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EB3-490E-960F-E31940AE7202}"/>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EB3-490E-960F-E31940AE7202}"/>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EB3-490E-960F-E31940AE7202}"/>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EB3-490E-960F-E31940AE7202}"/>
              </c:ext>
            </c:extLst>
          </c:dPt>
          <c:dPt>
            <c:idx val="4"/>
            <c:bubble3D val="0"/>
            <c:extLst>
              <c:ext xmlns:c16="http://schemas.microsoft.com/office/drawing/2014/chart" uri="{C3380CC4-5D6E-409C-BE32-E72D297353CC}">
                <c16:uniqueId val="{00000008-3EB3-490E-960F-E31940AE7202}"/>
              </c:ext>
            </c:extLst>
          </c:dPt>
          <c:dPt>
            <c:idx val="5"/>
            <c:bubble3D val="0"/>
            <c:extLst>
              <c:ext xmlns:c16="http://schemas.microsoft.com/office/drawing/2014/chart" uri="{C3380CC4-5D6E-409C-BE32-E72D297353CC}">
                <c16:uniqueId val="{00000009-3EB3-490E-960F-E31940AE7202}"/>
              </c:ext>
            </c:extLst>
          </c:dPt>
          <c:dPt>
            <c:idx val="6"/>
            <c:bubble3D val="0"/>
            <c:extLst>
              <c:ext xmlns:c16="http://schemas.microsoft.com/office/drawing/2014/chart" uri="{C3380CC4-5D6E-409C-BE32-E72D297353CC}">
                <c16:uniqueId val="{0000000A-3EB3-490E-960F-E31940AE7202}"/>
              </c:ext>
            </c:extLst>
          </c:dPt>
          <c:dPt>
            <c:idx val="7"/>
            <c:bubble3D val="0"/>
            <c:extLst>
              <c:ext xmlns:c16="http://schemas.microsoft.com/office/drawing/2014/chart" uri="{C3380CC4-5D6E-409C-BE32-E72D297353CC}">
                <c16:uniqueId val="{0000000B-3EB3-490E-960F-E31940AE7202}"/>
              </c:ext>
            </c:extLst>
          </c:dPt>
          <c:dPt>
            <c:idx val="8"/>
            <c:bubble3D val="0"/>
            <c:extLst>
              <c:ext xmlns:c16="http://schemas.microsoft.com/office/drawing/2014/chart" uri="{C3380CC4-5D6E-409C-BE32-E72D297353CC}">
                <c16:uniqueId val="{0000000C-3EB3-490E-960F-E31940AE7202}"/>
              </c:ext>
            </c:extLst>
          </c:dPt>
          <c:dPt>
            <c:idx val="9"/>
            <c:bubble3D val="0"/>
            <c:extLst>
              <c:ext xmlns:c16="http://schemas.microsoft.com/office/drawing/2014/chart" uri="{C3380CC4-5D6E-409C-BE32-E72D297353CC}">
                <c16:uniqueId val="{0000000D-3EB3-490E-960F-E31940AE720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EB3-490E-960F-E31940AE720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38C-4A81-BE85-4883AEDFFE38}"/>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38C-4A81-BE85-4883AEDFFE38}"/>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38C-4A81-BE85-4883AEDFFE38}"/>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38C-4A81-BE85-4883AEDFFE38}"/>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38C-4A81-BE85-4883AEDFFE38}"/>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738C-4A81-BE85-4883AEDFFE38}"/>
              </c:ext>
            </c:extLst>
          </c:dPt>
          <c:dPt>
            <c:idx val="6"/>
            <c:bubble3D val="0"/>
            <c:extLst>
              <c:ext xmlns:c16="http://schemas.microsoft.com/office/drawing/2014/chart" uri="{C3380CC4-5D6E-409C-BE32-E72D297353CC}">
                <c16:uniqueId val="{0000000C-738C-4A81-BE85-4883AEDFFE38}"/>
              </c:ext>
            </c:extLst>
          </c:dPt>
          <c:dPt>
            <c:idx val="7"/>
            <c:bubble3D val="0"/>
            <c:extLst>
              <c:ext xmlns:c16="http://schemas.microsoft.com/office/drawing/2014/chart" uri="{C3380CC4-5D6E-409C-BE32-E72D297353CC}">
                <c16:uniqueId val="{0000000D-738C-4A81-BE85-4883AEDFFE38}"/>
              </c:ext>
            </c:extLst>
          </c:dPt>
          <c:dPt>
            <c:idx val="8"/>
            <c:bubble3D val="0"/>
            <c:extLst>
              <c:ext xmlns:c16="http://schemas.microsoft.com/office/drawing/2014/chart" uri="{C3380CC4-5D6E-409C-BE32-E72D297353CC}">
                <c16:uniqueId val="{0000000E-738C-4A81-BE85-4883AEDFFE38}"/>
              </c:ext>
            </c:extLst>
          </c:dPt>
          <c:dPt>
            <c:idx val="9"/>
            <c:bubble3D val="0"/>
            <c:extLst>
              <c:ext xmlns:c16="http://schemas.microsoft.com/office/drawing/2014/chart" uri="{C3380CC4-5D6E-409C-BE32-E72D297353CC}">
                <c16:uniqueId val="{0000000F-738C-4A81-BE85-4883AEDFFE3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738C-4A81-BE85-4883AEDFFE3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720-4FB4-BE02-A98CCD3C0FBC}"/>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720-4FB4-BE02-A98CCD3C0FBC}"/>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720-4FB4-BE02-A98CCD3C0FBC}"/>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720-4FB4-BE02-A98CCD3C0FBC}"/>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720-4FB4-BE02-A98CCD3C0FBC}"/>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720-4FB4-BE02-A98CCD3C0FBC}"/>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720-4FB4-BE02-A98CCD3C0FBC}"/>
              </c:ext>
            </c:extLst>
          </c:dPt>
          <c:dPt>
            <c:idx val="7"/>
            <c:bubble3D val="0"/>
            <c:extLst>
              <c:ext xmlns:c16="http://schemas.microsoft.com/office/drawing/2014/chart" uri="{C3380CC4-5D6E-409C-BE32-E72D297353CC}">
                <c16:uniqueId val="{0000000E-E720-4FB4-BE02-A98CCD3C0FBC}"/>
              </c:ext>
            </c:extLst>
          </c:dPt>
          <c:dPt>
            <c:idx val="8"/>
            <c:bubble3D val="0"/>
            <c:extLst>
              <c:ext xmlns:c16="http://schemas.microsoft.com/office/drawing/2014/chart" uri="{C3380CC4-5D6E-409C-BE32-E72D297353CC}">
                <c16:uniqueId val="{0000000F-E720-4FB4-BE02-A98CCD3C0FBC}"/>
              </c:ext>
            </c:extLst>
          </c:dPt>
          <c:dPt>
            <c:idx val="9"/>
            <c:bubble3D val="0"/>
            <c:extLst>
              <c:ext xmlns:c16="http://schemas.microsoft.com/office/drawing/2014/chart" uri="{C3380CC4-5D6E-409C-BE32-E72D297353CC}">
                <c16:uniqueId val="{00000010-E720-4FB4-BE02-A98CCD3C0FB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E720-4FB4-BE02-A98CCD3C0FB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85467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A84250-080B-4681-A64F-68059719A18B}"/>
              </a:ext>
            </a:extLst>
          </p:cNvPr>
          <p:cNvGrpSpPr/>
          <p:nvPr/>
        </p:nvGrpSpPr>
        <p:grpSpPr>
          <a:xfrm>
            <a:off x="2590800" y="1219192"/>
            <a:ext cx="7589520" cy="5030248"/>
            <a:chOff x="2590800" y="1219192"/>
            <a:chExt cx="7589520" cy="5030248"/>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603" name="Freeform 159"/>
            <p:cNvSpPr>
              <a:spLocks/>
            </p:cNvSpPr>
            <p:nvPr/>
          </p:nvSpPr>
          <p:spPr bwMode="auto">
            <a:xfrm>
              <a:off x="4536624" y="3632075"/>
              <a:ext cx="1349586" cy="1592804"/>
            </a:xfrm>
            <a:custGeom>
              <a:avLst/>
              <a:gdLst/>
              <a:ahLst/>
              <a:cxnLst>
                <a:cxn ang="0">
                  <a:pos x="494" y="344"/>
                </a:cxn>
                <a:cxn ang="0">
                  <a:pos x="520" y="306"/>
                </a:cxn>
                <a:cxn ang="0">
                  <a:pos x="466" y="297"/>
                </a:cxn>
                <a:cxn ang="0">
                  <a:pos x="442" y="275"/>
                </a:cxn>
                <a:cxn ang="0">
                  <a:pos x="440" y="294"/>
                </a:cxn>
                <a:cxn ang="0">
                  <a:pos x="435" y="325"/>
                </a:cxn>
                <a:cxn ang="0">
                  <a:pos x="447" y="370"/>
                </a:cxn>
                <a:cxn ang="0">
                  <a:pos x="433" y="396"/>
                </a:cxn>
                <a:cxn ang="0">
                  <a:pos x="404" y="415"/>
                </a:cxn>
                <a:cxn ang="0">
                  <a:pos x="367" y="448"/>
                </a:cxn>
                <a:cxn ang="0">
                  <a:pos x="331" y="489"/>
                </a:cxn>
                <a:cxn ang="0">
                  <a:pos x="298" y="526"/>
                </a:cxn>
                <a:cxn ang="0">
                  <a:pos x="260" y="545"/>
                </a:cxn>
                <a:cxn ang="0">
                  <a:pos x="260" y="612"/>
                </a:cxn>
                <a:cxn ang="0">
                  <a:pos x="251" y="676"/>
                </a:cxn>
                <a:cxn ang="0">
                  <a:pos x="239" y="709"/>
                </a:cxn>
                <a:cxn ang="0">
                  <a:pos x="201" y="740"/>
                </a:cxn>
                <a:cxn ang="0">
                  <a:pos x="173" y="690"/>
                </a:cxn>
                <a:cxn ang="0">
                  <a:pos x="149" y="633"/>
                </a:cxn>
                <a:cxn ang="0">
                  <a:pos x="132" y="574"/>
                </a:cxn>
                <a:cxn ang="0">
                  <a:pos x="111" y="526"/>
                </a:cxn>
                <a:cxn ang="0">
                  <a:pos x="101" y="465"/>
                </a:cxn>
                <a:cxn ang="0">
                  <a:pos x="94" y="406"/>
                </a:cxn>
                <a:cxn ang="0">
                  <a:pos x="85" y="403"/>
                </a:cxn>
                <a:cxn ang="0">
                  <a:pos x="38" y="406"/>
                </a:cxn>
                <a:cxn ang="0">
                  <a:pos x="28" y="372"/>
                </a:cxn>
                <a:cxn ang="0">
                  <a:pos x="19" y="363"/>
                </a:cxn>
                <a:cxn ang="0">
                  <a:pos x="7" y="332"/>
                </a:cxn>
                <a:cxn ang="0">
                  <a:pos x="52" y="327"/>
                </a:cxn>
                <a:cxn ang="0">
                  <a:pos x="45" y="287"/>
                </a:cxn>
                <a:cxn ang="0">
                  <a:pos x="40" y="242"/>
                </a:cxn>
                <a:cxn ang="0">
                  <a:pos x="83" y="225"/>
                </a:cxn>
                <a:cxn ang="0">
                  <a:pos x="113" y="183"/>
                </a:cxn>
                <a:cxn ang="0">
                  <a:pos x="137" y="140"/>
                </a:cxn>
                <a:cxn ang="0">
                  <a:pos x="139" y="112"/>
                </a:cxn>
                <a:cxn ang="0">
                  <a:pos x="113" y="67"/>
                </a:cxn>
                <a:cxn ang="0">
                  <a:pos x="104" y="34"/>
                </a:cxn>
                <a:cxn ang="0">
                  <a:pos x="120" y="7"/>
                </a:cxn>
                <a:cxn ang="0">
                  <a:pos x="161" y="10"/>
                </a:cxn>
                <a:cxn ang="0">
                  <a:pos x="191" y="38"/>
                </a:cxn>
                <a:cxn ang="0">
                  <a:pos x="239" y="29"/>
                </a:cxn>
                <a:cxn ang="0">
                  <a:pos x="253" y="62"/>
                </a:cxn>
                <a:cxn ang="0">
                  <a:pos x="234" y="97"/>
                </a:cxn>
                <a:cxn ang="0">
                  <a:pos x="220" y="116"/>
                </a:cxn>
                <a:cxn ang="0">
                  <a:pos x="241" y="152"/>
                </a:cxn>
                <a:cxn ang="0">
                  <a:pos x="272" y="178"/>
                </a:cxn>
                <a:cxn ang="0">
                  <a:pos x="267" y="216"/>
                </a:cxn>
                <a:cxn ang="0">
                  <a:pos x="312" y="240"/>
                </a:cxn>
                <a:cxn ang="0">
                  <a:pos x="357" y="256"/>
                </a:cxn>
                <a:cxn ang="0">
                  <a:pos x="400" y="270"/>
                </a:cxn>
                <a:cxn ang="0">
                  <a:pos x="426" y="249"/>
                </a:cxn>
                <a:cxn ang="0">
                  <a:pos x="438" y="230"/>
                </a:cxn>
                <a:cxn ang="0">
                  <a:pos x="459" y="263"/>
                </a:cxn>
                <a:cxn ang="0">
                  <a:pos x="511" y="261"/>
                </a:cxn>
                <a:cxn ang="0">
                  <a:pos x="525" y="233"/>
                </a:cxn>
                <a:cxn ang="0">
                  <a:pos x="563" y="202"/>
                </a:cxn>
                <a:cxn ang="0">
                  <a:pos x="603" y="202"/>
                </a:cxn>
                <a:cxn ang="0">
                  <a:pos x="622" y="223"/>
                </a:cxn>
                <a:cxn ang="0">
                  <a:pos x="613" y="249"/>
                </a:cxn>
                <a:cxn ang="0">
                  <a:pos x="577" y="285"/>
                </a:cxn>
                <a:cxn ang="0">
                  <a:pos x="558" y="334"/>
                </a:cxn>
                <a:cxn ang="0">
                  <a:pos x="535" y="363"/>
                </a:cxn>
                <a:cxn ang="0">
                  <a:pos x="518" y="356"/>
                </a:cxn>
              </a:cxnLst>
              <a:rect l="0" t="0" r="r" b="b"/>
              <a:pathLst>
                <a:path w="627" h="740">
                  <a:moveTo>
                    <a:pt x="518" y="342"/>
                  </a:moveTo>
                  <a:lnTo>
                    <a:pt x="516" y="342"/>
                  </a:lnTo>
                  <a:lnTo>
                    <a:pt x="516" y="342"/>
                  </a:lnTo>
                  <a:lnTo>
                    <a:pt x="516" y="342"/>
                  </a:lnTo>
                  <a:lnTo>
                    <a:pt x="513" y="342"/>
                  </a:lnTo>
                  <a:lnTo>
                    <a:pt x="513" y="342"/>
                  </a:lnTo>
                  <a:lnTo>
                    <a:pt x="513" y="342"/>
                  </a:lnTo>
                  <a:lnTo>
                    <a:pt x="513" y="344"/>
                  </a:lnTo>
                  <a:lnTo>
                    <a:pt x="513" y="344"/>
                  </a:lnTo>
                  <a:lnTo>
                    <a:pt x="513" y="342"/>
                  </a:lnTo>
                  <a:lnTo>
                    <a:pt x="511" y="342"/>
                  </a:lnTo>
                  <a:lnTo>
                    <a:pt x="511" y="342"/>
                  </a:lnTo>
                  <a:lnTo>
                    <a:pt x="511" y="342"/>
                  </a:lnTo>
                  <a:lnTo>
                    <a:pt x="511" y="342"/>
                  </a:lnTo>
                  <a:lnTo>
                    <a:pt x="511" y="344"/>
                  </a:lnTo>
                  <a:lnTo>
                    <a:pt x="511" y="344"/>
                  </a:lnTo>
                  <a:lnTo>
                    <a:pt x="511" y="344"/>
                  </a:lnTo>
                  <a:lnTo>
                    <a:pt x="511" y="346"/>
                  </a:lnTo>
                  <a:lnTo>
                    <a:pt x="511" y="346"/>
                  </a:lnTo>
                  <a:lnTo>
                    <a:pt x="511" y="346"/>
                  </a:lnTo>
                  <a:lnTo>
                    <a:pt x="511" y="349"/>
                  </a:lnTo>
                  <a:lnTo>
                    <a:pt x="509" y="349"/>
                  </a:lnTo>
                  <a:lnTo>
                    <a:pt x="509" y="349"/>
                  </a:lnTo>
                  <a:lnTo>
                    <a:pt x="509" y="349"/>
                  </a:lnTo>
                  <a:lnTo>
                    <a:pt x="509" y="351"/>
                  </a:lnTo>
                  <a:lnTo>
                    <a:pt x="506" y="351"/>
                  </a:lnTo>
                  <a:lnTo>
                    <a:pt x="506" y="351"/>
                  </a:lnTo>
                  <a:lnTo>
                    <a:pt x="506" y="353"/>
                  </a:lnTo>
                  <a:lnTo>
                    <a:pt x="506" y="353"/>
                  </a:lnTo>
                  <a:lnTo>
                    <a:pt x="506" y="353"/>
                  </a:lnTo>
                  <a:lnTo>
                    <a:pt x="506" y="356"/>
                  </a:lnTo>
                  <a:lnTo>
                    <a:pt x="509" y="356"/>
                  </a:lnTo>
                  <a:lnTo>
                    <a:pt x="509" y="356"/>
                  </a:lnTo>
                  <a:lnTo>
                    <a:pt x="506" y="356"/>
                  </a:lnTo>
                  <a:lnTo>
                    <a:pt x="506" y="358"/>
                  </a:lnTo>
                  <a:lnTo>
                    <a:pt x="506" y="358"/>
                  </a:lnTo>
                  <a:lnTo>
                    <a:pt x="506" y="358"/>
                  </a:lnTo>
                  <a:lnTo>
                    <a:pt x="506" y="358"/>
                  </a:lnTo>
                  <a:lnTo>
                    <a:pt x="506" y="361"/>
                  </a:lnTo>
                  <a:lnTo>
                    <a:pt x="504" y="361"/>
                  </a:lnTo>
                  <a:lnTo>
                    <a:pt x="504" y="361"/>
                  </a:lnTo>
                  <a:lnTo>
                    <a:pt x="502" y="361"/>
                  </a:lnTo>
                  <a:lnTo>
                    <a:pt x="502" y="361"/>
                  </a:lnTo>
                  <a:lnTo>
                    <a:pt x="502" y="358"/>
                  </a:lnTo>
                  <a:lnTo>
                    <a:pt x="502" y="358"/>
                  </a:lnTo>
                  <a:lnTo>
                    <a:pt x="502" y="356"/>
                  </a:lnTo>
                  <a:lnTo>
                    <a:pt x="502" y="356"/>
                  </a:lnTo>
                  <a:lnTo>
                    <a:pt x="502" y="356"/>
                  </a:lnTo>
                  <a:lnTo>
                    <a:pt x="502" y="353"/>
                  </a:lnTo>
                  <a:lnTo>
                    <a:pt x="502" y="353"/>
                  </a:lnTo>
                  <a:lnTo>
                    <a:pt x="499" y="353"/>
                  </a:lnTo>
                  <a:lnTo>
                    <a:pt x="499" y="353"/>
                  </a:lnTo>
                  <a:lnTo>
                    <a:pt x="499" y="353"/>
                  </a:lnTo>
                  <a:lnTo>
                    <a:pt x="499" y="353"/>
                  </a:lnTo>
                  <a:lnTo>
                    <a:pt x="499" y="353"/>
                  </a:lnTo>
                  <a:lnTo>
                    <a:pt x="499" y="353"/>
                  </a:lnTo>
                  <a:lnTo>
                    <a:pt x="499" y="356"/>
                  </a:lnTo>
                  <a:lnTo>
                    <a:pt x="499" y="356"/>
                  </a:lnTo>
                  <a:lnTo>
                    <a:pt x="499" y="356"/>
                  </a:lnTo>
                  <a:lnTo>
                    <a:pt x="499" y="356"/>
                  </a:lnTo>
                  <a:lnTo>
                    <a:pt x="497" y="356"/>
                  </a:lnTo>
                  <a:lnTo>
                    <a:pt x="497" y="356"/>
                  </a:lnTo>
                  <a:lnTo>
                    <a:pt x="497" y="353"/>
                  </a:lnTo>
                  <a:lnTo>
                    <a:pt x="497" y="353"/>
                  </a:lnTo>
                  <a:lnTo>
                    <a:pt x="497" y="353"/>
                  </a:lnTo>
                  <a:lnTo>
                    <a:pt x="497" y="353"/>
                  </a:lnTo>
                  <a:lnTo>
                    <a:pt x="497" y="351"/>
                  </a:lnTo>
                  <a:lnTo>
                    <a:pt x="497" y="351"/>
                  </a:lnTo>
                  <a:lnTo>
                    <a:pt x="497" y="349"/>
                  </a:lnTo>
                  <a:lnTo>
                    <a:pt x="497" y="349"/>
                  </a:lnTo>
                  <a:lnTo>
                    <a:pt x="494" y="349"/>
                  </a:lnTo>
                  <a:lnTo>
                    <a:pt x="494" y="346"/>
                  </a:lnTo>
                  <a:lnTo>
                    <a:pt x="494" y="346"/>
                  </a:lnTo>
                  <a:lnTo>
                    <a:pt x="494" y="346"/>
                  </a:lnTo>
                  <a:lnTo>
                    <a:pt x="494" y="344"/>
                  </a:lnTo>
                  <a:lnTo>
                    <a:pt x="494" y="344"/>
                  </a:lnTo>
                  <a:lnTo>
                    <a:pt x="494" y="344"/>
                  </a:lnTo>
                  <a:lnTo>
                    <a:pt x="494" y="344"/>
                  </a:lnTo>
                  <a:lnTo>
                    <a:pt x="494" y="342"/>
                  </a:lnTo>
                  <a:lnTo>
                    <a:pt x="494" y="342"/>
                  </a:lnTo>
                  <a:lnTo>
                    <a:pt x="494" y="342"/>
                  </a:lnTo>
                  <a:lnTo>
                    <a:pt x="494" y="342"/>
                  </a:lnTo>
                  <a:lnTo>
                    <a:pt x="494" y="339"/>
                  </a:lnTo>
                  <a:lnTo>
                    <a:pt x="494" y="339"/>
                  </a:lnTo>
                  <a:lnTo>
                    <a:pt x="494" y="339"/>
                  </a:lnTo>
                  <a:lnTo>
                    <a:pt x="494" y="339"/>
                  </a:lnTo>
                  <a:lnTo>
                    <a:pt x="494" y="337"/>
                  </a:lnTo>
                  <a:lnTo>
                    <a:pt x="494" y="337"/>
                  </a:lnTo>
                  <a:lnTo>
                    <a:pt x="494" y="334"/>
                  </a:lnTo>
                  <a:lnTo>
                    <a:pt x="494" y="334"/>
                  </a:lnTo>
                  <a:lnTo>
                    <a:pt x="497" y="334"/>
                  </a:lnTo>
                  <a:lnTo>
                    <a:pt x="497" y="334"/>
                  </a:lnTo>
                  <a:lnTo>
                    <a:pt x="497" y="334"/>
                  </a:lnTo>
                  <a:lnTo>
                    <a:pt x="499" y="334"/>
                  </a:lnTo>
                  <a:lnTo>
                    <a:pt x="499" y="332"/>
                  </a:lnTo>
                  <a:lnTo>
                    <a:pt x="499" y="332"/>
                  </a:lnTo>
                  <a:lnTo>
                    <a:pt x="499" y="332"/>
                  </a:lnTo>
                  <a:lnTo>
                    <a:pt x="499" y="330"/>
                  </a:lnTo>
                  <a:lnTo>
                    <a:pt x="499" y="330"/>
                  </a:lnTo>
                  <a:lnTo>
                    <a:pt x="502" y="330"/>
                  </a:lnTo>
                  <a:lnTo>
                    <a:pt x="502" y="332"/>
                  </a:lnTo>
                  <a:lnTo>
                    <a:pt x="502" y="332"/>
                  </a:lnTo>
                  <a:lnTo>
                    <a:pt x="502" y="332"/>
                  </a:lnTo>
                  <a:lnTo>
                    <a:pt x="504" y="332"/>
                  </a:lnTo>
                  <a:lnTo>
                    <a:pt x="504" y="330"/>
                  </a:lnTo>
                  <a:lnTo>
                    <a:pt x="504" y="330"/>
                  </a:lnTo>
                  <a:lnTo>
                    <a:pt x="504" y="330"/>
                  </a:lnTo>
                  <a:lnTo>
                    <a:pt x="506" y="330"/>
                  </a:lnTo>
                  <a:lnTo>
                    <a:pt x="506" y="330"/>
                  </a:lnTo>
                  <a:lnTo>
                    <a:pt x="506" y="327"/>
                  </a:lnTo>
                  <a:lnTo>
                    <a:pt x="506" y="327"/>
                  </a:lnTo>
                  <a:lnTo>
                    <a:pt x="506" y="327"/>
                  </a:lnTo>
                  <a:lnTo>
                    <a:pt x="506" y="327"/>
                  </a:lnTo>
                  <a:lnTo>
                    <a:pt x="509" y="327"/>
                  </a:lnTo>
                  <a:lnTo>
                    <a:pt x="509" y="327"/>
                  </a:lnTo>
                  <a:lnTo>
                    <a:pt x="509" y="330"/>
                  </a:lnTo>
                  <a:lnTo>
                    <a:pt x="511" y="330"/>
                  </a:lnTo>
                  <a:lnTo>
                    <a:pt x="511" y="327"/>
                  </a:lnTo>
                  <a:lnTo>
                    <a:pt x="511" y="327"/>
                  </a:lnTo>
                  <a:lnTo>
                    <a:pt x="511" y="327"/>
                  </a:lnTo>
                  <a:lnTo>
                    <a:pt x="511" y="325"/>
                  </a:lnTo>
                  <a:lnTo>
                    <a:pt x="511" y="325"/>
                  </a:lnTo>
                  <a:lnTo>
                    <a:pt x="511" y="325"/>
                  </a:lnTo>
                  <a:lnTo>
                    <a:pt x="511" y="325"/>
                  </a:lnTo>
                  <a:lnTo>
                    <a:pt x="511" y="325"/>
                  </a:lnTo>
                  <a:lnTo>
                    <a:pt x="511" y="323"/>
                  </a:lnTo>
                  <a:lnTo>
                    <a:pt x="513" y="323"/>
                  </a:lnTo>
                  <a:lnTo>
                    <a:pt x="513" y="323"/>
                  </a:lnTo>
                  <a:lnTo>
                    <a:pt x="513" y="323"/>
                  </a:lnTo>
                  <a:lnTo>
                    <a:pt x="513" y="323"/>
                  </a:lnTo>
                  <a:lnTo>
                    <a:pt x="513" y="323"/>
                  </a:lnTo>
                  <a:lnTo>
                    <a:pt x="513" y="320"/>
                  </a:lnTo>
                  <a:lnTo>
                    <a:pt x="513" y="320"/>
                  </a:lnTo>
                  <a:lnTo>
                    <a:pt x="516" y="320"/>
                  </a:lnTo>
                  <a:lnTo>
                    <a:pt x="516" y="318"/>
                  </a:lnTo>
                  <a:lnTo>
                    <a:pt x="516" y="318"/>
                  </a:lnTo>
                  <a:lnTo>
                    <a:pt x="516" y="318"/>
                  </a:lnTo>
                  <a:lnTo>
                    <a:pt x="516" y="316"/>
                  </a:lnTo>
                  <a:lnTo>
                    <a:pt x="518" y="316"/>
                  </a:lnTo>
                  <a:lnTo>
                    <a:pt x="518" y="316"/>
                  </a:lnTo>
                  <a:lnTo>
                    <a:pt x="518" y="313"/>
                  </a:lnTo>
                  <a:lnTo>
                    <a:pt x="518" y="313"/>
                  </a:lnTo>
                  <a:lnTo>
                    <a:pt x="518" y="313"/>
                  </a:lnTo>
                  <a:lnTo>
                    <a:pt x="518" y="313"/>
                  </a:lnTo>
                  <a:lnTo>
                    <a:pt x="518" y="313"/>
                  </a:lnTo>
                  <a:lnTo>
                    <a:pt x="518" y="311"/>
                  </a:lnTo>
                  <a:lnTo>
                    <a:pt x="520" y="311"/>
                  </a:lnTo>
                  <a:lnTo>
                    <a:pt x="520" y="311"/>
                  </a:lnTo>
                  <a:lnTo>
                    <a:pt x="520" y="311"/>
                  </a:lnTo>
                  <a:lnTo>
                    <a:pt x="523" y="311"/>
                  </a:lnTo>
                  <a:lnTo>
                    <a:pt x="523" y="311"/>
                  </a:lnTo>
                  <a:lnTo>
                    <a:pt x="520" y="311"/>
                  </a:lnTo>
                  <a:lnTo>
                    <a:pt x="520" y="308"/>
                  </a:lnTo>
                  <a:lnTo>
                    <a:pt x="520" y="308"/>
                  </a:lnTo>
                  <a:lnTo>
                    <a:pt x="520" y="308"/>
                  </a:lnTo>
                  <a:lnTo>
                    <a:pt x="520" y="306"/>
                  </a:lnTo>
                  <a:lnTo>
                    <a:pt x="520" y="306"/>
                  </a:lnTo>
                  <a:lnTo>
                    <a:pt x="518" y="306"/>
                  </a:lnTo>
                  <a:lnTo>
                    <a:pt x="518" y="306"/>
                  </a:lnTo>
                  <a:lnTo>
                    <a:pt x="518" y="306"/>
                  </a:lnTo>
                  <a:lnTo>
                    <a:pt x="518" y="306"/>
                  </a:lnTo>
                  <a:lnTo>
                    <a:pt x="516" y="306"/>
                  </a:lnTo>
                  <a:lnTo>
                    <a:pt x="516" y="304"/>
                  </a:lnTo>
                  <a:lnTo>
                    <a:pt x="516" y="304"/>
                  </a:lnTo>
                  <a:lnTo>
                    <a:pt x="513" y="304"/>
                  </a:lnTo>
                  <a:lnTo>
                    <a:pt x="513" y="304"/>
                  </a:lnTo>
                  <a:lnTo>
                    <a:pt x="513" y="304"/>
                  </a:lnTo>
                  <a:lnTo>
                    <a:pt x="513" y="304"/>
                  </a:lnTo>
                  <a:lnTo>
                    <a:pt x="511" y="304"/>
                  </a:lnTo>
                  <a:lnTo>
                    <a:pt x="511" y="304"/>
                  </a:lnTo>
                  <a:lnTo>
                    <a:pt x="511" y="304"/>
                  </a:lnTo>
                  <a:lnTo>
                    <a:pt x="509" y="304"/>
                  </a:lnTo>
                  <a:lnTo>
                    <a:pt x="509" y="304"/>
                  </a:lnTo>
                  <a:lnTo>
                    <a:pt x="506" y="304"/>
                  </a:lnTo>
                  <a:lnTo>
                    <a:pt x="506" y="304"/>
                  </a:lnTo>
                  <a:lnTo>
                    <a:pt x="506" y="304"/>
                  </a:lnTo>
                  <a:lnTo>
                    <a:pt x="506" y="304"/>
                  </a:lnTo>
                  <a:lnTo>
                    <a:pt x="504" y="304"/>
                  </a:lnTo>
                  <a:lnTo>
                    <a:pt x="504" y="304"/>
                  </a:lnTo>
                  <a:lnTo>
                    <a:pt x="504" y="304"/>
                  </a:lnTo>
                  <a:lnTo>
                    <a:pt x="502" y="304"/>
                  </a:lnTo>
                  <a:lnTo>
                    <a:pt x="502" y="304"/>
                  </a:lnTo>
                  <a:lnTo>
                    <a:pt x="502" y="304"/>
                  </a:lnTo>
                  <a:lnTo>
                    <a:pt x="502" y="304"/>
                  </a:lnTo>
                  <a:lnTo>
                    <a:pt x="499" y="304"/>
                  </a:lnTo>
                  <a:lnTo>
                    <a:pt x="499" y="304"/>
                  </a:lnTo>
                  <a:lnTo>
                    <a:pt x="499" y="304"/>
                  </a:lnTo>
                  <a:lnTo>
                    <a:pt x="499" y="304"/>
                  </a:lnTo>
                  <a:lnTo>
                    <a:pt x="497" y="304"/>
                  </a:lnTo>
                  <a:lnTo>
                    <a:pt x="497" y="304"/>
                  </a:lnTo>
                  <a:lnTo>
                    <a:pt x="497" y="304"/>
                  </a:lnTo>
                  <a:lnTo>
                    <a:pt x="494" y="304"/>
                  </a:lnTo>
                  <a:lnTo>
                    <a:pt x="494" y="304"/>
                  </a:lnTo>
                  <a:lnTo>
                    <a:pt x="494" y="304"/>
                  </a:lnTo>
                  <a:lnTo>
                    <a:pt x="492" y="304"/>
                  </a:lnTo>
                  <a:lnTo>
                    <a:pt x="492" y="304"/>
                  </a:lnTo>
                  <a:lnTo>
                    <a:pt x="492" y="304"/>
                  </a:lnTo>
                  <a:lnTo>
                    <a:pt x="492" y="304"/>
                  </a:lnTo>
                  <a:lnTo>
                    <a:pt x="490" y="304"/>
                  </a:lnTo>
                  <a:lnTo>
                    <a:pt x="490" y="304"/>
                  </a:lnTo>
                  <a:lnTo>
                    <a:pt x="487" y="304"/>
                  </a:lnTo>
                  <a:lnTo>
                    <a:pt x="487" y="304"/>
                  </a:lnTo>
                  <a:lnTo>
                    <a:pt x="487" y="304"/>
                  </a:lnTo>
                  <a:lnTo>
                    <a:pt x="485" y="304"/>
                  </a:lnTo>
                  <a:lnTo>
                    <a:pt x="485" y="304"/>
                  </a:lnTo>
                  <a:lnTo>
                    <a:pt x="485" y="304"/>
                  </a:lnTo>
                  <a:lnTo>
                    <a:pt x="483" y="304"/>
                  </a:lnTo>
                  <a:lnTo>
                    <a:pt x="483" y="304"/>
                  </a:lnTo>
                  <a:lnTo>
                    <a:pt x="480" y="304"/>
                  </a:lnTo>
                  <a:lnTo>
                    <a:pt x="480" y="304"/>
                  </a:lnTo>
                  <a:lnTo>
                    <a:pt x="480" y="304"/>
                  </a:lnTo>
                  <a:lnTo>
                    <a:pt x="478" y="304"/>
                  </a:lnTo>
                  <a:lnTo>
                    <a:pt x="478" y="304"/>
                  </a:lnTo>
                  <a:lnTo>
                    <a:pt x="478" y="304"/>
                  </a:lnTo>
                  <a:lnTo>
                    <a:pt x="475" y="304"/>
                  </a:lnTo>
                  <a:lnTo>
                    <a:pt x="475" y="304"/>
                  </a:lnTo>
                  <a:lnTo>
                    <a:pt x="475" y="304"/>
                  </a:lnTo>
                  <a:lnTo>
                    <a:pt x="473" y="304"/>
                  </a:lnTo>
                  <a:lnTo>
                    <a:pt x="473" y="304"/>
                  </a:lnTo>
                  <a:lnTo>
                    <a:pt x="473" y="304"/>
                  </a:lnTo>
                  <a:lnTo>
                    <a:pt x="471" y="304"/>
                  </a:lnTo>
                  <a:lnTo>
                    <a:pt x="471" y="301"/>
                  </a:lnTo>
                  <a:lnTo>
                    <a:pt x="471" y="301"/>
                  </a:lnTo>
                  <a:lnTo>
                    <a:pt x="468" y="301"/>
                  </a:lnTo>
                  <a:lnTo>
                    <a:pt x="468" y="301"/>
                  </a:lnTo>
                  <a:lnTo>
                    <a:pt x="468" y="301"/>
                  </a:lnTo>
                  <a:lnTo>
                    <a:pt x="468" y="301"/>
                  </a:lnTo>
                  <a:lnTo>
                    <a:pt x="466" y="301"/>
                  </a:lnTo>
                  <a:lnTo>
                    <a:pt x="466" y="301"/>
                  </a:lnTo>
                  <a:lnTo>
                    <a:pt x="466" y="301"/>
                  </a:lnTo>
                  <a:lnTo>
                    <a:pt x="466" y="299"/>
                  </a:lnTo>
                  <a:lnTo>
                    <a:pt x="466" y="299"/>
                  </a:lnTo>
                  <a:lnTo>
                    <a:pt x="466" y="297"/>
                  </a:lnTo>
                  <a:lnTo>
                    <a:pt x="466" y="297"/>
                  </a:lnTo>
                  <a:lnTo>
                    <a:pt x="466" y="294"/>
                  </a:lnTo>
                  <a:lnTo>
                    <a:pt x="466" y="294"/>
                  </a:lnTo>
                  <a:lnTo>
                    <a:pt x="466" y="294"/>
                  </a:lnTo>
                  <a:lnTo>
                    <a:pt x="466" y="294"/>
                  </a:lnTo>
                  <a:lnTo>
                    <a:pt x="466" y="292"/>
                  </a:lnTo>
                  <a:lnTo>
                    <a:pt x="466" y="292"/>
                  </a:lnTo>
                  <a:lnTo>
                    <a:pt x="466" y="292"/>
                  </a:lnTo>
                  <a:lnTo>
                    <a:pt x="466" y="289"/>
                  </a:lnTo>
                  <a:lnTo>
                    <a:pt x="466" y="289"/>
                  </a:lnTo>
                  <a:lnTo>
                    <a:pt x="466" y="287"/>
                  </a:lnTo>
                  <a:lnTo>
                    <a:pt x="466" y="287"/>
                  </a:lnTo>
                  <a:lnTo>
                    <a:pt x="466" y="285"/>
                  </a:lnTo>
                  <a:lnTo>
                    <a:pt x="466" y="285"/>
                  </a:lnTo>
                  <a:lnTo>
                    <a:pt x="466" y="285"/>
                  </a:lnTo>
                  <a:lnTo>
                    <a:pt x="466" y="285"/>
                  </a:lnTo>
                  <a:lnTo>
                    <a:pt x="466" y="285"/>
                  </a:lnTo>
                  <a:lnTo>
                    <a:pt x="466" y="282"/>
                  </a:lnTo>
                  <a:lnTo>
                    <a:pt x="464" y="282"/>
                  </a:lnTo>
                  <a:lnTo>
                    <a:pt x="464" y="282"/>
                  </a:lnTo>
                  <a:lnTo>
                    <a:pt x="464" y="280"/>
                  </a:lnTo>
                  <a:lnTo>
                    <a:pt x="464" y="280"/>
                  </a:lnTo>
                  <a:lnTo>
                    <a:pt x="464" y="280"/>
                  </a:lnTo>
                  <a:lnTo>
                    <a:pt x="464" y="278"/>
                  </a:lnTo>
                  <a:lnTo>
                    <a:pt x="461" y="278"/>
                  </a:lnTo>
                  <a:lnTo>
                    <a:pt x="461" y="278"/>
                  </a:lnTo>
                  <a:lnTo>
                    <a:pt x="461" y="278"/>
                  </a:lnTo>
                  <a:lnTo>
                    <a:pt x="461" y="278"/>
                  </a:lnTo>
                  <a:lnTo>
                    <a:pt x="461" y="278"/>
                  </a:lnTo>
                  <a:lnTo>
                    <a:pt x="459" y="278"/>
                  </a:lnTo>
                  <a:lnTo>
                    <a:pt x="459" y="280"/>
                  </a:lnTo>
                  <a:lnTo>
                    <a:pt x="459" y="280"/>
                  </a:lnTo>
                  <a:lnTo>
                    <a:pt x="459" y="282"/>
                  </a:lnTo>
                  <a:lnTo>
                    <a:pt x="459" y="282"/>
                  </a:lnTo>
                  <a:lnTo>
                    <a:pt x="459" y="282"/>
                  </a:lnTo>
                  <a:lnTo>
                    <a:pt x="459" y="282"/>
                  </a:lnTo>
                  <a:lnTo>
                    <a:pt x="457" y="282"/>
                  </a:lnTo>
                  <a:lnTo>
                    <a:pt x="457" y="282"/>
                  </a:lnTo>
                  <a:lnTo>
                    <a:pt x="457" y="282"/>
                  </a:lnTo>
                  <a:lnTo>
                    <a:pt x="457" y="282"/>
                  </a:lnTo>
                  <a:lnTo>
                    <a:pt x="454" y="282"/>
                  </a:lnTo>
                  <a:lnTo>
                    <a:pt x="454" y="282"/>
                  </a:lnTo>
                  <a:lnTo>
                    <a:pt x="454" y="282"/>
                  </a:lnTo>
                  <a:lnTo>
                    <a:pt x="454" y="282"/>
                  </a:lnTo>
                  <a:lnTo>
                    <a:pt x="452" y="282"/>
                  </a:lnTo>
                  <a:lnTo>
                    <a:pt x="452" y="280"/>
                  </a:lnTo>
                  <a:lnTo>
                    <a:pt x="452" y="280"/>
                  </a:lnTo>
                  <a:lnTo>
                    <a:pt x="452" y="280"/>
                  </a:lnTo>
                  <a:lnTo>
                    <a:pt x="452" y="280"/>
                  </a:lnTo>
                  <a:lnTo>
                    <a:pt x="452" y="278"/>
                  </a:lnTo>
                  <a:lnTo>
                    <a:pt x="449" y="278"/>
                  </a:lnTo>
                  <a:lnTo>
                    <a:pt x="449" y="278"/>
                  </a:lnTo>
                  <a:lnTo>
                    <a:pt x="449" y="275"/>
                  </a:lnTo>
                  <a:lnTo>
                    <a:pt x="449" y="275"/>
                  </a:lnTo>
                  <a:lnTo>
                    <a:pt x="449" y="275"/>
                  </a:lnTo>
                  <a:lnTo>
                    <a:pt x="449" y="275"/>
                  </a:lnTo>
                  <a:lnTo>
                    <a:pt x="449" y="273"/>
                  </a:lnTo>
                  <a:lnTo>
                    <a:pt x="449" y="273"/>
                  </a:lnTo>
                  <a:lnTo>
                    <a:pt x="447" y="273"/>
                  </a:lnTo>
                  <a:lnTo>
                    <a:pt x="447" y="273"/>
                  </a:lnTo>
                  <a:lnTo>
                    <a:pt x="447" y="270"/>
                  </a:lnTo>
                  <a:lnTo>
                    <a:pt x="447" y="270"/>
                  </a:lnTo>
                  <a:lnTo>
                    <a:pt x="447" y="273"/>
                  </a:lnTo>
                  <a:lnTo>
                    <a:pt x="445" y="273"/>
                  </a:lnTo>
                  <a:lnTo>
                    <a:pt x="445" y="273"/>
                  </a:lnTo>
                  <a:lnTo>
                    <a:pt x="447" y="273"/>
                  </a:lnTo>
                  <a:lnTo>
                    <a:pt x="447" y="275"/>
                  </a:lnTo>
                  <a:lnTo>
                    <a:pt x="447" y="275"/>
                  </a:lnTo>
                  <a:lnTo>
                    <a:pt x="447" y="275"/>
                  </a:lnTo>
                  <a:lnTo>
                    <a:pt x="447" y="275"/>
                  </a:lnTo>
                  <a:lnTo>
                    <a:pt x="447" y="275"/>
                  </a:lnTo>
                  <a:lnTo>
                    <a:pt x="447" y="275"/>
                  </a:lnTo>
                  <a:lnTo>
                    <a:pt x="447" y="275"/>
                  </a:lnTo>
                  <a:lnTo>
                    <a:pt x="445" y="275"/>
                  </a:lnTo>
                  <a:lnTo>
                    <a:pt x="445" y="275"/>
                  </a:lnTo>
                  <a:lnTo>
                    <a:pt x="445" y="275"/>
                  </a:lnTo>
                  <a:lnTo>
                    <a:pt x="445" y="275"/>
                  </a:lnTo>
                  <a:lnTo>
                    <a:pt x="445" y="275"/>
                  </a:lnTo>
                  <a:lnTo>
                    <a:pt x="442" y="275"/>
                  </a:lnTo>
                  <a:lnTo>
                    <a:pt x="442" y="275"/>
                  </a:lnTo>
                  <a:lnTo>
                    <a:pt x="442" y="275"/>
                  </a:lnTo>
                  <a:lnTo>
                    <a:pt x="440" y="275"/>
                  </a:lnTo>
                  <a:lnTo>
                    <a:pt x="440" y="275"/>
                  </a:lnTo>
                  <a:lnTo>
                    <a:pt x="440" y="273"/>
                  </a:lnTo>
                  <a:lnTo>
                    <a:pt x="440" y="273"/>
                  </a:lnTo>
                  <a:lnTo>
                    <a:pt x="440" y="273"/>
                  </a:lnTo>
                  <a:lnTo>
                    <a:pt x="440" y="273"/>
                  </a:lnTo>
                  <a:lnTo>
                    <a:pt x="440" y="270"/>
                  </a:lnTo>
                  <a:lnTo>
                    <a:pt x="438" y="270"/>
                  </a:lnTo>
                  <a:lnTo>
                    <a:pt x="438" y="270"/>
                  </a:lnTo>
                  <a:lnTo>
                    <a:pt x="438" y="270"/>
                  </a:lnTo>
                  <a:lnTo>
                    <a:pt x="438" y="270"/>
                  </a:lnTo>
                  <a:lnTo>
                    <a:pt x="438" y="268"/>
                  </a:lnTo>
                  <a:lnTo>
                    <a:pt x="435" y="268"/>
                  </a:lnTo>
                  <a:lnTo>
                    <a:pt x="435" y="268"/>
                  </a:lnTo>
                  <a:lnTo>
                    <a:pt x="435" y="268"/>
                  </a:lnTo>
                  <a:lnTo>
                    <a:pt x="435" y="266"/>
                  </a:lnTo>
                  <a:lnTo>
                    <a:pt x="433" y="266"/>
                  </a:lnTo>
                  <a:lnTo>
                    <a:pt x="433" y="268"/>
                  </a:lnTo>
                  <a:lnTo>
                    <a:pt x="433" y="268"/>
                  </a:lnTo>
                  <a:lnTo>
                    <a:pt x="433" y="268"/>
                  </a:lnTo>
                  <a:lnTo>
                    <a:pt x="433" y="270"/>
                  </a:lnTo>
                  <a:lnTo>
                    <a:pt x="433" y="270"/>
                  </a:lnTo>
                  <a:lnTo>
                    <a:pt x="433" y="270"/>
                  </a:lnTo>
                  <a:lnTo>
                    <a:pt x="433" y="270"/>
                  </a:lnTo>
                  <a:lnTo>
                    <a:pt x="435" y="270"/>
                  </a:lnTo>
                  <a:lnTo>
                    <a:pt x="435" y="270"/>
                  </a:lnTo>
                  <a:lnTo>
                    <a:pt x="435" y="270"/>
                  </a:lnTo>
                  <a:lnTo>
                    <a:pt x="438" y="270"/>
                  </a:lnTo>
                  <a:lnTo>
                    <a:pt x="438" y="273"/>
                  </a:lnTo>
                  <a:lnTo>
                    <a:pt x="438" y="273"/>
                  </a:lnTo>
                  <a:lnTo>
                    <a:pt x="435" y="273"/>
                  </a:lnTo>
                  <a:lnTo>
                    <a:pt x="435" y="275"/>
                  </a:lnTo>
                  <a:lnTo>
                    <a:pt x="435" y="275"/>
                  </a:lnTo>
                  <a:lnTo>
                    <a:pt x="433" y="275"/>
                  </a:lnTo>
                  <a:lnTo>
                    <a:pt x="433" y="275"/>
                  </a:lnTo>
                  <a:lnTo>
                    <a:pt x="433" y="275"/>
                  </a:lnTo>
                  <a:lnTo>
                    <a:pt x="433" y="275"/>
                  </a:lnTo>
                  <a:lnTo>
                    <a:pt x="433" y="278"/>
                  </a:lnTo>
                  <a:lnTo>
                    <a:pt x="433" y="278"/>
                  </a:lnTo>
                  <a:lnTo>
                    <a:pt x="430" y="278"/>
                  </a:lnTo>
                  <a:lnTo>
                    <a:pt x="430" y="278"/>
                  </a:lnTo>
                  <a:lnTo>
                    <a:pt x="430" y="278"/>
                  </a:lnTo>
                  <a:lnTo>
                    <a:pt x="430" y="280"/>
                  </a:lnTo>
                  <a:lnTo>
                    <a:pt x="428" y="280"/>
                  </a:lnTo>
                  <a:lnTo>
                    <a:pt x="428" y="280"/>
                  </a:lnTo>
                  <a:lnTo>
                    <a:pt x="428" y="282"/>
                  </a:lnTo>
                  <a:lnTo>
                    <a:pt x="428" y="282"/>
                  </a:lnTo>
                  <a:lnTo>
                    <a:pt x="428" y="282"/>
                  </a:lnTo>
                  <a:lnTo>
                    <a:pt x="428" y="285"/>
                  </a:lnTo>
                  <a:lnTo>
                    <a:pt x="428" y="285"/>
                  </a:lnTo>
                  <a:lnTo>
                    <a:pt x="428" y="285"/>
                  </a:lnTo>
                  <a:lnTo>
                    <a:pt x="428" y="285"/>
                  </a:lnTo>
                  <a:lnTo>
                    <a:pt x="428" y="285"/>
                  </a:lnTo>
                  <a:lnTo>
                    <a:pt x="428" y="287"/>
                  </a:lnTo>
                  <a:lnTo>
                    <a:pt x="428" y="287"/>
                  </a:lnTo>
                  <a:lnTo>
                    <a:pt x="428" y="287"/>
                  </a:lnTo>
                  <a:lnTo>
                    <a:pt x="430" y="287"/>
                  </a:lnTo>
                  <a:lnTo>
                    <a:pt x="430" y="287"/>
                  </a:lnTo>
                  <a:lnTo>
                    <a:pt x="433" y="287"/>
                  </a:lnTo>
                  <a:lnTo>
                    <a:pt x="433" y="289"/>
                  </a:lnTo>
                  <a:lnTo>
                    <a:pt x="433" y="289"/>
                  </a:lnTo>
                  <a:lnTo>
                    <a:pt x="433" y="289"/>
                  </a:lnTo>
                  <a:lnTo>
                    <a:pt x="433" y="289"/>
                  </a:lnTo>
                  <a:lnTo>
                    <a:pt x="433" y="292"/>
                  </a:lnTo>
                  <a:lnTo>
                    <a:pt x="435" y="292"/>
                  </a:lnTo>
                  <a:lnTo>
                    <a:pt x="435" y="292"/>
                  </a:lnTo>
                  <a:lnTo>
                    <a:pt x="435" y="292"/>
                  </a:lnTo>
                  <a:lnTo>
                    <a:pt x="435" y="294"/>
                  </a:lnTo>
                  <a:lnTo>
                    <a:pt x="438" y="294"/>
                  </a:lnTo>
                  <a:lnTo>
                    <a:pt x="438" y="294"/>
                  </a:lnTo>
                  <a:lnTo>
                    <a:pt x="438" y="294"/>
                  </a:lnTo>
                  <a:lnTo>
                    <a:pt x="438" y="294"/>
                  </a:lnTo>
                  <a:lnTo>
                    <a:pt x="438" y="294"/>
                  </a:lnTo>
                  <a:lnTo>
                    <a:pt x="440" y="294"/>
                  </a:lnTo>
                  <a:lnTo>
                    <a:pt x="440" y="294"/>
                  </a:lnTo>
                  <a:lnTo>
                    <a:pt x="440" y="294"/>
                  </a:lnTo>
                  <a:lnTo>
                    <a:pt x="442" y="294"/>
                  </a:lnTo>
                  <a:lnTo>
                    <a:pt x="442" y="294"/>
                  </a:lnTo>
                  <a:lnTo>
                    <a:pt x="445" y="294"/>
                  </a:lnTo>
                  <a:lnTo>
                    <a:pt x="445" y="297"/>
                  </a:lnTo>
                  <a:lnTo>
                    <a:pt x="445" y="297"/>
                  </a:lnTo>
                  <a:lnTo>
                    <a:pt x="445" y="299"/>
                  </a:lnTo>
                  <a:lnTo>
                    <a:pt x="445" y="299"/>
                  </a:lnTo>
                  <a:lnTo>
                    <a:pt x="445" y="299"/>
                  </a:lnTo>
                  <a:lnTo>
                    <a:pt x="445" y="299"/>
                  </a:lnTo>
                  <a:lnTo>
                    <a:pt x="447" y="299"/>
                  </a:lnTo>
                  <a:lnTo>
                    <a:pt x="447" y="299"/>
                  </a:lnTo>
                  <a:lnTo>
                    <a:pt x="447" y="301"/>
                  </a:lnTo>
                  <a:lnTo>
                    <a:pt x="447" y="301"/>
                  </a:lnTo>
                  <a:lnTo>
                    <a:pt x="447" y="301"/>
                  </a:lnTo>
                  <a:lnTo>
                    <a:pt x="447" y="304"/>
                  </a:lnTo>
                  <a:lnTo>
                    <a:pt x="445" y="304"/>
                  </a:lnTo>
                  <a:lnTo>
                    <a:pt x="445" y="304"/>
                  </a:lnTo>
                  <a:lnTo>
                    <a:pt x="445" y="304"/>
                  </a:lnTo>
                  <a:lnTo>
                    <a:pt x="445" y="304"/>
                  </a:lnTo>
                  <a:lnTo>
                    <a:pt x="445" y="304"/>
                  </a:lnTo>
                  <a:lnTo>
                    <a:pt x="442" y="304"/>
                  </a:lnTo>
                  <a:lnTo>
                    <a:pt x="442" y="304"/>
                  </a:lnTo>
                  <a:lnTo>
                    <a:pt x="442" y="304"/>
                  </a:lnTo>
                  <a:lnTo>
                    <a:pt x="442" y="304"/>
                  </a:lnTo>
                  <a:lnTo>
                    <a:pt x="440" y="304"/>
                  </a:lnTo>
                  <a:lnTo>
                    <a:pt x="440" y="304"/>
                  </a:lnTo>
                  <a:lnTo>
                    <a:pt x="440" y="304"/>
                  </a:lnTo>
                  <a:lnTo>
                    <a:pt x="438" y="304"/>
                  </a:lnTo>
                  <a:lnTo>
                    <a:pt x="438" y="304"/>
                  </a:lnTo>
                  <a:lnTo>
                    <a:pt x="438" y="304"/>
                  </a:lnTo>
                  <a:lnTo>
                    <a:pt x="438" y="304"/>
                  </a:lnTo>
                  <a:lnTo>
                    <a:pt x="438" y="304"/>
                  </a:lnTo>
                  <a:lnTo>
                    <a:pt x="435" y="304"/>
                  </a:lnTo>
                  <a:lnTo>
                    <a:pt x="435" y="304"/>
                  </a:lnTo>
                  <a:lnTo>
                    <a:pt x="435" y="304"/>
                  </a:lnTo>
                  <a:lnTo>
                    <a:pt x="435" y="306"/>
                  </a:lnTo>
                  <a:lnTo>
                    <a:pt x="435" y="306"/>
                  </a:lnTo>
                  <a:lnTo>
                    <a:pt x="435" y="306"/>
                  </a:lnTo>
                  <a:lnTo>
                    <a:pt x="435" y="308"/>
                  </a:lnTo>
                  <a:lnTo>
                    <a:pt x="435" y="308"/>
                  </a:lnTo>
                  <a:lnTo>
                    <a:pt x="433" y="308"/>
                  </a:lnTo>
                  <a:lnTo>
                    <a:pt x="433" y="308"/>
                  </a:lnTo>
                  <a:lnTo>
                    <a:pt x="433" y="311"/>
                  </a:lnTo>
                  <a:lnTo>
                    <a:pt x="433" y="311"/>
                  </a:lnTo>
                  <a:lnTo>
                    <a:pt x="433" y="311"/>
                  </a:lnTo>
                  <a:lnTo>
                    <a:pt x="433" y="311"/>
                  </a:lnTo>
                  <a:lnTo>
                    <a:pt x="430" y="311"/>
                  </a:lnTo>
                  <a:lnTo>
                    <a:pt x="430" y="308"/>
                  </a:lnTo>
                  <a:lnTo>
                    <a:pt x="430" y="308"/>
                  </a:lnTo>
                  <a:lnTo>
                    <a:pt x="428" y="308"/>
                  </a:lnTo>
                  <a:lnTo>
                    <a:pt x="428" y="311"/>
                  </a:lnTo>
                  <a:lnTo>
                    <a:pt x="428" y="311"/>
                  </a:lnTo>
                  <a:lnTo>
                    <a:pt x="428" y="313"/>
                  </a:lnTo>
                  <a:lnTo>
                    <a:pt x="428" y="313"/>
                  </a:lnTo>
                  <a:lnTo>
                    <a:pt x="428" y="313"/>
                  </a:lnTo>
                  <a:lnTo>
                    <a:pt x="428" y="313"/>
                  </a:lnTo>
                  <a:lnTo>
                    <a:pt x="428" y="313"/>
                  </a:lnTo>
                  <a:lnTo>
                    <a:pt x="426" y="313"/>
                  </a:lnTo>
                  <a:lnTo>
                    <a:pt x="426" y="316"/>
                  </a:lnTo>
                  <a:lnTo>
                    <a:pt x="426" y="316"/>
                  </a:lnTo>
                  <a:lnTo>
                    <a:pt x="428" y="316"/>
                  </a:lnTo>
                  <a:lnTo>
                    <a:pt x="428" y="318"/>
                  </a:lnTo>
                  <a:lnTo>
                    <a:pt x="428" y="318"/>
                  </a:lnTo>
                  <a:lnTo>
                    <a:pt x="428" y="318"/>
                  </a:lnTo>
                  <a:lnTo>
                    <a:pt x="428" y="320"/>
                  </a:lnTo>
                  <a:lnTo>
                    <a:pt x="428" y="320"/>
                  </a:lnTo>
                  <a:lnTo>
                    <a:pt x="428" y="320"/>
                  </a:lnTo>
                  <a:lnTo>
                    <a:pt x="430" y="320"/>
                  </a:lnTo>
                  <a:lnTo>
                    <a:pt x="430" y="323"/>
                  </a:lnTo>
                  <a:lnTo>
                    <a:pt x="430" y="323"/>
                  </a:lnTo>
                  <a:lnTo>
                    <a:pt x="433" y="323"/>
                  </a:lnTo>
                  <a:lnTo>
                    <a:pt x="433" y="323"/>
                  </a:lnTo>
                  <a:lnTo>
                    <a:pt x="433" y="323"/>
                  </a:lnTo>
                  <a:lnTo>
                    <a:pt x="433" y="323"/>
                  </a:lnTo>
                  <a:lnTo>
                    <a:pt x="433" y="323"/>
                  </a:lnTo>
                  <a:lnTo>
                    <a:pt x="435" y="323"/>
                  </a:lnTo>
                  <a:lnTo>
                    <a:pt x="435" y="323"/>
                  </a:lnTo>
                  <a:lnTo>
                    <a:pt x="435" y="325"/>
                  </a:lnTo>
                  <a:lnTo>
                    <a:pt x="438" y="325"/>
                  </a:lnTo>
                  <a:lnTo>
                    <a:pt x="438" y="325"/>
                  </a:lnTo>
                  <a:lnTo>
                    <a:pt x="438" y="325"/>
                  </a:lnTo>
                  <a:lnTo>
                    <a:pt x="440" y="325"/>
                  </a:lnTo>
                  <a:lnTo>
                    <a:pt x="440" y="325"/>
                  </a:lnTo>
                  <a:lnTo>
                    <a:pt x="440" y="325"/>
                  </a:lnTo>
                  <a:lnTo>
                    <a:pt x="440" y="325"/>
                  </a:lnTo>
                  <a:lnTo>
                    <a:pt x="440" y="325"/>
                  </a:lnTo>
                  <a:lnTo>
                    <a:pt x="440" y="325"/>
                  </a:lnTo>
                  <a:lnTo>
                    <a:pt x="442" y="325"/>
                  </a:lnTo>
                  <a:lnTo>
                    <a:pt x="442" y="327"/>
                  </a:lnTo>
                  <a:lnTo>
                    <a:pt x="442" y="327"/>
                  </a:lnTo>
                  <a:lnTo>
                    <a:pt x="440" y="327"/>
                  </a:lnTo>
                  <a:lnTo>
                    <a:pt x="440" y="330"/>
                  </a:lnTo>
                  <a:lnTo>
                    <a:pt x="440" y="330"/>
                  </a:lnTo>
                  <a:lnTo>
                    <a:pt x="440" y="332"/>
                  </a:lnTo>
                  <a:lnTo>
                    <a:pt x="442" y="332"/>
                  </a:lnTo>
                  <a:lnTo>
                    <a:pt x="442" y="332"/>
                  </a:lnTo>
                  <a:lnTo>
                    <a:pt x="442" y="334"/>
                  </a:lnTo>
                  <a:lnTo>
                    <a:pt x="442" y="334"/>
                  </a:lnTo>
                  <a:lnTo>
                    <a:pt x="442" y="334"/>
                  </a:lnTo>
                  <a:lnTo>
                    <a:pt x="440" y="334"/>
                  </a:lnTo>
                  <a:lnTo>
                    <a:pt x="440" y="337"/>
                  </a:lnTo>
                  <a:lnTo>
                    <a:pt x="440" y="337"/>
                  </a:lnTo>
                  <a:lnTo>
                    <a:pt x="440" y="337"/>
                  </a:lnTo>
                  <a:lnTo>
                    <a:pt x="438" y="337"/>
                  </a:lnTo>
                  <a:lnTo>
                    <a:pt x="438" y="337"/>
                  </a:lnTo>
                  <a:lnTo>
                    <a:pt x="440" y="337"/>
                  </a:lnTo>
                  <a:lnTo>
                    <a:pt x="440" y="339"/>
                  </a:lnTo>
                  <a:lnTo>
                    <a:pt x="438" y="339"/>
                  </a:lnTo>
                  <a:lnTo>
                    <a:pt x="438" y="339"/>
                  </a:lnTo>
                  <a:lnTo>
                    <a:pt x="438" y="342"/>
                  </a:lnTo>
                  <a:lnTo>
                    <a:pt x="438" y="342"/>
                  </a:lnTo>
                  <a:lnTo>
                    <a:pt x="438" y="344"/>
                  </a:lnTo>
                  <a:lnTo>
                    <a:pt x="440" y="344"/>
                  </a:lnTo>
                  <a:lnTo>
                    <a:pt x="440" y="344"/>
                  </a:lnTo>
                  <a:lnTo>
                    <a:pt x="440" y="344"/>
                  </a:lnTo>
                  <a:lnTo>
                    <a:pt x="440" y="344"/>
                  </a:lnTo>
                  <a:lnTo>
                    <a:pt x="440" y="344"/>
                  </a:lnTo>
                  <a:lnTo>
                    <a:pt x="440" y="346"/>
                  </a:lnTo>
                  <a:lnTo>
                    <a:pt x="442" y="346"/>
                  </a:lnTo>
                  <a:lnTo>
                    <a:pt x="442" y="346"/>
                  </a:lnTo>
                  <a:lnTo>
                    <a:pt x="442" y="346"/>
                  </a:lnTo>
                  <a:lnTo>
                    <a:pt x="442" y="349"/>
                  </a:lnTo>
                  <a:lnTo>
                    <a:pt x="442" y="349"/>
                  </a:lnTo>
                  <a:lnTo>
                    <a:pt x="442" y="349"/>
                  </a:lnTo>
                  <a:lnTo>
                    <a:pt x="442" y="351"/>
                  </a:lnTo>
                  <a:lnTo>
                    <a:pt x="440" y="351"/>
                  </a:lnTo>
                  <a:lnTo>
                    <a:pt x="440" y="351"/>
                  </a:lnTo>
                  <a:lnTo>
                    <a:pt x="440" y="353"/>
                  </a:lnTo>
                  <a:lnTo>
                    <a:pt x="442" y="353"/>
                  </a:lnTo>
                  <a:lnTo>
                    <a:pt x="442" y="353"/>
                  </a:lnTo>
                  <a:lnTo>
                    <a:pt x="445" y="353"/>
                  </a:lnTo>
                  <a:lnTo>
                    <a:pt x="445" y="353"/>
                  </a:lnTo>
                  <a:lnTo>
                    <a:pt x="445" y="353"/>
                  </a:lnTo>
                  <a:lnTo>
                    <a:pt x="445" y="353"/>
                  </a:lnTo>
                  <a:lnTo>
                    <a:pt x="447" y="353"/>
                  </a:lnTo>
                  <a:lnTo>
                    <a:pt x="447" y="353"/>
                  </a:lnTo>
                  <a:lnTo>
                    <a:pt x="445" y="353"/>
                  </a:lnTo>
                  <a:lnTo>
                    <a:pt x="445" y="356"/>
                  </a:lnTo>
                  <a:lnTo>
                    <a:pt x="445" y="356"/>
                  </a:lnTo>
                  <a:lnTo>
                    <a:pt x="445" y="356"/>
                  </a:lnTo>
                  <a:lnTo>
                    <a:pt x="445" y="358"/>
                  </a:lnTo>
                  <a:lnTo>
                    <a:pt x="445" y="358"/>
                  </a:lnTo>
                  <a:lnTo>
                    <a:pt x="445" y="361"/>
                  </a:lnTo>
                  <a:lnTo>
                    <a:pt x="445" y="361"/>
                  </a:lnTo>
                  <a:lnTo>
                    <a:pt x="445" y="361"/>
                  </a:lnTo>
                  <a:lnTo>
                    <a:pt x="445" y="363"/>
                  </a:lnTo>
                  <a:lnTo>
                    <a:pt x="447" y="363"/>
                  </a:lnTo>
                  <a:lnTo>
                    <a:pt x="447" y="363"/>
                  </a:lnTo>
                  <a:lnTo>
                    <a:pt x="447" y="363"/>
                  </a:lnTo>
                  <a:lnTo>
                    <a:pt x="447" y="365"/>
                  </a:lnTo>
                  <a:lnTo>
                    <a:pt x="445" y="365"/>
                  </a:lnTo>
                  <a:lnTo>
                    <a:pt x="445" y="365"/>
                  </a:lnTo>
                  <a:lnTo>
                    <a:pt x="447" y="365"/>
                  </a:lnTo>
                  <a:lnTo>
                    <a:pt x="447" y="368"/>
                  </a:lnTo>
                  <a:lnTo>
                    <a:pt x="447" y="368"/>
                  </a:lnTo>
                  <a:lnTo>
                    <a:pt x="447" y="370"/>
                  </a:lnTo>
                  <a:lnTo>
                    <a:pt x="447" y="370"/>
                  </a:lnTo>
                  <a:lnTo>
                    <a:pt x="447" y="370"/>
                  </a:lnTo>
                  <a:lnTo>
                    <a:pt x="447" y="372"/>
                  </a:lnTo>
                  <a:lnTo>
                    <a:pt x="447" y="372"/>
                  </a:lnTo>
                  <a:lnTo>
                    <a:pt x="447" y="372"/>
                  </a:lnTo>
                  <a:lnTo>
                    <a:pt x="447" y="375"/>
                  </a:lnTo>
                  <a:lnTo>
                    <a:pt x="447" y="375"/>
                  </a:lnTo>
                  <a:lnTo>
                    <a:pt x="447" y="375"/>
                  </a:lnTo>
                  <a:lnTo>
                    <a:pt x="447" y="377"/>
                  </a:lnTo>
                  <a:lnTo>
                    <a:pt x="447" y="377"/>
                  </a:lnTo>
                  <a:lnTo>
                    <a:pt x="447" y="377"/>
                  </a:lnTo>
                  <a:lnTo>
                    <a:pt x="447" y="377"/>
                  </a:lnTo>
                  <a:lnTo>
                    <a:pt x="447" y="380"/>
                  </a:lnTo>
                  <a:lnTo>
                    <a:pt x="449" y="380"/>
                  </a:lnTo>
                  <a:lnTo>
                    <a:pt x="449" y="380"/>
                  </a:lnTo>
                  <a:lnTo>
                    <a:pt x="449" y="382"/>
                  </a:lnTo>
                  <a:lnTo>
                    <a:pt x="447" y="382"/>
                  </a:lnTo>
                  <a:lnTo>
                    <a:pt x="447" y="382"/>
                  </a:lnTo>
                  <a:lnTo>
                    <a:pt x="447" y="382"/>
                  </a:lnTo>
                  <a:lnTo>
                    <a:pt x="449" y="382"/>
                  </a:lnTo>
                  <a:lnTo>
                    <a:pt x="449" y="384"/>
                  </a:lnTo>
                  <a:lnTo>
                    <a:pt x="449" y="384"/>
                  </a:lnTo>
                  <a:lnTo>
                    <a:pt x="449" y="387"/>
                  </a:lnTo>
                  <a:lnTo>
                    <a:pt x="447" y="387"/>
                  </a:lnTo>
                  <a:lnTo>
                    <a:pt x="447" y="387"/>
                  </a:lnTo>
                  <a:lnTo>
                    <a:pt x="449" y="387"/>
                  </a:lnTo>
                  <a:lnTo>
                    <a:pt x="449" y="389"/>
                  </a:lnTo>
                  <a:lnTo>
                    <a:pt x="449" y="389"/>
                  </a:lnTo>
                  <a:lnTo>
                    <a:pt x="447" y="389"/>
                  </a:lnTo>
                  <a:lnTo>
                    <a:pt x="447" y="391"/>
                  </a:lnTo>
                  <a:lnTo>
                    <a:pt x="449" y="391"/>
                  </a:lnTo>
                  <a:lnTo>
                    <a:pt x="449" y="391"/>
                  </a:lnTo>
                  <a:lnTo>
                    <a:pt x="449" y="391"/>
                  </a:lnTo>
                  <a:lnTo>
                    <a:pt x="449" y="394"/>
                  </a:lnTo>
                  <a:lnTo>
                    <a:pt x="449" y="394"/>
                  </a:lnTo>
                  <a:lnTo>
                    <a:pt x="449" y="394"/>
                  </a:lnTo>
                  <a:lnTo>
                    <a:pt x="449" y="394"/>
                  </a:lnTo>
                  <a:lnTo>
                    <a:pt x="447" y="394"/>
                  </a:lnTo>
                  <a:lnTo>
                    <a:pt x="447" y="394"/>
                  </a:lnTo>
                  <a:lnTo>
                    <a:pt x="447" y="394"/>
                  </a:lnTo>
                  <a:lnTo>
                    <a:pt x="447" y="391"/>
                  </a:lnTo>
                  <a:lnTo>
                    <a:pt x="447" y="391"/>
                  </a:lnTo>
                  <a:lnTo>
                    <a:pt x="447" y="394"/>
                  </a:lnTo>
                  <a:lnTo>
                    <a:pt x="447" y="394"/>
                  </a:lnTo>
                  <a:lnTo>
                    <a:pt x="447" y="394"/>
                  </a:lnTo>
                  <a:lnTo>
                    <a:pt x="447" y="394"/>
                  </a:lnTo>
                  <a:lnTo>
                    <a:pt x="447" y="396"/>
                  </a:lnTo>
                  <a:lnTo>
                    <a:pt x="447" y="396"/>
                  </a:lnTo>
                  <a:lnTo>
                    <a:pt x="445" y="396"/>
                  </a:lnTo>
                  <a:lnTo>
                    <a:pt x="445" y="396"/>
                  </a:lnTo>
                  <a:lnTo>
                    <a:pt x="445" y="396"/>
                  </a:lnTo>
                  <a:lnTo>
                    <a:pt x="442" y="396"/>
                  </a:lnTo>
                  <a:lnTo>
                    <a:pt x="442" y="396"/>
                  </a:lnTo>
                  <a:lnTo>
                    <a:pt x="440" y="396"/>
                  </a:lnTo>
                  <a:lnTo>
                    <a:pt x="440" y="396"/>
                  </a:lnTo>
                  <a:lnTo>
                    <a:pt x="440" y="394"/>
                  </a:lnTo>
                  <a:lnTo>
                    <a:pt x="440" y="394"/>
                  </a:lnTo>
                  <a:lnTo>
                    <a:pt x="440" y="394"/>
                  </a:lnTo>
                  <a:lnTo>
                    <a:pt x="440" y="394"/>
                  </a:lnTo>
                  <a:lnTo>
                    <a:pt x="440" y="394"/>
                  </a:lnTo>
                  <a:lnTo>
                    <a:pt x="440" y="394"/>
                  </a:lnTo>
                  <a:lnTo>
                    <a:pt x="440" y="394"/>
                  </a:lnTo>
                  <a:lnTo>
                    <a:pt x="440" y="396"/>
                  </a:lnTo>
                  <a:lnTo>
                    <a:pt x="438" y="396"/>
                  </a:lnTo>
                  <a:lnTo>
                    <a:pt x="438" y="396"/>
                  </a:lnTo>
                  <a:lnTo>
                    <a:pt x="438" y="396"/>
                  </a:lnTo>
                  <a:lnTo>
                    <a:pt x="438" y="396"/>
                  </a:lnTo>
                  <a:lnTo>
                    <a:pt x="438" y="396"/>
                  </a:lnTo>
                  <a:lnTo>
                    <a:pt x="438" y="394"/>
                  </a:lnTo>
                  <a:lnTo>
                    <a:pt x="435" y="394"/>
                  </a:lnTo>
                  <a:lnTo>
                    <a:pt x="435" y="396"/>
                  </a:lnTo>
                  <a:lnTo>
                    <a:pt x="435" y="396"/>
                  </a:lnTo>
                  <a:lnTo>
                    <a:pt x="433" y="396"/>
                  </a:lnTo>
                  <a:lnTo>
                    <a:pt x="433" y="394"/>
                  </a:lnTo>
                  <a:lnTo>
                    <a:pt x="433" y="394"/>
                  </a:lnTo>
                  <a:lnTo>
                    <a:pt x="433" y="396"/>
                  </a:lnTo>
                  <a:lnTo>
                    <a:pt x="433" y="396"/>
                  </a:lnTo>
                  <a:lnTo>
                    <a:pt x="433" y="396"/>
                  </a:lnTo>
                  <a:lnTo>
                    <a:pt x="430" y="396"/>
                  </a:lnTo>
                  <a:lnTo>
                    <a:pt x="430" y="396"/>
                  </a:lnTo>
                  <a:lnTo>
                    <a:pt x="430" y="394"/>
                  </a:lnTo>
                  <a:lnTo>
                    <a:pt x="430" y="394"/>
                  </a:lnTo>
                  <a:lnTo>
                    <a:pt x="428" y="394"/>
                  </a:lnTo>
                  <a:lnTo>
                    <a:pt x="428" y="394"/>
                  </a:lnTo>
                  <a:lnTo>
                    <a:pt x="428" y="394"/>
                  </a:lnTo>
                  <a:lnTo>
                    <a:pt x="426" y="394"/>
                  </a:lnTo>
                  <a:lnTo>
                    <a:pt x="426" y="394"/>
                  </a:lnTo>
                  <a:lnTo>
                    <a:pt x="426" y="394"/>
                  </a:lnTo>
                  <a:lnTo>
                    <a:pt x="426" y="391"/>
                  </a:lnTo>
                  <a:lnTo>
                    <a:pt x="426" y="391"/>
                  </a:lnTo>
                  <a:lnTo>
                    <a:pt x="426" y="389"/>
                  </a:lnTo>
                  <a:lnTo>
                    <a:pt x="428" y="389"/>
                  </a:lnTo>
                  <a:lnTo>
                    <a:pt x="428" y="389"/>
                  </a:lnTo>
                  <a:lnTo>
                    <a:pt x="428" y="387"/>
                  </a:lnTo>
                  <a:lnTo>
                    <a:pt x="428" y="387"/>
                  </a:lnTo>
                  <a:lnTo>
                    <a:pt x="426" y="387"/>
                  </a:lnTo>
                  <a:lnTo>
                    <a:pt x="426" y="387"/>
                  </a:lnTo>
                  <a:lnTo>
                    <a:pt x="426" y="387"/>
                  </a:lnTo>
                  <a:lnTo>
                    <a:pt x="426" y="389"/>
                  </a:lnTo>
                  <a:lnTo>
                    <a:pt x="426" y="389"/>
                  </a:lnTo>
                  <a:lnTo>
                    <a:pt x="426" y="389"/>
                  </a:lnTo>
                  <a:lnTo>
                    <a:pt x="423" y="389"/>
                  </a:lnTo>
                  <a:lnTo>
                    <a:pt x="423" y="391"/>
                  </a:lnTo>
                  <a:lnTo>
                    <a:pt x="423" y="391"/>
                  </a:lnTo>
                  <a:lnTo>
                    <a:pt x="423" y="391"/>
                  </a:lnTo>
                  <a:lnTo>
                    <a:pt x="421" y="391"/>
                  </a:lnTo>
                  <a:lnTo>
                    <a:pt x="421" y="394"/>
                  </a:lnTo>
                  <a:lnTo>
                    <a:pt x="421" y="394"/>
                  </a:lnTo>
                  <a:lnTo>
                    <a:pt x="421" y="394"/>
                  </a:lnTo>
                  <a:lnTo>
                    <a:pt x="421" y="394"/>
                  </a:lnTo>
                  <a:lnTo>
                    <a:pt x="419" y="394"/>
                  </a:lnTo>
                  <a:lnTo>
                    <a:pt x="419" y="394"/>
                  </a:lnTo>
                  <a:lnTo>
                    <a:pt x="419" y="394"/>
                  </a:lnTo>
                  <a:lnTo>
                    <a:pt x="416" y="394"/>
                  </a:lnTo>
                  <a:lnTo>
                    <a:pt x="416" y="394"/>
                  </a:lnTo>
                  <a:lnTo>
                    <a:pt x="416" y="394"/>
                  </a:lnTo>
                  <a:lnTo>
                    <a:pt x="414" y="394"/>
                  </a:lnTo>
                  <a:lnTo>
                    <a:pt x="414" y="394"/>
                  </a:lnTo>
                  <a:lnTo>
                    <a:pt x="414" y="394"/>
                  </a:lnTo>
                  <a:lnTo>
                    <a:pt x="414" y="396"/>
                  </a:lnTo>
                  <a:lnTo>
                    <a:pt x="412" y="396"/>
                  </a:lnTo>
                  <a:lnTo>
                    <a:pt x="412" y="396"/>
                  </a:lnTo>
                  <a:lnTo>
                    <a:pt x="412" y="396"/>
                  </a:lnTo>
                  <a:lnTo>
                    <a:pt x="409" y="396"/>
                  </a:lnTo>
                  <a:lnTo>
                    <a:pt x="409" y="396"/>
                  </a:lnTo>
                  <a:lnTo>
                    <a:pt x="409" y="396"/>
                  </a:lnTo>
                  <a:lnTo>
                    <a:pt x="407" y="396"/>
                  </a:lnTo>
                  <a:lnTo>
                    <a:pt x="407" y="396"/>
                  </a:lnTo>
                  <a:lnTo>
                    <a:pt x="407" y="398"/>
                  </a:lnTo>
                  <a:lnTo>
                    <a:pt x="407" y="398"/>
                  </a:lnTo>
                  <a:lnTo>
                    <a:pt x="407" y="398"/>
                  </a:lnTo>
                  <a:lnTo>
                    <a:pt x="404" y="398"/>
                  </a:lnTo>
                  <a:lnTo>
                    <a:pt x="404" y="398"/>
                  </a:lnTo>
                  <a:lnTo>
                    <a:pt x="404" y="401"/>
                  </a:lnTo>
                  <a:lnTo>
                    <a:pt x="404" y="401"/>
                  </a:lnTo>
                  <a:lnTo>
                    <a:pt x="404" y="401"/>
                  </a:lnTo>
                  <a:lnTo>
                    <a:pt x="404" y="403"/>
                  </a:lnTo>
                  <a:lnTo>
                    <a:pt x="402" y="403"/>
                  </a:lnTo>
                  <a:lnTo>
                    <a:pt x="402" y="403"/>
                  </a:lnTo>
                  <a:lnTo>
                    <a:pt x="402" y="403"/>
                  </a:lnTo>
                  <a:lnTo>
                    <a:pt x="402" y="403"/>
                  </a:lnTo>
                  <a:lnTo>
                    <a:pt x="402" y="406"/>
                  </a:lnTo>
                  <a:lnTo>
                    <a:pt x="400" y="406"/>
                  </a:lnTo>
                  <a:lnTo>
                    <a:pt x="400" y="406"/>
                  </a:lnTo>
                  <a:lnTo>
                    <a:pt x="402" y="406"/>
                  </a:lnTo>
                  <a:lnTo>
                    <a:pt x="402" y="408"/>
                  </a:lnTo>
                  <a:lnTo>
                    <a:pt x="402" y="408"/>
                  </a:lnTo>
                  <a:lnTo>
                    <a:pt x="402" y="408"/>
                  </a:lnTo>
                  <a:lnTo>
                    <a:pt x="402" y="410"/>
                  </a:lnTo>
                  <a:lnTo>
                    <a:pt x="402" y="410"/>
                  </a:lnTo>
                  <a:lnTo>
                    <a:pt x="404" y="410"/>
                  </a:lnTo>
                  <a:lnTo>
                    <a:pt x="404" y="413"/>
                  </a:lnTo>
                  <a:lnTo>
                    <a:pt x="404" y="413"/>
                  </a:lnTo>
                  <a:lnTo>
                    <a:pt x="404" y="413"/>
                  </a:lnTo>
                  <a:lnTo>
                    <a:pt x="404" y="413"/>
                  </a:lnTo>
                  <a:lnTo>
                    <a:pt x="404" y="415"/>
                  </a:lnTo>
                  <a:lnTo>
                    <a:pt x="404" y="415"/>
                  </a:lnTo>
                  <a:lnTo>
                    <a:pt x="404" y="415"/>
                  </a:lnTo>
                  <a:lnTo>
                    <a:pt x="404" y="417"/>
                  </a:lnTo>
                  <a:lnTo>
                    <a:pt x="407" y="417"/>
                  </a:lnTo>
                  <a:lnTo>
                    <a:pt x="407" y="417"/>
                  </a:lnTo>
                  <a:lnTo>
                    <a:pt x="404" y="417"/>
                  </a:lnTo>
                  <a:lnTo>
                    <a:pt x="404" y="420"/>
                  </a:lnTo>
                  <a:lnTo>
                    <a:pt x="404" y="420"/>
                  </a:lnTo>
                  <a:lnTo>
                    <a:pt x="404" y="420"/>
                  </a:lnTo>
                  <a:lnTo>
                    <a:pt x="404" y="420"/>
                  </a:lnTo>
                  <a:lnTo>
                    <a:pt x="402" y="420"/>
                  </a:lnTo>
                  <a:lnTo>
                    <a:pt x="402" y="422"/>
                  </a:lnTo>
                  <a:lnTo>
                    <a:pt x="402" y="422"/>
                  </a:lnTo>
                  <a:lnTo>
                    <a:pt x="400" y="422"/>
                  </a:lnTo>
                  <a:lnTo>
                    <a:pt x="400" y="422"/>
                  </a:lnTo>
                  <a:lnTo>
                    <a:pt x="400" y="422"/>
                  </a:lnTo>
                  <a:lnTo>
                    <a:pt x="400" y="425"/>
                  </a:lnTo>
                  <a:lnTo>
                    <a:pt x="400" y="425"/>
                  </a:lnTo>
                  <a:lnTo>
                    <a:pt x="400" y="427"/>
                  </a:lnTo>
                  <a:lnTo>
                    <a:pt x="400" y="427"/>
                  </a:lnTo>
                  <a:lnTo>
                    <a:pt x="400" y="427"/>
                  </a:lnTo>
                  <a:lnTo>
                    <a:pt x="400" y="427"/>
                  </a:lnTo>
                  <a:lnTo>
                    <a:pt x="400" y="429"/>
                  </a:lnTo>
                  <a:lnTo>
                    <a:pt x="397" y="429"/>
                  </a:lnTo>
                  <a:lnTo>
                    <a:pt x="397" y="429"/>
                  </a:lnTo>
                  <a:lnTo>
                    <a:pt x="397" y="429"/>
                  </a:lnTo>
                  <a:lnTo>
                    <a:pt x="395" y="429"/>
                  </a:lnTo>
                  <a:lnTo>
                    <a:pt x="395" y="429"/>
                  </a:lnTo>
                  <a:lnTo>
                    <a:pt x="395" y="432"/>
                  </a:lnTo>
                  <a:lnTo>
                    <a:pt x="395" y="432"/>
                  </a:lnTo>
                  <a:lnTo>
                    <a:pt x="395" y="432"/>
                  </a:lnTo>
                  <a:lnTo>
                    <a:pt x="395" y="432"/>
                  </a:lnTo>
                  <a:lnTo>
                    <a:pt x="393" y="432"/>
                  </a:lnTo>
                  <a:lnTo>
                    <a:pt x="393" y="434"/>
                  </a:lnTo>
                  <a:lnTo>
                    <a:pt x="393" y="434"/>
                  </a:lnTo>
                  <a:lnTo>
                    <a:pt x="393" y="434"/>
                  </a:lnTo>
                  <a:lnTo>
                    <a:pt x="393" y="436"/>
                  </a:lnTo>
                  <a:lnTo>
                    <a:pt x="393" y="436"/>
                  </a:lnTo>
                  <a:lnTo>
                    <a:pt x="390" y="436"/>
                  </a:lnTo>
                  <a:lnTo>
                    <a:pt x="390" y="436"/>
                  </a:lnTo>
                  <a:lnTo>
                    <a:pt x="390" y="436"/>
                  </a:lnTo>
                  <a:lnTo>
                    <a:pt x="388" y="436"/>
                  </a:lnTo>
                  <a:lnTo>
                    <a:pt x="388" y="439"/>
                  </a:lnTo>
                  <a:lnTo>
                    <a:pt x="388" y="439"/>
                  </a:lnTo>
                  <a:lnTo>
                    <a:pt x="388" y="439"/>
                  </a:lnTo>
                  <a:lnTo>
                    <a:pt x="386" y="439"/>
                  </a:lnTo>
                  <a:lnTo>
                    <a:pt x="386" y="439"/>
                  </a:lnTo>
                  <a:lnTo>
                    <a:pt x="386" y="439"/>
                  </a:lnTo>
                  <a:lnTo>
                    <a:pt x="386" y="439"/>
                  </a:lnTo>
                  <a:lnTo>
                    <a:pt x="383" y="439"/>
                  </a:lnTo>
                  <a:lnTo>
                    <a:pt x="383" y="439"/>
                  </a:lnTo>
                  <a:lnTo>
                    <a:pt x="383" y="441"/>
                  </a:lnTo>
                  <a:lnTo>
                    <a:pt x="381" y="441"/>
                  </a:lnTo>
                  <a:lnTo>
                    <a:pt x="381" y="441"/>
                  </a:lnTo>
                  <a:lnTo>
                    <a:pt x="381" y="441"/>
                  </a:lnTo>
                  <a:lnTo>
                    <a:pt x="378" y="441"/>
                  </a:lnTo>
                  <a:lnTo>
                    <a:pt x="378" y="441"/>
                  </a:lnTo>
                  <a:lnTo>
                    <a:pt x="378" y="441"/>
                  </a:lnTo>
                  <a:lnTo>
                    <a:pt x="378" y="441"/>
                  </a:lnTo>
                  <a:lnTo>
                    <a:pt x="376" y="441"/>
                  </a:lnTo>
                  <a:lnTo>
                    <a:pt x="376" y="443"/>
                  </a:lnTo>
                  <a:lnTo>
                    <a:pt x="376" y="443"/>
                  </a:lnTo>
                  <a:lnTo>
                    <a:pt x="374" y="443"/>
                  </a:lnTo>
                  <a:lnTo>
                    <a:pt x="374" y="443"/>
                  </a:lnTo>
                  <a:lnTo>
                    <a:pt x="374" y="443"/>
                  </a:lnTo>
                  <a:lnTo>
                    <a:pt x="374" y="443"/>
                  </a:lnTo>
                  <a:lnTo>
                    <a:pt x="374" y="443"/>
                  </a:lnTo>
                  <a:lnTo>
                    <a:pt x="371" y="443"/>
                  </a:lnTo>
                  <a:lnTo>
                    <a:pt x="371" y="443"/>
                  </a:lnTo>
                  <a:lnTo>
                    <a:pt x="371" y="446"/>
                  </a:lnTo>
                  <a:lnTo>
                    <a:pt x="371" y="446"/>
                  </a:lnTo>
                  <a:lnTo>
                    <a:pt x="369" y="446"/>
                  </a:lnTo>
                  <a:lnTo>
                    <a:pt x="369" y="446"/>
                  </a:lnTo>
                  <a:lnTo>
                    <a:pt x="369" y="446"/>
                  </a:lnTo>
                  <a:lnTo>
                    <a:pt x="367" y="446"/>
                  </a:lnTo>
                  <a:lnTo>
                    <a:pt x="367" y="448"/>
                  </a:lnTo>
                  <a:lnTo>
                    <a:pt x="367" y="448"/>
                  </a:lnTo>
                  <a:lnTo>
                    <a:pt x="367" y="448"/>
                  </a:lnTo>
                  <a:lnTo>
                    <a:pt x="367" y="448"/>
                  </a:lnTo>
                  <a:lnTo>
                    <a:pt x="367" y="451"/>
                  </a:lnTo>
                  <a:lnTo>
                    <a:pt x="364" y="451"/>
                  </a:lnTo>
                  <a:lnTo>
                    <a:pt x="364" y="451"/>
                  </a:lnTo>
                  <a:lnTo>
                    <a:pt x="364" y="451"/>
                  </a:lnTo>
                  <a:lnTo>
                    <a:pt x="364" y="453"/>
                  </a:lnTo>
                  <a:lnTo>
                    <a:pt x="362" y="453"/>
                  </a:lnTo>
                  <a:lnTo>
                    <a:pt x="362" y="453"/>
                  </a:lnTo>
                  <a:lnTo>
                    <a:pt x="362" y="453"/>
                  </a:lnTo>
                  <a:lnTo>
                    <a:pt x="362" y="453"/>
                  </a:lnTo>
                  <a:lnTo>
                    <a:pt x="362" y="453"/>
                  </a:lnTo>
                  <a:lnTo>
                    <a:pt x="359" y="453"/>
                  </a:lnTo>
                  <a:lnTo>
                    <a:pt x="359" y="453"/>
                  </a:lnTo>
                  <a:lnTo>
                    <a:pt x="359" y="455"/>
                  </a:lnTo>
                  <a:lnTo>
                    <a:pt x="359" y="455"/>
                  </a:lnTo>
                  <a:lnTo>
                    <a:pt x="359" y="455"/>
                  </a:lnTo>
                  <a:lnTo>
                    <a:pt x="357" y="455"/>
                  </a:lnTo>
                  <a:lnTo>
                    <a:pt x="357" y="458"/>
                  </a:lnTo>
                  <a:lnTo>
                    <a:pt x="357" y="458"/>
                  </a:lnTo>
                  <a:lnTo>
                    <a:pt x="357" y="458"/>
                  </a:lnTo>
                  <a:lnTo>
                    <a:pt x="357" y="460"/>
                  </a:lnTo>
                  <a:lnTo>
                    <a:pt x="357" y="460"/>
                  </a:lnTo>
                  <a:lnTo>
                    <a:pt x="355" y="460"/>
                  </a:lnTo>
                  <a:lnTo>
                    <a:pt x="355" y="462"/>
                  </a:lnTo>
                  <a:lnTo>
                    <a:pt x="355" y="462"/>
                  </a:lnTo>
                  <a:lnTo>
                    <a:pt x="355" y="462"/>
                  </a:lnTo>
                  <a:lnTo>
                    <a:pt x="355" y="462"/>
                  </a:lnTo>
                  <a:lnTo>
                    <a:pt x="355" y="462"/>
                  </a:lnTo>
                  <a:lnTo>
                    <a:pt x="352" y="462"/>
                  </a:lnTo>
                  <a:lnTo>
                    <a:pt x="352" y="465"/>
                  </a:lnTo>
                  <a:lnTo>
                    <a:pt x="352" y="465"/>
                  </a:lnTo>
                  <a:lnTo>
                    <a:pt x="352" y="465"/>
                  </a:lnTo>
                  <a:lnTo>
                    <a:pt x="352" y="467"/>
                  </a:lnTo>
                  <a:lnTo>
                    <a:pt x="352" y="467"/>
                  </a:lnTo>
                  <a:lnTo>
                    <a:pt x="352" y="467"/>
                  </a:lnTo>
                  <a:lnTo>
                    <a:pt x="350" y="467"/>
                  </a:lnTo>
                  <a:lnTo>
                    <a:pt x="350" y="470"/>
                  </a:lnTo>
                  <a:lnTo>
                    <a:pt x="350" y="470"/>
                  </a:lnTo>
                  <a:lnTo>
                    <a:pt x="350" y="470"/>
                  </a:lnTo>
                  <a:lnTo>
                    <a:pt x="348" y="470"/>
                  </a:lnTo>
                  <a:lnTo>
                    <a:pt x="348" y="472"/>
                  </a:lnTo>
                  <a:lnTo>
                    <a:pt x="348" y="472"/>
                  </a:lnTo>
                  <a:lnTo>
                    <a:pt x="348" y="472"/>
                  </a:lnTo>
                  <a:lnTo>
                    <a:pt x="348" y="472"/>
                  </a:lnTo>
                  <a:lnTo>
                    <a:pt x="348" y="472"/>
                  </a:lnTo>
                  <a:lnTo>
                    <a:pt x="348" y="474"/>
                  </a:lnTo>
                  <a:lnTo>
                    <a:pt x="345" y="474"/>
                  </a:lnTo>
                  <a:lnTo>
                    <a:pt x="345" y="474"/>
                  </a:lnTo>
                  <a:lnTo>
                    <a:pt x="345" y="474"/>
                  </a:lnTo>
                  <a:lnTo>
                    <a:pt x="345" y="474"/>
                  </a:lnTo>
                  <a:lnTo>
                    <a:pt x="345" y="477"/>
                  </a:lnTo>
                  <a:lnTo>
                    <a:pt x="343" y="477"/>
                  </a:lnTo>
                  <a:lnTo>
                    <a:pt x="343" y="477"/>
                  </a:lnTo>
                  <a:lnTo>
                    <a:pt x="343" y="479"/>
                  </a:lnTo>
                  <a:lnTo>
                    <a:pt x="343" y="479"/>
                  </a:lnTo>
                  <a:lnTo>
                    <a:pt x="343" y="479"/>
                  </a:lnTo>
                  <a:lnTo>
                    <a:pt x="341" y="479"/>
                  </a:lnTo>
                  <a:lnTo>
                    <a:pt x="341" y="479"/>
                  </a:lnTo>
                  <a:lnTo>
                    <a:pt x="341" y="481"/>
                  </a:lnTo>
                  <a:lnTo>
                    <a:pt x="341" y="481"/>
                  </a:lnTo>
                  <a:lnTo>
                    <a:pt x="338" y="481"/>
                  </a:lnTo>
                  <a:lnTo>
                    <a:pt x="338" y="481"/>
                  </a:lnTo>
                  <a:lnTo>
                    <a:pt x="338" y="481"/>
                  </a:lnTo>
                  <a:lnTo>
                    <a:pt x="338" y="481"/>
                  </a:lnTo>
                  <a:lnTo>
                    <a:pt x="338" y="481"/>
                  </a:lnTo>
                  <a:lnTo>
                    <a:pt x="336" y="481"/>
                  </a:lnTo>
                  <a:lnTo>
                    <a:pt x="336" y="481"/>
                  </a:lnTo>
                  <a:lnTo>
                    <a:pt x="336" y="484"/>
                  </a:lnTo>
                  <a:lnTo>
                    <a:pt x="333" y="484"/>
                  </a:lnTo>
                  <a:lnTo>
                    <a:pt x="333" y="484"/>
                  </a:lnTo>
                  <a:lnTo>
                    <a:pt x="333" y="484"/>
                  </a:lnTo>
                  <a:lnTo>
                    <a:pt x="333" y="484"/>
                  </a:lnTo>
                  <a:lnTo>
                    <a:pt x="331" y="484"/>
                  </a:lnTo>
                  <a:lnTo>
                    <a:pt x="331" y="486"/>
                  </a:lnTo>
                  <a:lnTo>
                    <a:pt x="331" y="486"/>
                  </a:lnTo>
                  <a:lnTo>
                    <a:pt x="331" y="486"/>
                  </a:lnTo>
                  <a:lnTo>
                    <a:pt x="331" y="489"/>
                  </a:lnTo>
                  <a:lnTo>
                    <a:pt x="331" y="489"/>
                  </a:lnTo>
                  <a:lnTo>
                    <a:pt x="329" y="489"/>
                  </a:lnTo>
                  <a:lnTo>
                    <a:pt x="329" y="489"/>
                  </a:lnTo>
                  <a:lnTo>
                    <a:pt x="329" y="489"/>
                  </a:lnTo>
                  <a:lnTo>
                    <a:pt x="329" y="491"/>
                  </a:lnTo>
                  <a:lnTo>
                    <a:pt x="329" y="491"/>
                  </a:lnTo>
                  <a:lnTo>
                    <a:pt x="326" y="491"/>
                  </a:lnTo>
                  <a:lnTo>
                    <a:pt x="326" y="491"/>
                  </a:lnTo>
                  <a:lnTo>
                    <a:pt x="326" y="491"/>
                  </a:lnTo>
                  <a:lnTo>
                    <a:pt x="326" y="493"/>
                  </a:lnTo>
                  <a:lnTo>
                    <a:pt x="326" y="493"/>
                  </a:lnTo>
                  <a:lnTo>
                    <a:pt x="326" y="493"/>
                  </a:lnTo>
                  <a:lnTo>
                    <a:pt x="324" y="493"/>
                  </a:lnTo>
                  <a:lnTo>
                    <a:pt x="324" y="496"/>
                  </a:lnTo>
                  <a:lnTo>
                    <a:pt x="324" y="496"/>
                  </a:lnTo>
                  <a:lnTo>
                    <a:pt x="324" y="496"/>
                  </a:lnTo>
                  <a:lnTo>
                    <a:pt x="322" y="496"/>
                  </a:lnTo>
                  <a:lnTo>
                    <a:pt x="322" y="498"/>
                  </a:lnTo>
                  <a:lnTo>
                    <a:pt x="322" y="498"/>
                  </a:lnTo>
                  <a:lnTo>
                    <a:pt x="322" y="498"/>
                  </a:lnTo>
                  <a:lnTo>
                    <a:pt x="322" y="498"/>
                  </a:lnTo>
                  <a:lnTo>
                    <a:pt x="319" y="498"/>
                  </a:lnTo>
                  <a:lnTo>
                    <a:pt x="319" y="498"/>
                  </a:lnTo>
                  <a:lnTo>
                    <a:pt x="319" y="500"/>
                  </a:lnTo>
                  <a:lnTo>
                    <a:pt x="319" y="500"/>
                  </a:lnTo>
                  <a:lnTo>
                    <a:pt x="317" y="500"/>
                  </a:lnTo>
                  <a:lnTo>
                    <a:pt x="317" y="500"/>
                  </a:lnTo>
                  <a:lnTo>
                    <a:pt x="317" y="500"/>
                  </a:lnTo>
                  <a:lnTo>
                    <a:pt x="315" y="500"/>
                  </a:lnTo>
                  <a:lnTo>
                    <a:pt x="315" y="500"/>
                  </a:lnTo>
                  <a:lnTo>
                    <a:pt x="315" y="500"/>
                  </a:lnTo>
                  <a:lnTo>
                    <a:pt x="315" y="500"/>
                  </a:lnTo>
                  <a:lnTo>
                    <a:pt x="315" y="503"/>
                  </a:lnTo>
                  <a:lnTo>
                    <a:pt x="312" y="503"/>
                  </a:lnTo>
                  <a:lnTo>
                    <a:pt x="312" y="503"/>
                  </a:lnTo>
                  <a:lnTo>
                    <a:pt x="312" y="503"/>
                  </a:lnTo>
                  <a:lnTo>
                    <a:pt x="312" y="503"/>
                  </a:lnTo>
                  <a:lnTo>
                    <a:pt x="310" y="503"/>
                  </a:lnTo>
                  <a:lnTo>
                    <a:pt x="310" y="505"/>
                  </a:lnTo>
                  <a:lnTo>
                    <a:pt x="310" y="505"/>
                  </a:lnTo>
                  <a:lnTo>
                    <a:pt x="310" y="505"/>
                  </a:lnTo>
                  <a:lnTo>
                    <a:pt x="307" y="505"/>
                  </a:lnTo>
                  <a:lnTo>
                    <a:pt x="307" y="505"/>
                  </a:lnTo>
                  <a:lnTo>
                    <a:pt x="307" y="507"/>
                  </a:lnTo>
                  <a:lnTo>
                    <a:pt x="307" y="507"/>
                  </a:lnTo>
                  <a:lnTo>
                    <a:pt x="307" y="507"/>
                  </a:lnTo>
                  <a:lnTo>
                    <a:pt x="305" y="507"/>
                  </a:lnTo>
                  <a:lnTo>
                    <a:pt x="305" y="510"/>
                  </a:lnTo>
                  <a:lnTo>
                    <a:pt x="305" y="510"/>
                  </a:lnTo>
                  <a:lnTo>
                    <a:pt x="305" y="510"/>
                  </a:lnTo>
                  <a:lnTo>
                    <a:pt x="305" y="510"/>
                  </a:lnTo>
                  <a:lnTo>
                    <a:pt x="305" y="512"/>
                  </a:lnTo>
                  <a:lnTo>
                    <a:pt x="305" y="512"/>
                  </a:lnTo>
                  <a:lnTo>
                    <a:pt x="305" y="512"/>
                  </a:lnTo>
                  <a:lnTo>
                    <a:pt x="305" y="512"/>
                  </a:lnTo>
                  <a:lnTo>
                    <a:pt x="305" y="512"/>
                  </a:lnTo>
                  <a:lnTo>
                    <a:pt x="305" y="515"/>
                  </a:lnTo>
                  <a:lnTo>
                    <a:pt x="305" y="515"/>
                  </a:lnTo>
                  <a:lnTo>
                    <a:pt x="305" y="517"/>
                  </a:lnTo>
                  <a:lnTo>
                    <a:pt x="305" y="517"/>
                  </a:lnTo>
                  <a:lnTo>
                    <a:pt x="305" y="517"/>
                  </a:lnTo>
                  <a:lnTo>
                    <a:pt x="305" y="519"/>
                  </a:lnTo>
                  <a:lnTo>
                    <a:pt x="305" y="519"/>
                  </a:lnTo>
                  <a:lnTo>
                    <a:pt x="305" y="519"/>
                  </a:lnTo>
                  <a:lnTo>
                    <a:pt x="305" y="522"/>
                  </a:lnTo>
                  <a:lnTo>
                    <a:pt x="305" y="522"/>
                  </a:lnTo>
                  <a:lnTo>
                    <a:pt x="305" y="522"/>
                  </a:lnTo>
                  <a:lnTo>
                    <a:pt x="305" y="522"/>
                  </a:lnTo>
                  <a:lnTo>
                    <a:pt x="305" y="522"/>
                  </a:lnTo>
                  <a:lnTo>
                    <a:pt x="303" y="522"/>
                  </a:lnTo>
                  <a:lnTo>
                    <a:pt x="303" y="522"/>
                  </a:lnTo>
                  <a:lnTo>
                    <a:pt x="303" y="524"/>
                  </a:lnTo>
                  <a:lnTo>
                    <a:pt x="300" y="524"/>
                  </a:lnTo>
                  <a:lnTo>
                    <a:pt x="300" y="524"/>
                  </a:lnTo>
                  <a:lnTo>
                    <a:pt x="300" y="524"/>
                  </a:lnTo>
                  <a:lnTo>
                    <a:pt x="300" y="524"/>
                  </a:lnTo>
                  <a:lnTo>
                    <a:pt x="298" y="524"/>
                  </a:lnTo>
                  <a:lnTo>
                    <a:pt x="298" y="526"/>
                  </a:lnTo>
                  <a:lnTo>
                    <a:pt x="298" y="526"/>
                  </a:lnTo>
                  <a:lnTo>
                    <a:pt x="298" y="526"/>
                  </a:lnTo>
                  <a:lnTo>
                    <a:pt x="298" y="526"/>
                  </a:lnTo>
                  <a:lnTo>
                    <a:pt x="296" y="526"/>
                  </a:lnTo>
                  <a:lnTo>
                    <a:pt x="296" y="526"/>
                  </a:lnTo>
                  <a:lnTo>
                    <a:pt x="293" y="526"/>
                  </a:lnTo>
                  <a:lnTo>
                    <a:pt x="293" y="529"/>
                  </a:lnTo>
                  <a:lnTo>
                    <a:pt x="293" y="529"/>
                  </a:lnTo>
                  <a:lnTo>
                    <a:pt x="293" y="529"/>
                  </a:lnTo>
                  <a:lnTo>
                    <a:pt x="293" y="529"/>
                  </a:lnTo>
                  <a:lnTo>
                    <a:pt x="291" y="529"/>
                  </a:lnTo>
                  <a:lnTo>
                    <a:pt x="291" y="529"/>
                  </a:lnTo>
                  <a:lnTo>
                    <a:pt x="288" y="529"/>
                  </a:lnTo>
                  <a:lnTo>
                    <a:pt x="288" y="529"/>
                  </a:lnTo>
                  <a:lnTo>
                    <a:pt x="288" y="529"/>
                  </a:lnTo>
                  <a:lnTo>
                    <a:pt x="288" y="529"/>
                  </a:lnTo>
                  <a:lnTo>
                    <a:pt x="286" y="529"/>
                  </a:lnTo>
                  <a:lnTo>
                    <a:pt x="286" y="529"/>
                  </a:lnTo>
                  <a:lnTo>
                    <a:pt x="286" y="529"/>
                  </a:lnTo>
                  <a:lnTo>
                    <a:pt x="284" y="529"/>
                  </a:lnTo>
                  <a:lnTo>
                    <a:pt x="284" y="529"/>
                  </a:lnTo>
                  <a:lnTo>
                    <a:pt x="284" y="529"/>
                  </a:lnTo>
                  <a:lnTo>
                    <a:pt x="281" y="529"/>
                  </a:lnTo>
                  <a:lnTo>
                    <a:pt x="281" y="531"/>
                  </a:lnTo>
                  <a:lnTo>
                    <a:pt x="281" y="531"/>
                  </a:lnTo>
                  <a:lnTo>
                    <a:pt x="281" y="531"/>
                  </a:lnTo>
                  <a:lnTo>
                    <a:pt x="281" y="531"/>
                  </a:lnTo>
                  <a:lnTo>
                    <a:pt x="281" y="531"/>
                  </a:lnTo>
                  <a:lnTo>
                    <a:pt x="281" y="534"/>
                  </a:lnTo>
                  <a:lnTo>
                    <a:pt x="279" y="534"/>
                  </a:lnTo>
                  <a:lnTo>
                    <a:pt x="279" y="534"/>
                  </a:lnTo>
                  <a:lnTo>
                    <a:pt x="279" y="536"/>
                  </a:lnTo>
                  <a:lnTo>
                    <a:pt x="279" y="536"/>
                  </a:lnTo>
                  <a:lnTo>
                    <a:pt x="279" y="536"/>
                  </a:lnTo>
                  <a:lnTo>
                    <a:pt x="279" y="538"/>
                  </a:lnTo>
                  <a:lnTo>
                    <a:pt x="279" y="538"/>
                  </a:lnTo>
                  <a:lnTo>
                    <a:pt x="279" y="538"/>
                  </a:lnTo>
                  <a:lnTo>
                    <a:pt x="277" y="538"/>
                  </a:lnTo>
                  <a:lnTo>
                    <a:pt x="277" y="541"/>
                  </a:lnTo>
                  <a:lnTo>
                    <a:pt x="277" y="541"/>
                  </a:lnTo>
                  <a:lnTo>
                    <a:pt x="277" y="541"/>
                  </a:lnTo>
                  <a:lnTo>
                    <a:pt x="274" y="541"/>
                  </a:lnTo>
                  <a:lnTo>
                    <a:pt x="274" y="541"/>
                  </a:lnTo>
                  <a:lnTo>
                    <a:pt x="277" y="541"/>
                  </a:lnTo>
                  <a:lnTo>
                    <a:pt x="277" y="543"/>
                  </a:lnTo>
                  <a:lnTo>
                    <a:pt x="277" y="543"/>
                  </a:lnTo>
                  <a:lnTo>
                    <a:pt x="274" y="543"/>
                  </a:lnTo>
                  <a:lnTo>
                    <a:pt x="274" y="543"/>
                  </a:lnTo>
                  <a:lnTo>
                    <a:pt x="274" y="545"/>
                  </a:lnTo>
                  <a:lnTo>
                    <a:pt x="274" y="545"/>
                  </a:lnTo>
                  <a:lnTo>
                    <a:pt x="274" y="543"/>
                  </a:lnTo>
                  <a:lnTo>
                    <a:pt x="272" y="543"/>
                  </a:lnTo>
                  <a:lnTo>
                    <a:pt x="272" y="545"/>
                  </a:lnTo>
                  <a:lnTo>
                    <a:pt x="272" y="545"/>
                  </a:lnTo>
                  <a:lnTo>
                    <a:pt x="272" y="545"/>
                  </a:lnTo>
                  <a:lnTo>
                    <a:pt x="272" y="543"/>
                  </a:lnTo>
                  <a:lnTo>
                    <a:pt x="272" y="543"/>
                  </a:lnTo>
                  <a:lnTo>
                    <a:pt x="270" y="543"/>
                  </a:lnTo>
                  <a:lnTo>
                    <a:pt x="270" y="541"/>
                  </a:lnTo>
                  <a:lnTo>
                    <a:pt x="270" y="541"/>
                  </a:lnTo>
                  <a:lnTo>
                    <a:pt x="270" y="541"/>
                  </a:lnTo>
                  <a:lnTo>
                    <a:pt x="270" y="541"/>
                  </a:lnTo>
                  <a:lnTo>
                    <a:pt x="267" y="541"/>
                  </a:lnTo>
                  <a:lnTo>
                    <a:pt x="267" y="541"/>
                  </a:lnTo>
                  <a:lnTo>
                    <a:pt x="267" y="541"/>
                  </a:lnTo>
                  <a:lnTo>
                    <a:pt x="267" y="541"/>
                  </a:lnTo>
                  <a:lnTo>
                    <a:pt x="265" y="541"/>
                  </a:lnTo>
                  <a:lnTo>
                    <a:pt x="265" y="541"/>
                  </a:lnTo>
                  <a:lnTo>
                    <a:pt x="265" y="541"/>
                  </a:lnTo>
                  <a:lnTo>
                    <a:pt x="265" y="541"/>
                  </a:lnTo>
                  <a:lnTo>
                    <a:pt x="262" y="541"/>
                  </a:lnTo>
                  <a:lnTo>
                    <a:pt x="262" y="543"/>
                  </a:lnTo>
                  <a:lnTo>
                    <a:pt x="262" y="543"/>
                  </a:lnTo>
                  <a:lnTo>
                    <a:pt x="262" y="543"/>
                  </a:lnTo>
                  <a:lnTo>
                    <a:pt x="260" y="543"/>
                  </a:lnTo>
                  <a:lnTo>
                    <a:pt x="260" y="545"/>
                  </a:lnTo>
                  <a:lnTo>
                    <a:pt x="260" y="545"/>
                  </a:lnTo>
                  <a:lnTo>
                    <a:pt x="260" y="545"/>
                  </a:lnTo>
                  <a:lnTo>
                    <a:pt x="260" y="545"/>
                  </a:lnTo>
                  <a:lnTo>
                    <a:pt x="260" y="548"/>
                  </a:lnTo>
                  <a:lnTo>
                    <a:pt x="260" y="548"/>
                  </a:lnTo>
                  <a:lnTo>
                    <a:pt x="260" y="550"/>
                  </a:lnTo>
                  <a:lnTo>
                    <a:pt x="260" y="550"/>
                  </a:lnTo>
                  <a:lnTo>
                    <a:pt x="258" y="550"/>
                  </a:lnTo>
                  <a:lnTo>
                    <a:pt x="258" y="550"/>
                  </a:lnTo>
                  <a:lnTo>
                    <a:pt x="258" y="550"/>
                  </a:lnTo>
                  <a:lnTo>
                    <a:pt x="258" y="553"/>
                  </a:lnTo>
                  <a:lnTo>
                    <a:pt x="258" y="553"/>
                  </a:lnTo>
                  <a:lnTo>
                    <a:pt x="255" y="553"/>
                  </a:lnTo>
                  <a:lnTo>
                    <a:pt x="255" y="555"/>
                  </a:lnTo>
                  <a:lnTo>
                    <a:pt x="255" y="555"/>
                  </a:lnTo>
                  <a:lnTo>
                    <a:pt x="255" y="557"/>
                  </a:lnTo>
                  <a:lnTo>
                    <a:pt x="255" y="557"/>
                  </a:lnTo>
                  <a:lnTo>
                    <a:pt x="255" y="557"/>
                  </a:lnTo>
                  <a:lnTo>
                    <a:pt x="255" y="560"/>
                  </a:lnTo>
                  <a:lnTo>
                    <a:pt x="255" y="560"/>
                  </a:lnTo>
                  <a:lnTo>
                    <a:pt x="255" y="562"/>
                  </a:lnTo>
                  <a:lnTo>
                    <a:pt x="255" y="562"/>
                  </a:lnTo>
                  <a:lnTo>
                    <a:pt x="255" y="562"/>
                  </a:lnTo>
                  <a:lnTo>
                    <a:pt x="255" y="564"/>
                  </a:lnTo>
                  <a:lnTo>
                    <a:pt x="255" y="564"/>
                  </a:lnTo>
                  <a:lnTo>
                    <a:pt x="255" y="564"/>
                  </a:lnTo>
                  <a:lnTo>
                    <a:pt x="255" y="567"/>
                  </a:lnTo>
                  <a:lnTo>
                    <a:pt x="255" y="567"/>
                  </a:lnTo>
                  <a:lnTo>
                    <a:pt x="255" y="569"/>
                  </a:lnTo>
                  <a:lnTo>
                    <a:pt x="258" y="569"/>
                  </a:lnTo>
                  <a:lnTo>
                    <a:pt x="258" y="569"/>
                  </a:lnTo>
                  <a:lnTo>
                    <a:pt x="258" y="571"/>
                  </a:lnTo>
                  <a:lnTo>
                    <a:pt x="258" y="571"/>
                  </a:lnTo>
                  <a:lnTo>
                    <a:pt x="258" y="571"/>
                  </a:lnTo>
                  <a:lnTo>
                    <a:pt x="258" y="571"/>
                  </a:lnTo>
                  <a:lnTo>
                    <a:pt x="258" y="574"/>
                  </a:lnTo>
                  <a:lnTo>
                    <a:pt x="258" y="574"/>
                  </a:lnTo>
                  <a:lnTo>
                    <a:pt x="258" y="576"/>
                  </a:lnTo>
                  <a:lnTo>
                    <a:pt x="258" y="576"/>
                  </a:lnTo>
                  <a:lnTo>
                    <a:pt x="258" y="579"/>
                  </a:lnTo>
                  <a:lnTo>
                    <a:pt x="258" y="579"/>
                  </a:lnTo>
                  <a:lnTo>
                    <a:pt x="258" y="579"/>
                  </a:lnTo>
                  <a:lnTo>
                    <a:pt x="258" y="581"/>
                  </a:lnTo>
                  <a:lnTo>
                    <a:pt x="258" y="581"/>
                  </a:lnTo>
                  <a:lnTo>
                    <a:pt x="258" y="581"/>
                  </a:lnTo>
                  <a:lnTo>
                    <a:pt x="258" y="583"/>
                  </a:lnTo>
                  <a:lnTo>
                    <a:pt x="258" y="583"/>
                  </a:lnTo>
                  <a:lnTo>
                    <a:pt x="258" y="586"/>
                  </a:lnTo>
                  <a:lnTo>
                    <a:pt x="258" y="586"/>
                  </a:lnTo>
                  <a:lnTo>
                    <a:pt x="258" y="588"/>
                  </a:lnTo>
                  <a:lnTo>
                    <a:pt x="258" y="588"/>
                  </a:lnTo>
                  <a:lnTo>
                    <a:pt x="258" y="588"/>
                  </a:lnTo>
                  <a:lnTo>
                    <a:pt x="258" y="590"/>
                  </a:lnTo>
                  <a:lnTo>
                    <a:pt x="260" y="590"/>
                  </a:lnTo>
                  <a:lnTo>
                    <a:pt x="260" y="590"/>
                  </a:lnTo>
                  <a:lnTo>
                    <a:pt x="260" y="590"/>
                  </a:lnTo>
                  <a:lnTo>
                    <a:pt x="260" y="590"/>
                  </a:lnTo>
                  <a:lnTo>
                    <a:pt x="260" y="593"/>
                  </a:lnTo>
                  <a:lnTo>
                    <a:pt x="260" y="593"/>
                  </a:lnTo>
                  <a:lnTo>
                    <a:pt x="260" y="593"/>
                  </a:lnTo>
                  <a:lnTo>
                    <a:pt x="260" y="595"/>
                  </a:lnTo>
                  <a:lnTo>
                    <a:pt x="260" y="595"/>
                  </a:lnTo>
                  <a:lnTo>
                    <a:pt x="260" y="598"/>
                  </a:lnTo>
                  <a:lnTo>
                    <a:pt x="260" y="598"/>
                  </a:lnTo>
                  <a:lnTo>
                    <a:pt x="260" y="598"/>
                  </a:lnTo>
                  <a:lnTo>
                    <a:pt x="260" y="600"/>
                  </a:lnTo>
                  <a:lnTo>
                    <a:pt x="260" y="600"/>
                  </a:lnTo>
                  <a:lnTo>
                    <a:pt x="260" y="600"/>
                  </a:lnTo>
                  <a:lnTo>
                    <a:pt x="260" y="600"/>
                  </a:lnTo>
                  <a:lnTo>
                    <a:pt x="260" y="602"/>
                  </a:lnTo>
                  <a:lnTo>
                    <a:pt x="260" y="602"/>
                  </a:lnTo>
                  <a:lnTo>
                    <a:pt x="260" y="605"/>
                  </a:lnTo>
                  <a:lnTo>
                    <a:pt x="260" y="605"/>
                  </a:lnTo>
                  <a:lnTo>
                    <a:pt x="260" y="607"/>
                  </a:lnTo>
                  <a:lnTo>
                    <a:pt x="260" y="607"/>
                  </a:lnTo>
                  <a:lnTo>
                    <a:pt x="260" y="609"/>
                  </a:lnTo>
                  <a:lnTo>
                    <a:pt x="260" y="609"/>
                  </a:lnTo>
                  <a:lnTo>
                    <a:pt x="260" y="609"/>
                  </a:lnTo>
                  <a:lnTo>
                    <a:pt x="260" y="609"/>
                  </a:lnTo>
                  <a:lnTo>
                    <a:pt x="260" y="609"/>
                  </a:lnTo>
                  <a:lnTo>
                    <a:pt x="260" y="612"/>
                  </a:lnTo>
                  <a:lnTo>
                    <a:pt x="262" y="612"/>
                  </a:lnTo>
                  <a:lnTo>
                    <a:pt x="262" y="612"/>
                  </a:lnTo>
                  <a:lnTo>
                    <a:pt x="260" y="612"/>
                  </a:lnTo>
                  <a:lnTo>
                    <a:pt x="260" y="612"/>
                  </a:lnTo>
                  <a:lnTo>
                    <a:pt x="260" y="614"/>
                  </a:lnTo>
                  <a:lnTo>
                    <a:pt x="260" y="614"/>
                  </a:lnTo>
                  <a:lnTo>
                    <a:pt x="260" y="614"/>
                  </a:lnTo>
                  <a:lnTo>
                    <a:pt x="260" y="616"/>
                  </a:lnTo>
                  <a:lnTo>
                    <a:pt x="260" y="616"/>
                  </a:lnTo>
                  <a:lnTo>
                    <a:pt x="260" y="619"/>
                  </a:lnTo>
                  <a:lnTo>
                    <a:pt x="260" y="619"/>
                  </a:lnTo>
                  <a:lnTo>
                    <a:pt x="260" y="621"/>
                  </a:lnTo>
                  <a:lnTo>
                    <a:pt x="260" y="621"/>
                  </a:lnTo>
                  <a:lnTo>
                    <a:pt x="258" y="621"/>
                  </a:lnTo>
                  <a:lnTo>
                    <a:pt x="258" y="621"/>
                  </a:lnTo>
                  <a:lnTo>
                    <a:pt x="258" y="624"/>
                  </a:lnTo>
                  <a:lnTo>
                    <a:pt x="258" y="624"/>
                  </a:lnTo>
                  <a:lnTo>
                    <a:pt x="258" y="624"/>
                  </a:lnTo>
                  <a:lnTo>
                    <a:pt x="258" y="626"/>
                  </a:lnTo>
                  <a:lnTo>
                    <a:pt x="258" y="626"/>
                  </a:lnTo>
                  <a:lnTo>
                    <a:pt x="258" y="628"/>
                  </a:lnTo>
                  <a:lnTo>
                    <a:pt x="255" y="628"/>
                  </a:lnTo>
                  <a:lnTo>
                    <a:pt x="255" y="628"/>
                  </a:lnTo>
                  <a:lnTo>
                    <a:pt x="255" y="628"/>
                  </a:lnTo>
                  <a:lnTo>
                    <a:pt x="255" y="631"/>
                  </a:lnTo>
                  <a:lnTo>
                    <a:pt x="255" y="631"/>
                  </a:lnTo>
                  <a:lnTo>
                    <a:pt x="255" y="631"/>
                  </a:lnTo>
                  <a:lnTo>
                    <a:pt x="255" y="631"/>
                  </a:lnTo>
                  <a:lnTo>
                    <a:pt x="253" y="631"/>
                  </a:lnTo>
                  <a:lnTo>
                    <a:pt x="253" y="633"/>
                  </a:lnTo>
                  <a:lnTo>
                    <a:pt x="253" y="633"/>
                  </a:lnTo>
                  <a:lnTo>
                    <a:pt x="253" y="633"/>
                  </a:lnTo>
                  <a:lnTo>
                    <a:pt x="253" y="635"/>
                  </a:lnTo>
                  <a:lnTo>
                    <a:pt x="253" y="635"/>
                  </a:lnTo>
                  <a:lnTo>
                    <a:pt x="253" y="635"/>
                  </a:lnTo>
                  <a:lnTo>
                    <a:pt x="253" y="638"/>
                  </a:lnTo>
                  <a:lnTo>
                    <a:pt x="251" y="638"/>
                  </a:lnTo>
                  <a:lnTo>
                    <a:pt x="251" y="638"/>
                  </a:lnTo>
                  <a:lnTo>
                    <a:pt x="251" y="640"/>
                  </a:lnTo>
                  <a:lnTo>
                    <a:pt x="251" y="640"/>
                  </a:lnTo>
                  <a:lnTo>
                    <a:pt x="251" y="640"/>
                  </a:lnTo>
                  <a:lnTo>
                    <a:pt x="251" y="640"/>
                  </a:lnTo>
                  <a:lnTo>
                    <a:pt x="251" y="643"/>
                  </a:lnTo>
                  <a:lnTo>
                    <a:pt x="251" y="643"/>
                  </a:lnTo>
                  <a:lnTo>
                    <a:pt x="251" y="645"/>
                  </a:lnTo>
                  <a:lnTo>
                    <a:pt x="248" y="645"/>
                  </a:lnTo>
                  <a:lnTo>
                    <a:pt x="248" y="645"/>
                  </a:lnTo>
                  <a:lnTo>
                    <a:pt x="248" y="647"/>
                  </a:lnTo>
                  <a:lnTo>
                    <a:pt x="248" y="647"/>
                  </a:lnTo>
                  <a:lnTo>
                    <a:pt x="248" y="650"/>
                  </a:lnTo>
                  <a:lnTo>
                    <a:pt x="248" y="650"/>
                  </a:lnTo>
                  <a:lnTo>
                    <a:pt x="248" y="650"/>
                  </a:lnTo>
                  <a:lnTo>
                    <a:pt x="251" y="650"/>
                  </a:lnTo>
                  <a:lnTo>
                    <a:pt x="251" y="652"/>
                  </a:lnTo>
                  <a:lnTo>
                    <a:pt x="251" y="652"/>
                  </a:lnTo>
                  <a:lnTo>
                    <a:pt x="251" y="652"/>
                  </a:lnTo>
                  <a:lnTo>
                    <a:pt x="251" y="654"/>
                  </a:lnTo>
                  <a:lnTo>
                    <a:pt x="251" y="654"/>
                  </a:lnTo>
                  <a:lnTo>
                    <a:pt x="251" y="657"/>
                  </a:lnTo>
                  <a:lnTo>
                    <a:pt x="251" y="657"/>
                  </a:lnTo>
                  <a:lnTo>
                    <a:pt x="251" y="659"/>
                  </a:lnTo>
                  <a:lnTo>
                    <a:pt x="251" y="659"/>
                  </a:lnTo>
                  <a:lnTo>
                    <a:pt x="251" y="659"/>
                  </a:lnTo>
                  <a:lnTo>
                    <a:pt x="251" y="662"/>
                  </a:lnTo>
                  <a:lnTo>
                    <a:pt x="251" y="662"/>
                  </a:lnTo>
                  <a:lnTo>
                    <a:pt x="251" y="664"/>
                  </a:lnTo>
                  <a:lnTo>
                    <a:pt x="251" y="664"/>
                  </a:lnTo>
                  <a:lnTo>
                    <a:pt x="251" y="666"/>
                  </a:lnTo>
                  <a:lnTo>
                    <a:pt x="251" y="666"/>
                  </a:lnTo>
                  <a:lnTo>
                    <a:pt x="251" y="669"/>
                  </a:lnTo>
                  <a:lnTo>
                    <a:pt x="251" y="669"/>
                  </a:lnTo>
                  <a:lnTo>
                    <a:pt x="251" y="669"/>
                  </a:lnTo>
                  <a:lnTo>
                    <a:pt x="251" y="671"/>
                  </a:lnTo>
                  <a:lnTo>
                    <a:pt x="251" y="671"/>
                  </a:lnTo>
                  <a:lnTo>
                    <a:pt x="251" y="673"/>
                  </a:lnTo>
                  <a:lnTo>
                    <a:pt x="251" y="673"/>
                  </a:lnTo>
                  <a:lnTo>
                    <a:pt x="251" y="676"/>
                  </a:lnTo>
                  <a:lnTo>
                    <a:pt x="251" y="676"/>
                  </a:lnTo>
                  <a:lnTo>
                    <a:pt x="251" y="678"/>
                  </a:lnTo>
                  <a:lnTo>
                    <a:pt x="251" y="678"/>
                  </a:lnTo>
                  <a:lnTo>
                    <a:pt x="253" y="678"/>
                  </a:lnTo>
                  <a:lnTo>
                    <a:pt x="253" y="680"/>
                  </a:lnTo>
                  <a:lnTo>
                    <a:pt x="253" y="680"/>
                  </a:lnTo>
                  <a:lnTo>
                    <a:pt x="253" y="680"/>
                  </a:lnTo>
                  <a:lnTo>
                    <a:pt x="251" y="680"/>
                  </a:lnTo>
                  <a:lnTo>
                    <a:pt x="251" y="683"/>
                  </a:lnTo>
                  <a:lnTo>
                    <a:pt x="251" y="683"/>
                  </a:lnTo>
                  <a:lnTo>
                    <a:pt x="248" y="683"/>
                  </a:lnTo>
                  <a:lnTo>
                    <a:pt x="248" y="683"/>
                  </a:lnTo>
                  <a:lnTo>
                    <a:pt x="248" y="683"/>
                  </a:lnTo>
                  <a:lnTo>
                    <a:pt x="248" y="680"/>
                  </a:lnTo>
                  <a:lnTo>
                    <a:pt x="246" y="680"/>
                  </a:lnTo>
                  <a:lnTo>
                    <a:pt x="246" y="680"/>
                  </a:lnTo>
                  <a:lnTo>
                    <a:pt x="246" y="680"/>
                  </a:lnTo>
                  <a:lnTo>
                    <a:pt x="244" y="680"/>
                  </a:lnTo>
                  <a:lnTo>
                    <a:pt x="244" y="680"/>
                  </a:lnTo>
                  <a:lnTo>
                    <a:pt x="241" y="680"/>
                  </a:lnTo>
                  <a:lnTo>
                    <a:pt x="241" y="680"/>
                  </a:lnTo>
                  <a:lnTo>
                    <a:pt x="241" y="680"/>
                  </a:lnTo>
                  <a:lnTo>
                    <a:pt x="241" y="683"/>
                  </a:lnTo>
                  <a:lnTo>
                    <a:pt x="239" y="683"/>
                  </a:lnTo>
                  <a:lnTo>
                    <a:pt x="239" y="683"/>
                  </a:lnTo>
                  <a:lnTo>
                    <a:pt x="239" y="683"/>
                  </a:lnTo>
                  <a:lnTo>
                    <a:pt x="239" y="685"/>
                  </a:lnTo>
                  <a:lnTo>
                    <a:pt x="239" y="685"/>
                  </a:lnTo>
                  <a:lnTo>
                    <a:pt x="239" y="685"/>
                  </a:lnTo>
                  <a:lnTo>
                    <a:pt x="239" y="688"/>
                  </a:lnTo>
                  <a:lnTo>
                    <a:pt x="239" y="688"/>
                  </a:lnTo>
                  <a:lnTo>
                    <a:pt x="239" y="688"/>
                  </a:lnTo>
                  <a:lnTo>
                    <a:pt x="239" y="690"/>
                  </a:lnTo>
                  <a:lnTo>
                    <a:pt x="239" y="690"/>
                  </a:lnTo>
                  <a:lnTo>
                    <a:pt x="239" y="690"/>
                  </a:lnTo>
                  <a:lnTo>
                    <a:pt x="236" y="690"/>
                  </a:lnTo>
                  <a:lnTo>
                    <a:pt x="236" y="690"/>
                  </a:lnTo>
                  <a:lnTo>
                    <a:pt x="236" y="690"/>
                  </a:lnTo>
                  <a:lnTo>
                    <a:pt x="236" y="692"/>
                  </a:lnTo>
                  <a:lnTo>
                    <a:pt x="236" y="692"/>
                  </a:lnTo>
                  <a:lnTo>
                    <a:pt x="234" y="692"/>
                  </a:lnTo>
                  <a:lnTo>
                    <a:pt x="234" y="695"/>
                  </a:lnTo>
                  <a:lnTo>
                    <a:pt x="234" y="695"/>
                  </a:lnTo>
                  <a:lnTo>
                    <a:pt x="234" y="695"/>
                  </a:lnTo>
                  <a:lnTo>
                    <a:pt x="234" y="695"/>
                  </a:lnTo>
                  <a:lnTo>
                    <a:pt x="234" y="697"/>
                  </a:lnTo>
                  <a:lnTo>
                    <a:pt x="232" y="697"/>
                  </a:lnTo>
                  <a:lnTo>
                    <a:pt x="232" y="697"/>
                  </a:lnTo>
                  <a:lnTo>
                    <a:pt x="232" y="699"/>
                  </a:lnTo>
                  <a:lnTo>
                    <a:pt x="232" y="699"/>
                  </a:lnTo>
                  <a:lnTo>
                    <a:pt x="232" y="699"/>
                  </a:lnTo>
                  <a:lnTo>
                    <a:pt x="232" y="699"/>
                  </a:lnTo>
                  <a:lnTo>
                    <a:pt x="232" y="702"/>
                  </a:lnTo>
                  <a:lnTo>
                    <a:pt x="232" y="702"/>
                  </a:lnTo>
                  <a:lnTo>
                    <a:pt x="232" y="702"/>
                  </a:lnTo>
                  <a:lnTo>
                    <a:pt x="232" y="704"/>
                  </a:lnTo>
                  <a:lnTo>
                    <a:pt x="234" y="704"/>
                  </a:lnTo>
                  <a:lnTo>
                    <a:pt x="234" y="704"/>
                  </a:lnTo>
                  <a:lnTo>
                    <a:pt x="234" y="704"/>
                  </a:lnTo>
                  <a:lnTo>
                    <a:pt x="234" y="707"/>
                  </a:lnTo>
                  <a:lnTo>
                    <a:pt x="234" y="707"/>
                  </a:lnTo>
                  <a:lnTo>
                    <a:pt x="236" y="707"/>
                  </a:lnTo>
                  <a:lnTo>
                    <a:pt x="236" y="707"/>
                  </a:lnTo>
                  <a:lnTo>
                    <a:pt x="239" y="707"/>
                  </a:lnTo>
                  <a:lnTo>
                    <a:pt x="239" y="704"/>
                  </a:lnTo>
                  <a:lnTo>
                    <a:pt x="239" y="704"/>
                  </a:lnTo>
                  <a:lnTo>
                    <a:pt x="239" y="704"/>
                  </a:lnTo>
                  <a:lnTo>
                    <a:pt x="241" y="704"/>
                  </a:lnTo>
                  <a:lnTo>
                    <a:pt x="241" y="707"/>
                  </a:lnTo>
                  <a:lnTo>
                    <a:pt x="241" y="707"/>
                  </a:lnTo>
                  <a:lnTo>
                    <a:pt x="241" y="707"/>
                  </a:lnTo>
                  <a:lnTo>
                    <a:pt x="241" y="709"/>
                  </a:lnTo>
                  <a:lnTo>
                    <a:pt x="241" y="709"/>
                  </a:lnTo>
                  <a:lnTo>
                    <a:pt x="241" y="709"/>
                  </a:lnTo>
                  <a:lnTo>
                    <a:pt x="241" y="709"/>
                  </a:lnTo>
                  <a:lnTo>
                    <a:pt x="241" y="709"/>
                  </a:lnTo>
                  <a:lnTo>
                    <a:pt x="241" y="709"/>
                  </a:lnTo>
                  <a:lnTo>
                    <a:pt x="241" y="709"/>
                  </a:lnTo>
                  <a:lnTo>
                    <a:pt x="239" y="709"/>
                  </a:lnTo>
                  <a:lnTo>
                    <a:pt x="239" y="709"/>
                  </a:lnTo>
                  <a:lnTo>
                    <a:pt x="239" y="709"/>
                  </a:lnTo>
                  <a:lnTo>
                    <a:pt x="239" y="709"/>
                  </a:lnTo>
                  <a:lnTo>
                    <a:pt x="236" y="709"/>
                  </a:lnTo>
                  <a:lnTo>
                    <a:pt x="236" y="707"/>
                  </a:lnTo>
                  <a:lnTo>
                    <a:pt x="236" y="707"/>
                  </a:lnTo>
                  <a:lnTo>
                    <a:pt x="236" y="709"/>
                  </a:lnTo>
                  <a:lnTo>
                    <a:pt x="234" y="709"/>
                  </a:lnTo>
                  <a:lnTo>
                    <a:pt x="234" y="709"/>
                  </a:lnTo>
                  <a:lnTo>
                    <a:pt x="234" y="709"/>
                  </a:lnTo>
                  <a:lnTo>
                    <a:pt x="232" y="709"/>
                  </a:lnTo>
                  <a:lnTo>
                    <a:pt x="232" y="709"/>
                  </a:lnTo>
                  <a:lnTo>
                    <a:pt x="232" y="709"/>
                  </a:lnTo>
                  <a:lnTo>
                    <a:pt x="229" y="709"/>
                  </a:lnTo>
                  <a:lnTo>
                    <a:pt x="229" y="709"/>
                  </a:lnTo>
                  <a:lnTo>
                    <a:pt x="229" y="709"/>
                  </a:lnTo>
                  <a:lnTo>
                    <a:pt x="227" y="709"/>
                  </a:lnTo>
                  <a:lnTo>
                    <a:pt x="227" y="709"/>
                  </a:lnTo>
                  <a:lnTo>
                    <a:pt x="227" y="709"/>
                  </a:lnTo>
                  <a:lnTo>
                    <a:pt x="227" y="709"/>
                  </a:lnTo>
                  <a:lnTo>
                    <a:pt x="227" y="711"/>
                  </a:lnTo>
                  <a:lnTo>
                    <a:pt x="225" y="711"/>
                  </a:lnTo>
                  <a:lnTo>
                    <a:pt x="225" y="711"/>
                  </a:lnTo>
                  <a:lnTo>
                    <a:pt x="225" y="711"/>
                  </a:lnTo>
                  <a:lnTo>
                    <a:pt x="222" y="711"/>
                  </a:lnTo>
                  <a:lnTo>
                    <a:pt x="222" y="711"/>
                  </a:lnTo>
                  <a:lnTo>
                    <a:pt x="222" y="711"/>
                  </a:lnTo>
                  <a:lnTo>
                    <a:pt x="220" y="711"/>
                  </a:lnTo>
                  <a:lnTo>
                    <a:pt x="220" y="711"/>
                  </a:lnTo>
                  <a:lnTo>
                    <a:pt x="220" y="714"/>
                  </a:lnTo>
                  <a:lnTo>
                    <a:pt x="220" y="714"/>
                  </a:lnTo>
                  <a:lnTo>
                    <a:pt x="217" y="714"/>
                  </a:lnTo>
                  <a:lnTo>
                    <a:pt x="217" y="714"/>
                  </a:lnTo>
                  <a:lnTo>
                    <a:pt x="217" y="714"/>
                  </a:lnTo>
                  <a:lnTo>
                    <a:pt x="217" y="716"/>
                  </a:lnTo>
                  <a:lnTo>
                    <a:pt x="215" y="716"/>
                  </a:lnTo>
                  <a:lnTo>
                    <a:pt x="215" y="716"/>
                  </a:lnTo>
                  <a:lnTo>
                    <a:pt x="215" y="716"/>
                  </a:lnTo>
                  <a:lnTo>
                    <a:pt x="215" y="718"/>
                  </a:lnTo>
                  <a:lnTo>
                    <a:pt x="215" y="718"/>
                  </a:lnTo>
                  <a:lnTo>
                    <a:pt x="215" y="718"/>
                  </a:lnTo>
                  <a:lnTo>
                    <a:pt x="215" y="718"/>
                  </a:lnTo>
                  <a:lnTo>
                    <a:pt x="215" y="721"/>
                  </a:lnTo>
                  <a:lnTo>
                    <a:pt x="215" y="721"/>
                  </a:lnTo>
                  <a:lnTo>
                    <a:pt x="215" y="721"/>
                  </a:lnTo>
                  <a:lnTo>
                    <a:pt x="215" y="721"/>
                  </a:lnTo>
                  <a:lnTo>
                    <a:pt x="215" y="723"/>
                  </a:lnTo>
                  <a:lnTo>
                    <a:pt x="215" y="723"/>
                  </a:lnTo>
                  <a:lnTo>
                    <a:pt x="215" y="726"/>
                  </a:lnTo>
                  <a:lnTo>
                    <a:pt x="215" y="726"/>
                  </a:lnTo>
                  <a:lnTo>
                    <a:pt x="215" y="728"/>
                  </a:lnTo>
                  <a:lnTo>
                    <a:pt x="215" y="728"/>
                  </a:lnTo>
                  <a:lnTo>
                    <a:pt x="213" y="728"/>
                  </a:lnTo>
                  <a:lnTo>
                    <a:pt x="213" y="728"/>
                  </a:lnTo>
                  <a:lnTo>
                    <a:pt x="213" y="728"/>
                  </a:lnTo>
                  <a:lnTo>
                    <a:pt x="213" y="730"/>
                  </a:lnTo>
                  <a:lnTo>
                    <a:pt x="213" y="730"/>
                  </a:lnTo>
                  <a:lnTo>
                    <a:pt x="213" y="730"/>
                  </a:lnTo>
                  <a:lnTo>
                    <a:pt x="210" y="730"/>
                  </a:lnTo>
                  <a:lnTo>
                    <a:pt x="210" y="730"/>
                  </a:lnTo>
                  <a:lnTo>
                    <a:pt x="210" y="733"/>
                  </a:lnTo>
                  <a:lnTo>
                    <a:pt x="208" y="733"/>
                  </a:lnTo>
                  <a:lnTo>
                    <a:pt x="208" y="733"/>
                  </a:lnTo>
                  <a:lnTo>
                    <a:pt x="208" y="733"/>
                  </a:lnTo>
                  <a:lnTo>
                    <a:pt x="208" y="733"/>
                  </a:lnTo>
                  <a:lnTo>
                    <a:pt x="208" y="735"/>
                  </a:lnTo>
                  <a:lnTo>
                    <a:pt x="206" y="735"/>
                  </a:lnTo>
                  <a:lnTo>
                    <a:pt x="206" y="735"/>
                  </a:lnTo>
                  <a:lnTo>
                    <a:pt x="206" y="735"/>
                  </a:lnTo>
                  <a:lnTo>
                    <a:pt x="206" y="737"/>
                  </a:lnTo>
                  <a:lnTo>
                    <a:pt x="206" y="737"/>
                  </a:lnTo>
                  <a:lnTo>
                    <a:pt x="203" y="737"/>
                  </a:lnTo>
                  <a:lnTo>
                    <a:pt x="203" y="737"/>
                  </a:lnTo>
                  <a:lnTo>
                    <a:pt x="201" y="737"/>
                  </a:lnTo>
                  <a:lnTo>
                    <a:pt x="201" y="737"/>
                  </a:lnTo>
                  <a:lnTo>
                    <a:pt x="201" y="740"/>
                  </a:lnTo>
                  <a:lnTo>
                    <a:pt x="201" y="740"/>
                  </a:lnTo>
                  <a:lnTo>
                    <a:pt x="201" y="740"/>
                  </a:lnTo>
                  <a:lnTo>
                    <a:pt x="201" y="737"/>
                  </a:lnTo>
                  <a:lnTo>
                    <a:pt x="199" y="737"/>
                  </a:lnTo>
                  <a:lnTo>
                    <a:pt x="199" y="737"/>
                  </a:lnTo>
                  <a:lnTo>
                    <a:pt x="199" y="737"/>
                  </a:lnTo>
                  <a:lnTo>
                    <a:pt x="196" y="737"/>
                  </a:lnTo>
                  <a:lnTo>
                    <a:pt x="196" y="737"/>
                  </a:lnTo>
                  <a:lnTo>
                    <a:pt x="196" y="737"/>
                  </a:lnTo>
                  <a:lnTo>
                    <a:pt x="194" y="737"/>
                  </a:lnTo>
                  <a:lnTo>
                    <a:pt x="194" y="737"/>
                  </a:lnTo>
                  <a:lnTo>
                    <a:pt x="194" y="735"/>
                  </a:lnTo>
                  <a:lnTo>
                    <a:pt x="194" y="735"/>
                  </a:lnTo>
                  <a:lnTo>
                    <a:pt x="194" y="735"/>
                  </a:lnTo>
                  <a:lnTo>
                    <a:pt x="191" y="735"/>
                  </a:lnTo>
                  <a:lnTo>
                    <a:pt x="191" y="733"/>
                  </a:lnTo>
                  <a:lnTo>
                    <a:pt x="191" y="733"/>
                  </a:lnTo>
                  <a:lnTo>
                    <a:pt x="191" y="733"/>
                  </a:lnTo>
                  <a:lnTo>
                    <a:pt x="191" y="733"/>
                  </a:lnTo>
                  <a:lnTo>
                    <a:pt x="189" y="733"/>
                  </a:lnTo>
                  <a:lnTo>
                    <a:pt x="189" y="730"/>
                  </a:lnTo>
                  <a:lnTo>
                    <a:pt x="189" y="730"/>
                  </a:lnTo>
                  <a:lnTo>
                    <a:pt x="189" y="730"/>
                  </a:lnTo>
                  <a:lnTo>
                    <a:pt x="187" y="730"/>
                  </a:lnTo>
                  <a:lnTo>
                    <a:pt x="187" y="728"/>
                  </a:lnTo>
                  <a:lnTo>
                    <a:pt x="187" y="728"/>
                  </a:lnTo>
                  <a:lnTo>
                    <a:pt x="187" y="728"/>
                  </a:lnTo>
                  <a:lnTo>
                    <a:pt x="187" y="728"/>
                  </a:lnTo>
                  <a:lnTo>
                    <a:pt x="187" y="728"/>
                  </a:lnTo>
                  <a:lnTo>
                    <a:pt x="187" y="726"/>
                  </a:lnTo>
                  <a:lnTo>
                    <a:pt x="184" y="726"/>
                  </a:lnTo>
                  <a:lnTo>
                    <a:pt x="184" y="726"/>
                  </a:lnTo>
                  <a:lnTo>
                    <a:pt x="184" y="726"/>
                  </a:lnTo>
                  <a:lnTo>
                    <a:pt x="184" y="723"/>
                  </a:lnTo>
                  <a:lnTo>
                    <a:pt x="182" y="723"/>
                  </a:lnTo>
                  <a:lnTo>
                    <a:pt x="182" y="723"/>
                  </a:lnTo>
                  <a:lnTo>
                    <a:pt x="182" y="721"/>
                  </a:lnTo>
                  <a:lnTo>
                    <a:pt x="182" y="721"/>
                  </a:lnTo>
                  <a:lnTo>
                    <a:pt x="182" y="721"/>
                  </a:lnTo>
                  <a:lnTo>
                    <a:pt x="182" y="721"/>
                  </a:lnTo>
                  <a:lnTo>
                    <a:pt x="182" y="718"/>
                  </a:lnTo>
                  <a:lnTo>
                    <a:pt x="180" y="718"/>
                  </a:lnTo>
                  <a:lnTo>
                    <a:pt x="180" y="718"/>
                  </a:lnTo>
                  <a:lnTo>
                    <a:pt x="180" y="718"/>
                  </a:lnTo>
                  <a:lnTo>
                    <a:pt x="180" y="718"/>
                  </a:lnTo>
                  <a:lnTo>
                    <a:pt x="180" y="718"/>
                  </a:lnTo>
                  <a:lnTo>
                    <a:pt x="180" y="716"/>
                  </a:lnTo>
                  <a:lnTo>
                    <a:pt x="180" y="716"/>
                  </a:lnTo>
                  <a:lnTo>
                    <a:pt x="177" y="716"/>
                  </a:lnTo>
                  <a:lnTo>
                    <a:pt x="177" y="714"/>
                  </a:lnTo>
                  <a:lnTo>
                    <a:pt x="177" y="714"/>
                  </a:lnTo>
                  <a:lnTo>
                    <a:pt x="177" y="711"/>
                  </a:lnTo>
                  <a:lnTo>
                    <a:pt x="177" y="711"/>
                  </a:lnTo>
                  <a:lnTo>
                    <a:pt x="177" y="711"/>
                  </a:lnTo>
                  <a:lnTo>
                    <a:pt x="177" y="709"/>
                  </a:lnTo>
                  <a:lnTo>
                    <a:pt x="177" y="709"/>
                  </a:lnTo>
                  <a:lnTo>
                    <a:pt x="175" y="709"/>
                  </a:lnTo>
                  <a:lnTo>
                    <a:pt x="175" y="709"/>
                  </a:lnTo>
                  <a:lnTo>
                    <a:pt x="175" y="707"/>
                  </a:lnTo>
                  <a:lnTo>
                    <a:pt x="175" y="707"/>
                  </a:lnTo>
                  <a:lnTo>
                    <a:pt x="175" y="707"/>
                  </a:lnTo>
                  <a:lnTo>
                    <a:pt x="175" y="704"/>
                  </a:lnTo>
                  <a:lnTo>
                    <a:pt x="175" y="704"/>
                  </a:lnTo>
                  <a:lnTo>
                    <a:pt x="175" y="704"/>
                  </a:lnTo>
                  <a:lnTo>
                    <a:pt x="175" y="702"/>
                  </a:lnTo>
                  <a:lnTo>
                    <a:pt x="175" y="702"/>
                  </a:lnTo>
                  <a:lnTo>
                    <a:pt x="173" y="702"/>
                  </a:lnTo>
                  <a:lnTo>
                    <a:pt x="173" y="699"/>
                  </a:lnTo>
                  <a:lnTo>
                    <a:pt x="173" y="699"/>
                  </a:lnTo>
                  <a:lnTo>
                    <a:pt x="173" y="699"/>
                  </a:lnTo>
                  <a:lnTo>
                    <a:pt x="173" y="697"/>
                  </a:lnTo>
                  <a:lnTo>
                    <a:pt x="173" y="697"/>
                  </a:lnTo>
                  <a:lnTo>
                    <a:pt x="173" y="695"/>
                  </a:lnTo>
                  <a:lnTo>
                    <a:pt x="173" y="695"/>
                  </a:lnTo>
                  <a:lnTo>
                    <a:pt x="173" y="692"/>
                  </a:lnTo>
                  <a:lnTo>
                    <a:pt x="173" y="692"/>
                  </a:lnTo>
                  <a:lnTo>
                    <a:pt x="173" y="692"/>
                  </a:lnTo>
                  <a:lnTo>
                    <a:pt x="173" y="690"/>
                  </a:lnTo>
                  <a:lnTo>
                    <a:pt x="173" y="690"/>
                  </a:lnTo>
                  <a:lnTo>
                    <a:pt x="173" y="690"/>
                  </a:lnTo>
                  <a:lnTo>
                    <a:pt x="173" y="690"/>
                  </a:lnTo>
                  <a:lnTo>
                    <a:pt x="173" y="688"/>
                  </a:lnTo>
                  <a:lnTo>
                    <a:pt x="173" y="688"/>
                  </a:lnTo>
                  <a:lnTo>
                    <a:pt x="173" y="685"/>
                  </a:lnTo>
                  <a:lnTo>
                    <a:pt x="173" y="685"/>
                  </a:lnTo>
                  <a:lnTo>
                    <a:pt x="170" y="685"/>
                  </a:lnTo>
                  <a:lnTo>
                    <a:pt x="170" y="683"/>
                  </a:lnTo>
                  <a:lnTo>
                    <a:pt x="170" y="683"/>
                  </a:lnTo>
                  <a:lnTo>
                    <a:pt x="170" y="683"/>
                  </a:lnTo>
                  <a:lnTo>
                    <a:pt x="170" y="680"/>
                  </a:lnTo>
                  <a:lnTo>
                    <a:pt x="170" y="680"/>
                  </a:lnTo>
                  <a:lnTo>
                    <a:pt x="170" y="680"/>
                  </a:lnTo>
                  <a:lnTo>
                    <a:pt x="168" y="680"/>
                  </a:lnTo>
                  <a:lnTo>
                    <a:pt x="168" y="678"/>
                  </a:lnTo>
                  <a:lnTo>
                    <a:pt x="168" y="678"/>
                  </a:lnTo>
                  <a:lnTo>
                    <a:pt x="168" y="676"/>
                  </a:lnTo>
                  <a:lnTo>
                    <a:pt x="168" y="676"/>
                  </a:lnTo>
                  <a:lnTo>
                    <a:pt x="168" y="676"/>
                  </a:lnTo>
                  <a:lnTo>
                    <a:pt x="168" y="673"/>
                  </a:lnTo>
                  <a:lnTo>
                    <a:pt x="168" y="673"/>
                  </a:lnTo>
                  <a:lnTo>
                    <a:pt x="168" y="673"/>
                  </a:lnTo>
                  <a:lnTo>
                    <a:pt x="168" y="671"/>
                  </a:lnTo>
                  <a:lnTo>
                    <a:pt x="165" y="671"/>
                  </a:lnTo>
                  <a:lnTo>
                    <a:pt x="165" y="671"/>
                  </a:lnTo>
                  <a:lnTo>
                    <a:pt x="165" y="669"/>
                  </a:lnTo>
                  <a:lnTo>
                    <a:pt x="165" y="669"/>
                  </a:lnTo>
                  <a:lnTo>
                    <a:pt x="165" y="669"/>
                  </a:lnTo>
                  <a:lnTo>
                    <a:pt x="165" y="669"/>
                  </a:lnTo>
                  <a:lnTo>
                    <a:pt x="165" y="666"/>
                  </a:lnTo>
                  <a:lnTo>
                    <a:pt x="165" y="666"/>
                  </a:lnTo>
                  <a:lnTo>
                    <a:pt x="165" y="664"/>
                  </a:lnTo>
                  <a:lnTo>
                    <a:pt x="165" y="664"/>
                  </a:lnTo>
                  <a:lnTo>
                    <a:pt x="165" y="664"/>
                  </a:lnTo>
                  <a:lnTo>
                    <a:pt x="165" y="662"/>
                  </a:lnTo>
                  <a:lnTo>
                    <a:pt x="165" y="662"/>
                  </a:lnTo>
                  <a:lnTo>
                    <a:pt x="163" y="662"/>
                  </a:lnTo>
                  <a:lnTo>
                    <a:pt x="163" y="659"/>
                  </a:lnTo>
                  <a:lnTo>
                    <a:pt x="163" y="659"/>
                  </a:lnTo>
                  <a:lnTo>
                    <a:pt x="163" y="659"/>
                  </a:lnTo>
                  <a:lnTo>
                    <a:pt x="163" y="659"/>
                  </a:lnTo>
                  <a:lnTo>
                    <a:pt x="163" y="657"/>
                  </a:lnTo>
                  <a:lnTo>
                    <a:pt x="163" y="657"/>
                  </a:lnTo>
                  <a:lnTo>
                    <a:pt x="161" y="657"/>
                  </a:lnTo>
                  <a:lnTo>
                    <a:pt x="161" y="654"/>
                  </a:lnTo>
                  <a:lnTo>
                    <a:pt x="161" y="654"/>
                  </a:lnTo>
                  <a:lnTo>
                    <a:pt x="161" y="654"/>
                  </a:lnTo>
                  <a:lnTo>
                    <a:pt x="161" y="652"/>
                  </a:lnTo>
                  <a:lnTo>
                    <a:pt x="161" y="652"/>
                  </a:lnTo>
                  <a:lnTo>
                    <a:pt x="161" y="652"/>
                  </a:lnTo>
                  <a:lnTo>
                    <a:pt x="158" y="652"/>
                  </a:lnTo>
                  <a:lnTo>
                    <a:pt x="158" y="650"/>
                  </a:lnTo>
                  <a:lnTo>
                    <a:pt x="158" y="650"/>
                  </a:lnTo>
                  <a:lnTo>
                    <a:pt x="158" y="650"/>
                  </a:lnTo>
                  <a:lnTo>
                    <a:pt x="158" y="650"/>
                  </a:lnTo>
                  <a:lnTo>
                    <a:pt x="158" y="647"/>
                  </a:lnTo>
                  <a:lnTo>
                    <a:pt x="158" y="647"/>
                  </a:lnTo>
                  <a:lnTo>
                    <a:pt x="158" y="647"/>
                  </a:lnTo>
                  <a:lnTo>
                    <a:pt x="158" y="645"/>
                  </a:lnTo>
                  <a:lnTo>
                    <a:pt x="156" y="645"/>
                  </a:lnTo>
                  <a:lnTo>
                    <a:pt x="156" y="645"/>
                  </a:lnTo>
                  <a:lnTo>
                    <a:pt x="156" y="645"/>
                  </a:lnTo>
                  <a:lnTo>
                    <a:pt x="156" y="643"/>
                  </a:lnTo>
                  <a:lnTo>
                    <a:pt x="154" y="643"/>
                  </a:lnTo>
                  <a:lnTo>
                    <a:pt x="154" y="643"/>
                  </a:lnTo>
                  <a:lnTo>
                    <a:pt x="154" y="643"/>
                  </a:lnTo>
                  <a:lnTo>
                    <a:pt x="154" y="640"/>
                  </a:lnTo>
                  <a:lnTo>
                    <a:pt x="154" y="640"/>
                  </a:lnTo>
                  <a:lnTo>
                    <a:pt x="154" y="640"/>
                  </a:lnTo>
                  <a:lnTo>
                    <a:pt x="151" y="640"/>
                  </a:lnTo>
                  <a:lnTo>
                    <a:pt x="151" y="640"/>
                  </a:lnTo>
                  <a:lnTo>
                    <a:pt x="151" y="640"/>
                  </a:lnTo>
                  <a:lnTo>
                    <a:pt x="149" y="640"/>
                  </a:lnTo>
                  <a:lnTo>
                    <a:pt x="149" y="638"/>
                  </a:lnTo>
                  <a:lnTo>
                    <a:pt x="149" y="638"/>
                  </a:lnTo>
                  <a:lnTo>
                    <a:pt x="149" y="635"/>
                  </a:lnTo>
                  <a:lnTo>
                    <a:pt x="149" y="635"/>
                  </a:lnTo>
                  <a:lnTo>
                    <a:pt x="149" y="635"/>
                  </a:lnTo>
                  <a:lnTo>
                    <a:pt x="149" y="633"/>
                  </a:lnTo>
                  <a:lnTo>
                    <a:pt x="149" y="633"/>
                  </a:lnTo>
                  <a:lnTo>
                    <a:pt x="149" y="633"/>
                  </a:lnTo>
                  <a:lnTo>
                    <a:pt x="149" y="631"/>
                  </a:lnTo>
                  <a:lnTo>
                    <a:pt x="149" y="631"/>
                  </a:lnTo>
                  <a:lnTo>
                    <a:pt x="146" y="631"/>
                  </a:lnTo>
                  <a:lnTo>
                    <a:pt x="146" y="631"/>
                  </a:lnTo>
                  <a:lnTo>
                    <a:pt x="146" y="628"/>
                  </a:lnTo>
                  <a:lnTo>
                    <a:pt x="146" y="628"/>
                  </a:lnTo>
                  <a:lnTo>
                    <a:pt x="146" y="628"/>
                  </a:lnTo>
                  <a:lnTo>
                    <a:pt x="146" y="626"/>
                  </a:lnTo>
                  <a:lnTo>
                    <a:pt x="146" y="626"/>
                  </a:lnTo>
                  <a:lnTo>
                    <a:pt x="146" y="626"/>
                  </a:lnTo>
                  <a:lnTo>
                    <a:pt x="146" y="624"/>
                  </a:lnTo>
                  <a:lnTo>
                    <a:pt x="146" y="624"/>
                  </a:lnTo>
                  <a:lnTo>
                    <a:pt x="144" y="624"/>
                  </a:lnTo>
                  <a:lnTo>
                    <a:pt x="144" y="621"/>
                  </a:lnTo>
                  <a:lnTo>
                    <a:pt x="144" y="621"/>
                  </a:lnTo>
                  <a:lnTo>
                    <a:pt x="144" y="621"/>
                  </a:lnTo>
                  <a:lnTo>
                    <a:pt x="144" y="621"/>
                  </a:lnTo>
                  <a:lnTo>
                    <a:pt x="144" y="619"/>
                  </a:lnTo>
                  <a:lnTo>
                    <a:pt x="142" y="619"/>
                  </a:lnTo>
                  <a:lnTo>
                    <a:pt x="142" y="619"/>
                  </a:lnTo>
                  <a:lnTo>
                    <a:pt x="142" y="619"/>
                  </a:lnTo>
                  <a:lnTo>
                    <a:pt x="142" y="616"/>
                  </a:lnTo>
                  <a:lnTo>
                    <a:pt x="142" y="616"/>
                  </a:lnTo>
                  <a:lnTo>
                    <a:pt x="142" y="614"/>
                  </a:lnTo>
                  <a:lnTo>
                    <a:pt x="142" y="614"/>
                  </a:lnTo>
                  <a:lnTo>
                    <a:pt x="142" y="614"/>
                  </a:lnTo>
                  <a:lnTo>
                    <a:pt x="142" y="612"/>
                  </a:lnTo>
                  <a:lnTo>
                    <a:pt x="142" y="612"/>
                  </a:lnTo>
                  <a:lnTo>
                    <a:pt x="142" y="609"/>
                  </a:lnTo>
                  <a:lnTo>
                    <a:pt x="142" y="609"/>
                  </a:lnTo>
                  <a:lnTo>
                    <a:pt x="139" y="609"/>
                  </a:lnTo>
                  <a:lnTo>
                    <a:pt x="139" y="609"/>
                  </a:lnTo>
                  <a:lnTo>
                    <a:pt x="139" y="607"/>
                  </a:lnTo>
                  <a:lnTo>
                    <a:pt x="139" y="607"/>
                  </a:lnTo>
                  <a:lnTo>
                    <a:pt x="139" y="607"/>
                  </a:lnTo>
                  <a:lnTo>
                    <a:pt x="139" y="605"/>
                  </a:lnTo>
                  <a:lnTo>
                    <a:pt x="139" y="605"/>
                  </a:lnTo>
                  <a:lnTo>
                    <a:pt x="139" y="605"/>
                  </a:lnTo>
                  <a:lnTo>
                    <a:pt x="139" y="602"/>
                  </a:lnTo>
                  <a:lnTo>
                    <a:pt x="139" y="602"/>
                  </a:lnTo>
                  <a:lnTo>
                    <a:pt x="139" y="602"/>
                  </a:lnTo>
                  <a:lnTo>
                    <a:pt x="139" y="600"/>
                  </a:lnTo>
                  <a:lnTo>
                    <a:pt x="139" y="600"/>
                  </a:lnTo>
                  <a:lnTo>
                    <a:pt x="139" y="600"/>
                  </a:lnTo>
                  <a:lnTo>
                    <a:pt x="139" y="598"/>
                  </a:lnTo>
                  <a:lnTo>
                    <a:pt x="139" y="598"/>
                  </a:lnTo>
                  <a:lnTo>
                    <a:pt x="139" y="598"/>
                  </a:lnTo>
                  <a:lnTo>
                    <a:pt x="139" y="595"/>
                  </a:lnTo>
                  <a:lnTo>
                    <a:pt x="139" y="595"/>
                  </a:lnTo>
                  <a:lnTo>
                    <a:pt x="139" y="593"/>
                  </a:lnTo>
                  <a:lnTo>
                    <a:pt x="137" y="593"/>
                  </a:lnTo>
                  <a:lnTo>
                    <a:pt x="137" y="593"/>
                  </a:lnTo>
                  <a:lnTo>
                    <a:pt x="137" y="590"/>
                  </a:lnTo>
                  <a:lnTo>
                    <a:pt x="137" y="590"/>
                  </a:lnTo>
                  <a:lnTo>
                    <a:pt x="137" y="590"/>
                  </a:lnTo>
                  <a:lnTo>
                    <a:pt x="137" y="590"/>
                  </a:lnTo>
                  <a:lnTo>
                    <a:pt x="135" y="590"/>
                  </a:lnTo>
                  <a:lnTo>
                    <a:pt x="135" y="588"/>
                  </a:lnTo>
                  <a:lnTo>
                    <a:pt x="135" y="588"/>
                  </a:lnTo>
                  <a:lnTo>
                    <a:pt x="135" y="588"/>
                  </a:lnTo>
                  <a:lnTo>
                    <a:pt x="135" y="586"/>
                  </a:lnTo>
                  <a:lnTo>
                    <a:pt x="135" y="586"/>
                  </a:lnTo>
                  <a:lnTo>
                    <a:pt x="135" y="583"/>
                  </a:lnTo>
                  <a:lnTo>
                    <a:pt x="135" y="583"/>
                  </a:lnTo>
                  <a:lnTo>
                    <a:pt x="135" y="583"/>
                  </a:lnTo>
                  <a:lnTo>
                    <a:pt x="135" y="581"/>
                  </a:lnTo>
                  <a:lnTo>
                    <a:pt x="135" y="581"/>
                  </a:lnTo>
                  <a:lnTo>
                    <a:pt x="132" y="581"/>
                  </a:lnTo>
                  <a:lnTo>
                    <a:pt x="132" y="581"/>
                  </a:lnTo>
                  <a:lnTo>
                    <a:pt x="132" y="579"/>
                  </a:lnTo>
                  <a:lnTo>
                    <a:pt x="132" y="579"/>
                  </a:lnTo>
                  <a:lnTo>
                    <a:pt x="132" y="576"/>
                  </a:lnTo>
                  <a:lnTo>
                    <a:pt x="132" y="576"/>
                  </a:lnTo>
                  <a:lnTo>
                    <a:pt x="132" y="576"/>
                  </a:lnTo>
                  <a:lnTo>
                    <a:pt x="132" y="574"/>
                  </a:lnTo>
                  <a:lnTo>
                    <a:pt x="132" y="574"/>
                  </a:lnTo>
                  <a:lnTo>
                    <a:pt x="132" y="574"/>
                  </a:lnTo>
                  <a:lnTo>
                    <a:pt x="132" y="571"/>
                  </a:lnTo>
                  <a:lnTo>
                    <a:pt x="130" y="571"/>
                  </a:lnTo>
                  <a:lnTo>
                    <a:pt x="130" y="571"/>
                  </a:lnTo>
                  <a:lnTo>
                    <a:pt x="130" y="571"/>
                  </a:lnTo>
                  <a:lnTo>
                    <a:pt x="130" y="571"/>
                  </a:lnTo>
                  <a:lnTo>
                    <a:pt x="130" y="569"/>
                  </a:lnTo>
                  <a:lnTo>
                    <a:pt x="128" y="569"/>
                  </a:lnTo>
                  <a:lnTo>
                    <a:pt x="128" y="569"/>
                  </a:lnTo>
                  <a:lnTo>
                    <a:pt x="128" y="569"/>
                  </a:lnTo>
                  <a:lnTo>
                    <a:pt x="128" y="569"/>
                  </a:lnTo>
                  <a:lnTo>
                    <a:pt x="125" y="569"/>
                  </a:lnTo>
                  <a:lnTo>
                    <a:pt x="125" y="567"/>
                  </a:lnTo>
                  <a:lnTo>
                    <a:pt x="125" y="567"/>
                  </a:lnTo>
                  <a:lnTo>
                    <a:pt x="128" y="567"/>
                  </a:lnTo>
                  <a:lnTo>
                    <a:pt x="128" y="564"/>
                  </a:lnTo>
                  <a:lnTo>
                    <a:pt x="125" y="564"/>
                  </a:lnTo>
                  <a:lnTo>
                    <a:pt x="125" y="564"/>
                  </a:lnTo>
                  <a:lnTo>
                    <a:pt x="125" y="564"/>
                  </a:lnTo>
                  <a:lnTo>
                    <a:pt x="125" y="562"/>
                  </a:lnTo>
                  <a:lnTo>
                    <a:pt x="125" y="562"/>
                  </a:lnTo>
                  <a:lnTo>
                    <a:pt x="125" y="562"/>
                  </a:lnTo>
                  <a:lnTo>
                    <a:pt x="123" y="562"/>
                  </a:lnTo>
                  <a:lnTo>
                    <a:pt x="123" y="562"/>
                  </a:lnTo>
                  <a:lnTo>
                    <a:pt x="123" y="562"/>
                  </a:lnTo>
                  <a:lnTo>
                    <a:pt x="123" y="560"/>
                  </a:lnTo>
                  <a:lnTo>
                    <a:pt x="123" y="560"/>
                  </a:lnTo>
                  <a:lnTo>
                    <a:pt x="123" y="560"/>
                  </a:lnTo>
                  <a:lnTo>
                    <a:pt x="123" y="557"/>
                  </a:lnTo>
                  <a:lnTo>
                    <a:pt x="123" y="557"/>
                  </a:lnTo>
                  <a:lnTo>
                    <a:pt x="123" y="557"/>
                  </a:lnTo>
                  <a:lnTo>
                    <a:pt x="123" y="555"/>
                  </a:lnTo>
                  <a:lnTo>
                    <a:pt x="123" y="555"/>
                  </a:lnTo>
                  <a:lnTo>
                    <a:pt x="123" y="553"/>
                  </a:lnTo>
                  <a:lnTo>
                    <a:pt x="120" y="553"/>
                  </a:lnTo>
                  <a:lnTo>
                    <a:pt x="120" y="553"/>
                  </a:lnTo>
                  <a:lnTo>
                    <a:pt x="120" y="555"/>
                  </a:lnTo>
                  <a:lnTo>
                    <a:pt x="120" y="555"/>
                  </a:lnTo>
                  <a:lnTo>
                    <a:pt x="120" y="553"/>
                  </a:lnTo>
                  <a:lnTo>
                    <a:pt x="120" y="553"/>
                  </a:lnTo>
                  <a:lnTo>
                    <a:pt x="120" y="550"/>
                  </a:lnTo>
                  <a:lnTo>
                    <a:pt x="120" y="550"/>
                  </a:lnTo>
                  <a:lnTo>
                    <a:pt x="120" y="550"/>
                  </a:lnTo>
                  <a:lnTo>
                    <a:pt x="118" y="550"/>
                  </a:lnTo>
                  <a:lnTo>
                    <a:pt x="118" y="548"/>
                  </a:lnTo>
                  <a:lnTo>
                    <a:pt x="118" y="548"/>
                  </a:lnTo>
                  <a:lnTo>
                    <a:pt x="118" y="545"/>
                  </a:lnTo>
                  <a:lnTo>
                    <a:pt x="118" y="545"/>
                  </a:lnTo>
                  <a:lnTo>
                    <a:pt x="118" y="545"/>
                  </a:lnTo>
                  <a:lnTo>
                    <a:pt x="118" y="543"/>
                  </a:lnTo>
                  <a:lnTo>
                    <a:pt x="118" y="543"/>
                  </a:lnTo>
                  <a:lnTo>
                    <a:pt x="118" y="543"/>
                  </a:lnTo>
                  <a:lnTo>
                    <a:pt x="118" y="541"/>
                  </a:lnTo>
                  <a:lnTo>
                    <a:pt x="118" y="541"/>
                  </a:lnTo>
                  <a:lnTo>
                    <a:pt x="116" y="541"/>
                  </a:lnTo>
                  <a:lnTo>
                    <a:pt x="116" y="541"/>
                  </a:lnTo>
                  <a:lnTo>
                    <a:pt x="116" y="541"/>
                  </a:lnTo>
                  <a:lnTo>
                    <a:pt x="116" y="538"/>
                  </a:lnTo>
                  <a:lnTo>
                    <a:pt x="113" y="538"/>
                  </a:lnTo>
                  <a:lnTo>
                    <a:pt x="113" y="538"/>
                  </a:lnTo>
                  <a:lnTo>
                    <a:pt x="113" y="541"/>
                  </a:lnTo>
                  <a:lnTo>
                    <a:pt x="113" y="541"/>
                  </a:lnTo>
                  <a:lnTo>
                    <a:pt x="113" y="538"/>
                  </a:lnTo>
                  <a:lnTo>
                    <a:pt x="113" y="538"/>
                  </a:lnTo>
                  <a:lnTo>
                    <a:pt x="113" y="536"/>
                  </a:lnTo>
                  <a:lnTo>
                    <a:pt x="113" y="536"/>
                  </a:lnTo>
                  <a:lnTo>
                    <a:pt x="113" y="536"/>
                  </a:lnTo>
                  <a:lnTo>
                    <a:pt x="113" y="536"/>
                  </a:lnTo>
                  <a:lnTo>
                    <a:pt x="113" y="534"/>
                  </a:lnTo>
                  <a:lnTo>
                    <a:pt x="113" y="534"/>
                  </a:lnTo>
                  <a:lnTo>
                    <a:pt x="113" y="531"/>
                  </a:lnTo>
                  <a:lnTo>
                    <a:pt x="113" y="531"/>
                  </a:lnTo>
                  <a:lnTo>
                    <a:pt x="111" y="531"/>
                  </a:lnTo>
                  <a:lnTo>
                    <a:pt x="111" y="531"/>
                  </a:lnTo>
                  <a:lnTo>
                    <a:pt x="111" y="529"/>
                  </a:lnTo>
                  <a:lnTo>
                    <a:pt x="111" y="529"/>
                  </a:lnTo>
                  <a:lnTo>
                    <a:pt x="111" y="529"/>
                  </a:lnTo>
                  <a:lnTo>
                    <a:pt x="111" y="526"/>
                  </a:lnTo>
                  <a:lnTo>
                    <a:pt x="111" y="526"/>
                  </a:lnTo>
                  <a:lnTo>
                    <a:pt x="111" y="524"/>
                  </a:lnTo>
                  <a:lnTo>
                    <a:pt x="109" y="524"/>
                  </a:lnTo>
                  <a:lnTo>
                    <a:pt x="109" y="524"/>
                  </a:lnTo>
                  <a:lnTo>
                    <a:pt x="109" y="522"/>
                  </a:lnTo>
                  <a:lnTo>
                    <a:pt x="109" y="522"/>
                  </a:lnTo>
                  <a:lnTo>
                    <a:pt x="109" y="522"/>
                  </a:lnTo>
                  <a:lnTo>
                    <a:pt x="109" y="519"/>
                  </a:lnTo>
                  <a:lnTo>
                    <a:pt x="109" y="519"/>
                  </a:lnTo>
                  <a:lnTo>
                    <a:pt x="109" y="517"/>
                  </a:lnTo>
                  <a:lnTo>
                    <a:pt x="109" y="517"/>
                  </a:lnTo>
                  <a:lnTo>
                    <a:pt x="109" y="517"/>
                  </a:lnTo>
                  <a:lnTo>
                    <a:pt x="109" y="515"/>
                  </a:lnTo>
                  <a:lnTo>
                    <a:pt x="109" y="515"/>
                  </a:lnTo>
                  <a:lnTo>
                    <a:pt x="109" y="512"/>
                  </a:lnTo>
                  <a:lnTo>
                    <a:pt x="109" y="512"/>
                  </a:lnTo>
                  <a:lnTo>
                    <a:pt x="109" y="512"/>
                  </a:lnTo>
                  <a:lnTo>
                    <a:pt x="109" y="510"/>
                  </a:lnTo>
                  <a:lnTo>
                    <a:pt x="109" y="510"/>
                  </a:lnTo>
                  <a:lnTo>
                    <a:pt x="109" y="507"/>
                  </a:lnTo>
                  <a:lnTo>
                    <a:pt x="109" y="507"/>
                  </a:lnTo>
                  <a:lnTo>
                    <a:pt x="109" y="507"/>
                  </a:lnTo>
                  <a:lnTo>
                    <a:pt x="109" y="505"/>
                  </a:lnTo>
                  <a:lnTo>
                    <a:pt x="109" y="505"/>
                  </a:lnTo>
                  <a:lnTo>
                    <a:pt x="106" y="505"/>
                  </a:lnTo>
                  <a:lnTo>
                    <a:pt x="106" y="503"/>
                  </a:lnTo>
                  <a:lnTo>
                    <a:pt x="106" y="503"/>
                  </a:lnTo>
                  <a:lnTo>
                    <a:pt x="109" y="503"/>
                  </a:lnTo>
                  <a:lnTo>
                    <a:pt x="109" y="500"/>
                  </a:lnTo>
                  <a:lnTo>
                    <a:pt x="106" y="500"/>
                  </a:lnTo>
                  <a:lnTo>
                    <a:pt x="106" y="500"/>
                  </a:lnTo>
                  <a:lnTo>
                    <a:pt x="106" y="500"/>
                  </a:lnTo>
                  <a:lnTo>
                    <a:pt x="106" y="498"/>
                  </a:lnTo>
                  <a:lnTo>
                    <a:pt x="106" y="498"/>
                  </a:lnTo>
                  <a:lnTo>
                    <a:pt x="106" y="498"/>
                  </a:lnTo>
                  <a:lnTo>
                    <a:pt x="106" y="496"/>
                  </a:lnTo>
                  <a:lnTo>
                    <a:pt x="106" y="496"/>
                  </a:lnTo>
                  <a:lnTo>
                    <a:pt x="106" y="493"/>
                  </a:lnTo>
                  <a:lnTo>
                    <a:pt x="106" y="493"/>
                  </a:lnTo>
                  <a:lnTo>
                    <a:pt x="106" y="493"/>
                  </a:lnTo>
                  <a:lnTo>
                    <a:pt x="106" y="493"/>
                  </a:lnTo>
                  <a:lnTo>
                    <a:pt x="106" y="491"/>
                  </a:lnTo>
                  <a:lnTo>
                    <a:pt x="106" y="491"/>
                  </a:lnTo>
                  <a:lnTo>
                    <a:pt x="106" y="491"/>
                  </a:lnTo>
                  <a:lnTo>
                    <a:pt x="106" y="491"/>
                  </a:lnTo>
                  <a:lnTo>
                    <a:pt x="104" y="491"/>
                  </a:lnTo>
                  <a:lnTo>
                    <a:pt x="104" y="489"/>
                  </a:lnTo>
                  <a:lnTo>
                    <a:pt x="104" y="489"/>
                  </a:lnTo>
                  <a:lnTo>
                    <a:pt x="104" y="489"/>
                  </a:lnTo>
                  <a:lnTo>
                    <a:pt x="104" y="486"/>
                  </a:lnTo>
                  <a:lnTo>
                    <a:pt x="104" y="486"/>
                  </a:lnTo>
                  <a:lnTo>
                    <a:pt x="104" y="484"/>
                  </a:lnTo>
                  <a:lnTo>
                    <a:pt x="101" y="484"/>
                  </a:lnTo>
                  <a:lnTo>
                    <a:pt x="101" y="484"/>
                  </a:lnTo>
                  <a:lnTo>
                    <a:pt x="101" y="481"/>
                  </a:lnTo>
                  <a:lnTo>
                    <a:pt x="101" y="481"/>
                  </a:lnTo>
                  <a:lnTo>
                    <a:pt x="101" y="481"/>
                  </a:lnTo>
                  <a:lnTo>
                    <a:pt x="101" y="481"/>
                  </a:lnTo>
                  <a:lnTo>
                    <a:pt x="101" y="479"/>
                  </a:lnTo>
                  <a:lnTo>
                    <a:pt x="101" y="479"/>
                  </a:lnTo>
                  <a:lnTo>
                    <a:pt x="101" y="477"/>
                  </a:lnTo>
                  <a:lnTo>
                    <a:pt x="101" y="477"/>
                  </a:lnTo>
                  <a:lnTo>
                    <a:pt x="101" y="477"/>
                  </a:lnTo>
                  <a:lnTo>
                    <a:pt x="101" y="474"/>
                  </a:lnTo>
                  <a:lnTo>
                    <a:pt x="101" y="474"/>
                  </a:lnTo>
                  <a:lnTo>
                    <a:pt x="101" y="472"/>
                  </a:lnTo>
                  <a:lnTo>
                    <a:pt x="101" y="472"/>
                  </a:lnTo>
                  <a:lnTo>
                    <a:pt x="101" y="472"/>
                  </a:lnTo>
                  <a:lnTo>
                    <a:pt x="101" y="470"/>
                  </a:lnTo>
                  <a:lnTo>
                    <a:pt x="99" y="470"/>
                  </a:lnTo>
                  <a:lnTo>
                    <a:pt x="99" y="470"/>
                  </a:lnTo>
                  <a:lnTo>
                    <a:pt x="99" y="470"/>
                  </a:lnTo>
                  <a:lnTo>
                    <a:pt x="99" y="467"/>
                  </a:lnTo>
                  <a:lnTo>
                    <a:pt x="99" y="467"/>
                  </a:lnTo>
                  <a:lnTo>
                    <a:pt x="99" y="467"/>
                  </a:lnTo>
                  <a:lnTo>
                    <a:pt x="99" y="465"/>
                  </a:lnTo>
                  <a:lnTo>
                    <a:pt x="99" y="465"/>
                  </a:lnTo>
                  <a:lnTo>
                    <a:pt x="101" y="465"/>
                  </a:lnTo>
                  <a:lnTo>
                    <a:pt x="101" y="462"/>
                  </a:lnTo>
                  <a:lnTo>
                    <a:pt x="101" y="462"/>
                  </a:lnTo>
                  <a:lnTo>
                    <a:pt x="99" y="462"/>
                  </a:lnTo>
                  <a:lnTo>
                    <a:pt x="99" y="462"/>
                  </a:lnTo>
                  <a:lnTo>
                    <a:pt x="99" y="462"/>
                  </a:lnTo>
                  <a:lnTo>
                    <a:pt x="99" y="462"/>
                  </a:lnTo>
                  <a:lnTo>
                    <a:pt x="99" y="462"/>
                  </a:lnTo>
                  <a:lnTo>
                    <a:pt x="99" y="460"/>
                  </a:lnTo>
                  <a:lnTo>
                    <a:pt x="99" y="460"/>
                  </a:lnTo>
                  <a:lnTo>
                    <a:pt x="99" y="458"/>
                  </a:lnTo>
                  <a:lnTo>
                    <a:pt x="99" y="458"/>
                  </a:lnTo>
                  <a:lnTo>
                    <a:pt x="99" y="458"/>
                  </a:lnTo>
                  <a:lnTo>
                    <a:pt x="99" y="455"/>
                  </a:lnTo>
                  <a:lnTo>
                    <a:pt x="99" y="455"/>
                  </a:lnTo>
                  <a:lnTo>
                    <a:pt x="99" y="453"/>
                  </a:lnTo>
                  <a:lnTo>
                    <a:pt x="99" y="453"/>
                  </a:lnTo>
                  <a:lnTo>
                    <a:pt x="99" y="453"/>
                  </a:lnTo>
                  <a:lnTo>
                    <a:pt x="99" y="451"/>
                  </a:lnTo>
                  <a:lnTo>
                    <a:pt x="99" y="451"/>
                  </a:lnTo>
                  <a:lnTo>
                    <a:pt x="97" y="451"/>
                  </a:lnTo>
                  <a:lnTo>
                    <a:pt x="97" y="448"/>
                  </a:lnTo>
                  <a:lnTo>
                    <a:pt x="97" y="448"/>
                  </a:lnTo>
                  <a:lnTo>
                    <a:pt x="97" y="446"/>
                  </a:lnTo>
                  <a:lnTo>
                    <a:pt x="97" y="446"/>
                  </a:lnTo>
                  <a:lnTo>
                    <a:pt x="97" y="443"/>
                  </a:lnTo>
                  <a:lnTo>
                    <a:pt x="97" y="443"/>
                  </a:lnTo>
                  <a:lnTo>
                    <a:pt x="97" y="443"/>
                  </a:lnTo>
                  <a:lnTo>
                    <a:pt x="97" y="443"/>
                  </a:lnTo>
                  <a:lnTo>
                    <a:pt x="97" y="441"/>
                  </a:lnTo>
                  <a:lnTo>
                    <a:pt x="97" y="441"/>
                  </a:lnTo>
                  <a:lnTo>
                    <a:pt x="94" y="441"/>
                  </a:lnTo>
                  <a:lnTo>
                    <a:pt x="94" y="439"/>
                  </a:lnTo>
                  <a:lnTo>
                    <a:pt x="94" y="439"/>
                  </a:lnTo>
                  <a:lnTo>
                    <a:pt x="97" y="439"/>
                  </a:lnTo>
                  <a:lnTo>
                    <a:pt x="97" y="436"/>
                  </a:lnTo>
                  <a:lnTo>
                    <a:pt x="97" y="436"/>
                  </a:lnTo>
                  <a:lnTo>
                    <a:pt x="97" y="434"/>
                  </a:lnTo>
                  <a:lnTo>
                    <a:pt x="97" y="434"/>
                  </a:lnTo>
                  <a:lnTo>
                    <a:pt x="97" y="434"/>
                  </a:lnTo>
                  <a:lnTo>
                    <a:pt x="97" y="434"/>
                  </a:lnTo>
                  <a:lnTo>
                    <a:pt x="97" y="432"/>
                  </a:lnTo>
                  <a:lnTo>
                    <a:pt x="97" y="432"/>
                  </a:lnTo>
                  <a:lnTo>
                    <a:pt x="97" y="432"/>
                  </a:lnTo>
                  <a:lnTo>
                    <a:pt x="97" y="432"/>
                  </a:lnTo>
                  <a:lnTo>
                    <a:pt x="97" y="429"/>
                  </a:lnTo>
                  <a:lnTo>
                    <a:pt x="97" y="429"/>
                  </a:lnTo>
                  <a:lnTo>
                    <a:pt x="97" y="427"/>
                  </a:lnTo>
                  <a:lnTo>
                    <a:pt x="99" y="427"/>
                  </a:lnTo>
                  <a:lnTo>
                    <a:pt x="99" y="427"/>
                  </a:lnTo>
                  <a:lnTo>
                    <a:pt x="99" y="425"/>
                  </a:lnTo>
                  <a:lnTo>
                    <a:pt x="99" y="425"/>
                  </a:lnTo>
                  <a:lnTo>
                    <a:pt x="99" y="425"/>
                  </a:lnTo>
                  <a:lnTo>
                    <a:pt x="99" y="422"/>
                  </a:lnTo>
                  <a:lnTo>
                    <a:pt x="99" y="422"/>
                  </a:lnTo>
                  <a:lnTo>
                    <a:pt x="99" y="422"/>
                  </a:lnTo>
                  <a:lnTo>
                    <a:pt x="101" y="422"/>
                  </a:lnTo>
                  <a:lnTo>
                    <a:pt x="101" y="422"/>
                  </a:lnTo>
                  <a:lnTo>
                    <a:pt x="101" y="420"/>
                  </a:lnTo>
                  <a:lnTo>
                    <a:pt x="101" y="420"/>
                  </a:lnTo>
                  <a:lnTo>
                    <a:pt x="99" y="420"/>
                  </a:lnTo>
                  <a:lnTo>
                    <a:pt x="99" y="417"/>
                  </a:lnTo>
                  <a:lnTo>
                    <a:pt x="99" y="417"/>
                  </a:lnTo>
                  <a:lnTo>
                    <a:pt x="99" y="415"/>
                  </a:lnTo>
                  <a:lnTo>
                    <a:pt x="99" y="415"/>
                  </a:lnTo>
                  <a:lnTo>
                    <a:pt x="99" y="415"/>
                  </a:lnTo>
                  <a:lnTo>
                    <a:pt x="99" y="413"/>
                  </a:lnTo>
                  <a:lnTo>
                    <a:pt x="99" y="413"/>
                  </a:lnTo>
                  <a:lnTo>
                    <a:pt x="99" y="413"/>
                  </a:lnTo>
                  <a:lnTo>
                    <a:pt x="99" y="413"/>
                  </a:lnTo>
                  <a:lnTo>
                    <a:pt x="97" y="413"/>
                  </a:lnTo>
                  <a:lnTo>
                    <a:pt x="97" y="410"/>
                  </a:lnTo>
                  <a:lnTo>
                    <a:pt x="97" y="410"/>
                  </a:lnTo>
                  <a:lnTo>
                    <a:pt x="97" y="408"/>
                  </a:lnTo>
                  <a:lnTo>
                    <a:pt x="97" y="408"/>
                  </a:lnTo>
                  <a:lnTo>
                    <a:pt x="94" y="408"/>
                  </a:lnTo>
                  <a:lnTo>
                    <a:pt x="94" y="408"/>
                  </a:lnTo>
                  <a:lnTo>
                    <a:pt x="94" y="408"/>
                  </a:lnTo>
                  <a:lnTo>
                    <a:pt x="94" y="406"/>
                  </a:lnTo>
                  <a:lnTo>
                    <a:pt x="94" y="406"/>
                  </a:lnTo>
                  <a:lnTo>
                    <a:pt x="94" y="403"/>
                  </a:lnTo>
                  <a:lnTo>
                    <a:pt x="94" y="403"/>
                  </a:lnTo>
                  <a:lnTo>
                    <a:pt x="94" y="403"/>
                  </a:lnTo>
                  <a:lnTo>
                    <a:pt x="94" y="401"/>
                  </a:lnTo>
                  <a:lnTo>
                    <a:pt x="94" y="401"/>
                  </a:lnTo>
                  <a:lnTo>
                    <a:pt x="94" y="401"/>
                  </a:lnTo>
                  <a:lnTo>
                    <a:pt x="94" y="398"/>
                  </a:lnTo>
                  <a:lnTo>
                    <a:pt x="94" y="398"/>
                  </a:lnTo>
                  <a:lnTo>
                    <a:pt x="94" y="396"/>
                  </a:lnTo>
                  <a:lnTo>
                    <a:pt x="97" y="396"/>
                  </a:lnTo>
                  <a:lnTo>
                    <a:pt x="97" y="396"/>
                  </a:lnTo>
                  <a:lnTo>
                    <a:pt x="94" y="396"/>
                  </a:lnTo>
                  <a:lnTo>
                    <a:pt x="94" y="396"/>
                  </a:lnTo>
                  <a:lnTo>
                    <a:pt x="94" y="394"/>
                  </a:lnTo>
                  <a:lnTo>
                    <a:pt x="94" y="394"/>
                  </a:lnTo>
                  <a:lnTo>
                    <a:pt x="94" y="394"/>
                  </a:lnTo>
                  <a:lnTo>
                    <a:pt x="92" y="394"/>
                  </a:lnTo>
                  <a:lnTo>
                    <a:pt x="92" y="394"/>
                  </a:lnTo>
                  <a:lnTo>
                    <a:pt x="92" y="391"/>
                  </a:lnTo>
                  <a:lnTo>
                    <a:pt x="92" y="391"/>
                  </a:lnTo>
                  <a:lnTo>
                    <a:pt x="94" y="391"/>
                  </a:lnTo>
                  <a:lnTo>
                    <a:pt x="94" y="389"/>
                  </a:lnTo>
                  <a:lnTo>
                    <a:pt x="94" y="389"/>
                  </a:lnTo>
                  <a:lnTo>
                    <a:pt x="94" y="389"/>
                  </a:lnTo>
                  <a:lnTo>
                    <a:pt x="94" y="389"/>
                  </a:lnTo>
                  <a:lnTo>
                    <a:pt x="94" y="387"/>
                  </a:lnTo>
                  <a:lnTo>
                    <a:pt x="94" y="387"/>
                  </a:lnTo>
                  <a:lnTo>
                    <a:pt x="94" y="387"/>
                  </a:lnTo>
                  <a:lnTo>
                    <a:pt x="94" y="387"/>
                  </a:lnTo>
                  <a:lnTo>
                    <a:pt x="94" y="387"/>
                  </a:lnTo>
                  <a:lnTo>
                    <a:pt x="92" y="387"/>
                  </a:lnTo>
                  <a:lnTo>
                    <a:pt x="92" y="387"/>
                  </a:lnTo>
                  <a:lnTo>
                    <a:pt x="92" y="384"/>
                  </a:lnTo>
                  <a:lnTo>
                    <a:pt x="92" y="384"/>
                  </a:lnTo>
                  <a:lnTo>
                    <a:pt x="92" y="382"/>
                  </a:lnTo>
                  <a:lnTo>
                    <a:pt x="92" y="382"/>
                  </a:lnTo>
                  <a:lnTo>
                    <a:pt x="92" y="382"/>
                  </a:lnTo>
                  <a:lnTo>
                    <a:pt x="92" y="380"/>
                  </a:lnTo>
                  <a:lnTo>
                    <a:pt x="92" y="380"/>
                  </a:lnTo>
                  <a:lnTo>
                    <a:pt x="92" y="380"/>
                  </a:lnTo>
                  <a:lnTo>
                    <a:pt x="92" y="382"/>
                  </a:lnTo>
                  <a:lnTo>
                    <a:pt x="90" y="382"/>
                  </a:lnTo>
                  <a:lnTo>
                    <a:pt x="90" y="382"/>
                  </a:lnTo>
                  <a:lnTo>
                    <a:pt x="90" y="382"/>
                  </a:lnTo>
                  <a:lnTo>
                    <a:pt x="90" y="382"/>
                  </a:lnTo>
                  <a:lnTo>
                    <a:pt x="87" y="382"/>
                  </a:lnTo>
                  <a:lnTo>
                    <a:pt x="87" y="384"/>
                  </a:lnTo>
                  <a:lnTo>
                    <a:pt x="87" y="384"/>
                  </a:lnTo>
                  <a:lnTo>
                    <a:pt x="87" y="384"/>
                  </a:lnTo>
                  <a:lnTo>
                    <a:pt x="87" y="387"/>
                  </a:lnTo>
                  <a:lnTo>
                    <a:pt x="87" y="387"/>
                  </a:lnTo>
                  <a:lnTo>
                    <a:pt x="87" y="387"/>
                  </a:lnTo>
                  <a:lnTo>
                    <a:pt x="87" y="387"/>
                  </a:lnTo>
                  <a:lnTo>
                    <a:pt x="87" y="389"/>
                  </a:lnTo>
                  <a:lnTo>
                    <a:pt x="87" y="389"/>
                  </a:lnTo>
                  <a:lnTo>
                    <a:pt x="87" y="391"/>
                  </a:lnTo>
                  <a:lnTo>
                    <a:pt x="87" y="391"/>
                  </a:lnTo>
                  <a:lnTo>
                    <a:pt x="87" y="391"/>
                  </a:lnTo>
                  <a:lnTo>
                    <a:pt x="87" y="394"/>
                  </a:lnTo>
                  <a:lnTo>
                    <a:pt x="90" y="394"/>
                  </a:lnTo>
                  <a:lnTo>
                    <a:pt x="90" y="394"/>
                  </a:lnTo>
                  <a:lnTo>
                    <a:pt x="90" y="394"/>
                  </a:lnTo>
                  <a:lnTo>
                    <a:pt x="90" y="394"/>
                  </a:lnTo>
                  <a:lnTo>
                    <a:pt x="90" y="394"/>
                  </a:lnTo>
                  <a:lnTo>
                    <a:pt x="87" y="394"/>
                  </a:lnTo>
                  <a:lnTo>
                    <a:pt x="87" y="396"/>
                  </a:lnTo>
                  <a:lnTo>
                    <a:pt x="87" y="396"/>
                  </a:lnTo>
                  <a:lnTo>
                    <a:pt x="87" y="398"/>
                  </a:lnTo>
                  <a:lnTo>
                    <a:pt x="87" y="398"/>
                  </a:lnTo>
                  <a:lnTo>
                    <a:pt x="87" y="398"/>
                  </a:lnTo>
                  <a:lnTo>
                    <a:pt x="87" y="398"/>
                  </a:lnTo>
                  <a:lnTo>
                    <a:pt x="87" y="401"/>
                  </a:lnTo>
                  <a:lnTo>
                    <a:pt x="87" y="401"/>
                  </a:lnTo>
                  <a:lnTo>
                    <a:pt x="85" y="401"/>
                  </a:lnTo>
                  <a:lnTo>
                    <a:pt x="85" y="403"/>
                  </a:lnTo>
                  <a:lnTo>
                    <a:pt x="85" y="403"/>
                  </a:lnTo>
                  <a:lnTo>
                    <a:pt x="85" y="403"/>
                  </a:lnTo>
                  <a:lnTo>
                    <a:pt x="85" y="403"/>
                  </a:lnTo>
                  <a:lnTo>
                    <a:pt x="85" y="406"/>
                  </a:lnTo>
                  <a:lnTo>
                    <a:pt x="85" y="406"/>
                  </a:lnTo>
                  <a:lnTo>
                    <a:pt x="83" y="406"/>
                  </a:lnTo>
                  <a:lnTo>
                    <a:pt x="83" y="406"/>
                  </a:lnTo>
                  <a:lnTo>
                    <a:pt x="83" y="406"/>
                  </a:lnTo>
                  <a:lnTo>
                    <a:pt x="83" y="408"/>
                  </a:lnTo>
                  <a:lnTo>
                    <a:pt x="80" y="408"/>
                  </a:lnTo>
                  <a:lnTo>
                    <a:pt x="80" y="408"/>
                  </a:lnTo>
                  <a:lnTo>
                    <a:pt x="80" y="408"/>
                  </a:lnTo>
                  <a:lnTo>
                    <a:pt x="80" y="408"/>
                  </a:lnTo>
                  <a:lnTo>
                    <a:pt x="78" y="408"/>
                  </a:lnTo>
                  <a:lnTo>
                    <a:pt x="78" y="410"/>
                  </a:lnTo>
                  <a:lnTo>
                    <a:pt x="78" y="410"/>
                  </a:lnTo>
                  <a:lnTo>
                    <a:pt x="75" y="410"/>
                  </a:lnTo>
                  <a:lnTo>
                    <a:pt x="75" y="410"/>
                  </a:lnTo>
                  <a:lnTo>
                    <a:pt x="75" y="410"/>
                  </a:lnTo>
                  <a:lnTo>
                    <a:pt x="75" y="410"/>
                  </a:lnTo>
                  <a:lnTo>
                    <a:pt x="73" y="410"/>
                  </a:lnTo>
                  <a:lnTo>
                    <a:pt x="73" y="410"/>
                  </a:lnTo>
                  <a:lnTo>
                    <a:pt x="73" y="413"/>
                  </a:lnTo>
                  <a:lnTo>
                    <a:pt x="73" y="413"/>
                  </a:lnTo>
                  <a:lnTo>
                    <a:pt x="71" y="413"/>
                  </a:lnTo>
                  <a:lnTo>
                    <a:pt x="71" y="413"/>
                  </a:lnTo>
                  <a:lnTo>
                    <a:pt x="71" y="413"/>
                  </a:lnTo>
                  <a:lnTo>
                    <a:pt x="71" y="413"/>
                  </a:lnTo>
                  <a:lnTo>
                    <a:pt x="68" y="413"/>
                  </a:lnTo>
                  <a:lnTo>
                    <a:pt x="68" y="413"/>
                  </a:lnTo>
                  <a:lnTo>
                    <a:pt x="68" y="413"/>
                  </a:lnTo>
                  <a:lnTo>
                    <a:pt x="68" y="415"/>
                  </a:lnTo>
                  <a:lnTo>
                    <a:pt x="66" y="415"/>
                  </a:lnTo>
                  <a:lnTo>
                    <a:pt x="66" y="415"/>
                  </a:lnTo>
                  <a:lnTo>
                    <a:pt x="66" y="415"/>
                  </a:lnTo>
                  <a:lnTo>
                    <a:pt x="66" y="415"/>
                  </a:lnTo>
                  <a:lnTo>
                    <a:pt x="64" y="415"/>
                  </a:lnTo>
                  <a:lnTo>
                    <a:pt x="64" y="415"/>
                  </a:lnTo>
                  <a:lnTo>
                    <a:pt x="61" y="415"/>
                  </a:lnTo>
                  <a:lnTo>
                    <a:pt x="61" y="417"/>
                  </a:lnTo>
                  <a:lnTo>
                    <a:pt x="61" y="417"/>
                  </a:lnTo>
                  <a:lnTo>
                    <a:pt x="61" y="417"/>
                  </a:lnTo>
                  <a:lnTo>
                    <a:pt x="61" y="417"/>
                  </a:lnTo>
                  <a:lnTo>
                    <a:pt x="59" y="417"/>
                  </a:lnTo>
                  <a:lnTo>
                    <a:pt x="59" y="417"/>
                  </a:lnTo>
                  <a:lnTo>
                    <a:pt x="59" y="417"/>
                  </a:lnTo>
                  <a:lnTo>
                    <a:pt x="57" y="417"/>
                  </a:lnTo>
                  <a:lnTo>
                    <a:pt x="57" y="417"/>
                  </a:lnTo>
                  <a:lnTo>
                    <a:pt x="54" y="417"/>
                  </a:lnTo>
                  <a:lnTo>
                    <a:pt x="54" y="417"/>
                  </a:lnTo>
                  <a:lnTo>
                    <a:pt x="54" y="417"/>
                  </a:lnTo>
                  <a:lnTo>
                    <a:pt x="54" y="417"/>
                  </a:lnTo>
                  <a:lnTo>
                    <a:pt x="54" y="415"/>
                  </a:lnTo>
                  <a:lnTo>
                    <a:pt x="52" y="415"/>
                  </a:lnTo>
                  <a:lnTo>
                    <a:pt x="52" y="415"/>
                  </a:lnTo>
                  <a:lnTo>
                    <a:pt x="52" y="415"/>
                  </a:lnTo>
                  <a:lnTo>
                    <a:pt x="52" y="415"/>
                  </a:lnTo>
                  <a:lnTo>
                    <a:pt x="49" y="415"/>
                  </a:lnTo>
                  <a:lnTo>
                    <a:pt x="49" y="415"/>
                  </a:lnTo>
                  <a:lnTo>
                    <a:pt x="49" y="413"/>
                  </a:lnTo>
                  <a:lnTo>
                    <a:pt x="47" y="413"/>
                  </a:lnTo>
                  <a:lnTo>
                    <a:pt x="47" y="413"/>
                  </a:lnTo>
                  <a:lnTo>
                    <a:pt x="47" y="413"/>
                  </a:lnTo>
                  <a:lnTo>
                    <a:pt x="47" y="413"/>
                  </a:lnTo>
                  <a:lnTo>
                    <a:pt x="47" y="413"/>
                  </a:lnTo>
                  <a:lnTo>
                    <a:pt x="45" y="413"/>
                  </a:lnTo>
                  <a:lnTo>
                    <a:pt x="45" y="413"/>
                  </a:lnTo>
                  <a:lnTo>
                    <a:pt x="45" y="410"/>
                  </a:lnTo>
                  <a:lnTo>
                    <a:pt x="42" y="410"/>
                  </a:lnTo>
                  <a:lnTo>
                    <a:pt x="42" y="410"/>
                  </a:lnTo>
                  <a:lnTo>
                    <a:pt x="42" y="410"/>
                  </a:lnTo>
                  <a:lnTo>
                    <a:pt x="42" y="408"/>
                  </a:lnTo>
                  <a:lnTo>
                    <a:pt x="42" y="408"/>
                  </a:lnTo>
                  <a:lnTo>
                    <a:pt x="42" y="408"/>
                  </a:lnTo>
                  <a:lnTo>
                    <a:pt x="40" y="408"/>
                  </a:lnTo>
                  <a:lnTo>
                    <a:pt x="40" y="408"/>
                  </a:lnTo>
                  <a:lnTo>
                    <a:pt x="40" y="406"/>
                  </a:lnTo>
                  <a:lnTo>
                    <a:pt x="40" y="406"/>
                  </a:lnTo>
                  <a:lnTo>
                    <a:pt x="40" y="406"/>
                  </a:lnTo>
                  <a:lnTo>
                    <a:pt x="38" y="406"/>
                  </a:lnTo>
                  <a:lnTo>
                    <a:pt x="38" y="403"/>
                  </a:lnTo>
                  <a:lnTo>
                    <a:pt x="38" y="403"/>
                  </a:lnTo>
                  <a:lnTo>
                    <a:pt x="38" y="403"/>
                  </a:lnTo>
                  <a:lnTo>
                    <a:pt x="38" y="403"/>
                  </a:lnTo>
                  <a:lnTo>
                    <a:pt x="35" y="403"/>
                  </a:lnTo>
                  <a:lnTo>
                    <a:pt x="35" y="401"/>
                  </a:lnTo>
                  <a:lnTo>
                    <a:pt x="35" y="401"/>
                  </a:lnTo>
                  <a:lnTo>
                    <a:pt x="35" y="401"/>
                  </a:lnTo>
                  <a:lnTo>
                    <a:pt x="35" y="401"/>
                  </a:lnTo>
                  <a:lnTo>
                    <a:pt x="35" y="398"/>
                  </a:lnTo>
                  <a:lnTo>
                    <a:pt x="33" y="398"/>
                  </a:lnTo>
                  <a:lnTo>
                    <a:pt x="33" y="398"/>
                  </a:lnTo>
                  <a:lnTo>
                    <a:pt x="33" y="398"/>
                  </a:lnTo>
                  <a:lnTo>
                    <a:pt x="33" y="396"/>
                  </a:lnTo>
                  <a:lnTo>
                    <a:pt x="33" y="396"/>
                  </a:lnTo>
                  <a:lnTo>
                    <a:pt x="33" y="396"/>
                  </a:lnTo>
                  <a:lnTo>
                    <a:pt x="30" y="396"/>
                  </a:lnTo>
                  <a:lnTo>
                    <a:pt x="30" y="394"/>
                  </a:lnTo>
                  <a:lnTo>
                    <a:pt x="30" y="394"/>
                  </a:lnTo>
                  <a:lnTo>
                    <a:pt x="30" y="394"/>
                  </a:lnTo>
                  <a:lnTo>
                    <a:pt x="28" y="394"/>
                  </a:lnTo>
                  <a:lnTo>
                    <a:pt x="28" y="394"/>
                  </a:lnTo>
                  <a:lnTo>
                    <a:pt x="28" y="394"/>
                  </a:lnTo>
                  <a:lnTo>
                    <a:pt x="28" y="394"/>
                  </a:lnTo>
                  <a:lnTo>
                    <a:pt x="28" y="391"/>
                  </a:lnTo>
                  <a:lnTo>
                    <a:pt x="26" y="391"/>
                  </a:lnTo>
                  <a:lnTo>
                    <a:pt x="26" y="391"/>
                  </a:lnTo>
                  <a:lnTo>
                    <a:pt x="26" y="391"/>
                  </a:lnTo>
                  <a:lnTo>
                    <a:pt x="26" y="389"/>
                  </a:lnTo>
                  <a:lnTo>
                    <a:pt x="26" y="389"/>
                  </a:lnTo>
                  <a:lnTo>
                    <a:pt x="26" y="389"/>
                  </a:lnTo>
                  <a:lnTo>
                    <a:pt x="23" y="389"/>
                  </a:lnTo>
                  <a:lnTo>
                    <a:pt x="23" y="387"/>
                  </a:lnTo>
                  <a:lnTo>
                    <a:pt x="23" y="387"/>
                  </a:lnTo>
                  <a:lnTo>
                    <a:pt x="23" y="387"/>
                  </a:lnTo>
                  <a:lnTo>
                    <a:pt x="21" y="387"/>
                  </a:lnTo>
                  <a:lnTo>
                    <a:pt x="21" y="384"/>
                  </a:lnTo>
                  <a:lnTo>
                    <a:pt x="21" y="384"/>
                  </a:lnTo>
                  <a:lnTo>
                    <a:pt x="21" y="384"/>
                  </a:lnTo>
                  <a:lnTo>
                    <a:pt x="21" y="384"/>
                  </a:lnTo>
                  <a:lnTo>
                    <a:pt x="21" y="382"/>
                  </a:lnTo>
                  <a:lnTo>
                    <a:pt x="19" y="382"/>
                  </a:lnTo>
                  <a:lnTo>
                    <a:pt x="19" y="382"/>
                  </a:lnTo>
                  <a:lnTo>
                    <a:pt x="19" y="382"/>
                  </a:lnTo>
                  <a:lnTo>
                    <a:pt x="19" y="382"/>
                  </a:lnTo>
                  <a:lnTo>
                    <a:pt x="19" y="382"/>
                  </a:lnTo>
                  <a:lnTo>
                    <a:pt x="19" y="380"/>
                  </a:lnTo>
                  <a:lnTo>
                    <a:pt x="16" y="380"/>
                  </a:lnTo>
                  <a:lnTo>
                    <a:pt x="16" y="380"/>
                  </a:lnTo>
                  <a:lnTo>
                    <a:pt x="16" y="380"/>
                  </a:lnTo>
                  <a:lnTo>
                    <a:pt x="16" y="377"/>
                  </a:lnTo>
                  <a:lnTo>
                    <a:pt x="16" y="377"/>
                  </a:lnTo>
                  <a:lnTo>
                    <a:pt x="16" y="375"/>
                  </a:lnTo>
                  <a:lnTo>
                    <a:pt x="16" y="375"/>
                  </a:lnTo>
                  <a:lnTo>
                    <a:pt x="16" y="375"/>
                  </a:lnTo>
                  <a:lnTo>
                    <a:pt x="16" y="372"/>
                  </a:lnTo>
                  <a:lnTo>
                    <a:pt x="16" y="372"/>
                  </a:lnTo>
                  <a:lnTo>
                    <a:pt x="19" y="372"/>
                  </a:lnTo>
                  <a:lnTo>
                    <a:pt x="19" y="372"/>
                  </a:lnTo>
                  <a:lnTo>
                    <a:pt x="19" y="372"/>
                  </a:lnTo>
                  <a:lnTo>
                    <a:pt x="19" y="372"/>
                  </a:lnTo>
                  <a:lnTo>
                    <a:pt x="21" y="372"/>
                  </a:lnTo>
                  <a:lnTo>
                    <a:pt x="21" y="372"/>
                  </a:lnTo>
                  <a:lnTo>
                    <a:pt x="21" y="372"/>
                  </a:lnTo>
                  <a:lnTo>
                    <a:pt x="21" y="372"/>
                  </a:lnTo>
                  <a:lnTo>
                    <a:pt x="21" y="372"/>
                  </a:lnTo>
                  <a:lnTo>
                    <a:pt x="21" y="375"/>
                  </a:lnTo>
                  <a:lnTo>
                    <a:pt x="21" y="375"/>
                  </a:lnTo>
                  <a:lnTo>
                    <a:pt x="21" y="377"/>
                  </a:lnTo>
                  <a:lnTo>
                    <a:pt x="23" y="377"/>
                  </a:lnTo>
                  <a:lnTo>
                    <a:pt x="23" y="377"/>
                  </a:lnTo>
                  <a:lnTo>
                    <a:pt x="23" y="375"/>
                  </a:lnTo>
                  <a:lnTo>
                    <a:pt x="26" y="375"/>
                  </a:lnTo>
                  <a:lnTo>
                    <a:pt x="26" y="375"/>
                  </a:lnTo>
                  <a:lnTo>
                    <a:pt x="26" y="375"/>
                  </a:lnTo>
                  <a:lnTo>
                    <a:pt x="26" y="375"/>
                  </a:lnTo>
                  <a:lnTo>
                    <a:pt x="28" y="375"/>
                  </a:lnTo>
                  <a:lnTo>
                    <a:pt x="28" y="372"/>
                  </a:lnTo>
                  <a:lnTo>
                    <a:pt x="28" y="372"/>
                  </a:lnTo>
                  <a:lnTo>
                    <a:pt x="28" y="372"/>
                  </a:lnTo>
                  <a:lnTo>
                    <a:pt x="28" y="372"/>
                  </a:lnTo>
                  <a:lnTo>
                    <a:pt x="28" y="372"/>
                  </a:lnTo>
                  <a:lnTo>
                    <a:pt x="30" y="372"/>
                  </a:lnTo>
                  <a:lnTo>
                    <a:pt x="30" y="372"/>
                  </a:lnTo>
                  <a:lnTo>
                    <a:pt x="30" y="372"/>
                  </a:lnTo>
                  <a:lnTo>
                    <a:pt x="33" y="372"/>
                  </a:lnTo>
                  <a:lnTo>
                    <a:pt x="33" y="372"/>
                  </a:lnTo>
                  <a:lnTo>
                    <a:pt x="33" y="372"/>
                  </a:lnTo>
                  <a:lnTo>
                    <a:pt x="33" y="372"/>
                  </a:lnTo>
                  <a:lnTo>
                    <a:pt x="33" y="372"/>
                  </a:lnTo>
                  <a:lnTo>
                    <a:pt x="35" y="372"/>
                  </a:lnTo>
                  <a:lnTo>
                    <a:pt x="35" y="372"/>
                  </a:lnTo>
                  <a:lnTo>
                    <a:pt x="35" y="372"/>
                  </a:lnTo>
                  <a:lnTo>
                    <a:pt x="35" y="370"/>
                  </a:lnTo>
                  <a:lnTo>
                    <a:pt x="35" y="370"/>
                  </a:lnTo>
                  <a:lnTo>
                    <a:pt x="35" y="370"/>
                  </a:lnTo>
                  <a:lnTo>
                    <a:pt x="38" y="370"/>
                  </a:lnTo>
                  <a:lnTo>
                    <a:pt x="38" y="368"/>
                  </a:lnTo>
                  <a:lnTo>
                    <a:pt x="38" y="368"/>
                  </a:lnTo>
                  <a:lnTo>
                    <a:pt x="40" y="368"/>
                  </a:lnTo>
                  <a:lnTo>
                    <a:pt x="40" y="368"/>
                  </a:lnTo>
                  <a:lnTo>
                    <a:pt x="40" y="370"/>
                  </a:lnTo>
                  <a:lnTo>
                    <a:pt x="40" y="370"/>
                  </a:lnTo>
                  <a:lnTo>
                    <a:pt x="42" y="370"/>
                  </a:lnTo>
                  <a:lnTo>
                    <a:pt x="42" y="370"/>
                  </a:lnTo>
                  <a:lnTo>
                    <a:pt x="42" y="368"/>
                  </a:lnTo>
                  <a:lnTo>
                    <a:pt x="42" y="368"/>
                  </a:lnTo>
                  <a:lnTo>
                    <a:pt x="42" y="368"/>
                  </a:lnTo>
                  <a:lnTo>
                    <a:pt x="42" y="365"/>
                  </a:lnTo>
                  <a:lnTo>
                    <a:pt x="42" y="365"/>
                  </a:lnTo>
                  <a:lnTo>
                    <a:pt x="45" y="365"/>
                  </a:lnTo>
                  <a:lnTo>
                    <a:pt x="45" y="365"/>
                  </a:lnTo>
                  <a:lnTo>
                    <a:pt x="45" y="363"/>
                  </a:lnTo>
                  <a:lnTo>
                    <a:pt x="45" y="363"/>
                  </a:lnTo>
                  <a:lnTo>
                    <a:pt x="45" y="363"/>
                  </a:lnTo>
                  <a:lnTo>
                    <a:pt x="47" y="363"/>
                  </a:lnTo>
                  <a:lnTo>
                    <a:pt x="47" y="361"/>
                  </a:lnTo>
                  <a:lnTo>
                    <a:pt x="45" y="361"/>
                  </a:lnTo>
                  <a:lnTo>
                    <a:pt x="45" y="361"/>
                  </a:lnTo>
                  <a:lnTo>
                    <a:pt x="42" y="361"/>
                  </a:lnTo>
                  <a:lnTo>
                    <a:pt x="42" y="361"/>
                  </a:lnTo>
                  <a:lnTo>
                    <a:pt x="42" y="361"/>
                  </a:lnTo>
                  <a:lnTo>
                    <a:pt x="42" y="363"/>
                  </a:lnTo>
                  <a:lnTo>
                    <a:pt x="40" y="363"/>
                  </a:lnTo>
                  <a:lnTo>
                    <a:pt x="40" y="363"/>
                  </a:lnTo>
                  <a:lnTo>
                    <a:pt x="40" y="363"/>
                  </a:lnTo>
                  <a:lnTo>
                    <a:pt x="38" y="363"/>
                  </a:lnTo>
                  <a:lnTo>
                    <a:pt x="38" y="363"/>
                  </a:lnTo>
                  <a:lnTo>
                    <a:pt x="38" y="363"/>
                  </a:lnTo>
                  <a:lnTo>
                    <a:pt x="35" y="363"/>
                  </a:lnTo>
                  <a:lnTo>
                    <a:pt x="35" y="363"/>
                  </a:lnTo>
                  <a:lnTo>
                    <a:pt x="35" y="363"/>
                  </a:lnTo>
                  <a:lnTo>
                    <a:pt x="35" y="363"/>
                  </a:lnTo>
                  <a:lnTo>
                    <a:pt x="33" y="363"/>
                  </a:lnTo>
                  <a:lnTo>
                    <a:pt x="33" y="365"/>
                  </a:lnTo>
                  <a:lnTo>
                    <a:pt x="33" y="365"/>
                  </a:lnTo>
                  <a:lnTo>
                    <a:pt x="33" y="365"/>
                  </a:lnTo>
                  <a:lnTo>
                    <a:pt x="33" y="365"/>
                  </a:lnTo>
                  <a:lnTo>
                    <a:pt x="30" y="365"/>
                  </a:lnTo>
                  <a:lnTo>
                    <a:pt x="30" y="365"/>
                  </a:lnTo>
                  <a:lnTo>
                    <a:pt x="30" y="365"/>
                  </a:lnTo>
                  <a:lnTo>
                    <a:pt x="28" y="365"/>
                  </a:lnTo>
                  <a:lnTo>
                    <a:pt x="28" y="365"/>
                  </a:lnTo>
                  <a:lnTo>
                    <a:pt x="28" y="365"/>
                  </a:lnTo>
                  <a:lnTo>
                    <a:pt x="26" y="365"/>
                  </a:lnTo>
                  <a:lnTo>
                    <a:pt x="26" y="363"/>
                  </a:lnTo>
                  <a:lnTo>
                    <a:pt x="26" y="363"/>
                  </a:lnTo>
                  <a:lnTo>
                    <a:pt x="26" y="363"/>
                  </a:lnTo>
                  <a:lnTo>
                    <a:pt x="23" y="363"/>
                  </a:lnTo>
                  <a:lnTo>
                    <a:pt x="23" y="363"/>
                  </a:lnTo>
                  <a:lnTo>
                    <a:pt x="21" y="363"/>
                  </a:lnTo>
                  <a:lnTo>
                    <a:pt x="21" y="363"/>
                  </a:lnTo>
                  <a:lnTo>
                    <a:pt x="21" y="363"/>
                  </a:lnTo>
                  <a:lnTo>
                    <a:pt x="21" y="363"/>
                  </a:lnTo>
                  <a:lnTo>
                    <a:pt x="21" y="363"/>
                  </a:lnTo>
                  <a:lnTo>
                    <a:pt x="19" y="363"/>
                  </a:lnTo>
                  <a:lnTo>
                    <a:pt x="19" y="363"/>
                  </a:lnTo>
                  <a:lnTo>
                    <a:pt x="19" y="361"/>
                  </a:lnTo>
                  <a:lnTo>
                    <a:pt x="19" y="361"/>
                  </a:lnTo>
                  <a:lnTo>
                    <a:pt x="16" y="361"/>
                  </a:lnTo>
                  <a:lnTo>
                    <a:pt x="16" y="361"/>
                  </a:lnTo>
                  <a:lnTo>
                    <a:pt x="16" y="361"/>
                  </a:lnTo>
                  <a:lnTo>
                    <a:pt x="14" y="361"/>
                  </a:lnTo>
                  <a:lnTo>
                    <a:pt x="14" y="358"/>
                  </a:lnTo>
                  <a:lnTo>
                    <a:pt x="14" y="358"/>
                  </a:lnTo>
                  <a:lnTo>
                    <a:pt x="14" y="358"/>
                  </a:lnTo>
                  <a:lnTo>
                    <a:pt x="14" y="358"/>
                  </a:lnTo>
                  <a:lnTo>
                    <a:pt x="12" y="358"/>
                  </a:lnTo>
                  <a:lnTo>
                    <a:pt x="12" y="356"/>
                  </a:lnTo>
                  <a:lnTo>
                    <a:pt x="12" y="356"/>
                  </a:lnTo>
                  <a:lnTo>
                    <a:pt x="12" y="356"/>
                  </a:lnTo>
                  <a:lnTo>
                    <a:pt x="12" y="356"/>
                  </a:lnTo>
                  <a:lnTo>
                    <a:pt x="9" y="356"/>
                  </a:lnTo>
                  <a:lnTo>
                    <a:pt x="9" y="353"/>
                  </a:lnTo>
                  <a:lnTo>
                    <a:pt x="9" y="353"/>
                  </a:lnTo>
                  <a:lnTo>
                    <a:pt x="9" y="353"/>
                  </a:lnTo>
                  <a:lnTo>
                    <a:pt x="7" y="353"/>
                  </a:lnTo>
                  <a:lnTo>
                    <a:pt x="7" y="353"/>
                  </a:lnTo>
                  <a:lnTo>
                    <a:pt x="7" y="353"/>
                  </a:lnTo>
                  <a:lnTo>
                    <a:pt x="7" y="351"/>
                  </a:lnTo>
                  <a:lnTo>
                    <a:pt x="7" y="351"/>
                  </a:lnTo>
                  <a:lnTo>
                    <a:pt x="7" y="351"/>
                  </a:lnTo>
                  <a:lnTo>
                    <a:pt x="7" y="349"/>
                  </a:lnTo>
                  <a:lnTo>
                    <a:pt x="4" y="349"/>
                  </a:lnTo>
                  <a:lnTo>
                    <a:pt x="4" y="349"/>
                  </a:lnTo>
                  <a:lnTo>
                    <a:pt x="4" y="349"/>
                  </a:lnTo>
                  <a:lnTo>
                    <a:pt x="4" y="346"/>
                  </a:lnTo>
                  <a:lnTo>
                    <a:pt x="4" y="346"/>
                  </a:lnTo>
                  <a:lnTo>
                    <a:pt x="4" y="346"/>
                  </a:lnTo>
                  <a:lnTo>
                    <a:pt x="4" y="344"/>
                  </a:lnTo>
                  <a:lnTo>
                    <a:pt x="4" y="344"/>
                  </a:lnTo>
                  <a:lnTo>
                    <a:pt x="4" y="344"/>
                  </a:lnTo>
                  <a:lnTo>
                    <a:pt x="4" y="344"/>
                  </a:lnTo>
                  <a:lnTo>
                    <a:pt x="2" y="344"/>
                  </a:lnTo>
                  <a:lnTo>
                    <a:pt x="2" y="344"/>
                  </a:lnTo>
                  <a:lnTo>
                    <a:pt x="2" y="344"/>
                  </a:lnTo>
                  <a:lnTo>
                    <a:pt x="0" y="344"/>
                  </a:lnTo>
                  <a:lnTo>
                    <a:pt x="0" y="344"/>
                  </a:lnTo>
                  <a:lnTo>
                    <a:pt x="0" y="344"/>
                  </a:lnTo>
                  <a:lnTo>
                    <a:pt x="0" y="344"/>
                  </a:lnTo>
                  <a:lnTo>
                    <a:pt x="0" y="344"/>
                  </a:lnTo>
                  <a:lnTo>
                    <a:pt x="0" y="344"/>
                  </a:lnTo>
                  <a:lnTo>
                    <a:pt x="0" y="342"/>
                  </a:lnTo>
                  <a:lnTo>
                    <a:pt x="0" y="342"/>
                  </a:lnTo>
                  <a:lnTo>
                    <a:pt x="0" y="339"/>
                  </a:lnTo>
                  <a:lnTo>
                    <a:pt x="0" y="339"/>
                  </a:lnTo>
                  <a:lnTo>
                    <a:pt x="0" y="339"/>
                  </a:lnTo>
                  <a:lnTo>
                    <a:pt x="0" y="337"/>
                  </a:lnTo>
                  <a:lnTo>
                    <a:pt x="0" y="337"/>
                  </a:lnTo>
                  <a:lnTo>
                    <a:pt x="0" y="337"/>
                  </a:lnTo>
                  <a:lnTo>
                    <a:pt x="0" y="337"/>
                  </a:lnTo>
                  <a:lnTo>
                    <a:pt x="0" y="334"/>
                  </a:lnTo>
                  <a:lnTo>
                    <a:pt x="2" y="334"/>
                  </a:lnTo>
                  <a:lnTo>
                    <a:pt x="2" y="334"/>
                  </a:lnTo>
                  <a:lnTo>
                    <a:pt x="2" y="334"/>
                  </a:lnTo>
                  <a:lnTo>
                    <a:pt x="2" y="334"/>
                  </a:lnTo>
                  <a:lnTo>
                    <a:pt x="4" y="334"/>
                  </a:lnTo>
                  <a:lnTo>
                    <a:pt x="4" y="334"/>
                  </a:lnTo>
                  <a:lnTo>
                    <a:pt x="7" y="334"/>
                  </a:lnTo>
                  <a:lnTo>
                    <a:pt x="7" y="334"/>
                  </a:lnTo>
                  <a:lnTo>
                    <a:pt x="7" y="334"/>
                  </a:lnTo>
                  <a:lnTo>
                    <a:pt x="7" y="334"/>
                  </a:lnTo>
                  <a:lnTo>
                    <a:pt x="7" y="334"/>
                  </a:lnTo>
                  <a:lnTo>
                    <a:pt x="7" y="334"/>
                  </a:lnTo>
                  <a:lnTo>
                    <a:pt x="4" y="334"/>
                  </a:lnTo>
                  <a:lnTo>
                    <a:pt x="4" y="332"/>
                  </a:lnTo>
                  <a:lnTo>
                    <a:pt x="4" y="332"/>
                  </a:lnTo>
                  <a:lnTo>
                    <a:pt x="2" y="332"/>
                  </a:lnTo>
                  <a:lnTo>
                    <a:pt x="2" y="332"/>
                  </a:lnTo>
                  <a:lnTo>
                    <a:pt x="4" y="332"/>
                  </a:lnTo>
                  <a:lnTo>
                    <a:pt x="4" y="330"/>
                  </a:lnTo>
                  <a:lnTo>
                    <a:pt x="4" y="330"/>
                  </a:lnTo>
                  <a:lnTo>
                    <a:pt x="7" y="330"/>
                  </a:lnTo>
                  <a:lnTo>
                    <a:pt x="7" y="332"/>
                  </a:lnTo>
                  <a:lnTo>
                    <a:pt x="7" y="332"/>
                  </a:lnTo>
                  <a:lnTo>
                    <a:pt x="7" y="332"/>
                  </a:lnTo>
                  <a:lnTo>
                    <a:pt x="7" y="332"/>
                  </a:lnTo>
                  <a:lnTo>
                    <a:pt x="9" y="332"/>
                  </a:lnTo>
                  <a:lnTo>
                    <a:pt x="9" y="332"/>
                  </a:lnTo>
                  <a:lnTo>
                    <a:pt x="9" y="332"/>
                  </a:lnTo>
                  <a:lnTo>
                    <a:pt x="12" y="332"/>
                  </a:lnTo>
                  <a:lnTo>
                    <a:pt x="12" y="330"/>
                  </a:lnTo>
                  <a:lnTo>
                    <a:pt x="12" y="330"/>
                  </a:lnTo>
                  <a:lnTo>
                    <a:pt x="12" y="330"/>
                  </a:lnTo>
                  <a:lnTo>
                    <a:pt x="12" y="330"/>
                  </a:lnTo>
                  <a:lnTo>
                    <a:pt x="12" y="330"/>
                  </a:lnTo>
                  <a:lnTo>
                    <a:pt x="12" y="330"/>
                  </a:lnTo>
                  <a:lnTo>
                    <a:pt x="12" y="327"/>
                  </a:lnTo>
                  <a:lnTo>
                    <a:pt x="12" y="327"/>
                  </a:lnTo>
                  <a:lnTo>
                    <a:pt x="12" y="325"/>
                  </a:lnTo>
                  <a:lnTo>
                    <a:pt x="14" y="325"/>
                  </a:lnTo>
                  <a:lnTo>
                    <a:pt x="14" y="325"/>
                  </a:lnTo>
                  <a:lnTo>
                    <a:pt x="14" y="327"/>
                  </a:lnTo>
                  <a:lnTo>
                    <a:pt x="14" y="327"/>
                  </a:lnTo>
                  <a:lnTo>
                    <a:pt x="14" y="327"/>
                  </a:lnTo>
                  <a:lnTo>
                    <a:pt x="14" y="327"/>
                  </a:lnTo>
                  <a:lnTo>
                    <a:pt x="16" y="327"/>
                  </a:lnTo>
                  <a:lnTo>
                    <a:pt x="16" y="325"/>
                  </a:lnTo>
                  <a:lnTo>
                    <a:pt x="16" y="325"/>
                  </a:lnTo>
                  <a:lnTo>
                    <a:pt x="16" y="327"/>
                  </a:lnTo>
                  <a:lnTo>
                    <a:pt x="19" y="327"/>
                  </a:lnTo>
                  <a:lnTo>
                    <a:pt x="19" y="327"/>
                  </a:lnTo>
                  <a:lnTo>
                    <a:pt x="19" y="327"/>
                  </a:lnTo>
                  <a:lnTo>
                    <a:pt x="21" y="327"/>
                  </a:lnTo>
                  <a:lnTo>
                    <a:pt x="21" y="327"/>
                  </a:lnTo>
                  <a:lnTo>
                    <a:pt x="21" y="327"/>
                  </a:lnTo>
                  <a:lnTo>
                    <a:pt x="23" y="327"/>
                  </a:lnTo>
                  <a:lnTo>
                    <a:pt x="23" y="327"/>
                  </a:lnTo>
                  <a:lnTo>
                    <a:pt x="26" y="327"/>
                  </a:lnTo>
                  <a:lnTo>
                    <a:pt x="26" y="327"/>
                  </a:lnTo>
                  <a:lnTo>
                    <a:pt x="26" y="327"/>
                  </a:lnTo>
                  <a:lnTo>
                    <a:pt x="26" y="325"/>
                  </a:lnTo>
                  <a:lnTo>
                    <a:pt x="28" y="325"/>
                  </a:lnTo>
                  <a:lnTo>
                    <a:pt x="28" y="327"/>
                  </a:lnTo>
                  <a:lnTo>
                    <a:pt x="28" y="327"/>
                  </a:lnTo>
                  <a:lnTo>
                    <a:pt x="28" y="327"/>
                  </a:lnTo>
                  <a:lnTo>
                    <a:pt x="30" y="327"/>
                  </a:lnTo>
                  <a:lnTo>
                    <a:pt x="30" y="327"/>
                  </a:lnTo>
                  <a:lnTo>
                    <a:pt x="30" y="327"/>
                  </a:lnTo>
                  <a:lnTo>
                    <a:pt x="33" y="327"/>
                  </a:lnTo>
                  <a:lnTo>
                    <a:pt x="33" y="330"/>
                  </a:lnTo>
                  <a:lnTo>
                    <a:pt x="33" y="330"/>
                  </a:lnTo>
                  <a:lnTo>
                    <a:pt x="33" y="330"/>
                  </a:lnTo>
                  <a:lnTo>
                    <a:pt x="35" y="330"/>
                  </a:lnTo>
                  <a:lnTo>
                    <a:pt x="35" y="330"/>
                  </a:lnTo>
                  <a:lnTo>
                    <a:pt x="35" y="330"/>
                  </a:lnTo>
                  <a:lnTo>
                    <a:pt x="38" y="330"/>
                  </a:lnTo>
                  <a:lnTo>
                    <a:pt x="38" y="330"/>
                  </a:lnTo>
                  <a:lnTo>
                    <a:pt x="40" y="330"/>
                  </a:lnTo>
                  <a:lnTo>
                    <a:pt x="40" y="330"/>
                  </a:lnTo>
                  <a:lnTo>
                    <a:pt x="40" y="330"/>
                  </a:lnTo>
                  <a:lnTo>
                    <a:pt x="40" y="327"/>
                  </a:lnTo>
                  <a:lnTo>
                    <a:pt x="40" y="327"/>
                  </a:lnTo>
                  <a:lnTo>
                    <a:pt x="40" y="325"/>
                  </a:lnTo>
                  <a:lnTo>
                    <a:pt x="42" y="325"/>
                  </a:lnTo>
                  <a:lnTo>
                    <a:pt x="42" y="325"/>
                  </a:lnTo>
                  <a:lnTo>
                    <a:pt x="42" y="325"/>
                  </a:lnTo>
                  <a:lnTo>
                    <a:pt x="45" y="325"/>
                  </a:lnTo>
                  <a:lnTo>
                    <a:pt x="45" y="325"/>
                  </a:lnTo>
                  <a:lnTo>
                    <a:pt x="45" y="325"/>
                  </a:lnTo>
                  <a:lnTo>
                    <a:pt x="47" y="325"/>
                  </a:lnTo>
                  <a:lnTo>
                    <a:pt x="47" y="325"/>
                  </a:lnTo>
                  <a:lnTo>
                    <a:pt x="47" y="325"/>
                  </a:lnTo>
                  <a:lnTo>
                    <a:pt x="47" y="323"/>
                  </a:lnTo>
                  <a:lnTo>
                    <a:pt x="49" y="323"/>
                  </a:lnTo>
                  <a:lnTo>
                    <a:pt x="49" y="323"/>
                  </a:lnTo>
                  <a:lnTo>
                    <a:pt x="52" y="323"/>
                  </a:lnTo>
                  <a:lnTo>
                    <a:pt x="52" y="325"/>
                  </a:lnTo>
                  <a:lnTo>
                    <a:pt x="52" y="325"/>
                  </a:lnTo>
                  <a:lnTo>
                    <a:pt x="52" y="327"/>
                  </a:lnTo>
                  <a:lnTo>
                    <a:pt x="52" y="327"/>
                  </a:lnTo>
                  <a:lnTo>
                    <a:pt x="52" y="327"/>
                  </a:lnTo>
                  <a:lnTo>
                    <a:pt x="52" y="327"/>
                  </a:lnTo>
                  <a:lnTo>
                    <a:pt x="54" y="327"/>
                  </a:lnTo>
                  <a:lnTo>
                    <a:pt x="54" y="327"/>
                  </a:lnTo>
                  <a:lnTo>
                    <a:pt x="54" y="327"/>
                  </a:lnTo>
                  <a:lnTo>
                    <a:pt x="57" y="327"/>
                  </a:lnTo>
                  <a:lnTo>
                    <a:pt x="57" y="327"/>
                  </a:lnTo>
                  <a:lnTo>
                    <a:pt x="59" y="327"/>
                  </a:lnTo>
                  <a:lnTo>
                    <a:pt x="59" y="327"/>
                  </a:lnTo>
                  <a:lnTo>
                    <a:pt x="59" y="327"/>
                  </a:lnTo>
                  <a:lnTo>
                    <a:pt x="59" y="325"/>
                  </a:lnTo>
                  <a:lnTo>
                    <a:pt x="59" y="325"/>
                  </a:lnTo>
                  <a:lnTo>
                    <a:pt x="59" y="325"/>
                  </a:lnTo>
                  <a:lnTo>
                    <a:pt x="61" y="325"/>
                  </a:lnTo>
                  <a:lnTo>
                    <a:pt x="61" y="325"/>
                  </a:lnTo>
                  <a:lnTo>
                    <a:pt x="61" y="325"/>
                  </a:lnTo>
                  <a:lnTo>
                    <a:pt x="61" y="323"/>
                  </a:lnTo>
                  <a:lnTo>
                    <a:pt x="64" y="323"/>
                  </a:lnTo>
                  <a:lnTo>
                    <a:pt x="64" y="323"/>
                  </a:lnTo>
                  <a:lnTo>
                    <a:pt x="64" y="323"/>
                  </a:lnTo>
                  <a:lnTo>
                    <a:pt x="61" y="323"/>
                  </a:lnTo>
                  <a:lnTo>
                    <a:pt x="61" y="323"/>
                  </a:lnTo>
                  <a:lnTo>
                    <a:pt x="61" y="323"/>
                  </a:lnTo>
                  <a:lnTo>
                    <a:pt x="61" y="320"/>
                  </a:lnTo>
                  <a:lnTo>
                    <a:pt x="61" y="320"/>
                  </a:lnTo>
                  <a:lnTo>
                    <a:pt x="61" y="318"/>
                  </a:lnTo>
                  <a:lnTo>
                    <a:pt x="61" y="318"/>
                  </a:lnTo>
                  <a:lnTo>
                    <a:pt x="61" y="318"/>
                  </a:lnTo>
                  <a:lnTo>
                    <a:pt x="61" y="318"/>
                  </a:lnTo>
                  <a:lnTo>
                    <a:pt x="61" y="316"/>
                  </a:lnTo>
                  <a:lnTo>
                    <a:pt x="61" y="316"/>
                  </a:lnTo>
                  <a:lnTo>
                    <a:pt x="61" y="316"/>
                  </a:lnTo>
                  <a:lnTo>
                    <a:pt x="61" y="313"/>
                  </a:lnTo>
                  <a:lnTo>
                    <a:pt x="61" y="313"/>
                  </a:lnTo>
                  <a:lnTo>
                    <a:pt x="61" y="313"/>
                  </a:lnTo>
                  <a:lnTo>
                    <a:pt x="61" y="313"/>
                  </a:lnTo>
                  <a:lnTo>
                    <a:pt x="61" y="311"/>
                  </a:lnTo>
                  <a:lnTo>
                    <a:pt x="59" y="311"/>
                  </a:lnTo>
                  <a:lnTo>
                    <a:pt x="59" y="311"/>
                  </a:lnTo>
                  <a:lnTo>
                    <a:pt x="59" y="308"/>
                  </a:lnTo>
                  <a:lnTo>
                    <a:pt x="59" y="308"/>
                  </a:lnTo>
                  <a:lnTo>
                    <a:pt x="59" y="308"/>
                  </a:lnTo>
                  <a:lnTo>
                    <a:pt x="59" y="306"/>
                  </a:lnTo>
                  <a:lnTo>
                    <a:pt x="59" y="306"/>
                  </a:lnTo>
                  <a:lnTo>
                    <a:pt x="59" y="306"/>
                  </a:lnTo>
                  <a:lnTo>
                    <a:pt x="59" y="304"/>
                  </a:lnTo>
                  <a:lnTo>
                    <a:pt x="59" y="304"/>
                  </a:lnTo>
                  <a:lnTo>
                    <a:pt x="57" y="304"/>
                  </a:lnTo>
                  <a:lnTo>
                    <a:pt x="57" y="304"/>
                  </a:lnTo>
                  <a:lnTo>
                    <a:pt x="57" y="304"/>
                  </a:lnTo>
                  <a:lnTo>
                    <a:pt x="57" y="301"/>
                  </a:lnTo>
                  <a:lnTo>
                    <a:pt x="54" y="301"/>
                  </a:lnTo>
                  <a:lnTo>
                    <a:pt x="54" y="301"/>
                  </a:lnTo>
                  <a:lnTo>
                    <a:pt x="54" y="299"/>
                  </a:lnTo>
                  <a:lnTo>
                    <a:pt x="54" y="299"/>
                  </a:lnTo>
                  <a:lnTo>
                    <a:pt x="54" y="299"/>
                  </a:lnTo>
                  <a:lnTo>
                    <a:pt x="54" y="299"/>
                  </a:lnTo>
                  <a:lnTo>
                    <a:pt x="54" y="297"/>
                  </a:lnTo>
                  <a:lnTo>
                    <a:pt x="54" y="297"/>
                  </a:lnTo>
                  <a:lnTo>
                    <a:pt x="54" y="294"/>
                  </a:lnTo>
                  <a:lnTo>
                    <a:pt x="54" y="294"/>
                  </a:lnTo>
                  <a:lnTo>
                    <a:pt x="54" y="294"/>
                  </a:lnTo>
                  <a:lnTo>
                    <a:pt x="54" y="292"/>
                  </a:lnTo>
                  <a:lnTo>
                    <a:pt x="54" y="292"/>
                  </a:lnTo>
                  <a:lnTo>
                    <a:pt x="54" y="289"/>
                  </a:lnTo>
                  <a:lnTo>
                    <a:pt x="52" y="289"/>
                  </a:lnTo>
                  <a:lnTo>
                    <a:pt x="52" y="289"/>
                  </a:lnTo>
                  <a:lnTo>
                    <a:pt x="52" y="289"/>
                  </a:lnTo>
                  <a:lnTo>
                    <a:pt x="49" y="289"/>
                  </a:lnTo>
                  <a:lnTo>
                    <a:pt x="49" y="289"/>
                  </a:lnTo>
                  <a:lnTo>
                    <a:pt x="49" y="292"/>
                  </a:lnTo>
                  <a:lnTo>
                    <a:pt x="47" y="292"/>
                  </a:lnTo>
                  <a:lnTo>
                    <a:pt x="47" y="292"/>
                  </a:lnTo>
                  <a:lnTo>
                    <a:pt x="47" y="289"/>
                  </a:lnTo>
                  <a:lnTo>
                    <a:pt x="47" y="289"/>
                  </a:lnTo>
                  <a:lnTo>
                    <a:pt x="45" y="289"/>
                  </a:lnTo>
                  <a:lnTo>
                    <a:pt x="45" y="289"/>
                  </a:lnTo>
                  <a:lnTo>
                    <a:pt x="45" y="289"/>
                  </a:lnTo>
                  <a:lnTo>
                    <a:pt x="45" y="287"/>
                  </a:lnTo>
                  <a:lnTo>
                    <a:pt x="42" y="287"/>
                  </a:lnTo>
                  <a:lnTo>
                    <a:pt x="42" y="287"/>
                  </a:lnTo>
                  <a:lnTo>
                    <a:pt x="42" y="287"/>
                  </a:lnTo>
                  <a:lnTo>
                    <a:pt x="42" y="285"/>
                  </a:lnTo>
                  <a:lnTo>
                    <a:pt x="42" y="285"/>
                  </a:lnTo>
                  <a:lnTo>
                    <a:pt x="42" y="285"/>
                  </a:lnTo>
                  <a:lnTo>
                    <a:pt x="40" y="285"/>
                  </a:lnTo>
                  <a:lnTo>
                    <a:pt x="40" y="285"/>
                  </a:lnTo>
                  <a:lnTo>
                    <a:pt x="40" y="282"/>
                  </a:lnTo>
                  <a:lnTo>
                    <a:pt x="40" y="282"/>
                  </a:lnTo>
                  <a:lnTo>
                    <a:pt x="40" y="280"/>
                  </a:lnTo>
                  <a:lnTo>
                    <a:pt x="40" y="280"/>
                  </a:lnTo>
                  <a:lnTo>
                    <a:pt x="42" y="280"/>
                  </a:lnTo>
                  <a:lnTo>
                    <a:pt x="42" y="278"/>
                  </a:lnTo>
                  <a:lnTo>
                    <a:pt x="42" y="278"/>
                  </a:lnTo>
                  <a:lnTo>
                    <a:pt x="42" y="278"/>
                  </a:lnTo>
                  <a:lnTo>
                    <a:pt x="42" y="275"/>
                  </a:lnTo>
                  <a:lnTo>
                    <a:pt x="42" y="275"/>
                  </a:lnTo>
                  <a:lnTo>
                    <a:pt x="42" y="275"/>
                  </a:lnTo>
                  <a:lnTo>
                    <a:pt x="42" y="273"/>
                  </a:lnTo>
                  <a:lnTo>
                    <a:pt x="42" y="273"/>
                  </a:lnTo>
                  <a:lnTo>
                    <a:pt x="42" y="270"/>
                  </a:lnTo>
                  <a:lnTo>
                    <a:pt x="42" y="270"/>
                  </a:lnTo>
                  <a:lnTo>
                    <a:pt x="42" y="268"/>
                  </a:lnTo>
                  <a:lnTo>
                    <a:pt x="42" y="268"/>
                  </a:lnTo>
                  <a:lnTo>
                    <a:pt x="42" y="268"/>
                  </a:lnTo>
                  <a:lnTo>
                    <a:pt x="40" y="268"/>
                  </a:lnTo>
                  <a:lnTo>
                    <a:pt x="40" y="268"/>
                  </a:lnTo>
                  <a:lnTo>
                    <a:pt x="40" y="268"/>
                  </a:lnTo>
                  <a:lnTo>
                    <a:pt x="38" y="268"/>
                  </a:lnTo>
                  <a:lnTo>
                    <a:pt x="38" y="268"/>
                  </a:lnTo>
                  <a:lnTo>
                    <a:pt x="35" y="268"/>
                  </a:lnTo>
                  <a:lnTo>
                    <a:pt x="35" y="268"/>
                  </a:lnTo>
                  <a:lnTo>
                    <a:pt x="35" y="268"/>
                  </a:lnTo>
                  <a:lnTo>
                    <a:pt x="35" y="266"/>
                  </a:lnTo>
                  <a:lnTo>
                    <a:pt x="33" y="266"/>
                  </a:lnTo>
                  <a:lnTo>
                    <a:pt x="33" y="266"/>
                  </a:lnTo>
                  <a:lnTo>
                    <a:pt x="33" y="266"/>
                  </a:lnTo>
                  <a:lnTo>
                    <a:pt x="33" y="266"/>
                  </a:lnTo>
                  <a:lnTo>
                    <a:pt x="30" y="266"/>
                  </a:lnTo>
                  <a:lnTo>
                    <a:pt x="30" y="263"/>
                  </a:lnTo>
                  <a:lnTo>
                    <a:pt x="30" y="263"/>
                  </a:lnTo>
                  <a:lnTo>
                    <a:pt x="28" y="263"/>
                  </a:lnTo>
                  <a:lnTo>
                    <a:pt x="28" y="263"/>
                  </a:lnTo>
                  <a:lnTo>
                    <a:pt x="28" y="263"/>
                  </a:lnTo>
                  <a:lnTo>
                    <a:pt x="28" y="263"/>
                  </a:lnTo>
                  <a:lnTo>
                    <a:pt x="28" y="261"/>
                  </a:lnTo>
                  <a:lnTo>
                    <a:pt x="28" y="261"/>
                  </a:lnTo>
                  <a:lnTo>
                    <a:pt x="28" y="259"/>
                  </a:lnTo>
                  <a:lnTo>
                    <a:pt x="28" y="259"/>
                  </a:lnTo>
                  <a:lnTo>
                    <a:pt x="28" y="256"/>
                  </a:lnTo>
                  <a:lnTo>
                    <a:pt x="28" y="256"/>
                  </a:lnTo>
                  <a:lnTo>
                    <a:pt x="28" y="256"/>
                  </a:lnTo>
                  <a:lnTo>
                    <a:pt x="28" y="254"/>
                  </a:lnTo>
                  <a:lnTo>
                    <a:pt x="28" y="254"/>
                  </a:lnTo>
                  <a:lnTo>
                    <a:pt x="30" y="254"/>
                  </a:lnTo>
                  <a:lnTo>
                    <a:pt x="30" y="254"/>
                  </a:lnTo>
                  <a:lnTo>
                    <a:pt x="30" y="252"/>
                  </a:lnTo>
                  <a:lnTo>
                    <a:pt x="30" y="252"/>
                  </a:lnTo>
                  <a:lnTo>
                    <a:pt x="30" y="252"/>
                  </a:lnTo>
                  <a:lnTo>
                    <a:pt x="33" y="252"/>
                  </a:lnTo>
                  <a:lnTo>
                    <a:pt x="33" y="252"/>
                  </a:lnTo>
                  <a:lnTo>
                    <a:pt x="33" y="249"/>
                  </a:lnTo>
                  <a:lnTo>
                    <a:pt x="33" y="249"/>
                  </a:lnTo>
                  <a:lnTo>
                    <a:pt x="33" y="249"/>
                  </a:lnTo>
                  <a:lnTo>
                    <a:pt x="35" y="249"/>
                  </a:lnTo>
                  <a:lnTo>
                    <a:pt x="35" y="247"/>
                  </a:lnTo>
                  <a:lnTo>
                    <a:pt x="35" y="247"/>
                  </a:lnTo>
                  <a:lnTo>
                    <a:pt x="35" y="247"/>
                  </a:lnTo>
                  <a:lnTo>
                    <a:pt x="35" y="247"/>
                  </a:lnTo>
                  <a:lnTo>
                    <a:pt x="35" y="244"/>
                  </a:lnTo>
                  <a:lnTo>
                    <a:pt x="38" y="244"/>
                  </a:lnTo>
                  <a:lnTo>
                    <a:pt x="38" y="244"/>
                  </a:lnTo>
                  <a:lnTo>
                    <a:pt x="38" y="244"/>
                  </a:lnTo>
                  <a:lnTo>
                    <a:pt x="38" y="244"/>
                  </a:lnTo>
                  <a:lnTo>
                    <a:pt x="40" y="244"/>
                  </a:lnTo>
                  <a:lnTo>
                    <a:pt x="40" y="242"/>
                  </a:lnTo>
                  <a:lnTo>
                    <a:pt x="40" y="242"/>
                  </a:lnTo>
                  <a:lnTo>
                    <a:pt x="40" y="242"/>
                  </a:lnTo>
                  <a:lnTo>
                    <a:pt x="40" y="240"/>
                  </a:lnTo>
                  <a:lnTo>
                    <a:pt x="40" y="240"/>
                  </a:lnTo>
                  <a:lnTo>
                    <a:pt x="40" y="240"/>
                  </a:lnTo>
                  <a:lnTo>
                    <a:pt x="40" y="237"/>
                  </a:lnTo>
                  <a:lnTo>
                    <a:pt x="42" y="237"/>
                  </a:lnTo>
                  <a:lnTo>
                    <a:pt x="42" y="237"/>
                  </a:lnTo>
                  <a:lnTo>
                    <a:pt x="42" y="235"/>
                  </a:lnTo>
                  <a:lnTo>
                    <a:pt x="42" y="235"/>
                  </a:lnTo>
                  <a:lnTo>
                    <a:pt x="42" y="235"/>
                  </a:lnTo>
                  <a:lnTo>
                    <a:pt x="42" y="235"/>
                  </a:lnTo>
                  <a:lnTo>
                    <a:pt x="42" y="235"/>
                  </a:lnTo>
                  <a:lnTo>
                    <a:pt x="45" y="235"/>
                  </a:lnTo>
                  <a:lnTo>
                    <a:pt x="45" y="235"/>
                  </a:lnTo>
                  <a:lnTo>
                    <a:pt x="45" y="233"/>
                  </a:lnTo>
                  <a:lnTo>
                    <a:pt x="47" y="233"/>
                  </a:lnTo>
                  <a:lnTo>
                    <a:pt x="47" y="233"/>
                  </a:lnTo>
                  <a:lnTo>
                    <a:pt x="47" y="233"/>
                  </a:lnTo>
                  <a:lnTo>
                    <a:pt x="47" y="233"/>
                  </a:lnTo>
                  <a:lnTo>
                    <a:pt x="47" y="230"/>
                  </a:lnTo>
                  <a:lnTo>
                    <a:pt x="49" y="230"/>
                  </a:lnTo>
                  <a:lnTo>
                    <a:pt x="49" y="230"/>
                  </a:lnTo>
                  <a:lnTo>
                    <a:pt x="52" y="230"/>
                  </a:lnTo>
                  <a:lnTo>
                    <a:pt x="52" y="233"/>
                  </a:lnTo>
                  <a:lnTo>
                    <a:pt x="52" y="233"/>
                  </a:lnTo>
                  <a:lnTo>
                    <a:pt x="52" y="233"/>
                  </a:lnTo>
                  <a:lnTo>
                    <a:pt x="52" y="233"/>
                  </a:lnTo>
                  <a:lnTo>
                    <a:pt x="54" y="233"/>
                  </a:lnTo>
                  <a:lnTo>
                    <a:pt x="54" y="235"/>
                  </a:lnTo>
                  <a:lnTo>
                    <a:pt x="54" y="235"/>
                  </a:lnTo>
                  <a:lnTo>
                    <a:pt x="54" y="235"/>
                  </a:lnTo>
                  <a:lnTo>
                    <a:pt x="54" y="235"/>
                  </a:lnTo>
                  <a:lnTo>
                    <a:pt x="54" y="237"/>
                  </a:lnTo>
                  <a:lnTo>
                    <a:pt x="54" y="237"/>
                  </a:lnTo>
                  <a:lnTo>
                    <a:pt x="54" y="237"/>
                  </a:lnTo>
                  <a:lnTo>
                    <a:pt x="54" y="240"/>
                  </a:lnTo>
                  <a:lnTo>
                    <a:pt x="57" y="240"/>
                  </a:lnTo>
                  <a:lnTo>
                    <a:pt x="57" y="240"/>
                  </a:lnTo>
                  <a:lnTo>
                    <a:pt x="59" y="240"/>
                  </a:lnTo>
                  <a:lnTo>
                    <a:pt x="59" y="240"/>
                  </a:lnTo>
                  <a:lnTo>
                    <a:pt x="59" y="240"/>
                  </a:lnTo>
                  <a:lnTo>
                    <a:pt x="59" y="237"/>
                  </a:lnTo>
                  <a:lnTo>
                    <a:pt x="61" y="237"/>
                  </a:lnTo>
                  <a:lnTo>
                    <a:pt x="61" y="237"/>
                  </a:lnTo>
                  <a:lnTo>
                    <a:pt x="61" y="237"/>
                  </a:lnTo>
                  <a:lnTo>
                    <a:pt x="61" y="237"/>
                  </a:lnTo>
                  <a:lnTo>
                    <a:pt x="64" y="237"/>
                  </a:lnTo>
                  <a:lnTo>
                    <a:pt x="64" y="237"/>
                  </a:lnTo>
                  <a:lnTo>
                    <a:pt x="64" y="235"/>
                  </a:lnTo>
                  <a:lnTo>
                    <a:pt x="66" y="235"/>
                  </a:lnTo>
                  <a:lnTo>
                    <a:pt x="66" y="235"/>
                  </a:lnTo>
                  <a:lnTo>
                    <a:pt x="66" y="235"/>
                  </a:lnTo>
                  <a:lnTo>
                    <a:pt x="66" y="235"/>
                  </a:lnTo>
                  <a:lnTo>
                    <a:pt x="68" y="235"/>
                  </a:lnTo>
                  <a:lnTo>
                    <a:pt x="68" y="235"/>
                  </a:lnTo>
                  <a:lnTo>
                    <a:pt x="68" y="235"/>
                  </a:lnTo>
                  <a:lnTo>
                    <a:pt x="71" y="235"/>
                  </a:lnTo>
                  <a:lnTo>
                    <a:pt x="71" y="235"/>
                  </a:lnTo>
                  <a:lnTo>
                    <a:pt x="73" y="235"/>
                  </a:lnTo>
                  <a:lnTo>
                    <a:pt x="73" y="235"/>
                  </a:lnTo>
                  <a:lnTo>
                    <a:pt x="73" y="235"/>
                  </a:lnTo>
                  <a:lnTo>
                    <a:pt x="75" y="235"/>
                  </a:lnTo>
                  <a:lnTo>
                    <a:pt x="75" y="235"/>
                  </a:lnTo>
                  <a:lnTo>
                    <a:pt x="75" y="235"/>
                  </a:lnTo>
                  <a:lnTo>
                    <a:pt x="75" y="235"/>
                  </a:lnTo>
                  <a:lnTo>
                    <a:pt x="78" y="235"/>
                  </a:lnTo>
                  <a:lnTo>
                    <a:pt x="78" y="235"/>
                  </a:lnTo>
                  <a:lnTo>
                    <a:pt x="78" y="233"/>
                  </a:lnTo>
                  <a:lnTo>
                    <a:pt x="80" y="233"/>
                  </a:lnTo>
                  <a:lnTo>
                    <a:pt x="80" y="233"/>
                  </a:lnTo>
                  <a:lnTo>
                    <a:pt x="80" y="233"/>
                  </a:lnTo>
                  <a:lnTo>
                    <a:pt x="80" y="230"/>
                  </a:lnTo>
                  <a:lnTo>
                    <a:pt x="80" y="230"/>
                  </a:lnTo>
                  <a:lnTo>
                    <a:pt x="80" y="228"/>
                  </a:lnTo>
                  <a:lnTo>
                    <a:pt x="80" y="228"/>
                  </a:lnTo>
                  <a:lnTo>
                    <a:pt x="80" y="228"/>
                  </a:lnTo>
                  <a:lnTo>
                    <a:pt x="80" y="225"/>
                  </a:lnTo>
                  <a:lnTo>
                    <a:pt x="83" y="225"/>
                  </a:lnTo>
                  <a:lnTo>
                    <a:pt x="83" y="225"/>
                  </a:lnTo>
                  <a:lnTo>
                    <a:pt x="83" y="225"/>
                  </a:lnTo>
                  <a:lnTo>
                    <a:pt x="85" y="225"/>
                  </a:lnTo>
                  <a:lnTo>
                    <a:pt x="85" y="225"/>
                  </a:lnTo>
                  <a:lnTo>
                    <a:pt x="85" y="225"/>
                  </a:lnTo>
                  <a:lnTo>
                    <a:pt x="85" y="223"/>
                  </a:lnTo>
                  <a:lnTo>
                    <a:pt x="85" y="223"/>
                  </a:lnTo>
                  <a:lnTo>
                    <a:pt x="85" y="223"/>
                  </a:lnTo>
                  <a:lnTo>
                    <a:pt x="87" y="223"/>
                  </a:lnTo>
                  <a:lnTo>
                    <a:pt x="87" y="221"/>
                  </a:lnTo>
                  <a:lnTo>
                    <a:pt x="87" y="221"/>
                  </a:lnTo>
                  <a:lnTo>
                    <a:pt x="87" y="221"/>
                  </a:lnTo>
                  <a:lnTo>
                    <a:pt x="87" y="218"/>
                  </a:lnTo>
                  <a:lnTo>
                    <a:pt x="87" y="218"/>
                  </a:lnTo>
                  <a:lnTo>
                    <a:pt x="87" y="216"/>
                  </a:lnTo>
                  <a:lnTo>
                    <a:pt x="87" y="216"/>
                  </a:lnTo>
                  <a:lnTo>
                    <a:pt x="87" y="216"/>
                  </a:lnTo>
                  <a:lnTo>
                    <a:pt x="87" y="216"/>
                  </a:lnTo>
                  <a:lnTo>
                    <a:pt x="90" y="216"/>
                  </a:lnTo>
                  <a:lnTo>
                    <a:pt x="90" y="214"/>
                  </a:lnTo>
                  <a:lnTo>
                    <a:pt x="90" y="214"/>
                  </a:lnTo>
                  <a:lnTo>
                    <a:pt x="90" y="214"/>
                  </a:lnTo>
                  <a:lnTo>
                    <a:pt x="90" y="211"/>
                  </a:lnTo>
                  <a:lnTo>
                    <a:pt x="92" y="211"/>
                  </a:lnTo>
                  <a:lnTo>
                    <a:pt x="92" y="211"/>
                  </a:lnTo>
                  <a:lnTo>
                    <a:pt x="92" y="211"/>
                  </a:lnTo>
                  <a:lnTo>
                    <a:pt x="92" y="211"/>
                  </a:lnTo>
                  <a:lnTo>
                    <a:pt x="94" y="211"/>
                  </a:lnTo>
                  <a:lnTo>
                    <a:pt x="94" y="209"/>
                  </a:lnTo>
                  <a:lnTo>
                    <a:pt x="94" y="209"/>
                  </a:lnTo>
                  <a:lnTo>
                    <a:pt x="94" y="209"/>
                  </a:lnTo>
                  <a:lnTo>
                    <a:pt x="94" y="209"/>
                  </a:lnTo>
                  <a:lnTo>
                    <a:pt x="97" y="209"/>
                  </a:lnTo>
                  <a:lnTo>
                    <a:pt x="97" y="209"/>
                  </a:lnTo>
                  <a:lnTo>
                    <a:pt x="97" y="207"/>
                  </a:lnTo>
                  <a:lnTo>
                    <a:pt x="99" y="207"/>
                  </a:lnTo>
                  <a:lnTo>
                    <a:pt x="99" y="207"/>
                  </a:lnTo>
                  <a:lnTo>
                    <a:pt x="99" y="207"/>
                  </a:lnTo>
                  <a:lnTo>
                    <a:pt x="99" y="207"/>
                  </a:lnTo>
                  <a:lnTo>
                    <a:pt x="101" y="207"/>
                  </a:lnTo>
                  <a:lnTo>
                    <a:pt x="101" y="207"/>
                  </a:lnTo>
                  <a:lnTo>
                    <a:pt x="101" y="204"/>
                  </a:lnTo>
                  <a:lnTo>
                    <a:pt x="101" y="204"/>
                  </a:lnTo>
                  <a:lnTo>
                    <a:pt x="101" y="204"/>
                  </a:lnTo>
                  <a:lnTo>
                    <a:pt x="101" y="204"/>
                  </a:lnTo>
                  <a:lnTo>
                    <a:pt x="104" y="204"/>
                  </a:lnTo>
                  <a:lnTo>
                    <a:pt x="104" y="202"/>
                  </a:lnTo>
                  <a:lnTo>
                    <a:pt x="104" y="202"/>
                  </a:lnTo>
                  <a:lnTo>
                    <a:pt x="104" y="202"/>
                  </a:lnTo>
                  <a:lnTo>
                    <a:pt x="106" y="202"/>
                  </a:lnTo>
                  <a:lnTo>
                    <a:pt x="106" y="199"/>
                  </a:lnTo>
                  <a:lnTo>
                    <a:pt x="106" y="199"/>
                  </a:lnTo>
                  <a:lnTo>
                    <a:pt x="106" y="199"/>
                  </a:lnTo>
                  <a:lnTo>
                    <a:pt x="106" y="197"/>
                  </a:lnTo>
                  <a:lnTo>
                    <a:pt x="106" y="197"/>
                  </a:lnTo>
                  <a:lnTo>
                    <a:pt x="106" y="197"/>
                  </a:lnTo>
                  <a:lnTo>
                    <a:pt x="106" y="195"/>
                  </a:lnTo>
                  <a:lnTo>
                    <a:pt x="109" y="195"/>
                  </a:lnTo>
                  <a:lnTo>
                    <a:pt x="109" y="195"/>
                  </a:lnTo>
                  <a:lnTo>
                    <a:pt x="109" y="195"/>
                  </a:lnTo>
                  <a:lnTo>
                    <a:pt x="109" y="195"/>
                  </a:lnTo>
                  <a:lnTo>
                    <a:pt x="109" y="192"/>
                  </a:lnTo>
                  <a:lnTo>
                    <a:pt x="109" y="192"/>
                  </a:lnTo>
                  <a:lnTo>
                    <a:pt x="109" y="192"/>
                  </a:lnTo>
                  <a:lnTo>
                    <a:pt x="109" y="190"/>
                  </a:lnTo>
                  <a:lnTo>
                    <a:pt x="109" y="190"/>
                  </a:lnTo>
                  <a:lnTo>
                    <a:pt x="111" y="190"/>
                  </a:lnTo>
                  <a:lnTo>
                    <a:pt x="111" y="188"/>
                  </a:lnTo>
                  <a:lnTo>
                    <a:pt x="111" y="188"/>
                  </a:lnTo>
                  <a:lnTo>
                    <a:pt x="111" y="185"/>
                  </a:lnTo>
                  <a:lnTo>
                    <a:pt x="111" y="185"/>
                  </a:lnTo>
                  <a:lnTo>
                    <a:pt x="111" y="185"/>
                  </a:lnTo>
                  <a:lnTo>
                    <a:pt x="111" y="185"/>
                  </a:lnTo>
                  <a:lnTo>
                    <a:pt x="111" y="183"/>
                  </a:lnTo>
                  <a:lnTo>
                    <a:pt x="113" y="183"/>
                  </a:lnTo>
                  <a:lnTo>
                    <a:pt x="113" y="183"/>
                  </a:lnTo>
                  <a:lnTo>
                    <a:pt x="113" y="183"/>
                  </a:lnTo>
                  <a:lnTo>
                    <a:pt x="113" y="183"/>
                  </a:lnTo>
                  <a:lnTo>
                    <a:pt x="113" y="180"/>
                  </a:lnTo>
                  <a:lnTo>
                    <a:pt x="116" y="180"/>
                  </a:lnTo>
                  <a:lnTo>
                    <a:pt x="116" y="180"/>
                  </a:lnTo>
                  <a:lnTo>
                    <a:pt x="118" y="180"/>
                  </a:lnTo>
                  <a:lnTo>
                    <a:pt x="118" y="180"/>
                  </a:lnTo>
                  <a:lnTo>
                    <a:pt x="118" y="180"/>
                  </a:lnTo>
                  <a:lnTo>
                    <a:pt x="118" y="180"/>
                  </a:lnTo>
                  <a:lnTo>
                    <a:pt x="120" y="180"/>
                  </a:lnTo>
                  <a:lnTo>
                    <a:pt x="120" y="180"/>
                  </a:lnTo>
                  <a:lnTo>
                    <a:pt x="120" y="178"/>
                  </a:lnTo>
                  <a:lnTo>
                    <a:pt x="120" y="178"/>
                  </a:lnTo>
                  <a:lnTo>
                    <a:pt x="120" y="178"/>
                  </a:lnTo>
                  <a:lnTo>
                    <a:pt x="123" y="178"/>
                  </a:lnTo>
                  <a:lnTo>
                    <a:pt x="123" y="178"/>
                  </a:lnTo>
                  <a:lnTo>
                    <a:pt x="123" y="176"/>
                  </a:lnTo>
                  <a:lnTo>
                    <a:pt x="125" y="176"/>
                  </a:lnTo>
                  <a:lnTo>
                    <a:pt x="125" y="176"/>
                  </a:lnTo>
                  <a:lnTo>
                    <a:pt x="125" y="176"/>
                  </a:lnTo>
                  <a:lnTo>
                    <a:pt x="125" y="173"/>
                  </a:lnTo>
                  <a:lnTo>
                    <a:pt x="123" y="173"/>
                  </a:lnTo>
                  <a:lnTo>
                    <a:pt x="123" y="173"/>
                  </a:lnTo>
                  <a:lnTo>
                    <a:pt x="123" y="173"/>
                  </a:lnTo>
                  <a:lnTo>
                    <a:pt x="123" y="171"/>
                  </a:lnTo>
                  <a:lnTo>
                    <a:pt x="123" y="171"/>
                  </a:lnTo>
                  <a:lnTo>
                    <a:pt x="123" y="171"/>
                  </a:lnTo>
                  <a:lnTo>
                    <a:pt x="123" y="169"/>
                  </a:lnTo>
                  <a:lnTo>
                    <a:pt x="125" y="169"/>
                  </a:lnTo>
                  <a:lnTo>
                    <a:pt x="125" y="169"/>
                  </a:lnTo>
                  <a:lnTo>
                    <a:pt x="125" y="169"/>
                  </a:lnTo>
                  <a:lnTo>
                    <a:pt x="125" y="166"/>
                  </a:lnTo>
                  <a:lnTo>
                    <a:pt x="125" y="166"/>
                  </a:lnTo>
                  <a:lnTo>
                    <a:pt x="128" y="166"/>
                  </a:lnTo>
                  <a:lnTo>
                    <a:pt x="128" y="166"/>
                  </a:lnTo>
                  <a:lnTo>
                    <a:pt x="128" y="166"/>
                  </a:lnTo>
                  <a:lnTo>
                    <a:pt x="128" y="166"/>
                  </a:lnTo>
                  <a:lnTo>
                    <a:pt x="128" y="166"/>
                  </a:lnTo>
                  <a:lnTo>
                    <a:pt x="128" y="164"/>
                  </a:lnTo>
                  <a:lnTo>
                    <a:pt x="130" y="164"/>
                  </a:lnTo>
                  <a:lnTo>
                    <a:pt x="130" y="164"/>
                  </a:lnTo>
                  <a:lnTo>
                    <a:pt x="130" y="164"/>
                  </a:lnTo>
                  <a:lnTo>
                    <a:pt x="130" y="161"/>
                  </a:lnTo>
                  <a:lnTo>
                    <a:pt x="132" y="161"/>
                  </a:lnTo>
                  <a:lnTo>
                    <a:pt x="132" y="161"/>
                  </a:lnTo>
                  <a:lnTo>
                    <a:pt x="132" y="159"/>
                  </a:lnTo>
                  <a:lnTo>
                    <a:pt x="132" y="159"/>
                  </a:lnTo>
                  <a:lnTo>
                    <a:pt x="132" y="159"/>
                  </a:lnTo>
                  <a:lnTo>
                    <a:pt x="132" y="159"/>
                  </a:lnTo>
                  <a:lnTo>
                    <a:pt x="132" y="157"/>
                  </a:lnTo>
                  <a:lnTo>
                    <a:pt x="135" y="157"/>
                  </a:lnTo>
                  <a:lnTo>
                    <a:pt x="135" y="157"/>
                  </a:lnTo>
                  <a:lnTo>
                    <a:pt x="135" y="157"/>
                  </a:lnTo>
                  <a:lnTo>
                    <a:pt x="135" y="157"/>
                  </a:lnTo>
                  <a:lnTo>
                    <a:pt x="137" y="157"/>
                  </a:lnTo>
                  <a:lnTo>
                    <a:pt x="137" y="157"/>
                  </a:lnTo>
                  <a:lnTo>
                    <a:pt x="137" y="154"/>
                  </a:lnTo>
                  <a:lnTo>
                    <a:pt x="137" y="154"/>
                  </a:lnTo>
                  <a:lnTo>
                    <a:pt x="139" y="154"/>
                  </a:lnTo>
                  <a:lnTo>
                    <a:pt x="139" y="154"/>
                  </a:lnTo>
                  <a:lnTo>
                    <a:pt x="139" y="154"/>
                  </a:lnTo>
                  <a:lnTo>
                    <a:pt x="139" y="152"/>
                  </a:lnTo>
                  <a:lnTo>
                    <a:pt x="139" y="152"/>
                  </a:lnTo>
                  <a:lnTo>
                    <a:pt x="137" y="152"/>
                  </a:lnTo>
                  <a:lnTo>
                    <a:pt x="137" y="152"/>
                  </a:lnTo>
                  <a:lnTo>
                    <a:pt x="137" y="152"/>
                  </a:lnTo>
                  <a:lnTo>
                    <a:pt x="137" y="150"/>
                  </a:lnTo>
                  <a:lnTo>
                    <a:pt x="137" y="150"/>
                  </a:lnTo>
                  <a:lnTo>
                    <a:pt x="137" y="147"/>
                  </a:lnTo>
                  <a:lnTo>
                    <a:pt x="137" y="147"/>
                  </a:lnTo>
                  <a:lnTo>
                    <a:pt x="137" y="147"/>
                  </a:lnTo>
                  <a:lnTo>
                    <a:pt x="137" y="145"/>
                  </a:lnTo>
                  <a:lnTo>
                    <a:pt x="137" y="145"/>
                  </a:lnTo>
                  <a:lnTo>
                    <a:pt x="139" y="145"/>
                  </a:lnTo>
                  <a:lnTo>
                    <a:pt x="139" y="145"/>
                  </a:lnTo>
                  <a:lnTo>
                    <a:pt x="139" y="143"/>
                  </a:lnTo>
                  <a:lnTo>
                    <a:pt x="139" y="143"/>
                  </a:lnTo>
                  <a:lnTo>
                    <a:pt x="137" y="143"/>
                  </a:lnTo>
                  <a:lnTo>
                    <a:pt x="137" y="140"/>
                  </a:lnTo>
                  <a:lnTo>
                    <a:pt x="137" y="140"/>
                  </a:lnTo>
                  <a:lnTo>
                    <a:pt x="137" y="138"/>
                  </a:lnTo>
                  <a:lnTo>
                    <a:pt x="137" y="138"/>
                  </a:lnTo>
                  <a:lnTo>
                    <a:pt x="137" y="138"/>
                  </a:lnTo>
                  <a:lnTo>
                    <a:pt x="135" y="138"/>
                  </a:lnTo>
                  <a:lnTo>
                    <a:pt x="135" y="135"/>
                  </a:lnTo>
                  <a:lnTo>
                    <a:pt x="137" y="135"/>
                  </a:lnTo>
                  <a:lnTo>
                    <a:pt x="137" y="135"/>
                  </a:lnTo>
                  <a:lnTo>
                    <a:pt x="137" y="135"/>
                  </a:lnTo>
                  <a:lnTo>
                    <a:pt x="137" y="135"/>
                  </a:lnTo>
                  <a:lnTo>
                    <a:pt x="137" y="133"/>
                  </a:lnTo>
                  <a:lnTo>
                    <a:pt x="139" y="133"/>
                  </a:lnTo>
                  <a:lnTo>
                    <a:pt x="139" y="133"/>
                  </a:lnTo>
                  <a:lnTo>
                    <a:pt x="139" y="133"/>
                  </a:lnTo>
                  <a:lnTo>
                    <a:pt x="139" y="133"/>
                  </a:lnTo>
                  <a:lnTo>
                    <a:pt x="139" y="131"/>
                  </a:lnTo>
                  <a:lnTo>
                    <a:pt x="142" y="131"/>
                  </a:lnTo>
                  <a:lnTo>
                    <a:pt x="142" y="131"/>
                  </a:lnTo>
                  <a:lnTo>
                    <a:pt x="142" y="131"/>
                  </a:lnTo>
                  <a:lnTo>
                    <a:pt x="142" y="131"/>
                  </a:lnTo>
                  <a:lnTo>
                    <a:pt x="144" y="131"/>
                  </a:lnTo>
                  <a:lnTo>
                    <a:pt x="144" y="128"/>
                  </a:lnTo>
                  <a:lnTo>
                    <a:pt x="144" y="128"/>
                  </a:lnTo>
                  <a:lnTo>
                    <a:pt x="146" y="128"/>
                  </a:lnTo>
                  <a:lnTo>
                    <a:pt x="146" y="128"/>
                  </a:lnTo>
                  <a:lnTo>
                    <a:pt x="146" y="128"/>
                  </a:lnTo>
                  <a:lnTo>
                    <a:pt x="149" y="128"/>
                  </a:lnTo>
                  <a:lnTo>
                    <a:pt x="149" y="128"/>
                  </a:lnTo>
                  <a:lnTo>
                    <a:pt x="149" y="128"/>
                  </a:lnTo>
                  <a:lnTo>
                    <a:pt x="149" y="128"/>
                  </a:lnTo>
                  <a:lnTo>
                    <a:pt x="151" y="128"/>
                  </a:lnTo>
                  <a:lnTo>
                    <a:pt x="151" y="128"/>
                  </a:lnTo>
                  <a:lnTo>
                    <a:pt x="151" y="126"/>
                  </a:lnTo>
                  <a:lnTo>
                    <a:pt x="154" y="126"/>
                  </a:lnTo>
                  <a:lnTo>
                    <a:pt x="154" y="126"/>
                  </a:lnTo>
                  <a:lnTo>
                    <a:pt x="154" y="126"/>
                  </a:lnTo>
                  <a:lnTo>
                    <a:pt x="154" y="126"/>
                  </a:lnTo>
                  <a:lnTo>
                    <a:pt x="154" y="126"/>
                  </a:lnTo>
                  <a:lnTo>
                    <a:pt x="154" y="124"/>
                  </a:lnTo>
                  <a:lnTo>
                    <a:pt x="154" y="124"/>
                  </a:lnTo>
                  <a:lnTo>
                    <a:pt x="154" y="124"/>
                  </a:lnTo>
                  <a:lnTo>
                    <a:pt x="154" y="121"/>
                  </a:lnTo>
                  <a:lnTo>
                    <a:pt x="154" y="121"/>
                  </a:lnTo>
                  <a:lnTo>
                    <a:pt x="154" y="121"/>
                  </a:lnTo>
                  <a:lnTo>
                    <a:pt x="151" y="121"/>
                  </a:lnTo>
                  <a:lnTo>
                    <a:pt x="151" y="119"/>
                  </a:lnTo>
                  <a:lnTo>
                    <a:pt x="151" y="119"/>
                  </a:lnTo>
                  <a:lnTo>
                    <a:pt x="149" y="119"/>
                  </a:lnTo>
                  <a:lnTo>
                    <a:pt x="149" y="119"/>
                  </a:lnTo>
                  <a:lnTo>
                    <a:pt x="149" y="119"/>
                  </a:lnTo>
                  <a:lnTo>
                    <a:pt x="149" y="119"/>
                  </a:lnTo>
                  <a:lnTo>
                    <a:pt x="149" y="116"/>
                  </a:lnTo>
                  <a:lnTo>
                    <a:pt x="146" y="116"/>
                  </a:lnTo>
                  <a:lnTo>
                    <a:pt x="146" y="116"/>
                  </a:lnTo>
                  <a:lnTo>
                    <a:pt x="146" y="119"/>
                  </a:lnTo>
                  <a:lnTo>
                    <a:pt x="146" y="119"/>
                  </a:lnTo>
                  <a:lnTo>
                    <a:pt x="144" y="119"/>
                  </a:lnTo>
                  <a:lnTo>
                    <a:pt x="144" y="119"/>
                  </a:lnTo>
                  <a:lnTo>
                    <a:pt x="144" y="116"/>
                  </a:lnTo>
                  <a:lnTo>
                    <a:pt x="142" y="116"/>
                  </a:lnTo>
                  <a:lnTo>
                    <a:pt x="142" y="116"/>
                  </a:lnTo>
                  <a:lnTo>
                    <a:pt x="142" y="116"/>
                  </a:lnTo>
                  <a:lnTo>
                    <a:pt x="139" y="116"/>
                  </a:lnTo>
                  <a:lnTo>
                    <a:pt x="139" y="116"/>
                  </a:lnTo>
                  <a:lnTo>
                    <a:pt x="139" y="116"/>
                  </a:lnTo>
                  <a:lnTo>
                    <a:pt x="139" y="116"/>
                  </a:lnTo>
                  <a:lnTo>
                    <a:pt x="139" y="116"/>
                  </a:lnTo>
                  <a:lnTo>
                    <a:pt x="139" y="114"/>
                  </a:lnTo>
                  <a:lnTo>
                    <a:pt x="139" y="114"/>
                  </a:lnTo>
                  <a:lnTo>
                    <a:pt x="139" y="114"/>
                  </a:lnTo>
                  <a:lnTo>
                    <a:pt x="139" y="112"/>
                  </a:lnTo>
                  <a:lnTo>
                    <a:pt x="139" y="112"/>
                  </a:lnTo>
                  <a:lnTo>
                    <a:pt x="139" y="109"/>
                  </a:lnTo>
                  <a:lnTo>
                    <a:pt x="139" y="109"/>
                  </a:lnTo>
                  <a:lnTo>
                    <a:pt x="139" y="109"/>
                  </a:lnTo>
                  <a:lnTo>
                    <a:pt x="139" y="109"/>
                  </a:lnTo>
                  <a:lnTo>
                    <a:pt x="139" y="109"/>
                  </a:lnTo>
                  <a:lnTo>
                    <a:pt x="139" y="109"/>
                  </a:lnTo>
                  <a:lnTo>
                    <a:pt x="139" y="112"/>
                  </a:lnTo>
                  <a:lnTo>
                    <a:pt x="137" y="112"/>
                  </a:lnTo>
                  <a:lnTo>
                    <a:pt x="137" y="112"/>
                  </a:lnTo>
                  <a:lnTo>
                    <a:pt x="135" y="112"/>
                  </a:lnTo>
                  <a:lnTo>
                    <a:pt x="135" y="109"/>
                  </a:lnTo>
                  <a:lnTo>
                    <a:pt x="135" y="109"/>
                  </a:lnTo>
                  <a:lnTo>
                    <a:pt x="135" y="109"/>
                  </a:lnTo>
                  <a:lnTo>
                    <a:pt x="132" y="109"/>
                  </a:lnTo>
                  <a:lnTo>
                    <a:pt x="132" y="109"/>
                  </a:lnTo>
                  <a:lnTo>
                    <a:pt x="132" y="109"/>
                  </a:lnTo>
                  <a:lnTo>
                    <a:pt x="132" y="109"/>
                  </a:lnTo>
                  <a:lnTo>
                    <a:pt x="130" y="109"/>
                  </a:lnTo>
                  <a:lnTo>
                    <a:pt x="130" y="107"/>
                  </a:lnTo>
                  <a:lnTo>
                    <a:pt x="130" y="107"/>
                  </a:lnTo>
                  <a:lnTo>
                    <a:pt x="128" y="107"/>
                  </a:lnTo>
                  <a:lnTo>
                    <a:pt x="128" y="107"/>
                  </a:lnTo>
                  <a:lnTo>
                    <a:pt x="128" y="107"/>
                  </a:lnTo>
                  <a:lnTo>
                    <a:pt x="128" y="107"/>
                  </a:lnTo>
                  <a:lnTo>
                    <a:pt x="125" y="107"/>
                  </a:lnTo>
                  <a:lnTo>
                    <a:pt x="125" y="107"/>
                  </a:lnTo>
                  <a:lnTo>
                    <a:pt x="125" y="107"/>
                  </a:lnTo>
                  <a:lnTo>
                    <a:pt x="125" y="107"/>
                  </a:lnTo>
                  <a:lnTo>
                    <a:pt x="125" y="105"/>
                  </a:lnTo>
                  <a:lnTo>
                    <a:pt x="125" y="105"/>
                  </a:lnTo>
                  <a:lnTo>
                    <a:pt x="123" y="105"/>
                  </a:lnTo>
                  <a:lnTo>
                    <a:pt x="123" y="105"/>
                  </a:lnTo>
                  <a:lnTo>
                    <a:pt x="120" y="105"/>
                  </a:lnTo>
                  <a:lnTo>
                    <a:pt x="120" y="105"/>
                  </a:lnTo>
                  <a:lnTo>
                    <a:pt x="120" y="105"/>
                  </a:lnTo>
                  <a:lnTo>
                    <a:pt x="120" y="105"/>
                  </a:lnTo>
                  <a:lnTo>
                    <a:pt x="120" y="105"/>
                  </a:lnTo>
                  <a:lnTo>
                    <a:pt x="118" y="105"/>
                  </a:lnTo>
                  <a:lnTo>
                    <a:pt x="118" y="102"/>
                  </a:lnTo>
                  <a:lnTo>
                    <a:pt x="118" y="102"/>
                  </a:lnTo>
                  <a:lnTo>
                    <a:pt x="118" y="102"/>
                  </a:lnTo>
                  <a:lnTo>
                    <a:pt x="118" y="102"/>
                  </a:lnTo>
                  <a:lnTo>
                    <a:pt x="118" y="100"/>
                  </a:lnTo>
                  <a:lnTo>
                    <a:pt x="118" y="100"/>
                  </a:lnTo>
                  <a:lnTo>
                    <a:pt x="118" y="100"/>
                  </a:lnTo>
                  <a:lnTo>
                    <a:pt x="118" y="100"/>
                  </a:lnTo>
                  <a:lnTo>
                    <a:pt x="118" y="97"/>
                  </a:lnTo>
                  <a:lnTo>
                    <a:pt x="118" y="97"/>
                  </a:lnTo>
                  <a:lnTo>
                    <a:pt x="116" y="97"/>
                  </a:lnTo>
                  <a:lnTo>
                    <a:pt x="116" y="97"/>
                  </a:lnTo>
                  <a:lnTo>
                    <a:pt x="116" y="95"/>
                  </a:lnTo>
                  <a:lnTo>
                    <a:pt x="116" y="95"/>
                  </a:lnTo>
                  <a:lnTo>
                    <a:pt x="118" y="95"/>
                  </a:lnTo>
                  <a:lnTo>
                    <a:pt x="118" y="93"/>
                  </a:lnTo>
                  <a:lnTo>
                    <a:pt x="118" y="93"/>
                  </a:lnTo>
                  <a:lnTo>
                    <a:pt x="118" y="90"/>
                  </a:lnTo>
                  <a:lnTo>
                    <a:pt x="118" y="90"/>
                  </a:lnTo>
                  <a:lnTo>
                    <a:pt x="116" y="90"/>
                  </a:lnTo>
                  <a:lnTo>
                    <a:pt x="116" y="88"/>
                  </a:lnTo>
                  <a:lnTo>
                    <a:pt x="116" y="88"/>
                  </a:lnTo>
                  <a:lnTo>
                    <a:pt x="116" y="86"/>
                  </a:lnTo>
                  <a:lnTo>
                    <a:pt x="116" y="86"/>
                  </a:lnTo>
                  <a:lnTo>
                    <a:pt x="116" y="86"/>
                  </a:lnTo>
                  <a:lnTo>
                    <a:pt x="116" y="83"/>
                  </a:lnTo>
                  <a:lnTo>
                    <a:pt x="116" y="83"/>
                  </a:lnTo>
                  <a:lnTo>
                    <a:pt x="116" y="81"/>
                  </a:lnTo>
                  <a:lnTo>
                    <a:pt x="116" y="81"/>
                  </a:lnTo>
                  <a:lnTo>
                    <a:pt x="116" y="81"/>
                  </a:lnTo>
                  <a:lnTo>
                    <a:pt x="116" y="79"/>
                  </a:lnTo>
                  <a:lnTo>
                    <a:pt x="113" y="79"/>
                  </a:lnTo>
                  <a:lnTo>
                    <a:pt x="113" y="79"/>
                  </a:lnTo>
                  <a:lnTo>
                    <a:pt x="113" y="76"/>
                  </a:lnTo>
                  <a:lnTo>
                    <a:pt x="113" y="76"/>
                  </a:lnTo>
                  <a:lnTo>
                    <a:pt x="113" y="76"/>
                  </a:lnTo>
                  <a:lnTo>
                    <a:pt x="113" y="74"/>
                  </a:lnTo>
                  <a:lnTo>
                    <a:pt x="113" y="74"/>
                  </a:lnTo>
                  <a:lnTo>
                    <a:pt x="113" y="74"/>
                  </a:lnTo>
                  <a:lnTo>
                    <a:pt x="113" y="71"/>
                  </a:lnTo>
                  <a:lnTo>
                    <a:pt x="113" y="71"/>
                  </a:lnTo>
                  <a:lnTo>
                    <a:pt x="113" y="71"/>
                  </a:lnTo>
                  <a:lnTo>
                    <a:pt x="113" y="69"/>
                  </a:lnTo>
                  <a:lnTo>
                    <a:pt x="113" y="69"/>
                  </a:lnTo>
                  <a:lnTo>
                    <a:pt x="113" y="67"/>
                  </a:lnTo>
                  <a:lnTo>
                    <a:pt x="113" y="67"/>
                  </a:lnTo>
                  <a:lnTo>
                    <a:pt x="113" y="67"/>
                  </a:lnTo>
                  <a:lnTo>
                    <a:pt x="113" y="67"/>
                  </a:lnTo>
                  <a:lnTo>
                    <a:pt x="113" y="64"/>
                  </a:lnTo>
                  <a:lnTo>
                    <a:pt x="113" y="64"/>
                  </a:lnTo>
                  <a:lnTo>
                    <a:pt x="116" y="64"/>
                  </a:lnTo>
                  <a:lnTo>
                    <a:pt x="116" y="64"/>
                  </a:lnTo>
                  <a:lnTo>
                    <a:pt x="118" y="64"/>
                  </a:lnTo>
                  <a:lnTo>
                    <a:pt x="118" y="64"/>
                  </a:lnTo>
                  <a:lnTo>
                    <a:pt x="118" y="64"/>
                  </a:lnTo>
                  <a:lnTo>
                    <a:pt x="118" y="62"/>
                  </a:lnTo>
                  <a:lnTo>
                    <a:pt x="118" y="62"/>
                  </a:lnTo>
                  <a:lnTo>
                    <a:pt x="118" y="62"/>
                  </a:lnTo>
                  <a:lnTo>
                    <a:pt x="118" y="60"/>
                  </a:lnTo>
                  <a:lnTo>
                    <a:pt x="118" y="60"/>
                  </a:lnTo>
                  <a:lnTo>
                    <a:pt x="120" y="60"/>
                  </a:lnTo>
                  <a:lnTo>
                    <a:pt x="120" y="60"/>
                  </a:lnTo>
                  <a:lnTo>
                    <a:pt x="120" y="57"/>
                  </a:lnTo>
                  <a:lnTo>
                    <a:pt x="120" y="57"/>
                  </a:lnTo>
                  <a:lnTo>
                    <a:pt x="123" y="57"/>
                  </a:lnTo>
                  <a:lnTo>
                    <a:pt x="123" y="57"/>
                  </a:lnTo>
                  <a:lnTo>
                    <a:pt x="125" y="57"/>
                  </a:lnTo>
                  <a:lnTo>
                    <a:pt x="125" y="57"/>
                  </a:lnTo>
                  <a:lnTo>
                    <a:pt x="125" y="57"/>
                  </a:lnTo>
                  <a:lnTo>
                    <a:pt x="125" y="57"/>
                  </a:lnTo>
                  <a:lnTo>
                    <a:pt x="125" y="57"/>
                  </a:lnTo>
                  <a:lnTo>
                    <a:pt x="125" y="55"/>
                  </a:lnTo>
                  <a:lnTo>
                    <a:pt x="125" y="55"/>
                  </a:lnTo>
                  <a:lnTo>
                    <a:pt x="128" y="55"/>
                  </a:lnTo>
                  <a:lnTo>
                    <a:pt x="128" y="52"/>
                  </a:lnTo>
                  <a:lnTo>
                    <a:pt x="128" y="52"/>
                  </a:lnTo>
                  <a:lnTo>
                    <a:pt x="128" y="50"/>
                  </a:lnTo>
                  <a:lnTo>
                    <a:pt x="128" y="50"/>
                  </a:lnTo>
                  <a:lnTo>
                    <a:pt x="125" y="50"/>
                  </a:lnTo>
                  <a:lnTo>
                    <a:pt x="125" y="50"/>
                  </a:lnTo>
                  <a:lnTo>
                    <a:pt x="125" y="50"/>
                  </a:lnTo>
                  <a:lnTo>
                    <a:pt x="125" y="48"/>
                  </a:lnTo>
                  <a:lnTo>
                    <a:pt x="123" y="48"/>
                  </a:lnTo>
                  <a:lnTo>
                    <a:pt x="123" y="48"/>
                  </a:lnTo>
                  <a:lnTo>
                    <a:pt x="120" y="48"/>
                  </a:lnTo>
                  <a:lnTo>
                    <a:pt x="120" y="48"/>
                  </a:lnTo>
                  <a:lnTo>
                    <a:pt x="120" y="48"/>
                  </a:lnTo>
                  <a:lnTo>
                    <a:pt x="120" y="48"/>
                  </a:lnTo>
                  <a:lnTo>
                    <a:pt x="118" y="48"/>
                  </a:lnTo>
                  <a:lnTo>
                    <a:pt x="118" y="48"/>
                  </a:lnTo>
                  <a:lnTo>
                    <a:pt x="118" y="45"/>
                  </a:lnTo>
                  <a:lnTo>
                    <a:pt x="118" y="45"/>
                  </a:lnTo>
                  <a:lnTo>
                    <a:pt x="118" y="43"/>
                  </a:lnTo>
                  <a:lnTo>
                    <a:pt x="120" y="43"/>
                  </a:lnTo>
                  <a:lnTo>
                    <a:pt x="120" y="43"/>
                  </a:lnTo>
                  <a:lnTo>
                    <a:pt x="120" y="43"/>
                  </a:lnTo>
                  <a:lnTo>
                    <a:pt x="120" y="41"/>
                  </a:lnTo>
                  <a:lnTo>
                    <a:pt x="120" y="41"/>
                  </a:lnTo>
                  <a:lnTo>
                    <a:pt x="120" y="41"/>
                  </a:lnTo>
                  <a:lnTo>
                    <a:pt x="118" y="41"/>
                  </a:lnTo>
                  <a:lnTo>
                    <a:pt x="118" y="41"/>
                  </a:lnTo>
                  <a:lnTo>
                    <a:pt x="118" y="41"/>
                  </a:lnTo>
                  <a:lnTo>
                    <a:pt x="116" y="41"/>
                  </a:lnTo>
                  <a:lnTo>
                    <a:pt x="116" y="41"/>
                  </a:lnTo>
                  <a:lnTo>
                    <a:pt x="113" y="41"/>
                  </a:lnTo>
                  <a:lnTo>
                    <a:pt x="113" y="38"/>
                  </a:lnTo>
                  <a:lnTo>
                    <a:pt x="113" y="38"/>
                  </a:lnTo>
                  <a:lnTo>
                    <a:pt x="113" y="38"/>
                  </a:lnTo>
                  <a:lnTo>
                    <a:pt x="111" y="38"/>
                  </a:lnTo>
                  <a:lnTo>
                    <a:pt x="111" y="38"/>
                  </a:lnTo>
                  <a:lnTo>
                    <a:pt x="111" y="38"/>
                  </a:lnTo>
                  <a:lnTo>
                    <a:pt x="109" y="38"/>
                  </a:lnTo>
                  <a:lnTo>
                    <a:pt x="109" y="38"/>
                  </a:lnTo>
                  <a:lnTo>
                    <a:pt x="109" y="38"/>
                  </a:lnTo>
                  <a:lnTo>
                    <a:pt x="109" y="38"/>
                  </a:lnTo>
                  <a:lnTo>
                    <a:pt x="106" y="38"/>
                  </a:lnTo>
                  <a:lnTo>
                    <a:pt x="106" y="36"/>
                  </a:lnTo>
                  <a:lnTo>
                    <a:pt x="106" y="36"/>
                  </a:lnTo>
                  <a:lnTo>
                    <a:pt x="106" y="36"/>
                  </a:lnTo>
                  <a:lnTo>
                    <a:pt x="106" y="34"/>
                  </a:lnTo>
                  <a:lnTo>
                    <a:pt x="106" y="34"/>
                  </a:lnTo>
                  <a:lnTo>
                    <a:pt x="106" y="34"/>
                  </a:lnTo>
                  <a:lnTo>
                    <a:pt x="106" y="31"/>
                  </a:lnTo>
                  <a:lnTo>
                    <a:pt x="104" y="31"/>
                  </a:lnTo>
                  <a:lnTo>
                    <a:pt x="104" y="34"/>
                  </a:lnTo>
                  <a:lnTo>
                    <a:pt x="104" y="34"/>
                  </a:lnTo>
                  <a:lnTo>
                    <a:pt x="101" y="34"/>
                  </a:lnTo>
                  <a:lnTo>
                    <a:pt x="101" y="34"/>
                  </a:lnTo>
                  <a:lnTo>
                    <a:pt x="101" y="34"/>
                  </a:lnTo>
                  <a:lnTo>
                    <a:pt x="99" y="34"/>
                  </a:lnTo>
                  <a:lnTo>
                    <a:pt x="99" y="31"/>
                  </a:lnTo>
                  <a:lnTo>
                    <a:pt x="99" y="31"/>
                  </a:lnTo>
                  <a:lnTo>
                    <a:pt x="99" y="34"/>
                  </a:lnTo>
                  <a:lnTo>
                    <a:pt x="99" y="34"/>
                  </a:lnTo>
                  <a:lnTo>
                    <a:pt x="97" y="34"/>
                  </a:lnTo>
                  <a:lnTo>
                    <a:pt x="97" y="34"/>
                  </a:lnTo>
                  <a:lnTo>
                    <a:pt x="94" y="34"/>
                  </a:lnTo>
                  <a:lnTo>
                    <a:pt x="94" y="34"/>
                  </a:lnTo>
                  <a:lnTo>
                    <a:pt x="94" y="31"/>
                  </a:lnTo>
                  <a:lnTo>
                    <a:pt x="94" y="31"/>
                  </a:lnTo>
                  <a:lnTo>
                    <a:pt x="94" y="31"/>
                  </a:lnTo>
                  <a:lnTo>
                    <a:pt x="94" y="29"/>
                  </a:lnTo>
                  <a:lnTo>
                    <a:pt x="94" y="29"/>
                  </a:lnTo>
                  <a:lnTo>
                    <a:pt x="94" y="29"/>
                  </a:lnTo>
                  <a:lnTo>
                    <a:pt x="94" y="26"/>
                  </a:lnTo>
                  <a:lnTo>
                    <a:pt x="94" y="26"/>
                  </a:lnTo>
                  <a:lnTo>
                    <a:pt x="94" y="26"/>
                  </a:lnTo>
                  <a:lnTo>
                    <a:pt x="94" y="26"/>
                  </a:lnTo>
                  <a:lnTo>
                    <a:pt x="94" y="24"/>
                  </a:lnTo>
                  <a:lnTo>
                    <a:pt x="94" y="24"/>
                  </a:lnTo>
                  <a:lnTo>
                    <a:pt x="94" y="22"/>
                  </a:lnTo>
                  <a:lnTo>
                    <a:pt x="94" y="22"/>
                  </a:lnTo>
                  <a:lnTo>
                    <a:pt x="94" y="22"/>
                  </a:lnTo>
                  <a:lnTo>
                    <a:pt x="97" y="22"/>
                  </a:lnTo>
                  <a:lnTo>
                    <a:pt x="97" y="22"/>
                  </a:lnTo>
                  <a:lnTo>
                    <a:pt x="97" y="22"/>
                  </a:lnTo>
                  <a:lnTo>
                    <a:pt x="99" y="22"/>
                  </a:lnTo>
                  <a:lnTo>
                    <a:pt x="99" y="19"/>
                  </a:lnTo>
                  <a:lnTo>
                    <a:pt x="99" y="19"/>
                  </a:lnTo>
                  <a:lnTo>
                    <a:pt x="99" y="19"/>
                  </a:lnTo>
                  <a:lnTo>
                    <a:pt x="99" y="19"/>
                  </a:lnTo>
                  <a:lnTo>
                    <a:pt x="101" y="19"/>
                  </a:lnTo>
                  <a:lnTo>
                    <a:pt x="101" y="17"/>
                  </a:lnTo>
                  <a:lnTo>
                    <a:pt x="101" y="17"/>
                  </a:lnTo>
                  <a:lnTo>
                    <a:pt x="101" y="17"/>
                  </a:lnTo>
                  <a:lnTo>
                    <a:pt x="101" y="17"/>
                  </a:lnTo>
                  <a:lnTo>
                    <a:pt x="101" y="17"/>
                  </a:lnTo>
                  <a:lnTo>
                    <a:pt x="104" y="17"/>
                  </a:lnTo>
                  <a:lnTo>
                    <a:pt x="104" y="15"/>
                  </a:lnTo>
                  <a:lnTo>
                    <a:pt x="104" y="15"/>
                  </a:lnTo>
                  <a:lnTo>
                    <a:pt x="104" y="15"/>
                  </a:lnTo>
                  <a:lnTo>
                    <a:pt x="106" y="15"/>
                  </a:lnTo>
                  <a:lnTo>
                    <a:pt x="106" y="12"/>
                  </a:lnTo>
                  <a:lnTo>
                    <a:pt x="104" y="12"/>
                  </a:lnTo>
                  <a:lnTo>
                    <a:pt x="104" y="12"/>
                  </a:lnTo>
                  <a:lnTo>
                    <a:pt x="106" y="12"/>
                  </a:lnTo>
                  <a:lnTo>
                    <a:pt x="106" y="10"/>
                  </a:lnTo>
                  <a:lnTo>
                    <a:pt x="106" y="10"/>
                  </a:lnTo>
                  <a:lnTo>
                    <a:pt x="106" y="10"/>
                  </a:lnTo>
                  <a:lnTo>
                    <a:pt x="109" y="10"/>
                  </a:lnTo>
                  <a:lnTo>
                    <a:pt x="109" y="10"/>
                  </a:lnTo>
                  <a:lnTo>
                    <a:pt x="109" y="10"/>
                  </a:lnTo>
                  <a:lnTo>
                    <a:pt x="109" y="10"/>
                  </a:lnTo>
                  <a:lnTo>
                    <a:pt x="109" y="10"/>
                  </a:lnTo>
                  <a:lnTo>
                    <a:pt x="111" y="10"/>
                  </a:lnTo>
                  <a:lnTo>
                    <a:pt x="111" y="10"/>
                  </a:lnTo>
                  <a:lnTo>
                    <a:pt x="111" y="10"/>
                  </a:lnTo>
                  <a:lnTo>
                    <a:pt x="113" y="10"/>
                  </a:lnTo>
                  <a:lnTo>
                    <a:pt x="113" y="10"/>
                  </a:lnTo>
                  <a:lnTo>
                    <a:pt x="113" y="10"/>
                  </a:lnTo>
                  <a:lnTo>
                    <a:pt x="113" y="10"/>
                  </a:lnTo>
                  <a:lnTo>
                    <a:pt x="116" y="10"/>
                  </a:lnTo>
                  <a:lnTo>
                    <a:pt x="116" y="10"/>
                  </a:lnTo>
                  <a:lnTo>
                    <a:pt x="118" y="10"/>
                  </a:lnTo>
                  <a:lnTo>
                    <a:pt x="118" y="10"/>
                  </a:lnTo>
                  <a:lnTo>
                    <a:pt x="118" y="10"/>
                  </a:lnTo>
                  <a:lnTo>
                    <a:pt x="120" y="10"/>
                  </a:lnTo>
                  <a:lnTo>
                    <a:pt x="120" y="10"/>
                  </a:lnTo>
                  <a:lnTo>
                    <a:pt x="120" y="10"/>
                  </a:lnTo>
                  <a:lnTo>
                    <a:pt x="120" y="10"/>
                  </a:lnTo>
                  <a:lnTo>
                    <a:pt x="123" y="10"/>
                  </a:lnTo>
                  <a:lnTo>
                    <a:pt x="123" y="7"/>
                  </a:lnTo>
                  <a:lnTo>
                    <a:pt x="120" y="7"/>
                  </a:lnTo>
                  <a:lnTo>
                    <a:pt x="120" y="7"/>
                  </a:lnTo>
                  <a:lnTo>
                    <a:pt x="120" y="7"/>
                  </a:lnTo>
                  <a:lnTo>
                    <a:pt x="120" y="7"/>
                  </a:lnTo>
                  <a:lnTo>
                    <a:pt x="118" y="7"/>
                  </a:lnTo>
                  <a:lnTo>
                    <a:pt x="118" y="7"/>
                  </a:lnTo>
                  <a:lnTo>
                    <a:pt x="118" y="7"/>
                  </a:lnTo>
                  <a:lnTo>
                    <a:pt x="118" y="5"/>
                  </a:lnTo>
                  <a:lnTo>
                    <a:pt x="118" y="5"/>
                  </a:lnTo>
                  <a:lnTo>
                    <a:pt x="120" y="5"/>
                  </a:lnTo>
                  <a:lnTo>
                    <a:pt x="120" y="5"/>
                  </a:lnTo>
                  <a:lnTo>
                    <a:pt x="120" y="7"/>
                  </a:lnTo>
                  <a:lnTo>
                    <a:pt x="120" y="7"/>
                  </a:lnTo>
                  <a:lnTo>
                    <a:pt x="123" y="7"/>
                  </a:lnTo>
                  <a:lnTo>
                    <a:pt x="123" y="7"/>
                  </a:lnTo>
                  <a:lnTo>
                    <a:pt x="125" y="7"/>
                  </a:lnTo>
                  <a:lnTo>
                    <a:pt x="125" y="7"/>
                  </a:lnTo>
                  <a:lnTo>
                    <a:pt x="125" y="7"/>
                  </a:lnTo>
                  <a:lnTo>
                    <a:pt x="125" y="7"/>
                  </a:lnTo>
                  <a:lnTo>
                    <a:pt x="128" y="7"/>
                  </a:lnTo>
                  <a:lnTo>
                    <a:pt x="128" y="7"/>
                  </a:lnTo>
                  <a:lnTo>
                    <a:pt x="128" y="7"/>
                  </a:lnTo>
                  <a:lnTo>
                    <a:pt x="128" y="5"/>
                  </a:lnTo>
                  <a:lnTo>
                    <a:pt x="128" y="5"/>
                  </a:lnTo>
                  <a:lnTo>
                    <a:pt x="130" y="5"/>
                  </a:lnTo>
                  <a:lnTo>
                    <a:pt x="130" y="5"/>
                  </a:lnTo>
                  <a:lnTo>
                    <a:pt x="132" y="5"/>
                  </a:lnTo>
                  <a:lnTo>
                    <a:pt x="132" y="5"/>
                  </a:lnTo>
                  <a:lnTo>
                    <a:pt x="132" y="5"/>
                  </a:lnTo>
                  <a:lnTo>
                    <a:pt x="132" y="5"/>
                  </a:lnTo>
                  <a:lnTo>
                    <a:pt x="132" y="3"/>
                  </a:lnTo>
                  <a:lnTo>
                    <a:pt x="135" y="3"/>
                  </a:lnTo>
                  <a:lnTo>
                    <a:pt x="135" y="3"/>
                  </a:lnTo>
                  <a:lnTo>
                    <a:pt x="135" y="3"/>
                  </a:lnTo>
                  <a:lnTo>
                    <a:pt x="137" y="3"/>
                  </a:lnTo>
                  <a:lnTo>
                    <a:pt x="137" y="5"/>
                  </a:lnTo>
                  <a:lnTo>
                    <a:pt x="137" y="5"/>
                  </a:lnTo>
                  <a:lnTo>
                    <a:pt x="137" y="3"/>
                  </a:lnTo>
                  <a:lnTo>
                    <a:pt x="137" y="3"/>
                  </a:lnTo>
                  <a:lnTo>
                    <a:pt x="139" y="3"/>
                  </a:lnTo>
                  <a:lnTo>
                    <a:pt x="139" y="0"/>
                  </a:lnTo>
                  <a:lnTo>
                    <a:pt x="139" y="0"/>
                  </a:lnTo>
                  <a:lnTo>
                    <a:pt x="139" y="0"/>
                  </a:lnTo>
                  <a:lnTo>
                    <a:pt x="139" y="3"/>
                  </a:lnTo>
                  <a:lnTo>
                    <a:pt x="142" y="3"/>
                  </a:lnTo>
                  <a:lnTo>
                    <a:pt x="142" y="3"/>
                  </a:lnTo>
                  <a:lnTo>
                    <a:pt x="142" y="3"/>
                  </a:lnTo>
                  <a:lnTo>
                    <a:pt x="142" y="3"/>
                  </a:lnTo>
                  <a:lnTo>
                    <a:pt x="142" y="5"/>
                  </a:lnTo>
                  <a:lnTo>
                    <a:pt x="144" y="5"/>
                  </a:lnTo>
                  <a:lnTo>
                    <a:pt x="144" y="5"/>
                  </a:lnTo>
                  <a:lnTo>
                    <a:pt x="146" y="5"/>
                  </a:lnTo>
                  <a:lnTo>
                    <a:pt x="146" y="5"/>
                  </a:lnTo>
                  <a:lnTo>
                    <a:pt x="146" y="3"/>
                  </a:lnTo>
                  <a:lnTo>
                    <a:pt x="146" y="3"/>
                  </a:lnTo>
                  <a:lnTo>
                    <a:pt x="149" y="3"/>
                  </a:lnTo>
                  <a:lnTo>
                    <a:pt x="149" y="3"/>
                  </a:lnTo>
                  <a:lnTo>
                    <a:pt x="149" y="3"/>
                  </a:lnTo>
                  <a:lnTo>
                    <a:pt x="151" y="3"/>
                  </a:lnTo>
                  <a:lnTo>
                    <a:pt x="151" y="5"/>
                  </a:lnTo>
                  <a:lnTo>
                    <a:pt x="151" y="5"/>
                  </a:lnTo>
                  <a:lnTo>
                    <a:pt x="154" y="5"/>
                  </a:lnTo>
                  <a:lnTo>
                    <a:pt x="154" y="5"/>
                  </a:lnTo>
                  <a:lnTo>
                    <a:pt x="154" y="5"/>
                  </a:lnTo>
                  <a:lnTo>
                    <a:pt x="156" y="5"/>
                  </a:lnTo>
                  <a:lnTo>
                    <a:pt x="156" y="5"/>
                  </a:lnTo>
                  <a:lnTo>
                    <a:pt x="156" y="7"/>
                  </a:lnTo>
                  <a:lnTo>
                    <a:pt x="156" y="7"/>
                  </a:lnTo>
                  <a:lnTo>
                    <a:pt x="156" y="7"/>
                  </a:lnTo>
                  <a:lnTo>
                    <a:pt x="156" y="10"/>
                  </a:lnTo>
                  <a:lnTo>
                    <a:pt x="156" y="10"/>
                  </a:lnTo>
                  <a:lnTo>
                    <a:pt x="158" y="10"/>
                  </a:lnTo>
                  <a:lnTo>
                    <a:pt x="158" y="10"/>
                  </a:lnTo>
                  <a:lnTo>
                    <a:pt x="158" y="7"/>
                  </a:lnTo>
                  <a:lnTo>
                    <a:pt x="158" y="7"/>
                  </a:lnTo>
                  <a:lnTo>
                    <a:pt x="161" y="7"/>
                  </a:lnTo>
                  <a:lnTo>
                    <a:pt x="161" y="7"/>
                  </a:lnTo>
                  <a:lnTo>
                    <a:pt x="161" y="10"/>
                  </a:lnTo>
                  <a:lnTo>
                    <a:pt x="161" y="10"/>
                  </a:lnTo>
                  <a:lnTo>
                    <a:pt x="163" y="10"/>
                  </a:lnTo>
                  <a:lnTo>
                    <a:pt x="163" y="10"/>
                  </a:lnTo>
                  <a:lnTo>
                    <a:pt x="163" y="10"/>
                  </a:lnTo>
                  <a:lnTo>
                    <a:pt x="165" y="10"/>
                  </a:lnTo>
                  <a:lnTo>
                    <a:pt x="165" y="12"/>
                  </a:lnTo>
                  <a:lnTo>
                    <a:pt x="165" y="12"/>
                  </a:lnTo>
                  <a:lnTo>
                    <a:pt x="165" y="12"/>
                  </a:lnTo>
                  <a:lnTo>
                    <a:pt x="165" y="12"/>
                  </a:lnTo>
                  <a:lnTo>
                    <a:pt x="165" y="15"/>
                  </a:lnTo>
                  <a:lnTo>
                    <a:pt x="165" y="15"/>
                  </a:lnTo>
                  <a:lnTo>
                    <a:pt x="168" y="15"/>
                  </a:lnTo>
                  <a:lnTo>
                    <a:pt x="168" y="17"/>
                  </a:lnTo>
                  <a:lnTo>
                    <a:pt x="168" y="17"/>
                  </a:lnTo>
                  <a:lnTo>
                    <a:pt x="168" y="17"/>
                  </a:lnTo>
                  <a:lnTo>
                    <a:pt x="168" y="17"/>
                  </a:lnTo>
                  <a:lnTo>
                    <a:pt x="168" y="17"/>
                  </a:lnTo>
                  <a:lnTo>
                    <a:pt x="168" y="19"/>
                  </a:lnTo>
                  <a:lnTo>
                    <a:pt x="168" y="19"/>
                  </a:lnTo>
                  <a:lnTo>
                    <a:pt x="168" y="19"/>
                  </a:lnTo>
                  <a:lnTo>
                    <a:pt x="168" y="19"/>
                  </a:lnTo>
                  <a:lnTo>
                    <a:pt x="168" y="22"/>
                  </a:lnTo>
                  <a:lnTo>
                    <a:pt x="168" y="22"/>
                  </a:lnTo>
                  <a:lnTo>
                    <a:pt x="170" y="22"/>
                  </a:lnTo>
                  <a:lnTo>
                    <a:pt x="170" y="22"/>
                  </a:lnTo>
                  <a:lnTo>
                    <a:pt x="170" y="24"/>
                  </a:lnTo>
                  <a:lnTo>
                    <a:pt x="170" y="24"/>
                  </a:lnTo>
                  <a:lnTo>
                    <a:pt x="168" y="24"/>
                  </a:lnTo>
                  <a:lnTo>
                    <a:pt x="168" y="24"/>
                  </a:lnTo>
                  <a:lnTo>
                    <a:pt x="170" y="24"/>
                  </a:lnTo>
                  <a:lnTo>
                    <a:pt x="170" y="26"/>
                  </a:lnTo>
                  <a:lnTo>
                    <a:pt x="170" y="26"/>
                  </a:lnTo>
                  <a:lnTo>
                    <a:pt x="170" y="26"/>
                  </a:lnTo>
                  <a:lnTo>
                    <a:pt x="170" y="26"/>
                  </a:lnTo>
                  <a:lnTo>
                    <a:pt x="170" y="26"/>
                  </a:lnTo>
                  <a:lnTo>
                    <a:pt x="168" y="26"/>
                  </a:lnTo>
                  <a:lnTo>
                    <a:pt x="168" y="26"/>
                  </a:lnTo>
                  <a:lnTo>
                    <a:pt x="168" y="29"/>
                  </a:lnTo>
                  <a:lnTo>
                    <a:pt x="168" y="29"/>
                  </a:lnTo>
                  <a:lnTo>
                    <a:pt x="170" y="29"/>
                  </a:lnTo>
                  <a:lnTo>
                    <a:pt x="170" y="29"/>
                  </a:lnTo>
                  <a:lnTo>
                    <a:pt x="170" y="29"/>
                  </a:lnTo>
                  <a:lnTo>
                    <a:pt x="170" y="31"/>
                  </a:lnTo>
                  <a:lnTo>
                    <a:pt x="170" y="31"/>
                  </a:lnTo>
                  <a:lnTo>
                    <a:pt x="170" y="34"/>
                  </a:lnTo>
                  <a:lnTo>
                    <a:pt x="173" y="34"/>
                  </a:lnTo>
                  <a:lnTo>
                    <a:pt x="173" y="34"/>
                  </a:lnTo>
                  <a:lnTo>
                    <a:pt x="173" y="34"/>
                  </a:lnTo>
                  <a:lnTo>
                    <a:pt x="175" y="34"/>
                  </a:lnTo>
                  <a:lnTo>
                    <a:pt x="175" y="34"/>
                  </a:lnTo>
                  <a:lnTo>
                    <a:pt x="175" y="34"/>
                  </a:lnTo>
                  <a:lnTo>
                    <a:pt x="175" y="31"/>
                  </a:lnTo>
                  <a:lnTo>
                    <a:pt x="177" y="31"/>
                  </a:lnTo>
                  <a:lnTo>
                    <a:pt x="177" y="31"/>
                  </a:lnTo>
                  <a:lnTo>
                    <a:pt x="180" y="31"/>
                  </a:lnTo>
                  <a:lnTo>
                    <a:pt x="180" y="31"/>
                  </a:lnTo>
                  <a:lnTo>
                    <a:pt x="180" y="31"/>
                  </a:lnTo>
                  <a:lnTo>
                    <a:pt x="180" y="31"/>
                  </a:lnTo>
                  <a:lnTo>
                    <a:pt x="180" y="31"/>
                  </a:lnTo>
                  <a:lnTo>
                    <a:pt x="180" y="34"/>
                  </a:lnTo>
                  <a:lnTo>
                    <a:pt x="180" y="34"/>
                  </a:lnTo>
                  <a:lnTo>
                    <a:pt x="180" y="36"/>
                  </a:lnTo>
                  <a:lnTo>
                    <a:pt x="182" y="36"/>
                  </a:lnTo>
                  <a:lnTo>
                    <a:pt x="182" y="36"/>
                  </a:lnTo>
                  <a:lnTo>
                    <a:pt x="182" y="36"/>
                  </a:lnTo>
                  <a:lnTo>
                    <a:pt x="182" y="36"/>
                  </a:lnTo>
                  <a:lnTo>
                    <a:pt x="184" y="36"/>
                  </a:lnTo>
                  <a:lnTo>
                    <a:pt x="184" y="36"/>
                  </a:lnTo>
                  <a:lnTo>
                    <a:pt x="187" y="36"/>
                  </a:lnTo>
                  <a:lnTo>
                    <a:pt x="187" y="36"/>
                  </a:lnTo>
                  <a:lnTo>
                    <a:pt x="187" y="38"/>
                  </a:lnTo>
                  <a:lnTo>
                    <a:pt x="187" y="38"/>
                  </a:lnTo>
                  <a:lnTo>
                    <a:pt x="189" y="38"/>
                  </a:lnTo>
                  <a:lnTo>
                    <a:pt x="189" y="38"/>
                  </a:lnTo>
                  <a:lnTo>
                    <a:pt x="191" y="38"/>
                  </a:lnTo>
                  <a:lnTo>
                    <a:pt x="191" y="38"/>
                  </a:lnTo>
                  <a:lnTo>
                    <a:pt x="191" y="38"/>
                  </a:lnTo>
                  <a:lnTo>
                    <a:pt x="191" y="38"/>
                  </a:lnTo>
                  <a:lnTo>
                    <a:pt x="191" y="38"/>
                  </a:lnTo>
                  <a:lnTo>
                    <a:pt x="191" y="41"/>
                  </a:lnTo>
                  <a:lnTo>
                    <a:pt x="194" y="41"/>
                  </a:lnTo>
                  <a:lnTo>
                    <a:pt x="194" y="41"/>
                  </a:lnTo>
                  <a:lnTo>
                    <a:pt x="194" y="41"/>
                  </a:lnTo>
                  <a:lnTo>
                    <a:pt x="194" y="41"/>
                  </a:lnTo>
                  <a:lnTo>
                    <a:pt x="194" y="38"/>
                  </a:lnTo>
                  <a:lnTo>
                    <a:pt x="194" y="38"/>
                  </a:lnTo>
                  <a:lnTo>
                    <a:pt x="194" y="41"/>
                  </a:lnTo>
                  <a:lnTo>
                    <a:pt x="196" y="41"/>
                  </a:lnTo>
                  <a:lnTo>
                    <a:pt x="196" y="41"/>
                  </a:lnTo>
                  <a:lnTo>
                    <a:pt x="199" y="41"/>
                  </a:lnTo>
                  <a:lnTo>
                    <a:pt x="199" y="41"/>
                  </a:lnTo>
                  <a:lnTo>
                    <a:pt x="199" y="41"/>
                  </a:lnTo>
                  <a:lnTo>
                    <a:pt x="199" y="41"/>
                  </a:lnTo>
                  <a:lnTo>
                    <a:pt x="199" y="43"/>
                  </a:lnTo>
                  <a:lnTo>
                    <a:pt x="201" y="43"/>
                  </a:lnTo>
                  <a:lnTo>
                    <a:pt x="201" y="41"/>
                  </a:lnTo>
                  <a:lnTo>
                    <a:pt x="201" y="41"/>
                  </a:lnTo>
                  <a:lnTo>
                    <a:pt x="201" y="41"/>
                  </a:lnTo>
                  <a:lnTo>
                    <a:pt x="201" y="43"/>
                  </a:lnTo>
                  <a:lnTo>
                    <a:pt x="203" y="43"/>
                  </a:lnTo>
                  <a:lnTo>
                    <a:pt x="203" y="41"/>
                  </a:lnTo>
                  <a:lnTo>
                    <a:pt x="203" y="41"/>
                  </a:lnTo>
                  <a:lnTo>
                    <a:pt x="206" y="41"/>
                  </a:lnTo>
                  <a:lnTo>
                    <a:pt x="206" y="41"/>
                  </a:lnTo>
                  <a:lnTo>
                    <a:pt x="206" y="41"/>
                  </a:lnTo>
                  <a:lnTo>
                    <a:pt x="208" y="41"/>
                  </a:lnTo>
                  <a:lnTo>
                    <a:pt x="208" y="41"/>
                  </a:lnTo>
                  <a:lnTo>
                    <a:pt x="208" y="41"/>
                  </a:lnTo>
                  <a:lnTo>
                    <a:pt x="210" y="41"/>
                  </a:lnTo>
                  <a:lnTo>
                    <a:pt x="210" y="41"/>
                  </a:lnTo>
                  <a:lnTo>
                    <a:pt x="210" y="38"/>
                  </a:lnTo>
                  <a:lnTo>
                    <a:pt x="210" y="38"/>
                  </a:lnTo>
                  <a:lnTo>
                    <a:pt x="213" y="38"/>
                  </a:lnTo>
                  <a:lnTo>
                    <a:pt x="213" y="38"/>
                  </a:lnTo>
                  <a:lnTo>
                    <a:pt x="213" y="41"/>
                  </a:lnTo>
                  <a:lnTo>
                    <a:pt x="213" y="41"/>
                  </a:lnTo>
                  <a:lnTo>
                    <a:pt x="213" y="38"/>
                  </a:lnTo>
                  <a:lnTo>
                    <a:pt x="215" y="38"/>
                  </a:lnTo>
                  <a:lnTo>
                    <a:pt x="215" y="38"/>
                  </a:lnTo>
                  <a:lnTo>
                    <a:pt x="215" y="38"/>
                  </a:lnTo>
                  <a:lnTo>
                    <a:pt x="215" y="38"/>
                  </a:lnTo>
                  <a:lnTo>
                    <a:pt x="215" y="38"/>
                  </a:lnTo>
                  <a:lnTo>
                    <a:pt x="215" y="36"/>
                  </a:lnTo>
                  <a:lnTo>
                    <a:pt x="217" y="36"/>
                  </a:lnTo>
                  <a:lnTo>
                    <a:pt x="217" y="36"/>
                  </a:lnTo>
                  <a:lnTo>
                    <a:pt x="220" y="36"/>
                  </a:lnTo>
                  <a:lnTo>
                    <a:pt x="220" y="36"/>
                  </a:lnTo>
                  <a:lnTo>
                    <a:pt x="220" y="36"/>
                  </a:lnTo>
                  <a:lnTo>
                    <a:pt x="220" y="34"/>
                  </a:lnTo>
                  <a:lnTo>
                    <a:pt x="220" y="34"/>
                  </a:lnTo>
                  <a:lnTo>
                    <a:pt x="222" y="34"/>
                  </a:lnTo>
                  <a:lnTo>
                    <a:pt x="222" y="34"/>
                  </a:lnTo>
                  <a:lnTo>
                    <a:pt x="222" y="34"/>
                  </a:lnTo>
                  <a:lnTo>
                    <a:pt x="225" y="34"/>
                  </a:lnTo>
                  <a:lnTo>
                    <a:pt x="225" y="34"/>
                  </a:lnTo>
                  <a:lnTo>
                    <a:pt x="225" y="31"/>
                  </a:lnTo>
                  <a:lnTo>
                    <a:pt x="225" y="31"/>
                  </a:lnTo>
                  <a:lnTo>
                    <a:pt x="225" y="31"/>
                  </a:lnTo>
                  <a:lnTo>
                    <a:pt x="227" y="31"/>
                  </a:lnTo>
                  <a:lnTo>
                    <a:pt x="227" y="31"/>
                  </a:lnTo>
                  <a:lnTo>
                    <a:pt x="227" y="31"/>
                  </a:lnTo>
                  <a:lnTo>
                    <a:pt x="227" y="29"/>
                  </a:lnTo>
                  <a:lnTo>
                    <a:pt x="229" y="29"/>
                  </a:lnTo>
                  <a:lnTo>
                    <a:pt x="229" y="29"/>
                  </a:lnTo>
                  <a:lnTo>
                    <a:pt x="229" y="31"/>
                  </a:lnTo>
                  <a:lnTo>
                    <a:pt x="232" y="31"/>
                  </a:lnTo>
                  <a:lnTo>
                    <a:pt x="232" y="31"/>
                  </a:lnTo>
                  <a:lnTo>
                    <a:pt x="232" y="31"/>
                  </a:lnTo>
                  <a:lnTo>
                    <a:pt x="232" y="29"/>
                  </a:lnTo>
                  <a:lnTo>
                    <a:pt x="234" y="29"/>
                  </a:lnTo>
                  <a:lnTo>
                    <a:pt x="234" y="29"/>
                  </a:lnTo>
                  <a:lnTo>
                    <a:pt x="234" y="29"/>
                  </a:lnTo>
                  <a:lnTo>
                    <a:pt x="236" y="29"/>
                  </a:lnTo>
                  <a:lnTo>
                    <a:pt x="236" y="29"/>
                  </a:lnTo>
                  <a:lnTo>
                    <a:pt x="236" y="31"/>
                  </a:lnTo>
                  <a:lnTo>
                    <a:pt x="239" y="31"/>
                  </a:lnTo>
                  <a:lnTo>
                    <a:pt x="239" y="29"/>
                  </a:lnTo>
                  <a:lnTo>
                    <a:pt x="239" y="29"/>
                  </a:lnTo>
                  <a:lnTo>
                    <a:pt x="239" y="29"/>
                  </a:lnTo>
                  <a:lnTo>
                    <a:pt x="239" y="29"/>
                  </a:lnTo>
                  <a:lnTo>
                    <a:pt x="241" y="29"/>
                  </a:lnTo>
                  <a:lnTo>
                    <a:pt x="241" y="29"/>
                  </a:lnTo>
                  <a:lnTo>
                    <a:pt x="241" y="29"/>
                  </a:lnTo>
                  <a:lnTo>
                    <a:pt x="241" y="29"/>
                  </a:lnTo>
                  <a:lnTo>
                    <a:pt x="241" y="31"/>
                  </a:lnTo>
                  <a:lnTo>
                    <a:pt x="241" y="31"/>
                  </a:lnTo>
                  <a:lnTo>
                    <a:pt x="244" y="31"/>
                  </a:lnTo>
                  <a:lnTo>
                    <a:pt x="244" y="31"/>
                  </a:lnTo>
                  <a:lnTo>
                    <a:pt x="246" y="31"/>
                  </a:lnTo>
                  <a:lnTo>
                    <a:pt x="246" y="34"/>
                  </a:lnTo>
                  <a:lnTo>
                    <a:pt x="246" y="34"/>
                  </a:lnTo>
                  <a:lnTo>
                    <a:pt x="246" y="34"/>
                  </a:lnTo>
                  <a:lnTo>
                    <a:pt x="246" y="36"/>
                  </a:lnTo>
                  <a:lnTo>
                    <a:pt x="246" y="36"/>
                  </a:lnTo>
                  <a:lnTo>
                    <a:pt x="246" y="36"/>
                  </a:lnTo>
                  <a:lnTo>
                    <a:pt x="248" y="36"/>
                  </a:lnTo>
                  <a:lnTo>
                    <a:pt x="248" y="38"/>
                  </a:lnTo>
                  <a:lnTo>
                    <a:pt x="248" y="38"/>
                  </a:lnTo>
                  <a:lnTo>
                    <a:pt x="248" y="38"/>
                  </a:lnTo>
                  <a:lnTo>
                    <a:pt x="248" y="38"/>
                  </a:lnTo>
                  <a:lnTo>
                    <a:pt x="251" y="38"/>
                  </a:lnTo>
                  <a:lnTo>
                    <a:pt x="251" y="38"/>
                  </a:lnTo>
                  <a:lnTo>
                    <a:pt x="251" y="38"/>
                  </a:lnTo>
                  <a:lnTo>
                    <a:pt x="253" y="38"/>
                  </a:lnTo>
                  <a:lnTo>
                    <a:pt x="253" y="38"/>
                  </a:lnTo>
                  <a:lnTo>
                    <a:pt x="253" y="38"/>
                  </a:lnTo>
                  <a:lnTo>
                    <a:pt x="253" y="38"/>
                  </a:lnTo>
                  <a:lnTo>
                    <a:pt x="253" y="41"/>
                  </a:lnTo>
                  <a:lnTo>
                    <a:pt x="253" y="41"/>
                  </a:lnTo>
                  <a:lnTo>
                    <a:pt x="253" y="41"/>
                  </a:lnTo>
                  <a:lnTo>
                    <a:pt x="253" y="43"/>
                  </a:lnTo>
                  <a:lnTo>
                    <a:pt x="253" y="43"/>
                  </a:lnTo>
                  <a:lnTo>
                    <a:pt x="255" y="43"/>
                  </a:lnTo>
                  <a:lnTo>
                    <a:pt x="255" y="43"/>
                  </a:lnTo>
                  <a:lnTo>
                    <a:pt x="255" y="43"/>
                  </a:lnTo>
                  <a:lnTo>
                    <a:pt x="255" y="43"/>
                  </a:lnTo>
                  <a:lnTo>
                    <a:pt x="255" y="41"/>
                  </a:lnTo>
                  <a:lnTo>
                    <a:pt x="258" y="41"/>
                  </a:lnTo>
                  <a:lnTo>
                    <a:pt x="258" y="41"/>
                  </a:lnTo>
                  <a:lnTo>
                    <a:pt x="258" y="41"/>
                  </a:lnTo>
                  <a:lnTo>
                    <a:pt x="260" y="41"/>
                  </a:lnTo>
                  <a:lnTo>
                    <a:pt x="260" y="41"/>
                  </a:lnTo>
                  <a:lnTo>
                    <a:pt x="260" y="41"/>
                  </a:lnTo>
                  <a:lnTo>
                    <a:pt x="260" y="41"/>
                  </a:lnTo>
                  <a:lnTo>
                    <a:pt x="262" y="41"/>
                  </a:lnTo>
                  <a:lnTo>
                    <a:pt x="262" y="43"/>
                  </a:lnTo>
                  <a:lnTo>
                    <a:pt x="260" y="43"/>
                  </a:lnTo>
                  <a:lnTo>
                    <a:pt x="260" y="43"/>
                  </a:lnTo>
                  <a:lnTo>
                    <a:pt x="260" y="45"/>
                  </a:lnTo>
                  <a:lnTo>
                    <a:pt x="260" y="45"/>
                  </a:lnTo>
                  <a:lnTo>
                    <a:pt x="260" y="45"/>
                  </a:lnTo>
                  <a:lnTo>
                    <a:pt x="260" y="48"/>
                  </a:lnTo>
                  <a:lnTo>
                    <a:pt x="260" y="48"/>
                  </a:lnTo>
                  <a:lnTo>
                    <a:pt x="260" y="48"/>
                  </a:lnTo>
                  <a:lnTo>
                    <a:pt x="260" y="48"/>
                  </a:lnTo>
                  <a:lnTo>
                    <a:pt x="260" y="50"/>
                  </a:lnTo>
                  <a:lnTo>
                    <a:pt x="260" y="50"/>
                  </a:lnTo>
                  <a:lnTo>
                    <a:pt x="258" y="50"/>
                  </a:lnTo>
                  <a:lnTo>
                    <a:pt x="258" y="52"/>
                  </a:lnTo>
                  <a:lnTo>
                    <a:pt x="258" y="52"/>
                  </a:lnTo>
                  <a:lnTo>
                    <a:pt x="258" y="52"/>
                  </a:lnTo>
                  <a:lnTo>
                    <a:pt x="258" y="55"/>
                  </a:lnTo>
                  <a:lnTo>
                    <a:pt x="258" y="55"/>
                  </a:lnTo>
                  <a:lnTo>
                    <a:pt x="258" y="57"/>
                  </a:lnTo>
                  <a:lnTo>
                    <a:pt x="258" y="57"/>
                  </a:lnTo>
                  <a:lnTo>
                    <a:pt x="258" y="57"/>
                  </a:lnTo>
                  <a:lnTo>
                    <a:pt x="255" y="57"/>
                  </a:lnTo>
                  <a:lnTo>
                    <a:pt x="255" y="60"/>
                  </a:lnTo>
                  <a:lnTo>
                    <a:pt x="255" y="60"/>
                  </a:lnTo>
                  <a:lnTo>
                    <a:pt x="255" y="60"/>
                  </a:lnTo>
                  <a:lnTo>
                    <a:pt x="255" y="62"/>
                  </a:lnTo>
                  <a:lnTo>
                    <a:pt x="255" y="62"/>
                  </a:lnTo>
                  <a:lnTo>
                    <a:pt x="255" y="62"/>
                  </a:lnTo>
                  <a:lnTo>
                    <a:pt x="253" y="62"/>
                  </a:lnTo>
                  <a:lnTo>
                    <a:pt x="253" y="62"/>
                  </a:lnTo>
                  <a:lnTo>
                    <a:pt x="253" y="62"/>
                  </a:lnTo>
                  <a:lnTo>
                    <a:pt x="251" y="62"/>
                  </a:lnTo>
                  <a:lnTo>
                    <a:pt x="251" y="64"/>
                  </a:lnTo>
                  <a:lnTo>
                    <a:pt x="251" y="64"/>
                  </a:lnTo>
                  <a:lnTo>
                    <a:pt x="251" y="64"/>
                  </a:lnTo>
                  <a:lnTo>
                    <a:pt x="251" y="67"/>
                  </a:lnTo>
                  <a:lnTo>
                    <a:pt x="248" y="67"/>
                  </a:lnTo>
                  <a:lnTo>
                    <a:pt x="248" y="67"/>
                  </a:lnTo>
                  <a:lnTo>
                    <a:pt x="248" y="67"/>
                  </a:lnTo>
                  <a:lnTo>
                    <a:pt x="248" y="67"/>
                  </a:lnTo>
                  <a:lnTo>
                    <a:pt x="248" y="67"/>
                  </a:lnTo>
                  <a:lnTo>
                    <a:pt x="248" y="69"/>
                  </a:lnTo>
                  <a:lnTo>
                    <a:pt x="246" y="69"/>
                  </a:lnTo>
                  <a:lnTo>
                    <a:pt x="246" y="69"/>
                  </a:lnTo>
                  <a:lnTo>
                    <a:pt x="246" y="67"/>
                  </a:lnTo>
                  <a:lnTo>
                    <a:pt x="246" y="67"/>
                  </a:lnTo>
                  <a:lnTo>
                    <a:pt x="244" y="67"/>
                  </a:lnTo>
                  <a:lnTo>
                    <a:pt x="244" y="69"/>
                  </a:lnTo>
                  <a:lnTo>
                    <a:pt x="244" y="69"/>
                  </a:lnTo>
                  <a:lnTo>
                    <a:pt x="244" y="71"/>
                  </a:lnTo>
                  <a:lnTo>
                    <a:pt x="244" y="71"/>
                  </a:lnTo>
                  <a:lnTo>
                    <a:pt x="246" y="71"/>
                  </a:lnTo>
                  <a:lnTo>
                    <a:pt x="246" y="74"/>
                  </a:lnTo>
                  <a:lnTo>
                    <a:pt x="244" y="74"/>
                  </a:lnTo>
                  <a:lnTo>
                    <a:pt x="244" y="74"/>
                  </a:lnTo>
                  <a:lnTo>
                    <a:pt x="244" y="74"/>
                  </a:lnTo>
                  <a:lnTo>
                    <a:pt x="244" y="76"/>
                  </a:lnTo>
                  <a:lnTo>
                    <a:pt x="244" y="76"/>
                  </a:lnTo>
                  <a:lnTo>
                    <a:pt x="241" y="76"/>
                  </a:lnTo>
                  <a:lnTo>
                    <a:pt x="241" y="76"/>
                  </a:lnTo>
                  <a:lnTo>
                    <a:pt x="241" y="76"/>
                  </a:lnTo>
                  <a:lnTo>
                    <a:pt x="241" y="79"/>
                  </a:lnTo>
                  <a:lnTo>
                    <a:pt x="241" y="79"/>
                  </a:lnTo>
                  <a:lnTo>
                    <a:pt x="241" y="79"/>
                  </a:lnTo>
                  <a:lnTo>
                    <a:pt x="239" y="79"/>
                  </a:lnTo>
                  <a:lnTo>
                    <a:pt x="239" y="79"/>
                  </a:lnTo>
                  <a:lnTo>
                    <a:pt x="239" y="79"/>
                  </a:lnTo>
                  <a:lnTo>
                    <a:pt x="236" y="79"/>
                  </a:lnTo>
                  <a:lnTo>
                    <a:pt x="236" y="79"/>
                  </a:lnTo>
                  <a:lnTo>
                    <a:pt x="234" y="79"/>
                  </a:lnTo>
                  <a:lnTo>
                    <a:pt x="234" y="79"/>
                  </a:lnTo>
                  <a:lnTo>
                    <a:pt x="234" y="79"/>
                  </a:lnTo>
                  <a:lnTo>
                    <a:pt x="232" y="79"/>
                  </a:lnTo>
                  <a:lnTo>
                    <a:pt x="232" y="79"/>
                  </a:lnTo>
                  <a:lnTo>
                    <a:pt x="232" y="79"/>
                  </a:lnTo>
                  <a:lnTo>
                    <a:pt x="232" y="79"/>
                  </a:lnTo>
                  <a:lnTo>
                    <a:pt x="232" y="79"/>
                  </a:lnTo>
                  <a:lnTo>
                    <a:pt x="232" y="81"/>
                  </a:lnTo>
                  <a:lnTo>
                    <a:pt x="232" y="81"/>
                  </a:lnTo>
                  <a:lnTo>
                    <a:pt x="232" y="81"/>
                  </a:lnTo>
                  <a:lnTo>
                    <a:pt x="232" y="83"/>
                  </a:lnTo>
                  <a:lnTo>
                    <a:pt x="232" y="83"/>
                  </a:lnTo>
                  <a:lnTo>
                    <a:pt x="232" y="83"/>
                  </a:lnTo>
                  <a:lnTo>
                    <a:pt x="232" y="86"/>
                  </a:lnTo>
                  <a:lnTo>
                    <a:pt x="232" y="86"/>
                  </a:lnTo>
                  <a:lnTo>
                    <a:pt x="234" y="86"/>
                  </a:lnTo>
                  <a:lnTo>
                    <a:pt x="234" y="86"/>
                  </a:lnTo>
                  <a:lnTo>
                    <a:pt x="234" y="88"/>
                  </a:lnTo>
                  <a:lnTo>
                    <a:pt x="234" y="88"/>
                  </a:lnTo>
                  <a:lnTo>
                    <a:pt x="234" y="88"/>
                  </a:lnTo>
                  <a:lnTo>
                    <a:pt x="234" y="88"/>
                  </a:lnTo>
                  <a:lnTo>
                    <a:pt x="232" y="88"/>
                  </a:lnTo>
                  <a:lnTo>
                    <a:pt x="232" y="88"/>
                  </a:lnTo>
                  <a:lnTo>
                    <a:pt x="232" y="90"/>
                  </a:lnTo>
                  <a:lnTo>
                    <a:pt x="232" y="90"/>
                  </a:lnTo>
                  <a:lnTo>
                    <a:pt x="232" y="90"/>
                  </a:lnTo>
                  <a:lnTo>
                    <a:pt x="232" y="90"/>
                  </a:lnTo>
                  <a:lnTo>
                    <a:pt x="232" y="93"/>
                  </a:lnTo>
                  <a:lnTo>
                    <a:pt x="232" y="93"/>
                  </a:lnTo>
                  <a:lnTo>
                    <a:pt x="232" y="93"/>
                  </a:lnTo>
                  <a:lnTo>
                    <a:pt x="232" y="95"/>
                  </a:lnTo>
                  <a:lnTo>
                    <a:pt x="232" y="95"/>
                  </a:lnTo>
                  <a:lnTo>
                    <a:pt x="232" y="95"/>
                  </a:lnTo>
                  <a:lnTo>
                    <a:pt x="232" y="95"/>
                  </a:lnTo>
                  <a:lnTo>
                    <a:pt x="232" y="97"/>
                  </a:lnTo>
                  <a:lnTo>
                    <a:pt x="234" y="97"/>
                  </a:lnTo>
                  <a:lnTo>
                    <a:pt x="234" y="97"/>
                  </a:lnTo>
                  <a:lnTo>
                    <a:pt x="234" y="97"/>
                  </a:lnTo>
                  <a:lnTo>
                    <a:pt x="234" y="97"/>
                  </a:lnTo>
                  <a:lnTo>
                    <a:pt x="234" y="100"/>
                  </a:lnTo>
                  <a:lnTo>
                    <a:pt x="234" y="100"/>
                  </a:lnTo>
                  <a:lnTo>
                    <a:pt x="236" y="100"/>
                  </a:lnTo>
                  <a:lnTo>
                    <a:pt x="236" y="100"/>
                  </a:lnTo>
                  <a:lnTo>
                    <a:pt x="239" y="100"/>
                  </a:lnTo>
                  <a:lnTo>
                    <a:pt x="239" y="100"/>
                  </a:lnTo>
                  <a:lnTo>
                    <a:pt x="239" y="100"/>
                  </a:lnTo>
                  <a:lnTo>
                    <a:pt x="241" y="100"/>
                  </a:lnTo>
                  <a:lnTo>
                    <a:pt x="241" y="100"/>
                  </a:lnTo>
                  <a:lnTo>
                    <a:pt x="241" y="100"/>
                  </a:lnTo>
                  <a:lnTo>
                    <a:pt x="241" y="102"/>
                  </a:lnTo>
                  <a:lnTo>
                    <a:pt x="241" y="102"/>
                  </a:lnTo>
                  <a:lnTo>
                    <a:pt x="241" y="102"/>
                  </a:lnTo>
                  <a:lnTo>
                    <a:pt x="241" y="105"/>
                  </a:lnTo>
                  <a:lnTo>
                    <a:pt x="239" y="105"/>
                  </a:lnTo>
                  <a:lnTo>
                    <a:pt x="239" y="105"/>
                  </a:lnTo>
                  <a:lnTo>
                    <a:pt x="241" y="105"/>
                  </a:lnTo>
                  <a:lnTo>
                    <a:pt x="241" y="107"/>
                  </a:lnTo>
                  <a:lnTo>
                    <a:pt x="241" y="107"/>
                  </a:lnTo>
                  <a:lnTo>
                    <a:pt x="241" y="107"/>
                  </a:lnTo>
                  <a:lnTo>
                    <a:pt x="241" y="107"/>
                  </a:lnTo>
                  <a:lnTo>
                    <a:pt x="241" y="107"/>
                  </a:lnTo>
                  <a:lnTo>
                    <a:pt x="241" y="109"/>
                  </a:lnTo>
                  <a:lnTo>
                    <a:pt x="241" y="109"/>
                  </a:lnTo>
                  <a:lnTo>
                    <a:pt x="244" y="109"/>
                  </a:lnTo>
                  <a:lnTo>
                    <a:pt x="244" y="112"/>
                  </a:lnTo>
                  <a:lnTo>
                    <a:pt x="244" y="112"/>
                  </a:lnTo>
                  <a:lnTo>
                    <a:pt x="244" y="112"/>
                  </a:lnTo>
                  <a:lnTo>
                    <a:pt x="244" y="114"/>
                  </a:lnTo>
                  <a:lnTo>
                    <a:pt x="244" y="114"/>
                  </a:lnTo>
                  <a:lnTo>
                    <a:pt x="244" y="116"/>
                  </a:lnTo>
                  <a:lnTo>
                    <a:pt x="244" y="116"/>
                  </a:lnTo>
                  <a:lnTo>
                    <a:pt x="241" y="116"/>
                  </a:lnTo>
                  <a:lnTo>
                    <a:pt x="241" y="116"/>
                  </a:lnTo>
                  <a:lnTo>
                    <a:pt x="241" y="116"/>
                  </a:lnTo>
                  <a:lnTo>
                    <a:pt x="241" y="116"/>
                  </a:lnTo>
                  <a:lnTo>
                    <a:pt x="239" y="116"/>
                  </a:lnTo>
                  <a:lnTo>
                    <a:pt x="239" y="116"/>
                  </a:lnTo>
                  <a:lnTo>
                    <a:pt x="239" y="116"/>
                  </a:lnTo>
                  <a:lnTo>
                    <a:pt x="239" y="116"/>
                  </a:lnTo>
                  <a:lnTo>
                    <a:pt x="236" y="116"/>
                  </a:lnTo>
                  <a:lnTo>
                    <a:pt x="236" y="116"/>
                  </a:lnTo>
                  <a:lnTo>
                    <a:pt x="234" y="116"/>
                  </a:lnTo>
                  <a:lnTo>
                    <a:pt x="234" y="119"/>
                  </a:lnTo>
                  <a:lnTo>
                    <a:pt x="234" y="119"/>
                  </a:lnTo>
                  <a:lnTo>
                    <a:pt x="234" y="121"/>
                  </a:lnTo>
                  <a:lnTo>
                    <a:pt x="234" y="121"/>
                  </a:lnTo>
                  <a:lnTo>
                    <a:pt x="234" y="121"/>
                  </a:lnTo>
                  <a:lnTo>
                    <a:pt x="232" y="121"/>
                  </a:lnTo>
                  <a:lnTo>
                    <a:pt x="232" y="121"/>
                  </a:lnTo>
                  <a:lnTo>
                    <a:pt x="232" y="121"/>
                  </a:lnTo>
                  <a:lnTo>
                    <a:pt x="232" y="121"/>
                  </a:lnTo>
                  <a:lnTo>
                    <a:pt x="232" y="121"/>
                  </a:lnTo>
                  <a:lnTo>
                    <a:pt x="229" y="121"/>
                  </a:lnTo>
                  <a:lnTo>
                    <a:pt x="229" y="119"/>
                  </a:lnTo>
                  <a:lnTo>
                    <a:pt x="229" y="119"/>
                  </a:lnTo>
                  <a:lnTo>
                    <a:pt x="229" y="119"/>
                  </a:lnTo>
                  <a:lnTo>
                    <a:pt x="227" y="119"/>
                  </a:lnTo>
                  <a:lnTo>
                    <a:pt x="227" y="116"/>
                  </a:lnTo>
                  <a:lnTo>
                    <a:pt x="227" y="116"/>
                  </a:lnTo>
                  <a:lnTo>
                    <a:pt x="227" y="116"/>
                  </a:lnTo>
                  <a:lnTo>
                    <a:pt x="227" y="116"/>
                  </a:lnTo>
                  <a:lnTo>
                    <a:pt x="227" y="116"/>
                  </a:lnTo>
                  <a:lnTo>
                    <a:pt x="227" y="114"/>
                  </a:lnTo>
                  <a:lnTo>
                    <a:pt x="227" y="114"/>
                  </a:lnTo>
                  <a:lnTo>
                    <a:pt x="227" y="114"/>
                  </a:lnTo>
                  <a:lnTo>
                    <a:pt x="227" y="112"/>
                  </a:lnTo>
                  <a:lnTo>
                    <a:pt x="227" y="112"/>
                  </a:lnTo>
                  <a:lnTo>
                    <a:pt x="227" y="114"/>
                  </a:lnTo>
                  <a:lnTo>
                    <a:pt x="225" y="114"/>
                  </a:lnTo>
                  <a:lnTo>
                    <a:pt x="225" y="114"/>
                  </a:lnTo>
                  <a:lnTo>
                    <a:pt x="225" y="114"/>
                  </a:lnTo>
                  <a:lnTo>
                    <a:pt x="225" y="114"/>
                  </a:lnTo>
                  <a:lnTo>
                    <a:pt x="222" y="114"/>
                  </a:lnTo>
                  <a:lnTo>
                    <a:pt x="222" y="116"/>
                  </a:lnTo>
                  <a:lnTo>
                    <a:pt x="222" y="116"/>
                  </a:lnTo>
                  <a:lnTo>
                    <a:pt x="220" y="116"/>
                  </a:lnTo>
                  <a:lnTo>
                    <a:pt x="220" y="116"/>
                  </a:lnTo>
                  <a:lnTo>
                    <a:pt x="220" y="116"/>
                  </a:lnTo>
                  <a:lnTo>
                    <a:pt x="220" y="116"/>
                  </a:lnTo>
                  <a:lnTo>
                    <a:pt x="220" y="116"/>
                  </a:lnTo>
                  <a:lnTo>
                    <a:pt x="220" y="119"/>
                  </a:lnTo>
                  <a:lnTo>
                    <a:pt x="220" y="119"/>
                  </a:lnTo>
                  <a:lnTo>
                    <a:pt x="220" y="121"/>
                  </a:lnTo>
                  <a:lnTo>
                    <a:pt x="220" y="121"/>
                  </a:lnTo>
                  <a:lnTo>
                    <a:pt x="222" y="121"/>
                  </a:lnTo>
                  <a:lnTo>
                    <a:pt x="222" y="124"/>
                  </a:lnTo>
                  <a:lnTo>
                    <a:pt x="222" y="124"/>
                  </a:lnTo>
                  <a:lnTo>
                    <a:pt x="222" y="126"/>
                  </a:lnTo>
                  <a:lnTo>
                    <a:pt x="222" y="126"/>
                  </a:lnTo>
                  <a:lnTo>
                    <a:pt x="225" y="126"/>
                  </a:lnTo>
                  <a:lnTo>
                    <a:pt x="225" y="126"/>
                  </a:lnTo>
                  <a:lnTo>
                    <a:pt x="225" y="126"/>
                  </a:lnTo>
                  <a:lnTo>
                    <a:pt x="225" y="126"/>
                  </a:lnTo>
                  <a:lnTo>
                    <a:pt x="225" y="126"/>
                  </a:lnTo>
                  <a:lnTo>
                    <a:pt x="225" y="128"/>
                  </a:lnTo>
                  <a:lnTo>
                    <a:pt x="227" y="128"/>
                  </a:lnTo>
                  <a:lnTo>
                    <a:pt x="227" y="128"/>
                  </a:lnTo>
                  <a:lnTo>
                    <a:pt x="227" y="131"/>
                  </a:lnTo>
                  <a:lnTo>
                    <a:pt x="227" y="131"/>
                  </a:lnTo>
                  <a:lnTo>
                    <a:pt x="227" y="131"/>
                  </a:lnTo>
                  <a:lnTo>
                    <a:pt x="227" y="133"/>
                  </a:lnTo>
                  <a:lnTo>
                    <a:pt x="227" y="133"/>
                  </a:lnTo>
                  <a:lnTo>
                    <a:pt x="227" y="135"/>
                  </a:lnTo>
                  <a:lnTo>
                    <a:pt x="227" y="135"/>
                  </a:lnTo>
                  <a:lnTo>
                    <a:pt x="227" y="135"/>
                  </a:lnTo>
                  <a:lnTo>
                    <a:pt x="227" y="135"/>
                  </a:lnTo>
                  <a:lnTo>
                    <a:pt x="227" y="138"/>
                  </a:lnTo>
                  <a:lnTo>
                    <a:pt x="227" y="138"/>
                  </a:lnTo>
                  <a:lnTo>
                    <a:pt x="227" y="138"/>
                  </a:lnTo>
                  <a:lnTo>
                    <a:pt x="227" y="138"/>
                  </a:lnTo>
                  <a:lnTo>
                    <a:pt x="227" y="140"/>
                  </a:lnTo>
                  <a:lnTo>
                    <a:pt x="229" y="140"/>
                  </a:lnTo>
                  <a:lnTo>
                    <a:pt x="229" y="140"/>
                  </a:lnTo>
                  <a:lnTo>
                    <a:pt x="227" y="140"/>
                  </a:lnTo>
                  <a:lnTo>
                    <a:pt x="227" y="143"/>
                  </a:lnTo>
                  <a:lnTo>
                    <a:pt x="227" y="143"/>
                  </a:lnTo>
                  <a:lnTo>
                    <a:pt x="227" y="143"/>
                  </a:lnTo>
                  <a:lnTo>
                    <a:pt x="227" y="143"/>
                  </a:lnTo>
                  <a:lnTo>
                    <a:pt x="227" y="143"/>
                  </a:lnTo>
                  <a:lnTo>
                    <a:pt x="227" y="145"/>
                  </a:lnTo>
                  <a:lnTo>
                    <a:pt x="227" y="145"/>
                  </a:lnTo>
                  <a:lnTo>
                    <a:pt x="227" y="145"/>
                  </a:lnTo>
                  <a:lnTo>
                    <a:pt x="227" y="145"/>
                  </a:lnTo>
                  <a:lnTo>
                    <a:pt x="227" y="145"/>
                  </a:lnTo>
                  <a:lnTo>
                    <a:pt x="227" y="147"/>
                  </a:lnTo>
                  <a:lnTo>
                    <a:pt x="227" y="147"/>
                  </a:lnTo>
                  <a:lnTo>
                    <a:pt x="227" y="147"/>
                  </a:lnTo>
                  <a:lnTo>
                    <a:pt x="229" y="147"/>
                  </a:lnTo>
                  <a:lnTo>
                    <a:pt x="229" y="147"/>
                  </a:lnTo>
                  <a:lnTo>
                    <a:pt x="232" y="147"/>
                  </a:lnTo>
                  <a:lnTo>
                    <a:pt x="232" y="147"/>
                  </a:lnTo>
                  <a:lnTo>
                    <a:pt x="232" y="147"/>
                  </a:lnTo>
                  <a:lnTo>
                    <a:pt x="232" y="147"/>
                  </a:lnTo>
                  <a:lnTo>
                    <a:pt x="232" y="145"/>
                  </a:lnTo>
                  <a:lnTo>
                    <a:pt x="232" y="145"/>
                  </a:lnTo>
                  <a:lnTo>
                    <a:pt x="234" y="145"/>
                  </a:lnTo>
                  <a:lnTo>
                    <a:pt x="234" y="145"/>
                  </a:lnTo>
                  <a:lnTo>
                    <a:pt x="234" y="145"/>
                  </a:lnTo>
                  <a:lnTo>
                    <a:pt x="234" y="145"/>
                  </a:lnTo>
                  <a:lnTo>
                    <a:pt x="234" y="145"/>
                  </a:lnTo>
                  <a:lnTo>
                    <a:pt x="236" y="145"/>
                  </a:lnTo>
                  <a:lnTo>
                    <a:pt x="236" y="145"/>
                  </a:lnTo>
                  <a:lnTo>
                    <a:pt x="236" y="147"/>
                  </a:lnTo>
                  <a:lnTo>
                    <a:pt x="236" y="147"/>
                  </a:lnTo>
                  <a:lnTo>
                    <a:pt x="236" y="147"/>
                  </a:lnTo>
                  <a:lnTo>
                    <a:pt x="239" y="147"/>
                  </a:lnTo>
                  <a:lnTo>
                    <a:pt x="239" y="150"/>
                  </a:lnTo>
                  <a:lnTo>
                    <a:pt x="239" y="150"/>
                  </a:lnTo>
                  <a:lnTo>
                    <a:pt x="239" y="150"/>
                  </a:lnTo>
                  <a:lnTo>
                    <a:pt x="239" y="152"/>
                  </a:lnTo>
                  <a:lnTo>
                    <a:pt x="239" y="152"/>
                  </a:lnTo>
                  <a:lnTo>
                    <a:pt x="239" y="152"/>
                  </a:lnTo>
                  <a:lnTo>
                    <a:pt x="241" y="152"/>
                  </a:lnTo>
                  <a:lnTo>
                    <a:pt x="241" y="152"/>
                  </a:lnTo>
                  <a:lnTo>
                    <a:pt x="241" y="154"/>
                  </a:lnTo>
                  <a:lnTo>
                    <a:pt x="241" y="154"/>
                  </a:lnTo>
                  <a:lnTo>
                    <a:pt x="241" y="154"/>
                  </a:lnTo>
                  <a:lnTo>
                    <a:pt x="244" y="154"/>
                  </a:lnTo>
                  <a:lnTo>
                    <a:pt x="244" y="154"/>
                  </a:lnTo>
                  <a:lnTo>
                    <a:pt x="244" y="157"/>
                  </a:lnTo>
                  <a:lnTo>
                    <a:pt x="244" y="157"/>
                  </a:lnTo>
                  <a:lnTo>
                    <a:pt x="246" y="157"/>
                  </a:lnTo>
                  <a:lnTo>
                    <a:pt x="246" y="157"/>
                  </a:lnTo>
                  <a:lnTo>
                    <a:pt x="246" y="157"/>
                  </a:lnTo>
                  <a:lnTo>
                    <a:pt x="246" y="157"/>
                  </a:lnTo>
                  <a:lnTo>
                    <a:pt x="248" y="157"/>
                  </a:lnTo>
                  <a:lnTo>
                    <a:pt x="248" y="157"/>
                  </a:lnTo>
                  <a:lnTo>
                    <a:pt x="248" y="157"/>
                  </a:lnTo>
                  <a:lnTo>
                    <a:pt x="248" y="157"/>
                  </a:lnTo>
                  <a:lnTo>
                    <a:pt x="248" y="157"/>
                  </a:lnTo>
                  <a:lnTo>
                    <a:pt x="251" y="157"/>
                  </a:lnTo>
                  <a:lnTo>
                    <a:pt x="251" y="157"/>
                  </a:lnTo>
                  <a:lnTo>
                    <a:pt x="251" y="157"/>
                  </a:lnTo>
                  <a:lnTo>
                    <a:pt x="251" y="157"/>
                  </a:lnTo>
                  <a:lnTo>
                    <a:pt x="253" y="157"/>
                  </a:lnTo>
                  <a:lnTo>
                    <a:pt x="253" y="159"/>
                  </a:lnTo>
                  <a:lnTo>
                    <a:pt x="253" y="159"/>
                  </a:lnTo>
                  <a:lnTo>
                    <a:pt x="253" y="159"/>
                  </a:lnTo>
                  <a:lnTo>
                    <a:pt x="253" y="159"/>
                  </a:lnTo>
                  <a:lnTo>
                    <a:pt x="255" y="159"/>
                  </a:lnTo>
                  <a:lnTo>
                    <a:pt x="255" y="161"/>
                  </a:lnTo>
                  <a:lnTo>
                    <a:pt x="255" y="161"/>
                  </a:lnTo>
                  <a:lnTo>
                    <a:pt x="255" y="161"/>
                  </a:lnTo>
                  <a:lnTo>
                    <a:pt x="258" y="161"/>
                  </a:lnTo>
                  <a:lnTo>
                    <a:pt x="258" y="161"/>
                  </a:lnTo>
                  <a:lnTo>
                    <a:pt x="258" y="161"/>
                  </a:lnTo>
                  <a:lnTo>
                    <a:pt x="260" y="161"/>
                  </a:lnTo>
                  <a:lnTo>
                    <a:pt x="260" y="164"/>
                  </a:lnTo>
                  <a:lnTo>
                    <a:pt x="258" y="164"/>
                  </a:lnTo>
                  <a:lnTo>
                    <a:pt x="258" y="164"/>
                  </a:lnTo>
                  <a:lnTo>
                    <a:pt x="258" y="166"/>
                  </a:lnTo>
                  <a:lnTo>
                    <a:pt x="258" y="166"/>
                  </a:lnTo>
                  <a:lnTo>
                    <a:pt x="260" y="166"/>
                  </a:lnTo>
                  <a:lnTo>
                    <a:pt x="260" y="166"/>
                  </a:lnTo>
                  <a:lnTo>
                    <a:pt x="260" y="166"/>
                  </a:lnTo>
                  <a:lnTo>
                    <a:pt x="260" y="166"/>
                  </a:lnTo>
                  <a:lnTo>
                    <a:pt x="262" y="166"/>
                  </a:lnTo>
                  <a:lnTo>
                    <a:pt x="262" y="166"/>
                  </a:lnTo>
                  <a:lnTo>
                    <a:pt x="262" y="169"/>
                  </a:lnTo>
                  <a:lnTo>
                    <a:pt x="265" y="169"/>
                  </a:lnTo>
                  <a:lnTo>
                    <a:pt x="265" y="169"/>
                  </a:lnTo>
                  <a:lnTo>
                    <a:pt x="265" y="169"/>
                  </a:lnTo>
                  <a:lnTo>
                    <a:pt x="265" y="169"/>
                  </a:lnTo>
                  <a:lnTo>
                    <a:pt x="267" y="169"/>
                  </a:lnTo>
                  <a:lnTo>
                    <a:pt x="267" y="169"/>
                  </a:lnTo>
                  <a:lnTo>
                    <a:pt x="267" y="169"/>
                  </a:lnTo>
                  <a:lnTo>
                    <a:pt x="267" y="171"/>
                  </a:lnTo>
                  <a:lnTo>
                    <a:pt x="270" y="171"/>
                  </a:lnTo>
                  <a:lnTo>
                    <a:pt x="270" y="171"/>
                  </a:lnTo>
                  <a:lnTo>
                    <a:pt x="270" y="171"/>
                  </a:lnTo>
                  <a:lnTo>
                    <a:pt x="272" y="171"/>
                  </a:lnTo>
                  <a:lnTo>
                    <a:pt x="272" y="173"/>
                  </a:lnTo>
                  <a:lnTo>
                    <a:pt x="272" y="173"/>
                  </a:lnTo>
                  <a:lnTo>
                    <a:pt x="272" y="173"/>
                  </a:lnTo>
                  <a:lnTo>
                    <a:pt x="272" y="173"/>
                  </a:lnTo>
                  <a:lnTo>
                    <a:pt x="274" y="173"/>
                  </a:lnTo>
                  <a:lnTo>
                    <a:pt x="274" y="173"/>
                  </a:lnTo>
                  <a:lnTo>
                    <a:pt x="274" y="176"/>
                  </a:lnTo>
                  <a:lnTo>
                    <a:pt x="274" y="176"/>
                  </a:lnTo>
                  <a:lnTo>
                    <a:pt x="277" y="176"/>
                  </a:lnTo>
                  <a:lnTo>
                    <a:pt x="277" y="176"/>
                  </a:lnTo>
                  <a:lnTo>
                    <a:pt x="274" y="176"/>
                  </a:lnTo>
                  <a:lnTo>
                    <a:pt x="274" y="176"/>
                  </a:lnTo>
                  <a:lnTo>
                    <a:pt x="274" y="176"/>
                  </a:lnTo>
                  <a:lnTo>
                    <a:pt x="274" y="176"/>
                  </a:lnTo>
                  <a:lnTo>
                    <a:pt x="274" y="176"/>
                  </a:lnTo>
                  <a:lnTo>
                    <a:pt x="272" y="176"/>
                  </a:lnTo>
                  <a:lnTo>
                    <a:pt x="272" y="176"/>
                  </a:lnTo>
                  <a:lnTo>
                    <a:pt x="272" y="178"/>
                  </a:lnTo>
                  <a:lnTo>
                    <a:pt x="272" y="178"/>
                  </a:lnTo>
                  <a:lnTo>
                    <a:pt x="272" y="178"/>
                  </a:lnTo>
                  <a:lnTo>
                    <a:pt x="272" y="178"/>
                  </a:lnTo>
                  <a:lnTo>
                    <a:pt x="272" y="180"/>
                  </a:lnTo>
                  <a:lnTo>
                    <a:pt x="270" y="180"/>
                  </a:lnTo>
                  <a:lnTo>
                    <a:pt x="270" y="180"/>
                  </a:lnTo>
                  <a:lnTo>
                    <a:pt x="270" y="180"/>
                  </a:lnTo>
                  <a:lnTo>
                    <a:pt x="270" y="183"/>
                  </a:lnTo>
                  <a:lnTo>
                    <a:pt x="267" y="183"/>
                  </a:lnTo>
                  <a:lnTo>
                    <a:pt x="267" y="183"/>
                  </a:lnTo>
                  <a:lnTo>
                    <a:pt x="267" y="183"/>
                  </a:lnTo>
                  <a:lnTo>
                    <a:pt x="267" y="183"/>
                  </a:lnTo>
                  <a:lnTo>
                    <a:pt x="267" y="185"/>
                  </a:lnTo>
                  <a:lnTo>
                    <a:pt x="265" y="185"/>
                  </a:lnTo>
                  <a:lnTo>
                    <a:pt x="265" y="185"/>
                  </a:lnTo>
                  <a:lnTo>
                    <a:pt x="265" y="185"/>
                  </a:lnTo>
                  <a:lnTo>
                    <a:pt x="265" y="185"/>
                  </a:lnTo>
                  <a:lnTo>
                    <a:pt x="265" y="185"/>
                  </a:lnTo>
                  <a:lnTo>
                    <a:pt x="262" y="185"/>
                  </a:lnTo>
                  <a:lnTo>
                    <a:pt x="262" y="188"/>
                  </a:lnTo>
                  <a:lnTo>
                    <a:pt x="262" y="188"/>
                  </a:lnTo>
                  <a:lnTo>
                    <a:pt x="262" y="188"/>
                  </a:lnTo>
                  <a:lnTo>
                    <a:pt x="262" y="190"/>
                  </a:lnTo>
                  <a:lnTo>
                    <a:pt x="262" y="190"/>
                  </a:lnTo>
                  <a:lnTo>
                    <a:pt x="262" y="190"/>
                  </a:lnTo>
                  <a:lnTo>
                    <a:pt x="262" y="192"/>
                  </a:lnTo>
                  <a:lnTo>
                    <a:pt x="262" y="192"/>
                  </a:lnTo>
                  <a:lnTo>
                    <a:pt x="262" y="192"/>
                  </a:lnTo>
                  <a:lnTo>
                    <a:pt x="260" y="192"/>
                  </a:lnTo>
                  <a:lnTo>
                    <a:pt x="260" y="195"/>
                  </a:lnTo>
                  <a:lnTo>
                    <a:pt x="260" y="195"/>
                  </a:lnTo>
                  <a:lnTo>
                    <a:pt x="260" y="195"/>
                  </a:lnTo>
                  <a:lnTo>
                    <a:pt x="260" y="195"/>
                  </a:lnTo>
                  <a:lnTo>
                    <a:pt x="260" y="195"/>
                  </a:lnTo>
                  <a:lnTo>
                    <a:pt x="260" y="197"/>
                  </a:lnTo>
                  <a:lnTo>
                    <a:pt x="260" y="197"/>
                  </a:lnTo>
                  <a:lnTo>
                    <a:pt x="260" y="197"/>
                  </a:lnTo>
                  <a:lnTo>
                    <a:pt x="260" y="197"/>
                  </a:lnTo>
                  <a:lnTo>
                    <a:pt x="260" y="199"/>
                  </a:lnTo>
                  <a:lnTo>
                    <a:pt x="260" y="199"/>
                  </a:lnTo>
                  <a:lnTo>
                    <a:pt x="260" y="199"/>
                  </a:lnTo>
                  <a:lnTo>
                    <a:pt x="260" y="202"/>
                  </a:lnTo>
                  <a:lnTo>
                    <a:pt x="260" y="202"/>
                  </a:lnTo>
                  <a:lnTo>
                    <a:pt x="260" y="202"/>
                  </a:lnTo>
                  <a:lnTo>
                    <a:pt x="260" y="204"/>
                  </a:lnTo>
                  <a:lnTo>
                    <a:pt x="258" y="204"/>
                  </a:lnTo>
                  <a:lnTo>
                    <a:pt x="258" y="204"/>
                  </a:lnTo>
                  <a:lnTo>
                    <a:pt x="258" y="204"/>
                  </a:lnTo>
                  <a:lnTo>
                    <a:pt x="255" y="204"/>
                  </a:lnTo>
                  <a:lnTo>
                    <a:pt x="255" y="204"/>
                  </a:lnTo>
                  <a:lnTo>
                    <a:pt x="255" y="207"/>
                  </a:lnTo>
                  <a:lnTo>
                    <a:pt x="255" y="207"/>
                  </a:lnTo>
                  <a:lnTo>
                    <a:pt x="255" y="207"/>
                  </a:lnTo>
                  <a:lnTo>
                    <a:pt x="255" y="209"/>
                  </a:lnTo>
                  <a:lnTo>
                    <a:pt x="255" y="209"/>
                  </a:lnTo>
                  <a:lnTo>
                    <a:pt x="255" y="209"/>
                  </a:lnTo>
                  <a:lnTo>
                    <a:pt x="255" y="211"/>
                  </a:lnTo>
                  <a:lnTo>
                    <a:pt x="255" y="211"/>
                  </a:lnTo>
                  <a:lnTo>
                    <a:pt x="255" y="211"/>
                  </a:lnTo>
                  <a:lnTo>
                    <a:pt x="255" y="211"/>
                  </a:lnTo>
                  <a:lnTo>
                    <a:pt x="258" y="211"/>
                  </a:lnTo>
                  <a:lnTo>
                    <a:pt x="258" y="214"/>
                  </a:lnTo>
                  <a:lnTo>
                    <a:pt x="258" y="214"/>
                  </a:lnTo>
                  <a:lnTo>
                    <a:pt x="260" y="214"/>
                  </a:lnTo>
                  <a:lnTo>
                    <a:pt x="260" y="214"/>
                  </a:lnTo>
                  <a:lnTo>
                    <a:pt x="260" y="214"/>
                  </a:lnTo>
                  <a:lnTo>
                    <a:pt x="260" y="216"/>
                  </a:lnTo>
                  <a:lnTo>
                    <a:pt x="260" y="216"/>
                  </a:lnTo>
                  <a:lnTo>
                    <a:pt x="260" y="216"/>
                  </a:lnTo>
                  <a:lnTo>
                    <a:pt x="262" y="216"/>
                  </a:lnTo>
                  <a:lnTo>
                    <a:pt x="262" y="216"/>
                  </a:lnTo>
                  <a:lnTo>
                    <a:pt x="265" y="216"/>
                  </a:lnTo>
                  <a:lnTo>
                    <a:pt x="265" y="216"/>
                  </a:lnTo>
                  <a:lnTo>
                    <a:pt x="265" y="216"/>
                  </a:lnTo>
                  <a:lnTo>
                    <a:pt x="265" y="216"/>
                  </a:lnTo>
                  <a:lnTo>
                    <a:pt x="265" y="216"/>
                  </a:lnTo>
                  <a:lnTo>
                    <a:pt x="265" y="216"/>
                  </a:lnTo>
                  <a:lnTo>
                    <a:pt x="267" y="216"/>
                  </a:lnTo>
                  <a:lnTo>
                    <a:pt x="267" y="216"/>
                  </a:lnTo>
                  <a:lnTo>
                    <a:pt x="267" y="216"/>
                  </a:lnTo>
                  <a:lnTo>
                    <a:pt x="267" y="216"/>
                  </a:lnTo>
                  <a:lnTo>
                    <a:pt x="267" y="216"/>
                  </a:lnTo>
                  <a:lnTo>
                    <a:pt x="270" y="216"/>
                  </a:lnTo>
                  <a:lnTo>
                    <a:pt x="270" y="218"/>
                  </a:lnTo>
                  <a:lnTo>
                    <a:pt x="270" y="218"/>
                  </a:lnTo>
                  <a:lnTo>
                    <a:pt x="272" y="218"/>
                  </a:lnTo>
                  <a:lnTo>
                    <a:pt x="272" y="218"/>
                  </a:lnTo>
                  <a:lnTo>
                    <a:pt x="272" y="218"/>
                  </a:lnTo>
                  <a:lnTo>
                    <a:pt x="272" y="218"/>
                  </a:lnTo>
                  <a:lnTo>
                    <a:pt x="274" y="218"/>
                  </a:lnTo>
                  <a:lnTo>
                    <a:pt x="274" y="221"/>
                  </a:lnTo>
                  <a:lnTo>
                    <a:pt x="274" y="221"/>
                  </a:lnTo>
                  <a:lnTo>
                    <a:pt x="274" y="221"/>
                  </a:lnTo>
                  <a:lnTo>
                    <a:pt x="274" y="221"/>
                  </a:lnTo>
                  <a:lnTo>
                    <a:pt x="277" y="221"/>
                  </a:lnTo>
                  <a:lnTo>
                    <a:pt x="277" y="223"/>
                  </a:lnTo>
                  <a:lnTo>
                    <a:pt x="277" y="223"/>
                  </a:lnTo>
                  <a:lnTo>
                    <a:pt x="279" y="223"/>
                  </a:lnTo>
                  <a:lnTo>
                    <a:pt x="279" y="223"/>
                  </a:lnTo>
                  <a:lnTo>
                    <a:pt x="279" y="223"/>
                  </a:lnTo>
                  <a:lnTo>
                    <a:pt x="279" y="223"/>
                  </a:lnTo>
                  <a:lnTo>
                    <a:pt x="281" y="223"/>
                  </a:lnTo>
                  <a:lnTo>
                    <a:pt x="281" y="225"/>
                  </a:lnTo>
                  <a:lnTo>
                    <a:pt x="281" y="225"/>
                  </a:lnTo>
                  <a:lnTo>
                    <a:pt x="281" y="225"/>
                  </a:lnTo>
                  <a:lnTo>
                    <a:pt x="281" y="225"/>
                  </a:lnTo>
                  <a:lnTo>
                    <a:pt x="281" y="225"/>
                  </a:lnTo>
                  <a:lnTo>
                    <a:pt x="281" y="228"/>
                  </a:lnTo>
                  <a:lnTo>
                    <a:pt x="281" y="228"/>
                  </a:lnTo>
                  <a:lnTo>
                    <a:pt x="284" y="228"/>
                  </a:lnTo>
                  <a:lnTo>
                    <a:pt x="284" y="228"/>
                  </a:lnTo>
                  <a:lnTo>
                    <a:pt x="284" y="228"/>
                  </a:lnTo>
                  <a:lnTo>
                    <a:pt x="286" y="228"/>
                  </a:lnTo>
                  <a:lnTo>
                    <a:pt x="286" y="228"/>
                  </a:lnTo>
                  <a:lnTo>
                    <a:pt x="286" y="228"/>
                  </a:lnTo>
                  <a:lnTo>
                    <a:pt x="286" y="230"/>
                  </a:lnTo>
                  <a:lnTo>
                    <a:pt x="286" y="230"/>
                  </a:lnTo>
                  <a:lnTo>
                    <a:pt x="286" y="230"/>
                  </a:lnTo>
                  <a:lnTo>
                    <a:pt x="288" y="230"/>
                  </a:lnTo>
                  <a:lnTo>
                    <a:pt x="288" y="233"/>
                  </a:lnTo>
                  <a:lnTo>
                    <a:pt x="288" y="233"/>
                  </a:lnTo>
                  <a:lnTo>
                    <a:pt x="288" y="233"/>
                  </a:lnTo>
                  <a:lnTo>
                    <a:pt x="291" y="233"/>
                  </a:lnTo>
                  <a:lnTo>
                    <a:pt x="291" y="233"/>
                  </a:lnTo>
                  <a:lnTo>
                    <a:pt x="291" y="233"/>
                  </a:lnTo>
                  <a:lnTo>
                    <a:pt x="291" y="235"/>
                  </a:lnTo>
                  <a:lnTo>
                    <a:pt x="293" y="235"/>
                  </a:lnTo>
                  <a:lnTo>
                    <a:pt x="293" y="235"/>
                  </a:lnTo>
                  <a:lnTo>
                    <a:pt x="293" y="235"/>
                  </a:lnTo>
                  <a:lnTo>
                    <a:pt x="293" y="235"/>
                  </a:lnTo>
                  <a:lnTo>
                    <a:pt x="293" y="235"/>
                  </a:lnTo>
                  <a:lnTo>
                    <a:pt x="296" y="235"/>
                  </a:lnTo>
                  <a:lnTo>
                    <a:pt x="296" y="235"/>
                  </a:lnTo>
                  <a:lnTo>
                    <a:pt x="296" y="235"/>
                  </a:lnTo>
                  <a:lnTo>
                    <a:pt x="296" y="235"/>
                  </a:lnTo>
                  <a:lnTo>
                    <a:pt x="298" y="235"/>
                  </a:lnTo>
                  <a:lnTo>
                    <a:pt x="298" y="235"/>
                  </a:lnTo>
                  <a:lnTo>
                    <a:pt x="298" y="235"/>
                  </a:lnTo>
                  <a:lnTo>
                    <a:pt x="298" y="235"/>
                  </a:lnTo>
                  <a:lnTo>
                    <a:pt x="300" y="235"/>
                  </a:lnTo>
                  <a:lnTo>
                    <a:pt x="300" y="235"/>
                  </a:lnTo>
                  <a:lnTo>
                    <a:pt x="300" y="235"/>
                  </a:lnTo>
                  <a:lnTo>
                    <a:pt x="300" y="235"/>
                  </a:lnTo>
                  <a:lnTo>
                    <a:pt x="303" y="235"/>
                  </a:lnTo>
                  <a:lnTo>
                    <a:pt x="303" y="237"/>
                  </a:lnTo>
                  <a:lnTo>
                    <a:pt x="303" y="237"/>
                  </a:lnTo>
                  <a:lnTo>
                    <a:pt x="305" y="237"/>
                  </a:lnTo>
                  <a:lnTo>
                    <a:pt x="305" y="237"/>
                  </a:lnTo>
                  <a:lnTo>
                    <a:pt x="305" y="237"/>
                  </a:lnTo>
                  <a:lnTo>
                    <a:pt x="305" y="237"/>
                  </a:lnTo>
                  <a:lnTo>
                    <a:pt x="305" y="240"/>
                  </a:lnTo>
                  <a:lnTo>
                    <a:pt x="307" y="240"/>
                  </a:lnTo>
                  <a:lnTo>
                    <a:pt x="307" y="240"/>
                  </a:lnTo>
                  <a:lnTo>
                    <a:pt x="307" y="240"/>
                  </a:lnTo>
                  <a:lnTo>
                    <a:pt x="307" y="240"/>
                  </a:lnTo>
                  <a:lnTo>
                    <a:pt x="310" y="240"/>
                  </a:lnTo>
                  <a:lnTo>
                    <a:pt x="310" y="240"/>
                  </a:lnTo>
                  <a:lnTo>
                    <a:pt x="310" y="240"/>
                  </a:lnTo>
                  <a:lnTo>
                    <a:pt x="312" y="240"/>
                  </a:lnTo>
                  <a:lnTo>
                    <a:pt x="312" y="240"/>
                  </a:lnTo>
                  <a:lnTo>
                    <a:pt x="312" y="240"/>
                  </a:lnTo>
                  <a:lnTo>
                    <a:pt x="312" y="240"/>
                  </a:lnTo>
                  <a:lnTo>
                    <a:pt x="312" y="242"/>
                  </a:lnTo>
                  <a:lnTo>
                    <a:pt x="312" y="242"/>
                  </a:lnTo>
                  <a:lnTo>
                    <a:pt x="315" y="242"/>
                  </a:lnTo>
                  <a:lnTo>
                    <a:pt x="315" y="244"/>
                  </a:lnTo>
                  <a:lnTo>
                    <a:pt x="315" y="244"/>
                  </a:lnTo>
                  <a:lnTo>
                    <a:pt x="315" y="244"/>
                  </a:lnTo>
                  <a:lnTo>
                    <a:pt x="315" y="244"/>
                  </a:lnTo>
                  <a:lnTo>
                    <a:pt x="317" y="244"/>
                  </a:lnTo>
                  <a:lnTo>
                    <a:pt x="317" y="244"/>
                  </a:lnTo>
                  <a:lnTo>
                    <a:pt x="319" y="244"/>
                  </a:lnTo>
                  <a:lnTo>
                    <a:pt x="319" y="244"/>
                  </a:lnTo>
                  <a:lnTo>
                    <a:pt x="319" y="244"/>
                  </a:lnTo>
                  <a:lnTo>
                    <a:pt x="319" y="244"/>
                  </a:lnTo>
                  <a:lnTo>
                    <a:pt x="322" y="244"/>
                  </a:lnTo>
                  <a:lnTo>
                    <a:pt x="322" y="244"/>
                  </a:lnTo>
                  <a:lnTo>
                    <a:pt x="322" y="244"/>
                  </a:lnTo>
                  <a:lnTo>
                    <a:pt x="324" y="244"/>
                  </a:lnTo>
                  <a:lnTo>
                    <a:pt x="324" y="247"/>
                  </a:lnTo>
                  <a:lnTo>
                    <a:pt x="324" y="247"/>
                  </a:lnTo>
                  <a:lnTo>
                    <a:pt x="324" y="247"/>
                  </a:lnTo>
                  <a:lnTo>
                    <a:pt x="326" y="247"/>
                  </a:lnTo>
                  <a:lnTo>
                    <a:pt x="326" y="247"/>
                  </a:lnTo>
                  <a:lnTo>
                    <a:pt x="326" y="247"/>
                  </a:lnTo>
                  <a:lnTo>
                    <a:pt x="326" y="247"/>
                  </a:lnTo>
                  <a:lnTo>
                    <a:pt x="326" y="244"/>
                  </a:lnTo>
                  <a:lnTo>
                    <a:pt x="326" y="244"/>
                  </a:lnTo>
                  <a:lnTo>
                    <a:pt x="329" y="244"/>
                  </a:lnTo>
                  <a:lnTo>
                    <a:pt x="329" y="244"/>
                  </a:lnTo>
                  <a:lnTo>
                    <a:pt x="331" y="244"/>
                  </a:lnTo>
                  <a:lnTo>
                    <a:pt x="331" y="244"/>
                  </a:lnTo>
                  <a:lnTo>
                    <a:pt x="331" y="244"/>
                  </a:lnTo>
                  <a:lnTo>
                    <a:pt x="333" y="244"/>
                  </a:lnTo>
                  <a:lnTo>
                    <a:pt x="333" y="244"/>
                  </a:lnTo>
                  <a:lnTo>
                    <a:pt x="333" y="244"/>
                  </a:lnTo>
                  <a:lnTo>
                    <a:pt x="333" y="244"/>
                  </a:lnTo>
                  <a:lnTo>
                    <a:pt x="333" y="247"/>
                  </a:lnTo>
                  <a:lnTo>
                    <a:pt x="336" y="247"/>
                  </a:lnTo>
                  <a:lnTo>
                    <a:pt x="336" y="247"/>
                  </a:lnTo>
                  <a:lnTo>
                    <a:pt x="336" y="244"/>
                  </a:lnTo>
                  <a:lnTo>
                    <a:pt x="338" y="244"/>
                  </a:lnTo>
                  <a:lnTo>
                    <a:pt x="338" y="244"/>
                  </a:lnTo>
                  <a:lnTo>
                    <a:pt x="338" y="244"/>
                  </a:lnTo>
                  <a:lnTo>
                    <a:pt x="341" y="244"/>
                  </a:lnTo>
                  <a:lnTo>
                    <a:pt x="341" y="244"/>
                  </a:lnTo>
                  <a:lnTo>
                    <a:pt x="341" y="244"/>
                  </a:lnTo>
                  <a:lnTo>
                    <a:pt x="341" y="244"/>
                  </a:lnTo>
                  <a:lnTo>
                    <a:pt x="343" y="244"/>
                  </a:lnTo>
                  <a:lnTo>
                    <a:pt x="343" y="244"/>
                  </a:lnTo>
                  <a:lnTo>
                    <a:pt x="343" y="244"/>
                  </a:lnTo>
                  <a:lnTo>
                    <a:pt x="345" y="244"/>
                  </a:lnTo>
                  <a:lnTo>
                    <a:pt x="345" y="244"/>
                  </a:lnTo>
                  <a:lnTo>
                    <a:pt x="345" y="247"/>
                  </a:lnTo>
                  <a:lnTo>
                    <a:pt x="345" y="247"/>
                  </a:lnTo>
                  <a:lnTo>
                    <a:pt x="345" y="247"/>
                  </a:lnTo>
                  <a:lnTo>
                    <a:pt x="348" y="247"/>
                  </a:lnTo>
                  <a:lnTo>
                    <a:pt x="348" y="247"/>
                  </a:lnTo>
                  <a:lnTo>
                    <a:pt x="348" y="247"/>
                  </a:lnTo>
                  <a:lnTo>
                    <a:pt x="350" y="247"/>
                  </a:lnTo>
                  <a:lnTo>
                    <a:pt x="350" y="247"/>
                  </a:lnTo>
                  <a:lnTo>
                    <a:pt x="350" y="249"/>
                  </a:lnTo>
                  <a:lnTo>
                    <a:pt x="352" y="249"/>
                  </a:lnTo>
                  <a:lnTo>
                    <a:pt x="352" y="249"/>
                  </a:lnTo>
                  <a:lnTo>
                    <a:pt x="352" y="249"/>
                  </a:lnTo>
                  <a:lnTo>
                    <a:pt x="352" y="249"/>
                  </a:lnTo>
                  <a:lnTo>
                    <a:pt x="355" y="249"/>
                  </a:lnTo>
                  <a:lnTo>
                    <a:pt x="355" y="252"/>
                  </a:lnTo>
                  <a:lnTo>
                    <a:pt x="355" y="252"/>
                  </a:lnTo>
                  <a:lnTo>
                    <a:pt x="355" y="254"/>
                  </a:lnTo>
                  <a:lnTo>
                    <a:pt x="355" y="254"/>
                  </a:lnTo>
                  <a:lnTo>
                    <a:pt x="355" y="254"/>
                  </a:lnTo>
                  <a:lnTo>
                    <a:pt x="355" y="256"/>
                  </a:lnTo>
                  <a:lnTo>
                    <a:pt x="355" y="256"/>
                  </a:lnTo>
                  <a:lnTo>
                    <a:pt x="355" y="256"/>
                  </a:lnTo>
                  <a:lnTo>
                    <a:pt x="355" y="256"/>
                  </a:lnTo>
                  <a:lnTo>
                    <a:pt x="357" y="256"/>
                  </a:lnTo>
                  <a:lnTo>
                    <a:pt x="357" y="256"/>
                  </a:lnTo>
                  <a:lnTo>
                    <a:pt x="359" y="256"/>
                  </a:lnTo>
                  <a:lnTo>
                    <a:pt x="359" y="259"/>
                  </a:lnTo>
                  <a:lnTo>
                    <a:pt x="359" y="259"/>
                  </a:lnTo>
                  <a:lnTo>
                    <a:pt x="359" y="259"/>
                  </a:lnTo>
                  <a:lnTo>
                    <a:pt x="359" y="259"/>
                  </a:lnTo>
                  <a:lnTo>
                    <a:pt x="362" y="259"/>
                  </a:lnTo>
                  <a:lnTo>
                    <a:pt x="362" y="259"/>
                  </a:lnTo>
                  <a:lnTo>
                    <a:pt x="362" y="261"/>
                  </a:lnTo>
                  <a:lnTo>
                    <a:pt x="362" y="261"/>
                  </a:lnTo>
                  <a:lnTo>
                    <a:pt x="364" y="261"/>
                  </a:lnTo>
                  <a:lnTo>
                    <a:pt x="364" y="261"/>
                  </a:lnTo>
                  <a:lnTo>
                    <a:pt x="367" y="261"/>
                  </a:lnTo>
                  <a:lnTo>
                    <a:pt x="367" y="261"/>
                  </a:lnTo>
                  <a:lnTo>
                    <a:pt x="364" y="261"/>
                  </a:lnTo>
                  <a:lnTo>
                    <a:pt x="364" y="263"/>
                  </a:lnTo>
                  <a:lnTo>
                    <a:pt x="367" y="263"/>
                  </a:lnTo>
                  <a:lnTo>
                    <a:pt x="367" y="263"/>
                  </a:lnTo>
                  <a:lnTo>
                    <a:pt x="367" y="263"/>
                  </a:lnTo>
                  <a:lnTo>
                    <a:pt x="367" y="263"/>
                  </a:lnTo>
                  <a:lnTo>
                    <a:pt x="369" y="263"/>
                  </a:lnTo>
                  <a:lnTo>
                    <a:pt x="369" y="263"/>
                  </a:lnTo>
                  <a:lnTo>
                    <a:pt x="369" y="263"/>
                  </a:lnTo>
                  <a:lnTo>
                    <a:pt x="371" y="263"/>
                  </a:lnTo>
                  <a:lnTo>
                    <a:pt x="371" y="263"/>
                  </a:lnTo>
                  <a:lnTo>
                    <a:pt x="371" y="263"/>
                  </a:lnTo>
                  <a:lnTo>
                    <a:pt x="371" y="261"/>
                  </a:lnTo>
                  <a:lnTo>
                    <a:pt x="374" y="261"/>
                  </a:lnTo>
                  <a:lnTo>
                    <a:pt x="374" y="261"/>
                  </a:lnTo>
                  <a:lnTo>
                    <a:pt x="374" y="261"/>
                  </a:lnTo>
                  <a:lnTo>
                    <a:pt x="374" y="261"/>
                  </a:lnTo>
                  <a:lnTo>
                    <a:pt x="376" y="261"/>
                  </a:lnTo>
                  <a:lnTo>
                    <a:pt x="376" y="261"/>
                  </a:lnTo>
                  <a:lnTo>
                    <a:pt x="376" y="261"/>
                  </a:lnTo>
                  <a:lnTo>
                    <a:pt x="376" y="263"/>
                  </a:lnTo>
                  <a:lnTo>
                    <a:pt x="376" y="263"/>
                  </a:lnTo>
                  <a:lnTo>
                    <a:pt x="376" y="263"/>
                  </a:lnTo>
                  <a:lnTo>
                    <a:pt x="376" y="266"/>
                  </a:lnTo>
                  <a:lnTo>
                    <a:pt x="378" y="266"/>
                  </a:lnTo>
                  <a:lnTo>
                    <a:pt x="378" y="266"/>
                  </a:lnTo>
                  <a:lnTo>
                    <a:pt x="378" y="266"/>
                  </a:lnTo>
                  <a:lnTo>
                    <a:pt x="378" y="266"/>
                  </a:lnTo>
                  <a:lnTo>
                    <a:pt x="378" y="268"/>
                  </a:lnTo>
                  <a:lnTo>
                    <a:pt x="381" y="268"/>
                  </a:lnTo>
                  <a:lnTo>
                    <a:pt x="381" y="268"/>
                  </a:lnTo>
                  <a:lnTo>
                    <a:pt x="381" y="266"/>
                  </a:lnTo>
                  <a:lnTo>
                    <a:pt x="381" y="266"/>
                  </a:lnTo>
                  <a:lnTo>
                    <a:pt x="381" y="266"/>
                  </a:lnTo>
                  <a:lnTo>
                    <a:pt x="383" y="266"/>
                  </a:lnTo>
                  <a:lnTo>
                    <a:pt x="383" y="266"/>
                  </a:lnTo>
                  <a:lnTo>
                    <a:pt x="386" y="266"/>
                  </a:lnTo>
                  <a:lnTo>
                    <a:pt x="386" y="266"/>
                  </a:lnTo>
                  <a:lnTo>
                    <a:pt x="386" y="266"/>
                  </a:lnTo>
                  <a:lnTo>
                    <a:pt x="386" y="266"/>
                  </a:lnTo>
                  <a:lnTo>
                    <a:pt x="388" y="266"/>
                  </a:lnTo>
                  <a:lnTo>
                    <a:pt x="388" y="268"/>
                  </a:lnTo>
                  <a:lnTo>
                    <a:pt x="388" y="268"/>
                  </a:lnTo>
                  <a:lnTo>
                    <a:pt x="388" y="266"/>
                  </a:lnTo>
                  <a:lnTo>
                    <a:pt x="388" y="266"/>
                  </a:lnTo>
                  <a:lnTo>
                    <a:pt x="390" y="266"/>
                  </a:lnTo>
                  <a:lnTo>
                    <a:pt x="390" y="266"/>
                  </a:lnTo>
                  <a:lnTo>
                    <a:pt x="390" y="268"/>
                  </a:lnTo>
                  <a:lnTo>
                    <a:pt x="393" y="268"/>
                  </a:lnTo>
                  <a:lnTo>
                    <a:pt x="393" y="268"/>
                  </a:lnTo>
                  <a:lnTo>
                    <a:pt x="393" y="268"/>
                  </a:lnTo>
                  <a:lnTo>
                    <a:pt x="393" y="268"/>
                  </a:lnTo>
                  <a:lnTo>
                    <a:pt x="395" y="268"/>
                  </a:lnTo>
                  <a:lnTo>
                    <a:pt x="395" y="270"/>
                  </a:lnTo>
                  <a:lnTo>
                    <a:pt x="395" y="270"/>
                  </a:lnTo>
                  <a:lnTo>
                    <a:pt x="395" y="270"/>
                  </a:lnTo>
                  <a:lnTo>
                    <a:pt x="395" y="270"/>
                  </a:lnTo>
                  <a:lnTo>
                    <a:pt x="397" y="270"/>
                  </a:lnTo>
                  <a:lnTo>
                    <a:pt x="397" y="270"/>
                  </a:lnTo>
                  <a:lnTo>
                    <a:pt x="397" y="273"/>
                  </a:lnTo>
                  <a:lnTo>
                    <a:pt x="400" y="273"/>
                  </a:lnTo>
                  <a:lnTo>
                    <a:pt x="400" y="270"/>
                  </a:lnTo>
                  <a:lnTo>
                    <a:pt x="400" y="270"/>
                  </a:lnTo>
                  <a:lnTo>
                    <a:pt x="400" y="270"/>
                  </a:lnTo>
                  <a:lnTo>
                    <a:pt x="402" y="270"/>
                  </a:lnTo>
                  <a:lnTo>
                    <a:pt x="402" y="270"/>
                  </a:lnTo>
                  <a:lnTo>
                    <a:pt x="402" y="270"/>
                  </a:lnTo>
                  <a:lnTo>
                    <a:pt x="404" y="270"/>
                  </a:lnTo>
                  <a:lnTo>
                    <a:pt x="404" y="268"/>
                  </a:lnTo>
                  <a:lnTo>
                    <a:pt x="404" y="268"/>
                  </a:lnTo>
                  <a:lnTo>
                    <a:pt x="404" y="268"/>
                  </a:lnTo>
                  <a:lnTo>
                    <a:pt x="404" y="268"/>
                  </a:lnTo>
                  <a:lnTo>
                    <a:pt x="407" y="268"/>
                  </a:lnTo>
                  <a:lnTo>
                    <a:pt x="407" y="268"/>
                  </a:lnTo>
                  <a:lnTo>
                    <a:pt x="407" y="270"/>
                  </a:lnTo>
                  <a:lnTo>
                    <a:pt x="407" y="270"/>
                  </a:lnTo>
                  <a:lnTo>
                    <a:pt x="407" y="270"/>
                  </a:lnTo>
                  <a:lnTo>
                    <a:pt x="407" y="273"/>
                  </a:lnTo>
                  <a:lnTo>
                    <a:pt x="407" y="273"/>
                  </a:lnTo>
                  <a:lnTo>
                    <a:pt x="409" y="273"/>
                  </a:lnTo>
                  <a:lnTo>
                    <a:pt x="409" y="273"/>
                  </a:lnTo>
                  <a:lnTo>
                    <a:pt x="409" y="273"/>
                  </a:lnTo>
                  <a:lnTo>
                    <a:pt x="412" y="273"/>
                  </a:lnTo>
                  <a:lnTo>
                    <a:pt x="412" y="273"/>
                  </a:lnTo>
                  <a:lnTo>
                    <a:pt x="412" y="273"/>
                  </a:lnTo>
                  <a:lnTo>
                    <a:pt x="412" y="273"/>
                  </a:lnTo>
                  <a:lnTo>
                    <a:pt x="414" y="273"/>
                  </a:lnTo>
                  <a:lnTo>
                    <a:pt x="414" y="273"/>
                  </a:lnTo>
                  <a:lnTo>
                    <a:pt x="414" y="270"/>
                  </a:lnTo>
                  <a:lnTo>
                    <a:pt x="414" y="270"/>
                  </a:lnTo>
                  <a:lnTo>
                    <a:pt x="414" y="273"/>
                  </a:lnTo>
                  <a:lnTo>
                    <a:pt x="416" y="273"/>
                  </a:lnTo>
                  <a:lnTo>
                    <a:pt x="416" y="273"/>
                  </a:lnTo>
                  <a:lnTo>
                    <a:pt x="416" y="273"/>
                  </a:lnTo>
                  <a:lnTo>
                    <a:pt x="419" y="273"/>
                  </a:lnTo>
                  <a:lnTo>
                    <a:pt x="419" y="273"/>
                  </a:lnTo>
                  <a:lnTo>
                    <a:pt x="419" y="273"/>
                  </a:lnTo>
                  <a:lnTo>
                    <a:pt x="419" y="273"/>
                  </a:lnTo>
                  <a:lnTo>
                    <a:pt x="421" y="273"/>
                  </a:lnTo>
                  <a:lnTo>
                    <a:pt x="421" y="273"/>
                  </a:lnTo>
                  <a:lnTo>
                    <a:pt x="421" y="270"/>
                  </a:lnTo>
                  <a:lnTo>
                    <a:pt x="421" y="270"/>
                  </a:lnTo>
                  <a:lnTo>
                    <a:pt x="423" y="270"/>
                  </a:lnTo>
                  <a:lnTo>
                    <a:pt x="423" y="270"/>
                  </a:lnTo>
                  <a:lnTo>
                    <a:pt x="423" y="273"/>
                  </a:lnTo>
                  <a:lnTo>
                    <a:pt x="426" y="273"/>
                  </a:lnTo>
                  <a:lnTo>
                    <a:pt x="426" y="273"/>
                  </a:lnTo>
                  <a:lnTo>
                    <a:pt x="426" y="273"/>
                  </a:lnTo>
                  <a:lnTo>
                    <a:pt x="426" y="273"/>
                  </a:lnTo>
                  <a:lnTo>
                    <a:pt x="426" y="273"/>
                  </a:lnTo>
                  <a:lnTo>
                    <a:pt x="428" y="273"/>
                  </a:lnTo>
                  <a:lnTo>
                    <a:pt x="428" y="270"/>
                  </a:lnTo>
                  <a:lnTo>
                    <a:pt x="428" y="270"/>
                  </a:lnTo>
                  <a:lnTo>
                    <a:pt x="428" y="268"/>
                  </a:lnTo>
                  <a:lnTo>
                    <a:pt x="428" y="268"/>
                  </a:lnTo>
                  <a:lnTo>
                    <a:pt x="428" y="268"/>
                  </a:lnTo>
                  <a:lnTo>
                    <a:pt x="428" y="266"/>
                  </a:lnTo>
                  <a:lnTo>
                    <a:pt x="428" y="266"/>
                  </a:lnTo>
                  <a:lnTo>
                    <a:pt x="428" y="266"/>
                  </a:lnTo>
                  <a:lnTo>
                    <a:pt x="428" y="263"/>
                  </a:lnTo>
                  <a:lnTo>
                    <a:pt x="428" y="263"/>
                  </a:lnTo>
                  <a:lnTo>
                    <a:pt x="430" y="263"/>
                  </a:lnTo>
                  <a:lnTo>
                    <a:pt x="430" y="263"/>
                  </a:lnTo>
                  <a:lnTo>
                    <a:pt x="428" y="263"/>
                  </a:lnTo>
                  <a:lnTo>
                    <a:pt x="428" y="261"/>
                  </a:lnTo>
                  <a:lnTo>
                    <a:pt x="428" y="261"/>
                  </a:lnTo>
                  <a:lnTo>
                    <a:pt x="428" y="259"/>
                  </a:lnTo>
                  <a:lnTo>
                    <a:pt x="428" y="259"/>
                  </a:lnTo>
                  <a:lnTo>
                    <a:pt x="428" y="259"/>
                  </a:lnTo>
                  <a:lnTo>
                    <a:pt x="428" y="256"/>
                  </a:lnTo>
                  <a:lnTo>
                    <a:pt x="428" y="256"/>
                  </a:lnTo>
                  <a:lnTo>
                    <a:pt x="428" y="256"/>
                  </a:lnTo>
                  <a:lnTo>
                    <a:pt x="426" y="256"/>
                  </a:lnTo>
                  <a:lnTo>
                    <a:pt x="426" y="256"/>
                  </a:lnTo>
                  <a:lnTo>
                    <a:pt x="426" y="254"/>
                  </a:lnTo>
                  <a:lnTo>
                    <a:pt x="426" y="254"/>
                  </a:lnTo>
                  <a:lnTo>
                    <a:pt x="426" y="254"/>
                  </a:lnTo>
                  <a:lnTo>
                    <a:pt x="426" y="252"/>
                  </a:lnTo>
                  <a:lnTo>
                    <a:pt x="426" y="252"/>
                  </a:lnTo>
                  <a:lnTo>
                    <a:pt x="426" y="252"/>
                  </a:lnTo>
                  <a:lnTo>
                    <a:pt x="426" y="249"/>
                  </a:lnTo>
                  <a:lnTo>
                    <a:pt x="426" y="249"/>
                  </a:lnTo>
                  <a:lnTo>
                    <a:pt x="426" y="247"/>
                  </a:lnTo>
                  <a:lnTo>
                    <a:pt x="426" y="247"/>
                  </a:lnTo>
                  <a:lnTo>
                    <a:pt x="426" y="244"/>
                  </a:lnTo>
                  <a:lnTo>
                    <a:pt x="426" y="244"/>
                  </a:lnTo>
                  <a:lnTo>
                    <a:pt x="426" y="244"/>
                  </a:lnTo>
                  <a:lnTo>
                    <a:pt x="428" y="244"/>
                  </a:lnTo>
                  <a:lnTo>
                    <a:pt x="428" y="242"/>
                  </a:lnTo>
                  <a:lnTo>
                    <a:pt x="428" y="242"/>
                  </a:lnTo>
                  <a:lnTo>
                    <a:pt x="428" y="240"/>
                  </a:lnTo>
                  <a:lnTo>
                    <a:pt x="428" y="240"/>
                  </a:lnTo>
                  <a:lnTo>
                    <a:pt x="426" y="240"/>
                  </a:lnTo>
                  <a:lnTo>
                    <a:pt x="426" y="237"/>
                  </a:lnTo>
                  <a:lnTo>
                    <a:pt x="428" y="237"/>
                  </a:lnTo>
                  <a:lnTo>
                    <a:pt x="428" y="237"/>
                  </a:lnTo>
                  <a:lnTo>
                    <a:pt x="428" y="237"/>
                  </a:lnTo>
                  <a:lnTo>
                    <a:pt x="428" y="237"/>
                  </a:lnTo>
                  <a:lnTo>
                    <a:pt x="428" y="235"/>
                  </a:lnTo>
                  <a:lnTo>
                    <a:pt x="428" y="235"/>
                  </a:lnTo>
                  <a:lnTo>
                    <a:pt x="428" y="235"/>
                  </a:lnTo>
                  <a:lnTo>
                    <a:pt x="428" y="235"/>
                  </a:lnTo>
                  <a:lnTo>
                    <a:pt x="426" y="235"/>
                  </a:lnTo>
                  <a:lnTo>
                    <a:pt x="426" y="235"/>
                  </a:lnTo>
                  <a:lnTo>
                    <a:pt x="426" y="235"/>
                  </a:lnTo>
                  <a:lnTo>
                    <a:pt x="423" y="235"/>
                  </a:lnTo>
                  <a:lnTo>
                    <a:pt x="423" y="235"/>
                  </a:lnTo>
                  <a:lnTo>
                    <a:pt x="423" y="237"/>
                  </a:lnTo>
                  <a:lnTo>
                    <a:pt x="423" y="237"/>
                  </a:lnTo>
                  <a:lnTo>
                    <a:pt x="423" y="235"/>
                  </a:lnTo>
                  <a:lnTo>
                    <a:pt x="421" y="235"/>
                  </a:lnTo>
                  <a:lnTo>
                    <a:pt x="421" y="237"/>
                  </a:lnTo>
                  <a:lnTo>
                    <a:pt x="421" y="237"/>
                  </a:lnTo>
                  <a:lnTo>
                    <a:pt x="421" y="237"/>
                  </a:lnTo>
                  <a:lnTo>
                    <a:pt x="421" y="237"/>
                  </a:lnTo>
                  <a:lnTo>
                    <a:pt x="421" y="237"/>
                  </a:lnTo>
                  <a:lnTo>
                    <a:pt x="419" y="237"/>
                  </a:lnTo>
                  <a:lnTo>
                    <a:pt x="419" y="237"/>
                  </a:lnTo>
                  <a:lnTo>
                    <a:pt x="419" y="240"/>
                  </a:lnTo>
                  <a:lnTo>
                    <a:pt x="419" y="240"/>
                  </a:lnTo>
                  <a:lnTo>
                    <a:pt x="419" y="240"/>
                  </a:lnTo>
                  <a:lnTo>
                    <a:pt x="419" y="240"/>
                  </a:lnTo>
                  <a:lnTo>
                    <a:pt x="419" y="240"/>
                  </a:lnTo>
                  <a:lnTo>
                    <a:pt x="419" y="237"/>
                  </a:lnTo>
                  <a:lnTo>
                    <a:pt x="419" y="237"/>
                  </a:lnTo>
                  <a:lnTo>
                    <a:pt x="419" y="235"/>
                  </a:lnTo>
                  <a:lnTo>
                    <a:pt x="416" y="235"/>
                  </a:lnTo>
                  <a:lnTo>
                    <a:pt x="416" y="235"/>
                  </a:lnTo>
                  <a:lnTo>
                    <a:pt x="419" y="235"/>
                  </a:lnTo>
                  <a:lnTo>
                    <a:pt x="419" y="235"/>
                  </a:lnTo>
                  <a:lnTo>
                    <a:pt x="419" y="235"/>
                  </a:lnTo>
                  <a:lnTo>
                    <a:pt x="421" y="235"/>
                  </a:lnTo>
                  <a:lnTo>
                    <a:pt x="421" y="235"/>
                  </a:lnTo>
                  <a:lnTo>
                    <a:pt x="421" y="233"/>
                  </a:lnTo>
                  <a:lnTo>
                    <a:pt x="421" y="233"/>
                  </a:lnTo>
                  <a:lnTo>
                    <a:pt x="421" y="233"/>
                  </a:lnTo>
                  <a:lnTo>
                    <a:pt x="421" y="230"/>
                  </a:lnTo>
                  <a:lnTo>
                    <a:pt x="421" y="230"/>
                  </a:lnTo>
                  <a:lnTo>
                    <a:pt x="421" y="233"/>
                  </a:lnTo>
                  <a:lnTo>
                    <a:pt x="423" y="233"/>
                  </a:lnTo>
                  <a:lnTo>
                    <a:pt x="423" y="233"/>
                  </a:lnTo>
                  <a:lnTo>
                    <a:pt x="423" y="233"/>
                  </a:lnTo>
                  <a:lnTo>
                    <a:pt x="426" y="233"/>
                  </a:lnTo>
                  <a:lnTo>
                    <a:pt x="426" y="233"/>
                  </a:lnTo>
                  <a:lnTo>
                    <a:pt x="426" y="233"/>
                  </a:lnTo>
                  <a:lnTo>
                    <a:pt x="426" y="233"/>
                  </a:lnTo>
                  <a:lnTo>
                    <a:pt x="428" y="233"/>
                  </a:lnTo>
                  <a:lnTo>
                    <a:pt x="428" y="233"/>
                  </a:lnTo>
                  <a:lnTo>
                    <a:pt x="428" y="233"/>
                  </a:lnTo>
                  <a:lnTo>
                    <a:pt x="428" y="233"/>
                  </a:lnTo>
                  <a:lnTo>
                    <a:pt x="430" y="233"/>
                  </a:lnTo>
                  <a:lnTo>
                    <a:pt x="430" y="233"/>
                  </a:lnTo>
                  <a:lnTo>
                    <a:pt x="430" y="233"/>
                  </a:lnTo>
                  <a:lnTo>
                    <a:pt x="433" y="233"/>
                  </a:lnTo>
                  <a:lnTo>
                    <a:pt x="433" y="233"/>
                  </a:lnTo>
                  <a:lnTo>
                    <a:pt x="433" y="233"/>
                  </a:lnTo>
                  <a:lnTo>
                    <a:pt x="435" y="233"/>
                  </a:lnTo>
                  <a:lnTo>
                    <a:pt x="435" y="233"/>
                  </a:lnTo>
                  <a:lnTo>
                    <a:pt x="435" y="230"/>
                  </a:lnTo>
                  <a:lnTo>
                    <a:pt x="438" y="230"/>
                  </a:lnTo>
                  <a:lnTo>
                    <a:pt x="438" y="230"/>
                  </a:lnTo>
                  <a:lnTo>
                    <a:pt x="438" y="230"/>
                  </a:lnTo>
                  <a:lnTo>
                    <a:pt x="438" y="230"/>
                  </a:lnTo>
                  <a:lnTo>
                    <a:pt x="440" y="230"/>
                  </a:lnTo>
                  <a:lnTo>
                    <a:pt x="440" y="228"/>
                  </a:lnTo>
                  <a:lnTo>
                    <a:pt x="440" y="228"/>
                  </a:lnTo>
                  <a:lnTo>
                    <a:pt x="440" y="230"/>
                  </a:lnTo>
                  <a:lnTo>
                    <a:pt x="440" y="230"/>
                  </a:lnTo>
                  <a:lnTo>
                    <a:pt x="442" y="230"/>
                  </a:lnTo>
                  <a:lnTo>
                    <a:pt x="442" y="230"/>
                  </a:lnTo>
                  <a:lnTo>
                    <a:pt x="442" y="230"/>
                  </a:lnTo>
                  <a:lnTo>
                    <a:pt x="445" y="230"/>
                  </a:lnTo>
                  <a:lnTo>
                    <a:pt x="445" y="233"/>
                  </a:lnTo>
                  <a:lnTo>
                    <a:pt x="445" y="233"/>
                  </a:lnTo>
                  <a:lnTo>
                    <a:pt x="445" y="233"/>
                  </a:lnTo>
                  <a:lnTo>
                    <a:pt x="445" y="235"/>
                  </a:lnTo>
                  <a:lnTo>
                    <a:pt x="445" y="235"/>
                  </a:lnTo>
                  <a:lnTo>
                    <a:pt x="445" y="235"/>
                  </a:lnTo>
                  <a:lnTo>
                    <a:pt x="447" y="235"/>
                  </a:lnTo>
                  <a:lnTo>
                    <a:pt x="447" y="235"/>
                  </a:lnTo>
                  <a:lnTo>
                    <a:pt x="445" y="235"/>
                  </a:lnTo>
                  <a:lnTo>
                    <a:pt x="445" y="237"/>
                  </a:lnTo>
                  <a:lnTo>
                    <a:pt x="445" y="237"/>
                  </a:lnTo>
                  <a:lnTo>
                    <a:pt x="445" y="237"/>
                  </a:lnTo>
                  <a:lnTo>
                    <a:pt x="445" y="237"/>
                  </a:lnTo>
                  <a:lnTo>
                    <a:pt x="445" y="240"/>
                  </a:lnTo>
                  <a:lnTo>
                    <a:pt x="445" y="240"/>
                  </a:lnTo>
                  <a:lnTo>
                    <a:pt x="445" y="242"/>
                  </a:lnTo>
                  <a:lnTo>
                    <a:pt x="442" y="242"/>
                  </a:lnTo>
                  <a:lnTo>
                    <a:pt x="442" y="242"/>
                  </a:lnTo>
                  <a:lnTo>
                    <a:pt x="442" y="244"/>
                  </a:lnTo>
                  <a:lnTo>
                    <a:pt x="442" y="244"/>
                  </a:lnTo>
                  <a:lnTo>
                    <a:pt x="442" y="244"/>
                  </a:lnTo>
                  <a:lnTo>
                    <a:pt x="442" y="247"/>
                  </a:lnTo>
                  <a:lnTo>
                    <a:pt x="442" y="247"/>
                  </a:lnTo>
                  <a:lnTo>
                    <a:pt x="445" y="247"/>
                  </a:lnTo>
                  <a:lnTo>
                    <a:pt x="445" y="249"/>
                  </a:lnTo>
                  <a:lnTo>
                    <a:pt x="445" y="249"/>
                  </a:lnTo>
                  <a:lnTo>
                    <a:pt x="445" y="249"/>
                  </a:lnTo>
                  <a:lnTo>
                    <a:pt x="445" y="249"/>
                  </a:lnTo>
                  <a:lnTo>
                    <a:pt x="445" y="252"/>
                  </a:lnTo>
                  <a:lnTo>
                    <a:pt x="445" y="252"/>
                  </a:lnTo>
                  <a:lnTo>
                    <a:pt x="445" y="252"/>
                  </a:lnTo>
                  <a:lnTo>
                    <a:pt x="445" y="252"/>
                  </a:lnTo>
                  <a:lnTo>
                    <a:pt x="442" y="252"/>
                  </a:lnTo>
                  <a:lnTo>
                    <a:pt x="442" y="254"/>
                  </a:lnTo>
                  <a:lnTo>
                    <a:pt x="442" y="254"/>
                  </a:lnTo>
                  <a:lnTo>
                    <a:pt x="445" y="254"/>
                  </a:lnTo>
                  <a:lnTo>
                    <a:pt x="445" y="254"/>
                  </a:lnTo>
                  <a:lnTo>
                    <a:pt x="445" y="254"/>
                  </a:lnTo>
                  <a:lnTo>
                    <a:pt x="445" y="256"/>
                  </a:lnTo>
                  <a:lnTo>
                    <a:pt x="445" y="256"/>
                  </a:lnTo>
                  <a:lnTo>
                    <a:pt x="445" y="256"/>
                  </a:lnTo>
                  <a:lnTo>
                    <a:pt x="445" y="259"/>
                  </a:lnTo>
                  <a:lnTo>
                    <a:pt x="447" y="259"/>
                  </a:lnTo>
                  <a:lnTo>
                    <a:pt x="447" y="259"/>
                  </a:lnTo>
                  <a:lnTo>
                    <a:pt x="447" y="259"/>
                  </a:lnTo>
                  <a:lnTo>
                    <a:pt x="447" y="259"/>
                  </a:lnTo>
                  <a:lnTo>
                    <a:pt x="447" y="261"/>
                  </a:lnTo>
                  <a:lnTo>
                    <a:pt x="449" y="261"/>
                  </a:lnTo>
                  <a:lnTo>
                    <a:pt x="449" y="261"/>
                  </a:lnTo>
                  <a:lnTo>
                    <a:pt x="449" y="261"/>
                  </a:lnTo>
                  <a:lnTo>
                    <a:pt x="449" y="263"/>
                  </a:lnTo>
                  <a:lnTo>
                    <a:pt x="452" y="263"/>
                  </a:lnTo>
                  <a:lnTo>
                    <a:pt x="452" y="261"/>
                  </a:lnTo>
                  <a:lnTo>
                    <a:pt x="452" y="261"/>
                  </a:lnTo>
                  <a:lnTo>
                    <a:pt x="452" y="261"/>
                  </a:lnTo>
                  <a:lnTo>
                    <a:pt x="454" y="261"/>
                  </a:lnTo>
                  <a:lnTo>
                    <a:pt x="454" y="261"/>
                  </a:lnTo>
                  <a:lnTo>
                    <a:pt x="454" y="261"/>
                  </a:lnTo>
                  <a:lnTo>
                    <a:pt x="457" y="261"/>
                  </a:lnTo>
                  <a:lnTo>
                    <a:pt x="457" y="261"/>
                  </a:lnTo>
                  <a:lnTo>
                    <a:pt x="457" y="263"/>
                  </a:lnTo>
                  <a:lnTo>
                    <a:pt x="459" y="263"/>
                  </a:lnTo>
                  <a:lnTo>
                    <a:pt x="459" y="261"/>
                  </a:lnTo>
                  <a:lnTo>
                    <a:pt x="459" y="261"/>
                  </a:lnTo>
                  <a:lnTo>
                    <a:pt x="459" y="263"/>
                  </a:lnTo>
                  <a:lnTo>
                    <a:pt x="459" y="263"/>
                  </a:lnTo>
                  <a:lnTo>
                    <a:pt x="461" y="263"/>
                  </a:lnTo>
                  <a:lnTo>
                    <a:pt x="461" y="263"/>
                  </a:lnTo>
                  <a:lnTo>
                    <a:pt x="461" y="263"/>
                  </a:lnTo>
                  <a:lnTo>
                    <a:pt x="461" y="263"/>
                  </a:lnTo>
                  <a:lnTo>
                    <a:pt x="461" y="263"/>
                  </a:lnTo>
                  <a:lnTo>
                    <a:pt x="461" y="263"/>
                  </a:lnTo>
                  <a:lnTo>
                    <a:pt x="464" y="263"/>
                  </a:lnTo>
                  <a:lnTo>
                    <a:pt x="464" y="263"/>
                  </a:lnTo>
                  <a:lnTo>
                    <a:pt x="464" y="263"/>
                  </a:lnTo>
                  <a:lnTo>
                    <a:pt x="466" y="263"/>
                  </a:lnTo>
                  <a:lnTo>
                    <a:pt x="466" y="263"/>
                  </a:lnTo>
                  <a:lnTo>
                    <a:pt x="466" y="263"/>
                  </a:lnTo>
                  <a:lnTo>
                    <a:pt x="466" y="263"/>
                  </a:lnTo>
                  <a:lnTo>
                    <a:pt x="468" y="263"/>
                  </a:lnTo>
                  <a:lnTo>
                    <a:pt x="468" y="263"/>
                  </a:lnTo>
                  <a:lnTo>
                    <a:pt x="468" y="263"/>
                  </a:lnTo>
                  <a:lnTo>
                    <a:pt x="471" y="263"/>
                  </a:lnTo>
                  <a:lnTo>
                    <a:pt x="471" y="263"/>
                  </a:lnTo>
                  <a:lnTo>
                    <a:pt x="473" y="263"/>
                  </a:lnTo>
                  <a:lnTo>
                    <a:pt x="473" y="263"/>
                  </a:lnTo>
                  <a:lnTo>
                    <a:pt x="473" y="263"/>
                  </a:lnTo>
                  <a:lnTo>
                    <a:pt x="473" y="261"/>
                  </a:lnTo>
                  <a:lnTo>
                    <a:pt x="473" y="261"/>
                  </a:lnTo>
                  <a:lnTo>
                    <a:pt x="473" y="261"/>
                  </a:lnTo>
                  <a:lnTo>
                    <a:pt x="475" y="261"/>
                  </a:lnTo>
                  <a:lnTo>
                    <a:pt x="475" y="261"/>
                  </a:lnTo>
                  <a:lnTo>
                    <a:pt x="475" y="259"/>
                  </a:lnTo>
                  <a:lnTo>
                    <a:pt x="478" y="259"/>
                  </a:lnTo>
                  <a:lnTo>
                    <a:pt x="478" y="259"/>
                  </a:lnTo>
                  <a:lnTo>
                    <a:pt x="478" y="261"/>
                  </a:lnTo>
                  <a:lnTo>
                    <a:pt x="478" y="261"/>
                  </a:lnTo>
                  <a:lnTo>
                    <a:pt x="480" y="261"/>
                  </a:lnTo>
                  <a:lnTo>
                    <a:pt x="480" y="261"/>
                  </a:lnTo>
                  <a:lnTo>
                    <a:pt x="480" y="261"/>
                  </a:lnTo>
                  <a:lnTo>
                    <a:pt x="480" y="263"/>
                  </a:lnTo>
                  <a:lnTo>
                    <a:pt x="480" y="263"/>
                  </a:lnTo>
                  <a:lnTo>
                    <a:pt x="483" y="263"/>
                  </a:lnTo>
                  <a:lnTo>
                    <a:pt x="483" y="263"/>
                  </a:lnTo>
                  <a:lnTo>
                    <a:pt x="485" y="263"/>
                  </a:lnTo>
                  <a:lnTo>
                    <a:pt x="485" y="263"/>
                  </a:lnTo>
                  <a:lnTo>
                    <a:pt x="485" y="263"/>
                  </a:lnTo>
                  <a:lnTo>
                    <a:pt x="487" y="263"/>
                  </a:lnTo>
                  <a:lnTo>
                    <a:pt x="487" y="263"/>
                  </a:lnTo>
                  <a:lnTo>
                    <a:pt x="487" y="263"/>
                  </a:lnTo>
                  <a:lnTo>
                    <a:pt x="490" y="263"/>
                  </a:lnTo>
                  <a:lnTo>
                    <a:pt x="490" y="263"/>
                  </a:lnTo>
                  <a:lnTo>
                    <a:pt x="492" y="263"/>
                  </a:lnTo>
                  <a:lnTo>
                    <a:pt x="492" y="263"/>
                  </a:lnTo>
                  <a:lnTo>
                    <a:pt x="492" y="261"/>
                  </a:lnTo>
                  <a:lnTo>
                    <a:pt x="492" y="261"/>
                  </a:lnTo>
                  <a:lnTo>
                    <a:pt x="492" y="263"/>
                  </a:lnTo>
                  <a:lnTo>
                    <a:pt x="494" y="263"/>
                  </a:lnTo>
                  <a:lnTo>
                    <a:pt x="494" y="261"/>
                  </a:lnTo>
                  <a:lnTo>
                    <a:pt x="494" y="261"/>
                  </a:lnTo>
                  <a:lnTo>
                    <a:pt x="494" y="261"/>
                  </a:lnTo>
                  <a:lnTo>
                    <a:pt x="497" y="261"/>
                  </a:lnTo>
                  <a:lnTo>
                    <a:pt x="497" y="263"/>
                  </a:lnTo>
                  <a:lnTo>
                    <a:pt x="497" y="263"/>
                  </a:lnTo>
                  <a:lnTo>
                    <a:pt x="499" y="263"/>
                  </a:lnTo>
                  <a:lnTo>
                    <a:pt x="499" y="263"/>
                  </a:lnTo>
                  <a:lnTo>
                    <a:pt x="499" y="261"/>
                  </a:lnTo>
                  <a:lnTo>
                    <a:pt x="499" y="261"/>
                  </a:lnTo>
                  <a:lnTo>
                    <a:pt x="502" y="261"/>
                  </a:lnTo>
                  <a:lnTo>
                    <a:pt x="502" y="263"/>
                  </a:lnTo>
                  <a:lnTo>
                    <a:pt x="502" y="263"/>
                  </a:lnTo>
                  <a:lnTo>
                    <a:pt x="502" y="263"/>
                  </a:lnTo>
                  <a:lnTo>
                    <a:pt x="504" y="263"/>
                  </a:lnTo>
                  <a:lnTo>
                    <a:pt x="504" y="263"/>
                  </a:lnTo>
                  <a:lnTo>
                    <a:pt x="506" y="263"/>
                  </a:lnTo>
                  <a:lnTo>
                    <a:pt x="506" y="263"/>
                  </a:lnTo>
                  <a:lnTo>
                    <a:pt x="506" y="261"/>
                  </a:lnTo>
                  <a:lnTo>
                    <a:pt x="506" y="261"/>
                  </a:lnTo>
                  <a:lnTo>
                    <a:pt x="509" y="261"/>
                  </a:lnTo>
                  <a:lnTo>
                    <a:pt x="509" y="261"/>
                  </a:lnTo>
                  <a:lnTo>
                    <a:pt x="509" y="261"/>
                  </a:lnTo>
                  <a:lnTo>
                    <a:pt x="511" y="261"/>
                  </a:lnTo>
                  <a:lnTo>
                    <a:pt x="511" y="261"/>
                  </a:lnTo>
                  <a:lnTo>
                    <a:pt x="511" y="261"/>
                  </a:lnTo>
                  <a:lnTo>
                    <a:pt x="511" y="261"/>
                  </a:lnTo>
                  <a:lnTo>
                    <a:pt x="513" y="261"/>
                  </a:lnTo>
                  <a:lnTo>
                    <a:pt x="513" y="261"/>
                  </a:lnTo>
                  <a:lnTo>
                    <a:pt x="513" y="261"/>
                  </a:lnTo>
                  <a:lnTo>
                    <a:pt x="513" y="259"/>
                  </a:lnTo>
                  <a:lnTo>
                    <a:pt x="513" y="259"/>
                  </a:lnTo>
                  <a:lnTo>
                    <a:pt x="513" y="259"/>
                  </a:lnTo>
                  <a:lnTo>
                    <a:pt x="513" y="256"/>
                  </a:lnTo>
                  <a:lnTo>
                    <a:pt x="513" y="256"/>
                  </a:lnTo>
                  <a:lnTo>
                    <a:pt x="513" y="256"/>
                  </a:lnTo>
                  <a:lnTo>
                    <a:pt x="513" y="256"/>
                  </a:lnTo>
                  <a:lnTo>
                    <a:pt x="513" y="254"/>
                  </a:lnTo>
                  <a:lnTo>
                    <a:pt x="513" y="254"/>
                  </a:lnTo>
                  <a:lnTo>
                    <a:pt x="513" y="254"/>
                  </a:lnTo>
                  <a:lnTo>
                    <a:pt x="513" y="252"/>
                  </a:lnTo>
                  <a:lnTo>
                    <a:pt x="513" y="252"/>
                  </a:lnTo>
                  <a:lnTo>
                    <a:pt x="513" y="252"/>
                  </a:lnTo>
                  <a:lnTo>
                    <a:pt x="513" y="252"/>
                  </a:lnTo>
                  <a:lnTo>
                    <a:pt x="513" y="249"/>
                  </a:lnTo>
                  <a:lnTo>
                    <a:pt x="513" y="249"/>
                  </a:lnTo>
                  <a:lnTo>
                    <a:pt x="513" y="249"/>
                  </a:lnTo>
                  <a:lnTo>
                    <a:pt x="513" y="247"/>
                  </a:lnTo>
                  <a:lnTo>
                    <a:pt x="513" y="247"/>
                  </a:lnTo>
                  <a:lnTo>
                    <a:pt x="513" y="247"/>
                  </a:lnTo>
                  <a:lnTo>
                    <a:pt x="513" y="244"/>
                  </a:lnTo>
                  <a:lnTo>
                    <a:pt x="511" y="244"/>
                  </a:lnTo>
                  <a:lnTo>
                    <a:pt x="511" y="244"/>
                  </a:lnTo>
                  <a:lnTo>
                    <a:pt x="511" y="244"/>
                  </a:lnTo>
                  <a:lnTo>
                    <a:pt x="509" y="244"/>
                  </a:lnTo>
                  <a:lnTo>
                    <a:pt x="509" y="247"/>
                  </a:lnTo>
                  <a:lnTo>
                    <a:pt x="509" y="247"/>
                  </a:lnTo>
                  <a:lnTo>
                    <a:pt x="506" y="247"/>
                  </a:lnTo>
                  <a:lnTo>
                    <a:pt x="506" y="244"/>
                  </a:lnTo>
                  <a:lnTo>
                    <a:pt x="506" y="244"/>
                  </a:lnTo>
                  <a:lnTo>
                    <a:pt x="506" y="244"/>
                  </a:lnTo>
                  <a:lnTo>
                    <a:pt x="506" y="244"/>
                  </a:lnTo>
                  <a:lnTo>
                    <a:pt x="504" y="244"/>
                  </a:lnTo>
                  <a:lnTo>
                    <a:pt x="504" y="244"/>
                  </a:lnTo>
                  <a:lnTo>
                    <a:pt x="504" y="244"/>
                  </a:lnTo>
                  <a:lnTo>
                    <a:pt x="504" y="242"/>
                  </a:lnTo>
                  <a:lnTo>
                    <a:pt x="504" y="242"/>
                  </a:lnTo>
                  <a:lnTo>
                    <a:pt x="504" y="240"/>
                  </a:lnTo>
                  <a:lnTo>
                    <a:pt x="504" y="240"/>
                  </a:lnTo>
                  <a:lnTo>
                    <a:pt x="504" y="240"/>
                  </a:lnTo>
                  <a:lnTo>
                    <a:pt x="504" y="237"/>
                  </a:lnTo>
                  <a:lnTo>
                    <a:pt x="506" y="237"/>
                  </a:lnTo>
                  <a:lnTo>
                    <a:pt x="506" y="237"/>
                  </a:lnTo>
                  <a:lnTo>
                    <a:pt x="506" y="237"/>
                  </a:lnTo>
                  <a:lnTo>
                    <a:pt x="509" y="237"/>
                  </a:lnTo>
                  <a:lnTo>
                    <a:pt x="509" y="237"/>
                  </a:lnTo>
                  <a:lnTo>
                    <a:pt x="509" y="240"/>
                  </a:lnTo>
                  <a:lnTo>
                    <a:pt x="511" y="240"/>
                  </a:lnTo>
                  <a:lnTo>
                    <a:pt x="511" y="237"/>
                  </a:lnTo>
                  <a:lnTo>
                    <a:pt x="511" y="237"/>
                  </a:lnTo>
                  <a:lnTo>
                    <a:pt x="511" y="240"/>
                  </a:lnTo>
                  <a:lnTo>
                    <a:pt x="511" y="240"/>
                  </a:lnTo>
                  <a:lnTo>
                    <a:pt x="511" y="237"/>
                  </a:lnTo>
                  <a:lnTo>
                    <a:pt x="513" y="237"/>
                  </a:lnTo>
                  <a:lnTo>
                    <a:pt x="513" y="237"/>
                  </a:lnTo>
                  <a:lnTo>
                    <a:pt x="513" y="237"/>
                  </a:lnTo>
                  <a:lnTo>
                    <a:pt x="513" y="237"/>
                  </a:lnTo>
                  <a:lnTo>
                    <a:pt x="513" y="235"/>
                  </a:lnTo>
                  <a:lnTo>
                    <a:pt x="516" y="235"/>
                  </a:lnTo>
                  <a:lnTo>
                    <a:pt x="516" y="235"/>
                  </a:lnTo>
                  <a:lnTo>
                    <a:pt x="518" y="235"/>
                  </a:lnTo>
                  <a:lnTo>
                    <a:pt x="518" y="235"/>
                  </a:lnTo>
                  <a:lnTo>
                    <a:pt x="518" y="235"/>
                  </a:lnTo>
                  <a:lnTo>
                    <a:pt x="518" y="235"/>
                  </a:lnTo>
                  <a:lnTo>
                    <a:pt x="518" y="233"/>
                  </a:lnTo>
                  <a:lnTo>
                    <a:pt x="518" y="233"/>
                  </a:lnTo>
                  <a:lnTo>
                    <a:pt x="520" y="233"/>
                  </a:lnTo>
                  <a:lnTo>
                    <a:pt x="520" y="233"/>
                  </a:lnTo>
                  <a:lnTo>
                    <a:pt x="520" y="233"/>
                  </a:lnTo>
                  <a:lnTo>
                    <a:pt x="523" y="233"/>
                  </a:lnTo>
                  <a:lnTo>
                    <a:pt x="523" y="233"/>
                  </a:lnTo>
                  <a:lnTo>
                    <a:pt x="525" y="233"/>
                  </a:lnTo>
                  <a:lnTo>
                    <a:pt x="525" y="233"/>
                  </a:lnTo>
                  <a:lnTo>
                    <a:pt x="525" y="233"/>
                  </a:lnTo>
                  <a:lnTo>
                    <a:pt x="528" y="233"/>
                  </a:lnTo>
                  <a:lnTo>
                    <a:pt x="528" y="233"/>
                  </a:lnTo>
                  <a:lnTo>
                    <a:pt x="528" y="230"/>
                  </a:lnTo>
                  <a:lnTo>
                    <a:pt x="525" y="230"/>
                  </a:lnTo>
                  <a:lnTo>
                    <a:pt x="525" y="230"/>
                  </a:lnTo>
                  <a:lnTo>
                    <a:pt x="525" y="228"/>
                  </a:lnTo>
                  <a:lnTo>
                    <a:pt x="528" y="228"/>
                  </a:lnTo>
                  <a:lnTo>
                    <a:pt x="528" y="228"/>
                  </a:lnTo>
                  <a:lnTo>
                    <a:pt x="528" y="228"/>
                  </a:lnTo>
                  <a:lnTo>
                    <a:pt x="528" y="228"/>
                  </a:lnTo>
                  <a:lnTo>
                    <a:pt x="530" y="228"/>
                  </a:lnTo>
                  <a:lnTo>
                    <a:pt x="530" y="228"/>
                  </a:lnTo>
                  <a:lnTo>
                    <a:pt x="530" y="225"/>
                  </a:lnTo>
                  <a:lnTo>
                    <a:pt x="532" y="225"/>
                  </a:lnTo>
                  <a:lnTo>
                    <a:pt x="532" y="225"/>
                  </a:lnTo>
                  <a:lnTo>
                    <a:pt x="532" y="225"/>
                  </a:lnTo>
                  <a:lnTo>
                    <a:pt x="532" y="225"/>
                  </a:lnTo>
                  <a:lnTo>
                    <a:pt x="532" y="225"/>
                  </a:lnTo>
                  <a:lnTo>
                    <a:pt x="535" y="225"/>
                  </a:lnTo>
                  <a:lnTo>
                    <a:pt x="535" y="223"/>
                  </a:lnTo>
                  <a:lnTo>
                    <a:pt x="535" y="223"/>
                  </a:lnTo>
                  <a:lnTo>
                    <a:pt x="535" y="223"/>
                  </a:lnTo>
                  <a:lnTo>
                    <a:pt x="537" y="223"/>
                  </a:lnTo>
                  <a:lnTo>
                    <a:pt x="537" y="223"/>
                  </a:lnTo>
                  <a:lnTo>
                    <a:pt x="537" y="223"/>
                  </a:lnTo>
                  <a:lnTo>
                    <a:pt x="539" y="223"/>
                  </a:lnTo>
                  <a:lnTo>
                    <a:pt x="539" y="221"/>
                  </a:lnTo>
                  <a:lnTo>
                    <a:pt x="539" y="221"/>
                  </a:lnTo>
                  <a:lnTo>
                    <a:pt x="539" y="218"/>
                  </a:lnTo>
                  <a:lnTo>
                    <a:pt x="537" y="218"/>
                  </a:lnTo>
                  <a:lnTo>
                    <a:pt x="537" y="218"/>
                  </a:lnTo>
                  <a:lnTo>
                    <a:pt x="539" y="218"/>
                  </a:lnTo>
                  <a:lnTo>
                    <a:pt x="539" y="216"/>
                  </a:lnTo>
                  <a:lnTo>
                    <a:pt x="539" y="216"/>
                  </a:lnTo>
                  <a:lnTo>
                    <a:pt x="539" y="216"/>
                  </a:lnTo>
                  <a:lnTo>
                    <a:pt x="539" y="216"/>
                  </a:lnTo>
                  <a:lnTo>
                    <a:pt x="539" y="216"/>
                  </a:lnTo>
                  <a:lnTo>
                    <a:pt x="542" y="216"/>
                  </a:lnTo>
                  <a:lnTo>
                    <a:pt x="542" y="216"/>
                  </a:lnTo>
                  <a:lnTo>
                    <a:pt x="544" y="216"/>
                  </a:lnTo>
                  <a:lnTo>
                    <a:pt x="544" y="216"/>
                  </a:lnTo>
                  <a:lnTo>
                    <a:pt x="544" y="216"/>
                  </a:lnTo>
                  <a:lnTo>
                    <a:pt x="546" y="216"/>
                  </a:lnTo>
                  <a:lnTo>
                    <a:pt x="546" y="216"/>
                  </a:lnTo>
                  <a:lnTo>
                    <a:pt x="546" y="216"/>
                  </a:lnTo>
                  <a:lnTo>
                    <a:pt x="546" y="214"/>
                  </a:lnTo>
                  <a:lnTo>
                    <a:pt x="549" y="214"/>
                  </a:lnTo>
                  <a:lnTo>
                    <a:pt x="549" y="214"/>
                  </a:lnTo>
                  <a:lnTo>
                    <a:pt x="551" y="214"/>
                  </a:lnTo>
                  <a:lnTo>
                    <a:pt x="551" y="214"/>
                  </a:lnTo>
                  <a:lnTo>
                    <a:pt x="551" y="214"/>
                  </a:lnTo>
                  <a:lnTo>
                    <a:pt x="551" y="214"/>
                  </a:lnTo>
                  <a:lnTo>
                    <a:pt x="554" y="214"/>
                  </a:lnTo>
                  <a:lnTo>
                    <a:pt x="554" y="211"/>
                  </a:lnTo>
                  <a:lnTo>
                    <a:pt x="554" y="211"/>
                  </a:lnTo>
                  <a:lnTo>
                    <a:pt x="554" y="211"/>
                  </a:lnTo>
                  <a:lnTo>
                    <a:pt x="554" y="211"/>
                  </a:lnTo>
                  <a:lnTo>
                    <a:pt x="556" y="211"/>
                  </a:lnTo>
                  <a:lnTo>
                    <a:pt x="556" y="209"/>
                  </a:lnTo>
                  <a:lnTo>
                    <a:pt x="556" y="209"/>
                  </a:lnTo>
                  <a:lnTo>
                    <a:pt x="556" y="207"/>
                  </a:lnTo>
                  <a:lnTo>
                    <a:pt x="556" y="207"/>
                  </a:lnTo>
                  <a:lnTo>
                    <a:pt x="556" y="207"/>
                  </a:lnTo>
                  <a:lnTo>
                    <a:pt x="556" y="207"/>
                  </a:lnTo>
                  <a:lnTo>
                    <a:pt x="558" y="207"/>
                  </a:lnTo>
                  <a:lnTo>
                    <a:pt x="558" y="207"/>
                  </a:lnTo>
                  <a:lnTo>
                    <a:pt x="558" y="207"/>
                  </a:lnTo>
                  <a:lnTo>
                    <a:pt x="558" y="204"/>
                  </a:lnTo>
                  <a:lnTo>
                    <a:pt x="558" y="204"/>
                  </a:lnTo>
                  <a:lnTo>
                    <a:pt x="558" y="204"/>
                  </a:lnTo>
                  <a:lnTo>
                    <a:pt x="561" y="204"/>
                  </a:lnTo>
                  <a:lnTo>
                    <a:pt x="561" y="204"/>
                  </a:lnTo>
                  <a:lnTo>
                    <a:pt x="561" y="204"/>
                  </a:lnTo>
                  <a:lnTo>
                    <a:pt x="561" y="204"/>
                  </a:lnTo>
                  <a:lnTo>
                    <a:pt x="561" y="202"/>
                  </a:lnTo>
                  <a:lnTo>
                    <a:pt x="563" y="202"/>
                  </a:lnTo>
                  <a:lnTo>
                    <a:pt x="563" y="202"/>
                  </a:lnTo>
                  <a:lnTo>
                    <a:pt x="563" y="202"/>
                  </a:lnTo>
                  <a:lnTo>
                    <a:pt x="565" y="202"/>
                  </a:lnTo>
                  <a:lnTo>
                    <a:pt x="565" y="202"/>
                  </a:lnTo>
                  <a:lnTo>
                    <a:pt x="565" y="202"/>
                  </a:lnTo>
                  <a:lnTo>
                    <a:pt x="565" y="199"/>
                  </a:lnTo>
                  <a:lnTo>
                    <a:pt x="568" y="199"/>
                  </a:lnTo>
                  <a:lnTo>
                    <a:pt x="568" y="199"/>
                  </a:lnTo>
                  <a:lnTo>
                    <a:pt x="568" y="199"/>
                  </a:lnTo>
                  <a:lnTo>
                    <a:pt x="568" y="199"/>
                  </a:lnTo>
                  <a:lnTo>
                    <a:pt x="570" y="199"/>
                  </a:lnTo>
                  <a:lnTo>
                    <a:pt x="570" y="199"/>
                  </a:lnTo>
                  <a:lnTo>
                    <a:pt x="570" y="199"/>
                  </a:lnTo>
                  <a:lnTo>
                    <a:pt x="570" y="202"/>
                  </a:lnTo>
                  <a:lnTo>
                    <a:pt x="573" y="202"/>
                  </a:lnTo>
                  <a:lnTo>
                    <a:pt x="573" y="202"/>
                  </a:lnTo>
                  <a:lnTo>
                    <a:pt x="573" y="202"/>
                  </a:lnTo>
                  <a:lnTo>
                    <a:pt x="573" y="202"/>
                  </a:lnTo>
                  <a:lnTo>
                    <a:pt x="575" y="202"/>
                  </a:lnTo>
                  <a:lnTo>
                    <a:pt x="575" y="202"/>
                  </a:lnTo>
                  <a:lnTo>
                    <a:pt x="575" y="202"/>
                  </a:lnTo>
                  <a:lnTo>
                    <a:pt x="577" y="202"/>
                  </a:lnTo>
                  <a:lnTo>
                    <a:pt x="577" y="202"/>
                  </a:lnTo>
                  <a:lnTo>
                    <a:pt x="577" y="204"/>
                  </a:lnTo>
                  <a:lnTo>
                    <a:pt x="580" y="204"/>
                  </a:lnTo>
                  <a:lnTo>
                    <a:pt x="580" y="204"/>
                  </a:lnTo>
                  <a:lnTo>
                    <a:pt x="580" y="204"/>
                  </a:lnTo>
                  <a:lnTo>
                    <a:pt x="580" y="204"/>
                  </a:lnTo>
                  <a:lnTo>
                    <a:pt x="580" y="204"/>
                  </a:lnTo>
                  <a:lnTo>
                    <a:pt x="580" y="204"/>
                  </a:lnTo>
                  <a:lnTo>
                    <a:pt x="582" y="204"/>
                  </a:lnTo>
                  <a:lnTo>
                    <a:pt x="582" y="204"/>
                  </a:lnTo>
                  <a:lnTo>
                    <a:pt x="582" y="204"/>
                  </a:lnTo>
                  <a:lnTo>
                    <a:pt x="584" y="204"/>
                  </a:lnTo>
                  <a:lnTo>
                    <a:pt x="584" y="204"/>
                  </a:lnTo>
                  <a:lnTo>
                    <a:pt x="584" y="204"/>
                  </a:lnTo>
                  <a:lnTo>
                    <a:pt x="584" y="202"/>
                  </a:lnTo>
                  <a:lnTo>
                    <a:pt x="587" y="202"/>
                  </a:lnTo>
                  <a:lnTo>
                    <a:pt x="587" y="204"/>
                  </a:lnTo>
                  <a:lnTo>
                    <a:pt x="587" y="204"/>
                  </a:lnTo>
                  <a:lnTo>
                    <a:pt x="587" y="202"/>
                  </a:lnTo>
                  <a:lnTo>
                    <a:pt x="587" y="202"/>
                  </a:lnTo>
                  <a:lnTo>
                    <a:pt x="589" y="202"/>
                  </a:lnTo>
                  <a:lnTo>
                    <a:pt x="589" y="202"/>
                  </a:lnTo>
                  <a:lnTo>
                    <a:pt x="589" y="202"/>
                  </a:lnTo>
                  <a:lnTo>
                    <a:pt x="591" y="202"/>
                  </a:lnTo>
                  <a:lnTo>
                    <a:pt x="591" y="202"/>
                  </a:lnTo>
                  <a:lnTo>
                    <a:pt x="591" y="202"/>
                  </a:lnTo>
                  <a:lnTo>
                    <a:pt x="591" y="199"/>
                  </a:lnTo>
                  <a:lnTo>
                    <a:pt x="591" y="199"/>
                  </a:lnTo>
                  <a:lnTo>
                    <a:pt x="591" y="197"/>
                  </a:lnTo>
                  <a:lnTo>
                    <a:pt x="594" y="197"/>
                  </a:lnTo>
                  <a:lnTo>
                    <a:pt x="594" y="197"/>
                  </a:lnTo>
                  <a:lnTo>
                    <a:pt x="594" y="197"/>
                  </a:lnTo>
                  <a:lnTo>
                    <a:pt x="596" y="197"/>
                  </a:lnTo>
                  <a:lnTo>
                    <a:pt x="596" y="197"/>
                  </a:lnTo>
                  <a:lnTo>
                    <a:pt x="596" y="197"/>
                  </a:lnTo>
                  <a:lnTo>
                    <a:pt x="599" y="197"/>
                  </a:lnTo>
                  <a:lnTo>
                    <a:pt x="599" y="195"/>
                  </a:lnTo>
                  <a:lnTo>
                    <a:pt x="599" y="195"/>
                  </a:lnTo>
                  <a:lnTo>
                    <a:pt x="599" y="195"/>
                  </a:lnTo>
                  <a:lnTo>
                    <a:pt x="599" y="195"/>
                  </a:lnTo>
                  <a:lnTo>
                    <a:pt x="601" y="195"/>
                  </a:lnTo>
                  <a:lnTo>
                    <a:pt x="601" y="195"/>
                  </a:lnTo>
                  <a:lnTo>
                    <a:pt x="601" y="195"/>
                  </a:lnTo>
                  <a:lnTo>
                    <a:pt x="601" y="197"/>
                  </a:lnTo>
                  <a:lnTo>
                    <a:pt x="601" y="197"/>
                  </a:lnTo>
                  <a:lnTo>
                    <a:pt x="601" y="197"/>
                  </a:lnTo>
                  <a:lnTo>
                    <a:pt x="601" y="199"/>
                  </a:lnTo>
                  <a:lnTo>
                    <a:pt x="601" y="199"/>
                  </a:lnTo>
                  <a:lnTo>
                    <a:pt x="603" y="199"/>
                  </a:lnTo>
                  <a:lnTo>
                    <a:pt x="603" y="199"/>
                  </a:lnTo>
                  <a:lnTo>
                    <a:pt x="606" y="199"/>
                  </a:lnTo>
                  <a:lnTo>
                    <a:pt x="606" y="199"/>
                  </a:lnTo>
                  <a:lnTo>
                    <a:pt x="606" y="199"/>
                  </a:lnTo>
                  <a:lnTo>
                    <a:pt x="606" y="199"/>
                  </a:lnTo>
                  <a:lnTo>
                    <a:pt x="606" y="202"/>
                  </a:lnTo>
                  <a:lnTo>
                    <a:pt x="606" y="202"/>
                  </a:lnTo>
                  <a:lnTo>
                    <a:pt x="606" y="202"/>
                  </a:lnTo>
                  <a:lnTo>
                    <a:pt x="603" y="202"/>
                  </a:lnTo>
                  <a:lnTo>
                    <a:pt x="603" y="202"/>
                  </a:lnTo>
                  <a:lnTo>
                    <a:pt x="603" y="204"/>
                  </a:lnTo>
                  <a:lnTo>
                    <a:pt x="601" y="204"/>
                  </a:lnTo>
                  <a:lnTo>
                    <a:pt x="601" y="204"/>
                  </a:lnTo>
                  <a:lnTo>
                    <a:pt x="601" y="204"/>
                  </a:lnTo>
                  <a:lnTo>
                    <a:pt x="601" y="204"/>
                  </a:lnTo>
                  <a:lnTo>
                    <a:pt x="601" y="207"/>
                  </a:lnTo>
                  <a:lnTo>
                    <a:pt x="601" y="207"/>
                  </a:lnTo>
                  <a:lnTo>
                    <a:pt x="601" y="209"/>
                  </a:lnTo>
                  <a:lnTo>
                    <a:pt x="601" y="209"/>
                  </a:lnTo>
                  <a:lnTo>
                    <a:pt x="603" y="209"/>
                  </a:lnTo>
                  <a:lnTo>
                    <a:pt x="603" y="207"/>
                  </a:lnTo>
                  <a:lnTo>
                    <a:pt x="603" y="207"/>
                  </a:lnTo>
                  <a:lnTo>
                    <a:pt x="603" y="207"/>
                  </a:lnTo>
                  <a:lnTo>
                    <a:pt x="606" y="207"/>
                  </a:lnTo>
                  <a:lnTo>
                    <a:pt x="606" y="204"/>
                  </a:lnTo>
                  <a:lnTo>
                    <a:pt x="606" y="204"/>
                  </a:lnTo>
                  <a:lnTo>
                    <a:pt x="606" y="204"/>
                  </a:lnTo>
                  <a:lnTo>
                    <a:pt x="608" y="204"/>
                  </a:lnTo>
                  <a:lnTo>
                    <a:pt x="608" y="204"/>
                  </a:lnTo>
                  <a:lnTo>
                    <a:pt x="608" y="207"/>
                  </a:lnTo>
                  <a:lnTo>
                    <a:pt x="608" y="207"/>
                  </a:lnTo>
                  <a:lnTo>
                    <a:pt x="608" y="207"/>
                  </a:lnTo>
                  <a:lnTo>
                    <a:pt x="608" y="209"/>
                  </a:lnTo>
                  <a:lnTo>
                    <a:pt x="608" y="209"/>
                  </a:lnTo>
                  <a:lnTo>
                    <a:pt x="608" y="211"/>
                  </a:lnTo>
                  <a:lnTo>
                    <a:pt x="610" y="211"/>
                  </a:lnTo>
                  <a:lnTo>
                    <a:pt x="610" y="211"/>
                  </a:lnTo>
                  <a:lnTo>
                    <a:pt x="610" y="211"/>
                  </a:lnTo>
                  <a:lnTo>
                    <a:pt x="610" y="214"/>
                  </a:lnTo>
                  <a:lnTo>
                    <a:pt x="610" y="214"/>
                  </a:lnTo>
                  <a:lnTo>
                    <a:pt x="610" y="214"/>
                  </a:lnTo>
                  <a:lnTo>
                    <a:pt x="608" y="214"/>
                  </a:lnTo>
                  <a:lnTo>
                    <a:pt x="608" y="214"/>
                  </a:lnTo>
                  <a:lnTo>
                    <a:pt x="608" y="216"/>
                  </a:lnTo>
                  <a:lnTo>
                    <a:pt x="608" y="216"/>
                  </a:lnTo>
                  <a:lnTo>
                    <a:pt x="608" y="216"/>
                  </a:lnTo>
                  <a:lnTo>
                    <a:pt x="608" y="216"/>
                  </a:lnTo>
                  <a:lnTo>
                    <a:pt x="606" y="216"/>
                  </a:lnTo>
                  <a:lnTo>
                    <a:pt x="606" y="218"/>
                  </a:lnTo>
                  <a:lnTo>
                    <a:pt x="606" y="218"/>
                  </a:lnTo>
                  <a:lnTo>
                    <a:pt x="606" y="218"/>
                  </a:lnTo>
                  <a:lnTo>
                    <a:pt x="606" y="218"/>
                  </a:lnTo>
                  <a:lnTo>
                    <a:pt x="606" y="218"/>
                  </a:lnTo>
                  <a:lnTo>
                    <a:pt x="606" y="221"/>
                  </a:lnTo>
                  <a:lnTo>
                    <a:pt x="606" y="221"/>
                  </a:lnTo>
                  <a:lnTo>
                    <a:pt x="603" y="221"/>
                  </a:lnTo>
                  <a:lnTo>
                    <a:pt x="603" y="221"/>
                  </a:lnTo>
                  <a:lnTo>
                    <a:pt x="603" y="223"/>
                  </a:lnTo>
                  <a:lnTo>
                    <a:pt x="606" y="223"/>
                  </a:lnTo>
                  <a:lnTo>
                    <a:pt x="606" y="223"/>
                  </a:lnTo>
                  <a:lnTo>
                    <a:pt x="606" y="223"/>
                  </a:lnTo>
                  <a:lnTo>
                    <a:pt x="606" y="223"/>
                  </a:lnTo>
                  <a:lnTo>
                    <a:pt x="606" y="223"/>
                  </a:lnTo>
                  <a:lnTo>
                    <a:pt x="608" y="223"/>
                  </a:lnTo>
                  <a:lnTo>
                    <a:pt x="608" y="221"/>
                  </a:lnTo>
                  <a:lnTo>
                    <a:pt x="608" y="221"/>
                  </a:lnTo>
                  <a:lnTo>
                    <a:pt x="608" y="221"/>
                  </a:lnTo>
                  <a:lnTo>
                    <a:pt x="608" y="221"/>
                  </a:lnTo>
                  <a:lnTo>
                    <a:pt x="610" y="221"/>
                  </a:lnTo>
                  <a:lnTo>
                    <a:pt x="610" y="221"/>
                  </a:lnTo>
                  <a:lnTo>
                    <a:pt x="613" y="221"/>
                  </a:lnTo>
                  <a:lnTo>
                    <a:pt x="613" y="221"/>
                  </a:lnTo>
                  <a:lnTo>
                    <a:pt x="613" y="221"/>
                  </a:lnTo>
                  <a:lnTo>
                    <a:pt x="613" y="221"/>
                  </a:lnTo>
                  <a:lnTo>
                    <a:pt x="613" y="223"/>
                  </a:lnTo>
                  <a:lnTo>
                    <a:pt x="615" y="223"/>
                  </a:lnTo>
                  <a:lnTo>
                    <a:pt x="615" y="223"/>
                  </a:lnTo>
                  <a:lnTo>
                    <a:pt x="617" y="223"/>
                  </a:lnTo>
                  <a:lnTo>
                    <a:pt x="617" y="223"/>
                  </a:lnTo>
                  <a:lnTo>
                    <a:pt x="617" y="223"/>
                  </a:lnTo>
                  <a:lnTo>
                    <a:pt x="617" y="223"/>
                  </a:lnTo>
                  <a:lnTo>
                    <a:pt x="620" y="223"/>
                  </a:lnTo>
                  <a:lnTo>
                    <a:pt x="620" y="223"/>
                  </a:lnTo>
                  <a:lnTo>
                    <a:pt x="620" y="223"/>
                  </a:lnTo>
                  <a:lnTo>
                    <a:pt x="620" y="223"/>
                  </a:lnTo>
                  <a:lnTo>
                    <a:pt x="622" y="223"/>
                  </a:lnTo>
                  <a:lnTo>
                    <a:pt x="622" y="223"/>
                  </a:lnTo>
                  <a:lnTo>
                    <a:pt x="622" y="223"/>
                  </a:lnTo>
                  <a:lnTo>
                    <a:pt x="625" y="223"/>
                  </a:lnTo>
                  <a:lnTo>
                    <a:pt x="625" y="225"/>
                  </a:lnTo>
                  <a:lnTo>
                    <a:pt x="625" y="225"/>
                  </a:lnTo>
                  <a:lnTo>
                    <a:pt x="625" y="225"/>
                  </a:lnTo>
                  <a:lnTo>
                    <a:pt x="625" y="225"/>
                  </a:lnTo>
                  <a:lnTo>
                    <a:pt x="625" y="225"/>
                  </a:lnTo>
                  <a:lnTo>
                    <a:pt x="627" y="225"/>
                  </a:lnTo>
                  <a:lnTo>
                    <a:pt x="627" y="225"/>
                  </a:lnTo>
                  <a:lnTo>
                    <a:pt x="627" y="228"/>
                  </a:lnTo>
                  <a:lnTo>
                    <a:pt x="627" y="228"/>
                  </a:lnTo>
                  <a:lnTo>
                    <a:pt x="627" y="228"/>
                  </a:lnTo>
                  <a:lnTo>
                    <a:pt x="627" y="230"/>
                  </a:lnTo>
                  <a:lnTo>
                    <a:pt x="627" y="230"/>
                  </a:lnTo>
                  <a:lnTo>
                    <a:pt x="627" y="230"/>
                  </a:lnTo>
                  <a:lnTo>
                    <a:pt x="627" y="233"/>
                  </a:lnTo>
                  <a:lnTo>
                    <a:pt x="627" y="233"/>
                  </a:lnTo>
                  <a:lnTo>
                    <a:pt x="627" y="235"/>
                  </a:lnTo>
                  <a:lnTo>
                    <a:pt x="627" y="235"/>
                  </a:lnTo>
                  <a:lnTo>
                    <a:pt x="627" y="235"/>
                  </a:lnTo>
                  <a:lnTo>
                    <a:pt x="627" y="235"/>
                  </a:lnTo>
                  <a:lnTo>
                    <a:pt x="625" y="235"/>
                  </a:lnTo>
                  <a:lnTo>
                    <a:pt x="625" y="235"/>
                  </a:lnTo>
                  <a:lnTo>
                    <a:pt x="625" y="235"/>
                  </a:lnTo>
                  <a:lnTo>
                    <a:pt x="625" y="235"/>
                  </a:lnTo>
                  <a:lnTo>
                    <a:pt x="625" y="235"/>
                  </a:lnTo>
                  <a:lnTo>
                    <a:pt x="622" y="235"/>
                  </a:lnTo>
                  <a:lnTo>
                    <a:pt x="622" y="237"/>
                  </a:lnTo>
                  <a:lnTo>
                    <a:pt x="622" y="237"/>
                  </a:lnTo>
                  <a:lnTo>
                    <a:pt x="620" y="237"/>
                  </a:lnTo>
                  <a:lnTo>
                    <a:pt x="620" y="237"/>
                  </a:lnTo>
                  <a:lnTo>
                    <a:pt x="620" y="237"/>
                  </a:lnTo>
                  <a:lnTo>
                    <a:pt x="620" y="237"/>
                  </a:lnTo>
                  <a:lnTo>
                    <a:pt x="620" y="240"/>
                  </a:lnTo>
                  <a:lnTo>
                    <a:pt x="620" y="240"/>
                  </a:lnTo>
                  <a:lnTo>
                    <a:pt x="617" y="240"/>
                  </a:lnTo>
                  <a:lnTo>
                    <a:pt x="617" y="240"/>
                  </a:lnTo>
                  <a:lnTo>
                    <a:pt x="617" y="242"/>
                  </a:lnTo>
                  <a:lnTo>
                    <a:pt x="617" y="242"/>
                  </a:lnTo>
                  <a:lnTo>
                    <a:pt x="617" y="242"/>
                  </a:lnTo>
                  <a:lnTo>
                    <a:pt x="617" y="242"/>
                  </a:lnTo>
                  <a:lnTo>
                    <a:pt x="617" y="244"/>
                  </a:lnTo>
                  <a:lnTo>
                    <a:pt x="617" y="244"/>
                  </a:lnTo>
                  <a:lnTo>
                    <a:pt x="617" y="244"/>
                  </a:lnTo>
                  <a:lnTo>
                    <a:pt x="617" y="247"/>
                  </a:lnTo>
                  <a:lnTo>
                    <a:pt x="617" y="247"/>
                  </a:lnTo>
                  <a:lnTo>
                    <a:pt x="617" y="247"/>
                  </a:lnTo>
                  <a:lnTo>
                    <a:pt x="617" y="249"/>
                  </a:lnTo>
                  <a:lnTo>
                    <a:pt x="620" y="249"/>
                  </a:lnTo>
                  <a:lnTo>
                    <a:pt x="620" y="249"/>
                  </a:lnTo>
                  <a:lnTo>
                    <a:pt x="620" y="249"/>
                  </a:lnTo>
                  <a:lnTo>
                    <a:pt x="620" y="252"/>
                  </a:lnTo>
                  <a:lnTo>
                    <a:pt x="620" y="252"/>
                  </a:lnTo>
                  <a:lnTo>
                    <a:pt x="620" y="252"/>
                  </a:lnTo>
                  <a:lnTo>
                    <a:pt x="622" y="252"/>
                  </a:lnTo>
                  <a:lnTo>
                    <a:pt x="622" y="254"/>
                  </a:lnTo>
                  <a:lnTo>
                    <a:pt x="622" y="254"/>
                  </a:lnTo>
                  <a:lnTo>
                    <a:pt x="622" y="254"/>
                  </a:lnTo>
                  <a:lnTo>
                    <a:pt x="622" y="254"/>
                  </a:lnTo>
                  <a:lnTo>
                    <a:pt x="622" y="254"/>
                  </a:lnTo>
                  <a:lnTo>
                    <a:pt x="620" y="254"/>
                  </a:lnTo>
                  <a:lnTo>
                    <a:pt x="620" y="254"/>
                  </a:lnTo>
                  <a:lnTo>
                    <a:pt x="620" y="254"/>
                  </a:lnTo>
                  <a:lnTo>
                    <a:pt x="620" y="254"/>
                  </a:lnTo>
                  <a:lnTo>
                    <a:pt x="617" y="254"/>
                  </a:lnTo>
                  <a:lnTo>
                    <a:pt x="617" y="254"/>
                  </a:lnTo>
                  <a:lnTo>
                    <a:pt x="617" y="254"/>
                  </a:lnTo>
                  <a:lnTo>
                    <a:pt x="617" y="254"/>
                  </a:lnTo>
                  <a:lnTo>
                    <a:pt x="617" y="252"/>
                  </a:lnTo>
                  <a:lnTo>
                    <a:pt x="617" y="252"/>
                  </a:lnTo>
                  <a:lnTo>
                    <a:pt x="615" y="252"/>
                  </a:lnTo>
                  <a:lnTo>
                    <a:pt x="615" y="249"/>
                  </a:lnTo>
                  <a:lnTo>
                    <a:pt x="615" y="249"/>
                  </a:lnTo>
                  <a:lnTo>
                    <a:pt x="615" y="249"/>
                  </a:lnTo>
                  <a:lnTo>
                    <a:pt x="613" y="249"/>
                  </a:lnTo>
                  <a:lnTo>
                    <a:pt x="613" y="247"/>
                  </a:lnTo>
                  <a:lnTo>
                    <a:pt x="613" y="247"/>
                  </a:lnTo>
                  <a:lnTo>
                    <a:pt x="613" y="249"/>
                  </a:lnTo>
                  <a:lnTo>
                    <a:pt x="613" y="249"/>
                  </a:lnTo>
                  <a:lnTo>
                    <a:pt x="610" y="249"/>
                  </a:lnTo>
                  <a:lnTo>
                    <a:pt x="610" y="249"/>
                  </a:lnTo>
                  <a:lnTo>
                    <a:pt x="610" y="249"/>
                  </a:lnTo>
                  <a:lnTo>
                    <a:pt x="608" y="249"/>
                  </a:lnTo>
                  <a:lnTo>
                    <a:pt x="608" y="249"/>
                  </a:lnTo>
                  <a:lnTo>
                    <a:pt x="608" y="249"/>
                  </a:lnTo>
                  <a:lnTo>
                    <a:pt x="606" y="249"/>
                  </a:lnTo>
                  <a:lnTo>
                    <a:pt x="606" y="249"/>
                  </a:lnTo>
                  <a:lnTo>
                    <a:pt x="606" y="249"/>
                  </a:lnTo>
                  <a:lnTo>
                    <a:pt x="603" y="249"/>
                  </a:lnTo>
                  <a:lnTo>
                    <a:pt x="603" y="249"/>
                  </a:lnTo>
                  <a:lnTo>
                    <a:pt x="601" y="249"/>
                  </a:lnTo>
                  <a:lnTo>
                    <a:pt x="601" y="252"/>
                  </a:lnTo>
                  <a:lnTo>
                    <a:pt x="601" y="252"/>
                  </a:lnTo>
                  <a:lnTo>
                    <a:pt x="601" y="252"/>
                  </a:lnTo>
                  <a:lnTo>
                    <a:pt x="601" y="252"/>
                  </a:lnTo>
                  <a:lnTo>
                    <a:pt x="599" y="252"/>
                  </a:lnTo>
                  <a:lnTo>
                    <a:pt x="599" y="252"/>
                  </a:lnTo>
                  <a:lnTo>
                    <a:pt x="599" y="254"/>
                  </a:lnTo>
                  <a:lnTo>
                    <a:pt x="599" y="254"/>
                  </a:lnTo>
                  <a:lnTo>
                    <a:pt x="599" y="254"/>
                  </a:lnTo>
                  <a:lnTo>
                    <a:pt x="596" y="254"/>
                  </a:lnTo>
                  <a:lnTo>
                    <a:pt x="596" y="254"/>
                  </a:lnTo>
                  <a:lnTo>
                    <a:pt x="596" y="256"/>
                  </a:lnTo>
                  <a:lnTo>
                    <a:pt x="596" y="256"/>
                  </a:lnTo>
                  <a:lnTo>
                    <a:pt x="594" y="256"/>
                  </a:lnTo>
                  <a:lnTo>
                    <a:pt x="594" y="256"/>
                  </a:lnTo>
                  <a:lnTo>
                    <a:pt x="594" y="256"/>
                  </a:lnTo>
                  <a:lnTo>
                    <a:pt x="594" y="256"/>
                  </a:lnTo>
                  <a:lnTo>
                    <a:pt x="594" y="259"/>
                  </a:lnTo>
                  <a:lnTo>
                    <a:pt x="591" y="259"/>
                  </a:lnTo>
                  <a:lnTo>
                    <a:pt x="591" y="259"/>
                  </a:lnTo>
                  <a:lnTo>
                    <a:pt x="591" y="261"/>
                  </a:lnTo>
                  <a:lnTo>
                    <a:pt x="591" y="261"/>
                  </a:lnTo>
                  <a:lnTo>
                    <a:pt x="591" y="261"/>
                  </a:lnTo>
                  <a:lnTo>
                    <a:pt x="589" y="261"/>
                  </a:lnTo>
                  <a:lnTo>
                    <a:pt x="589" y="261"/>
                  </a:lnTo>
                  <a:lnTo>
                    <a:pt x="589" y="261"/>
                  </a:lnTo>
                  <a:lnTo>
                    <a:pt x="587" y="261"/>
                  </a:lnTo>
                  <a:lnTo>
                    <a:pt x="587" y="261"/>
                  </a:lnTo>
                  <a:lnTo>
                    <a:pt x="587" y="263"/>
                  </a:lnTo>
                  <a:lnTo>
                    <a:pt x="587" y="263"/>
                  </a:lnTo>
                  <a:lnTo>
                    <a:pt x="587" y="263"/>
                  </a:lnTo>
                  <a:lnTo>
                    <a:pt x="587" y="263"/>
                  </a:lnTo>
                  <a:lnTo>
                    <a:pt x="584" y="263"/>
                  </a:lnTo>
                  <a:lnTo>
                    <a:pt x="584" y="263"/>
                  </a:lnTo>
                  <a:lnTo>
                    <a:pt x="584" y="266"/>
                  </a:lnTo>
                  <a:lnTo>
                    <a:pt x="584" y="266"/>
                  </a:lnTo>
                  <a:lnTo>
                    <a:pt x="582" y="266"/>
                  </a:lnTo>
                  <a:lnTo>
                    <a:pt x="582" y="266"/>
                  </a:lnTo>
                  <a:lnTo>
                    <a:pt x="580" y="266"/>
                  </a:lnTo>
                  <a:lnTo>
                    <a:pt x="580" y="266"/>
                  </a:lnTo>
                  <a:lnTo>
                    <a:pt x="580" y="266"/>
                  </a:lnTo>
                  <a:lnTo>
                    <a:pt x="580" y="266"/>
                  </a:lnTo>
                  <a:lnTo>
                    <a:pt x="580" y="268"/>
                  </a:lnTo>
                  <a:lnTo>
                    <a:pt x="580" y="268"/>
                  </a:lnTo>
                  <a:lnTo>
                    <a:pt x="577" y="268"/>
                  </a:lnTo>
                  <a:lnTo>
                    <a:pt x="577" y="270"/>
                  </a:lnTo>
                  <a:lnTo>
                    <a:pt x="577" y="270"/>
                  </a:lnTo>
                  <a:lnTo>
                    <a:pt x="577" y="270"/>
                  </a:lnTo>
                  <a:lnTo>
                    <a:pt x="577" y="270"/>
                  </a:lnTo>
                  <a:lnTo>
                    <a:pt x="577" y="273"/>
                  </a:lnTo>
                  <a:lnTo>
                    <a:pt x="577" y="273"/>
                  </a:lnTo>
                  <a:lnTo>
                    <a:pt x="577" y="275"/>
                  </a:lnTo>
                  <a:lnTo>
                    <a:pt x="577" y="275"/>
                  </a:lnTo>
                  <a:lnTo>
                    <a:pt x="577" y="275"/>
                  </a:lnTo>
                  <a:lnTo>
                    <a:pt x="580" y="275"/>
                  </a:lnTo>
                  <a:lnTo>
                    <a:pt x="580" y="278"/>
                  </a:lnTo>
                  <a:lnTo>
                    <a:pt x="577" y="278"/>
                  </a:lnTo>
                  <a:lnTo>
                    <a:pt x="577" y="278"/>
                  </a:lnTo>
                  <a:lnTo>
                    <a:pt x="577" y="280"/>
                  </a:lnTo>
                  <a:lnTo>
                    <a:pt x="580" y="280"/>
                  </a:lnTo>
                  <a:lnTo>
                    <a:pt x="580" y="280"/>
                  </a:lnTo>
                  <a:lnTo>
                    <a:pt x="580" y="282"/>
                  </a:lnTo>
                  <a:lnTo>
                    <a:pt x="580" y="282"/>
                  </a:lnTo>
                  <a:lnTo>
                    <a:pt x="577" y="282"/>
                  </a:lnTo>
                  <a:lnTo>
                    <a:pt x="577" y="285"/>
                  </a:lnTo>
                  <a:lnTo>
                    <a:pt x="577" y="285"/>
                  </a:lnTo>
                  <a:lnTo>
                    <a:pt x="575" y="285"/>
                  </a:lnTo>
                  <a:lnTo>
                    <a:pt x="575" y="285"/>
                  </a:lnTo>
                  <a:lnTo>
                    <a:pt x="575" y="285"/>
                  </a:lnTo>
                  <a:lnTo>
                    <a:pt x="575" y="287"/>
                  </a:lnTo>
                  <a:lnTo>
                    <a:pt x="577" y="287"/>
                  </a:lnTo>
                  <a:lnTo>
                    <a:pt x="577" y="287"/>
                  </a:lnTo>
                  <a:lnTo>
                    <a:pt x="577" y="289"/>
                  </a:lnTo>
                  <a:lnTo>
                    <a:pt x="575" y="289"/>
                  </a:lnTo>
                  <a:lnTo>
                    <a:pt x="575" y="289"/>
                  </a:lnTo>
                  <a:lnTo>
                    <a:pt x="575" y="289"/>
                  </a:lnTo>
                  <a:lnTo>
                    <a:pt x="575" y="292"/>
                  </a:lnTo>
                  <a:lnTo>
                    <a:pt x="575" y="292"/>
                  </a:lnTo>
                  <a:lnTo>
                    <a:pt x="575" y="292"/>
                  </a:lnTo>
                  <a:lnTo>
                    <a:pt x="573" y="292"/>
                  </a:lnTo>
                  <a:lnTo>
                    <a:pt x="573" y="294"/>
                  </a:lnTo>
                  <a:lnTo>
                    <a:pt x="573" y="294"/>
                  </a:lnTo>
                  <a:lnTo>
                    <a:pt x="573" y="294"/>
                  </a:lnTo>
                  <a:lnTo>
                    <a:pt x="573" y="294"/>
                  </a:lnTo>
                  <a:lnTo>
                    <a:pt x="573" y="294"/>
                  </a:lnTo>
                  <a:lnTo>
                    <a:pt x="570" y="294"/>
                  </a:lnTo>
                  <a:lnTo>
                    <a:pt x="570" y="294"/>
                  </a:lnTo>
                  <a:lnTo>
                    <a:pt x="570" y="297"/>
                  </a:lnTo>
                  <a:lnTo>
                    <a:pt x="568" y="297"/>
                  </a:lnTo>
                  <a:lnTo>
                    <a:pt x="568" y="297"/>
                  </a:lnTo>
                  <a:lnTo>
                    <a:pt x="568" y="297"/>
                  </a:lnTo>
                  <a:lnTo>
                    <a:pt x="568" y="299"/>
                  </a:lnTo>
                  <a:lnTo>
                    <a:pt x="568" y="299"/>
                  </a:lnTo>
                  <a:lnTo>
                    <a:pt x="568" y="301"/>
                  </a:lnTo>
                  <a:lnTo>
                    <a:pt x="568" y="301"/>
                  </a:lnTo>
                  <a:lnTo>
                    <a:pt x="568" y="301"/>
                  </a:lnTo>
                  <a:lnTo>
                    <a:pt x="568" y="304"/>
                  </a:lnTo>
                  <a:lnTo>
                    <a:pt x="568" y="304"/>
                  </a:lnTo>
                  <a:lnTo>
                    <a:pt x="568" y="304"/>
                  </a:lnTo>
                  <a:lnTo>
                    <a:pt x="568" y="304"/>
                  </a:lnTo>
                  <a:lnTo>
                    <a:pt x="570" y="304"/>
                  </a:lnTo>
                  <a:lnTo>
                    <a:pt x="570" y="304"/>
                  </a:lnTo>
                  <a:lnTo>
                    <a:pt x="570" y="304"/>
                  </a:lnTo>
                  <a:lnTo>
                    <a:pt x="570" y="306"/>
                  </a:lnTo>
                  <a:lnTo>
                    <a:pt x="570" y="306"/>
                  </a:lnTo>
                  <a:lnTo>
                    <a:pt x="570" y="308"/>
                  </a:lnTo>
                  <a:lnTo>
                    <a:pt x="570" y="308"/>
                  </a:lnTo>
                  <a:lnTo>
                    <a:pt x="570" y="308"/>
                  </a:lnTo>
                  <a:lnTo>
                    <a:pt x="570" y="311"/>
                  </a:lnTo>
                  <a:lnTo>
                    <a:pt x="568" y="311"/>
                  </a:lnTo>
                  <a:lnTo>
                    <a:pt x="568" y="311"/>
                  </a:lnTo>
                  <a:lnTo>
                    <a:pt x="568" y="313"/>
                  </a:lnTo>
                  <a:lnTo>
                    <a:pt x="568" y="313"/>
                  </a:lnTo>
                  <a:lnTo>
                    <a:pt x="568" y="313"/>
                  </a:lnTo>
                  <a:lnTo>
                    <a:pt x="568" y="313"/>
                  </a:lnTo>
                  <a:lnTo>
                    <a:pt x="568" y="316"/>
                  </a:lnTo>
                  <a:lnTo>
                    <a:pt x="568" y="316"/>
                  </a:lnTo>
                  <a:lnTo>
                    <a:pt x="565" y="316"/>
                  </a:lnTo>
                  <a:lnTo>
                    <a:pt x="565" y="316"/>
                  </a:lnTo>
                  <a:lnTo>
                    <a:pt x="565" y="318"/>
                  </a:lnTo>
                  <a:lnTo>
                    <a:pt x="565" y="318"/>
                  </a:lnTo>
                  <a:lnTo>
                    <a:pt x="565" y="318"/>
                  </a:lnTo>
                  <a:lnTo>
                    <a:pt x="565" y="318"/>
                  </a:lnTo>
                  <a:lnTo>
                    <a:pt x="565" y="320"/>
                  </a:lnTo>
                  <a:lnTo>
                    <a:pt x="563" y="320"/>
                  </a:lnTo>
                  <a:lnTo>
                    <a:pt x="563" y="320"/>
                  </a:lnTo>
                  <a:lnTo>
                    <a:pt x="563" y="323"/>
                  </a:lnTo>
                  <a:lnTo>
                    <a:pt x="563" y="323"/>
                  </a:lnTo>
                  <a:lnTo>
                    <a:pt x="563" y="323"/>
                  </a:lnTo>
                  <a:lnTo>
                    <a:pt x="563" y="323"/>
                  </a:lnTo>
                  <a:lnTo>
                    <a:pt x="563" y="325"/>
                  </a:lnTo>
                  <a:lnTo>
                    <a:pt x="561" y="325"/>
                  </a:lnTo>
                  <a:lnTo>
                    <a:pt x="561" y="325"/>
                  </a:lnTo>
                  <a:lnTo>
                    <a:pt x="561" y="327"/>
                  </a:lnTo>
                  <a:lnTo>
                    <a:pt x="561" y="327"/>
                  </a:lnTo>
                  <a:lnTo>
                    <a:pt x="561" y="327"/>
                  </a:lnTo>
                  <a:lnTo>
                    <a:pt x="561" y="330"/>
                  </a:lnTo>
                  <a:lnTo>
                    <a:pt x="561" y="330"/>
                  </a:lnTo>
                  <a:lnTo>
                    <a:pt x="561" y="330"/>
                  </a:lnTo>
                  <a:lnTo>
                    <a:pt x="561" y="332"/>
                  </a:lnTo>
                  <a:lnTo>
                    <a:pt x="561" y="332"/>
                  </a:lnTo>
                  <a:lnTo>
                    <a:pt x="558" y="332"/>
                  </a:lnTo>
                  <a:lnTo>
                    <a:pt x="558" y="334"/>
                  </a:lnTo>
                  <a:lnTo>
                    <a:pt x="558" y="334"/>
                  </a:lnTo>
                  <a:lnTo>
                    <a:pt x="558" y="334"/>
                  </a:lnTo>
                  <a:lnTo>
                    <a:pt x="558" y="334"/>
                  </a:lnTo>
                  <a:lnTo>
                    <a:pt x="558" y="337"/>
                  </a:lnTo>
                  <a:lnTo>
                    <a:pt x="558" y="337"/>
                  </a:lnTo>
                  <a:lnTo>
                    <a:pt x="558" y="337"/>
                  </a:lnTo>
                  <a:lnTo>
                    <a:pt x="558" y="337"/>
                  </a:lnTo>
                  <a:lnTo>
                    <a:pt x="556" y="337"/>
                  </a:lnTo>
                  <a:lnTo>
                    <a:pt x="556" y="337"/>
                  </a:lnTo>
                  <a:lnTo>
                    <a:pt x="556" y="334"/>
                  </a:lnTo>
                  <a:lnTo>
                    <a:pt x="554" y="334"/>
                  </a:lnTo>
                  <a:lnTo>
                    <a:pt x="554" y="334"/>
                  </a:lnTo>
                  <a:lnTo>
                    <a:pt x="554" y="334"/>
                  </a:lnTo>
                  <a:lnTo>
                    <a:pt x="554" y="334"/>
                  </a:lnTo>
                  <a:lnTo>
                    <a:pt x="551" y="334"/>
                  </a:lnTo>
                  <a:lnTo>
                    <a:pt x="551" y="334"/>
                  </a:lnTo>
                  <a:lnTo>
                    <a:pt x="551" y="334"/>
                  </a:lnTo>
                  <a:lnTo>
                    <a:pt x="551" y="334"/>
                  </a:lnTo>
                  <a:lnTo>
                    <a:pt x="551" y="334"/>
                  </a:lnTo>
                  <a:lnTo>
                    <a:pt x="551" y="334"/>
                  </a:lnTo>
                  <a:lnTo>
                    <a:pt x="549" y="334"/>
                  </a:lnTo>
                  <a:lnTo>
                    <a:pt x="549" y="334"/>
                  </a:lnTo>
                  <a:lnTo>
                    <a:pt x="546" y="334"/>
                  </a:lnTo>
                  <a:lnTo>
                    <a:pt x="546" y="334"/>
                  </a:lnTo>
                  <a:lnTo>
                    <a:pt x="546" y="334"/>
                  </a:lnTo>
                  <a:lnTo>
                    <a:pt x="546" y="334"/>
                  </a:lnTo>
                  <a:lnTo>
                    <a:pt x="544" y="334"/>
                  </a:lnTo>
                  <a:lnTo>
                    <a:pt x="544" y="334"/>
                  </a:lnTo>
                  <a:lnTo>
                    <a:pt x="544" y="334"/>
                  </a:lnTo>
                  <a:lnTo>
                    <a:pt x="544" y="334"/>
                  </a:lnTo>
                  <a:lnTo>
                    <a:pt x="544" y="332"/>
                  </a:lnTo>
                  <a:lnTo>
                    <a:pt x="542" y="332"/>
                  </a:lnTo>
                  <a:lnTo>
                    <a:pt x="542" y="332"/>
                  </a:lnTo>
                  <a:lnTo>
                    <a:pt x="542" y="332"/>
                  </a:lnTo>
                  <a:lnTo>
                    <a:pt x="539" y="332"/>
                  </a:lnTo>
                  <a:lnTo>
                    <a:pt x="539" y="332"/>
                  </a:lnTo>
                  <a:lnTo>
                    <a:pt x="539" y="334"/>
                  </a:lnTo>
                  <a:lnTo>
                    <a:pt x="539" y="334"/>
                  </a:lnTo>
                  <a:lnTo>
                    <a:pt x="539" y="334"/>
                  </a:lnTo>
                  <a:lnTo>
                    <a:pt x="542" y="334"/>
                  </a:lnTo>
                  <a:lnTo>
                    <a:pt x="542" y="337"/>
                  </a:lnTo>
                  <a:lnTo>
                    <a:pt x="542" y="337"/>
                  </a:lnTo>
                  <a:lnTo>
                    <a:pt x="542" y="339"/>
                  </a:lnTo>
                  <a:lnTo>
                    <a:pt x="542" y="339"/>
                  </a:lnTo>
                  <a:lnTo>
                    <a:pt x="542" y="339"/>
                  </a:lnTo>
                  <a:lnTo>
                    <a:pt x="542" y="342"/>
                  </a:lnTo>
                  <a:lnTo>
                    <a:pt x="542" y="342"/>
                  </a:lnTo>
                  <a:lnTo>
                    <a:pt x="542" y="344"/>
                  </a:lnTo>
                  <a:lnTo>
                    <a:pt x="542" y="344"/>
                  </a:lnTo>
                  <a:lnTo>
                    <a:pt x="542" y="344"/>
                  </a:lnTo>
                  <a:lnTo>
                    <a:pt x="542" y="346"/>
                  </a:lnTo>
                  <a:lnTo>
                    <a:pt x="542" y="346"/>
                  </a:lnTo>
                  <a:lnTo>
                    <a:pt x="542" y="346"/>
                  </a:lnTo>
                  <a:lnTo>
                    <a:pt x="542" y="349"/>
                  </a:lnTo>
                  <a:lnTo>
                    <a:pt x="542" y="349"/>
                  </a:lnTo>
                  <a:lnTo>
                    <a:pt x="542" y="351"/>
                  </a:lnTo>
                  <a:lnTo>
                    <a:pt x="542" y="351"/>
                  </a:lnTo>
                  <a:lnTo>
                    <a:pt x="542" y="353"/>
                  </a:lnTo>
                  <a:lnTo>
                    <a:pt x="542" y="353"/>
                  </a:lnTo>
                  <a:lnTo>
                    <a:pt x="542" y="353"/>
                  </a:lnTo>
                  <a:lnTo>
                    <a:pt x="542" y="356"/>
                  </a:lnTo>
                  <a:lnTo>
                    <a:pt x="542" y="356"/>
                  </a:lnTo>
                  <a:lnTo>
                    <a:pt x="539" y="356"/>
                  </a:lnTo>
                  <a:lnTo>
                    <a:pt x="539" y="358"/>
                  </a:lnTo>
                  <a:lnTo>
                    <a:pt x="539" y="358"/>
                  </a:lnTo>
                  <a:lnTo>
                    <a:pt x="539" y="358"/>
                  </a:lnTo>
                  <a:lnTo>
                    <a:pt x="539" y="358"/>
                  </a:lnTo>
                  <a:lnTo>
                    <a:pt x="537" y="358"/>
                  </a:lnTo>
                  <a:lnTo>
                    <a:pt x="537" y="358"/>
                  </a:lnTo>
                  <a:lnTo>
                    <a:pt x="537" y="358"/>
                  </a:lnTo>
                  <a:lnTo>
                    <a:pt x="535" y="358"/>
                  </a:lnTo>
                  <a:lnTo>
                    <a:pt x="535" y="358"/>
                  </a:lnTo>
                  <a:lnTo>
                    <a:pt x="535" y="361"/>
                  </a:lnTo>
                  <a:lnTo>
                    <a:pt x="535" y="361"/>
                  </a:lnTo>
                  <a:lnTo>
                    <a:pt x="535" y="363"/>
                  </a:lnTo>
                  <a:lnTo>
                    <a:pt x="535" y="363"/>
                  </a:lnTo>
                  <a:lnTo>
                    <a:pt x="535" y="363"/>
                  </a:lnTo>
                  <a:lnTo>
                    <a:pt x="535" y="363"/>
                  </a:lnTo>
                  <a:lnTo>
                    <a:pt x="535" y="365"/>
                  </a:lnTo>
                  <a:lnTo>
                    <a:pt x="535" y="365"/>
                  </a:lnTo>
                  <a:lnTo>
                    <a:pt x="535" y="368"/>
                  </a:lnTo>
                  <a:lnTo>
                    <a:pt x="535" y="368"/>
                  </a:lnTo>
                  <a:lnTo>
                    <a:pt x="535" y="368"/>
                  </a:lnTo>
                  <a:lnTo>
                    <a:pt x="535" y="370"/>
                  </a:lnTo>
                  <a:lnTo>
                    <a:pt x="535" y="370"/>
                  </a:lnTo>
                  <a:lnTo>
                    <a:pt x="535" y="372"/>
                  </a:lnTo>
                  <a:lnTo>
                    <a:pt x="535" y="372"/>
                  </a:lnTo>
                  <a:lnTo>
                    <a:pt x="537" y="372"/>
                  </a:lnTo>
                  <a:lnTo>
                    <a:pt x="537" y="372"/>
                  </a:lnTo>
                  <a:lnTo>
                    <a:pt x="537" y="375"/>
                  </a:lnTo>
                  <a:lnTo>
                    <a:pt x="537" y="375"/>
                  </a:lnTo>
                  <a:lnTo>
                    <a:pt x="537" y="375"/>
                  </a:lnTo>
                  <a:lnTo>
                    <a:pt x="537" y="377"/>
                  </a:lnTo>
                  <a:lnTo>
                    <a:pt x="537" y="377"/>
                  </a:lnTo>
                  <a:lnTo>
                    <a:pt x="537" y="377"/>
                  </a:lnTo>
                  <a:lnTo>
                    <a:pt x="537" y="380"/>
                  </a:lnTo>
                  <a:lnTo>
                    <a:pt x="537" y="380"/>
                  </a:lnTo>
                  <a:lnTo>
                    <a:pt x="535" y="380"/>
                  </a:lnTo>
                  <a:lnTo>
                    <a:pt x="535" y="380"/>
                  </a:lnTo>
                  <a:lnTo>
                    <a:pt x="535" y="380"/>
                  </a:lnTo>
                  <a:lnTo>
                    <a:pt x="535" y="380"/>
                  </a:lnTo>
                  <a:lnTo>
                    <a:pt x="535" y="380"/>
                  </a:lnTo>
                  <a:lnTo>
                    <a:pt x="535" y="382"/>
                  </a:lnTo>
                  <a:lnTo>
                    <a:pt x="535" y="382"/>
                  </a:lnTo>
                  <a:lnTo>
                    <a:pt x="532" y="382"/>
                  </a:lnTo>
                  <a:lnTo>
                    <a:pt x="532" y="382"/>
                  </a:lnTo>
                  <a:lnTo>
                    <a:pt x="532" y="384"/>
                  </a:lnTo>
                  <a:lnTo>
                    <a:pt x="532" y="384"/>
                  </a:lnTo>
                  <a:lnTo>
                    <a:pt x="532" y="384"/>
                  </a:lnTo>
                  <a:lnTo>
                    <a:pt x="530" y="384"/>
                  </a:lnTo>
                  <a:lnTo>
                    <a:pt x="530" y="382"/>
                  </a:lnTo>
                  <a:lnTo>
                    <a:pt x="530" y="382"/>
                  </a:lnTo>
                  <a:lnTo>
                    <a:pt x="530" y="382"/>
                  </a:lnTo>
                  <a:lnTo>
                    <a:pt x="528" y="382"/>
                  </a:lnTo>
                  <a:lnTo>
                    <a:pt x="528" y="382"/>
                  </a:lnTo>
                  <a:lnTo>
                    <a:pt x="528" y="382"/>
                  </a:lnTo>
                  <a:lnTo>
                    <a:pt x="528" y="382"/>
                  </a:lnTo>
                  <a:lnTo>
                    <a:pt x="528" y="382"/>
                  </a:lnTo>
                  <a:lnTo>
                    <a:pt x="525" y="382"/>
                  </a:lnTo>
                  <a:lnTo>
                    <a:pt x="525" y="382"/>
                  </a:lnTo>
                  <a:lnTo>
                    <a:pt x="525" y="384"/>
                  </a:lnTo>
                  <a:lnTo>
                    <a:pt x="525" y="384"/>
                  </a:lnTo>
                  <a:lnTo>
                    <a:pt x="525" y="384"/>
                  </a:lnTo>
                  <a:lnTo>
                    <a:pt x="525" y="382"/>
                  </a:lnTo>
                  <a:lnTo>
                    <a:pt x="525" y="382"/>
                  </a:lnTo>
                  <a:lnTo>
                    <a:pt x="525" y="382"/>
                  </a:lnTo>
                  <a:lnTo>
                    <a:pt x="525" y="380"/>
                  </a:lnTo>
                  <a:lnTo>
                    <a:pt x="525" y="380"/>
                  </a:lnTo>
                  <a:lnTo>
                    <a:pt x="525" y="377"/>
                  </a:lnTo>
                  <a:lnTo>
                    <a:pt x="525" y="377"/>
                  </a:lnTo>
                  <a:lnTo>
                    <a:pt x="525" y="375"/>
                  </a:lnTo>
                  <a:lnTo>
                    <a:pt x="523" y="375"/>
                  </a:lnTo>
                  <a:lnTo>
                    <a:pt x="523" y="375"/>
                  </a:lnTo>
                  <a:lnTo>
                    <a:pt x="523" y="372"/>
                  </a:lnTo>
                  <a:lnTo>
                    <a:pt x="523" y="372"/>
                  </a:lnTo>
                  <a:lnTo>
                    <a:pt x="523" y="372"/>
                  </a:lnTo>
                  <a:lnTo>
                    <a:pt x="523" y="370"/>
                  </a:lnTo>
                  <a:lnTo>
                    <a:pt x="523" y="370"/>
                  </a:lnTo>
                  <a:lnTo>
                    <a:pt x="523" y="370"/>
                  </a:lnTo>
                  <a:lnTo>
                    <a:pt x="523" y="368"/>
                  </a:lnTo>
                  <a:lnTo>
                    <a:pt x="523" y="368"/>
                  </a:lnTo>
                  <a:lnTo>
                    <a:pt x="523" y="365"/>
                  </a:lnTo>
                  <a:lnTo>
                    <a:pt x="523" y="365"/>
                  </a:lnTo>
                  <a:lnTo>
                    <a:pt x="520" y="365"/>
                  </a:lnTo>
                  <a:lnTo>
                    <a:pt x="520" y="363"/>
                  </a:lnTo>
                  <a:lnTo>
                    <a:pt x="520" y="363"/>
                  </a:lnTo>
                  <a:lnTo>
                    <a:pt x="520" y="363"/>
                  </a:lnTo>
                  <a:lnTo>
                    <a:pt x="520" y="363"/>
                  </a:lnTo>
                  <a:lnTo>
                    <a:pt x="520" y="361"/>
                  </a:lnTo>
                  <a:lnTo>
                    <a:pt x="520" y="361"/>
                  </a:lnTo>
                  <a:lnTo>
                    <a:pt x="520" y="361"/>
                  </a:lnTo>
                  <a:lnTo>
                    <a:pt x="520" y="358"/>
                  </a:lnTo>
                  <a:lnTo>
                    <a:pt x="520" y="358"/>
                  </a:lnTo>
                  <a:lnTo>
                    <a:pt x="520" y="356"/>
                  </a:lnTo>
                  <a:lnTo>
                    <a:pt x="520" y="356"/>
                  </a:lnTo>
                  <a:lnTo>
                    <a:pt x="518" y="356"/>
                  </a:lnTo>
                  <a:lnTo>
                    <a:pt x="518" y="353"/>
                  </a:lnTo>
                  <a:lnTo>
                    <a:pt x="518" y="353"/>
                  </a:lnTo>
                  <a:lnTo>
                    <a:pt x="518" y="353"/>
                  </a:lnTo>
                  <a:lnTo>
                    <a:pt x="520" y="353"/>
                  </a:lnTo>
                  <a:lnTo>
                    <a:pt x="520" y="351"/>
                  </a:lnTo>
                  <a:lnTo>
                    <a:pt x="520" y="351"/>
                  </a:lnTo>
                  <a:lnTo>
                    <a:pt x="520" y="349"/>
                  </a:lnTo>
                  <a:lnTo>
                    <a:pt x="518" y="349"/>
                  </a:lnTo>
                  <a:lnTo>
                    <a:pt x="518" y="349"/>
                  </a:lnTo>
                  <a:lnTo>
                    <a:pt x="518" y="346"/>
                  </a:lnTo>
                  <a:lnTo>
                    <a:pt x="518" y="346"/>
                  </a:lnTo>
                  <a:lnTo>
                    <a:pt x="518" y="344"/>
                  </a:lnTo>
                  <a:lnTo>
                    <a:pt x="518" y="344"/>
                  </a:lnTo>
                  <a:lnTo>
                    <a:pt x="518" y="344"/>
                  </a:lnTo>
                  <a:lnTo>
                    <a:pt x="518" y="344"/>
                  </a:lnTo>
                  <a:lnTo>
                    <a:pt x="518" y="344"/>
                  </a:lnTo>
                  <a:lnTo>
                    <a:pt x="518" y="34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9" name="Freeform 5"/>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0" name="Freeform 6"/>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1" name="Rectangle 7"/>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2" name="Rectangle 8"/>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3" name="Freeform 9"/>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4" name="Freeform 10"/>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5" name="Freeform 11"/>
            <p:cNvSpPr>
              <a:spLocks/>
            </p:cNvSpPr>
            <p:nvPr/>
          </p:nvSpPr>
          <p:spPr bwMode="auto">
            <a:xfrm>
              <a:off x="3974835" y="3169301"/>
              <a:ext cx="789949" cy="458469"/>
            </a:xfrm>
            <a:custGeom>
              <a:avLst/>
              <a:gdLst/>
              <a:ahLst/>
              <a:cxnLst>
                <a:cxn ang="0">
                  <a:pos x="339" y="135"/>
                </a:cxn>
                <a:cxn ang="0">
                  <a:pos x="320" y="135"/>
                </a:cxn>
                <a:cxn ang="0">
                  <a:pos x="313" y="128"/>
                </a:cxn>
                <a:cxn ang="0">
                  <a:pos x="308" y="118"/>
                </a:cxn>
                <a:cxn ang="0">
                  <a:pos x="289" y="123"/>
                </a:cxn>
                <a:cxn ang="0">
                  <a:pos x="284" y="137"/>
                </a:cxn>
                <a:cxn ang="0">
                  <a:pos x="277" y="137"/>
                </a:cxn>
                <a:cxn ang="0">
                  <a:pos x="273" y="144"/>
                </a:cxn>
                <a:cxn ang="0">
                  <a:pos x="254" y="151"/>
                </a:cxn>
                <a:cxn ang="0">
                  <a:pos x="244" y="163"/>
                </a:cxn>
                <a:cxn ang="0">
                  <a:pos x="261" y="170"/>
                </a:cxn>
                <a:cxn ang="0">
                  <a:pos x="265" y="187"/>
                </a:cxn>
                <a:cxn ang="0">
                  <a:pos x="254" y="206"/>
                </a:cxn>
                <a:cxn ang="0">
                  <a:pos x="237" y="208"/>
                </a:cxn>
                <a:cxn ang="0">
                  <a:pos x="225" y="199"/>
                </a:cxn>
                <a:cxn ang="0">
                  <a:pos x="213" y="187"/>
                </a:cxn>
                <a:cxn ang="0">
                  <a:pos x="194" y="177"/>
                </a:cxn>
                <a:cxn ang="0">
                  <a:pos x="176" y="168"/>
                </a:cxn>
                <a:cxn ang="0">
                  <a:pos x="159" y="156"/>
                </a:cxn>
                <a:cxn ang="0">
                  <a:pos x="140" y="144"/>
                </a:cxn>
                <a:cxn ang="0">
                  <a:pos x="131" y="125"/>
                </a:cxn>
                <a:cxn ang="0">
                  <a:pos x="116" y="109"/>
                </a:cxn>
                <a:cxn ang="0">
                  <a:pos x="95" y="111"/>
                </a:cxn>
                <a:cxn ang="0">
                  <a:pos x="90" y="97"/>
                </a:cxn>
                <a:cxn ang="0">
                  <a:pos x="83" y="85"/>
                </a:cxn>
                <a:cxn ang="0">
                  <a:pos x="62" y="78"/>
                </a:cxn>
                <a:cxn ang="0">
                  <a:pos x="48" y="76"/>
                </a:cxn>
                <a:cxn ang="0">
                  <a:pos x="36" y="87"/>
                </a:cxn>
                <a:cxn ang="0">
                  <a:pos x="22" y="99"/>
                </a:cxn>
                <a:cxn ang="0">
                  <a:pos x="7" y="109"/>
                </a:cxn>
                <a:cxn ang="0">
                  <a:pos x="0" y="87"/>
                </a:cxn>
                <a:cxn ang="0">
                  <a:pos x="0" y="54"/>
                </a:cxn>
                <a:cxn ang="0">
                  <a:pos x="0" y="21"/>
                </a:cxn>
                <a:cxn ang="0">
                  <a:pos x="17" y="9"/>
                </a:cxn>
                <a:cxn ang="0">
                  <a:pos x="41" y="4"/>
                </a:cxn>
                <a:cxn ang="0">
                  <a:pos x="52" y="7"/>
                </a:cxn>
                <a:cxn ang="0">
                  <a:pos x="48" y="28"/>
                </a:cxn>
                <a:cxn ang="0">
                  <a:pos x="57" y="45"/>
                </a:cxn>
                <a:cxn ang="0">
                  <a:pos x="74" y="42"/>
                </a:cxn>
                <a:cxn ang="0">
                  <a:pos x="78" y="54"/>
                </a:cxn>
                <a:cxn ang="0">
                  <a:pos x="93" y="40"/>
                </a:cxn>
                <a:cxn ang="0">
                  <a:pos x="109" y="35"/>
                </a:cxn>
                <a:cxn ang="0">
                  <a:pos x="123" y="49"/>
                </a:cxn>
                <a:cxn ang="0">
                  <a:pos x="147" y="49"/>
                </a:cxn>
                <a:cxn ang="0">
                  <a:pos x="173" y="49"/>
                </a:cxn>
                <a:cxn ang="0">
                  <a:pos x="194" y="45"/>
                </a:cxn>
                <a:cxn ang="0">
                  <a:pos x="209" y="64"/>
                </a:cxn>
                <a:cxn ang="0">
                  <a:pos x="216" y="80"/>
                </a:cxn>
                <a:cxn ang="0">
                  <a:pos x="225" y="97"/>
                </a:cxn>
                <a:cxn ang="0">
                  <a:pos x="242" y="111"/>
                </a:cxn>
                <a:cxn ang="0">
                  <a:pos x="258" y="118"/>
                </a:cxn>
                <a:cxn ang="0">
                  <a:pos x="270" y="123"/>
                </a:cxn>
                <a:cxn ang="0">
                  <a:pos x="280" y="109"/>
                </a:cxn>
                <a:cxn ang="0">
                  <a:pos x="299" y="99"/>
                </a:cxn>
                <a:cxn ang="0">
                  <a:pos x="313" y="90"/>
                </a:cxn>
                <a:cxn ang="0">
                  <a:pos x="322" y="90"/>
                </a:cxn>
                <a:cxn ang="0">
                  <a:pos x="303" y="102"/>
                </a:cxn>
                <a:cxn ang="0">
                  <a:pos x="318" y="111"/>
                </a:cxn>
                <a:cxn ang="0">
                  <a:pos x="334" y="106"/>
                </a:cxn>
                <a:cxn ang="0">
                  <a:pos x="348" y="113"/>
                </a:cxn>
                <a:cxn ang="0">
                  <a:pos x="365" y="121"/>
                </a:cxn>
              </a:cxnLst>
              <a:rect l="0" t="0" r="r" b="b"/>
              <a:pathLst>
                <a:path w="367" h="213">
                  <a:moveTo>
                    <a:pt x="353" y="128"/>
                  </a:moveTo>
                  <a:lnTo>
                    <a:pt x="353" y="128"/>
                  </a:lnTo>
                  <a:lnTo>
                    <a:pt x="353" y="130"/>
                  </a:lnTo>
                  <a:lnTo>
                    <a:pt x="353" y="130"/>
                  </a:lnTo>
                  <a:lnTo>
                    <a:pt x="353" y="132"/>
                  </a:lnTo>
                  <a:lnTo>
                    <a:pt x="351" y="132"/>
                  </a:lnTo>
                  <a:lnTo>
                    <a:pt x="351" y="132"/>
                  </a:lnTo>
                  <a:lnTo>
                    <a:pt x="351" y="130"/>
                  </a:lnTo>
                  <a:lnTo>
                    <a:pt x="348" y="130"/>
                  </a:lnTo>
                  <a:lnTo>
                    <a:pt x="348" y="130"/>
                  </a:lnTo>
                  <a:lnTo>
                    <a:pt x="348" y="130"/>
                  </a:lnTo>
                  <a:lnTo>
                    <a:pt x="348" y="130"/>
                  </a:lnTo>
                  <a:lnTo>
                    <a:pt x="346" y="130"/>
                  </a:lnTo>
                  <a:lnTo>
                    <a:pt x="346" y="130"/>
                  </a:lnTo>
                  <a:lnTo>
                    <a:pt x="346" y="130"/>
                  </a:lnTo>
                  <a:lnTo>
                    <a:pt x="346" y="130"/>
                  </a:lnTo>
                  <a:lnTo>
                    <a:pt x="346" y="132"/>
                  </a:lnTo>
                  <a:lnTo>
                    <a:pt x="346" y="132"/>
                  </a:lnTo>
                  <a:lnTo>
                    <a:pt x="344" y="132"/>
                  </a:lnTo>
                  <a:lnTo>
                    <a:pt x="344" y="132"/>
                  </a:lnTo>
                  <a:lnTo>
                    <a:pt x="344" y="135"/>
                  </a:lnTo>
                  <a:lnTo>
                    <a:pt x="341" y="135"/>
                  </a:lnTo>
                  <a:lnTo>
                    <a:pt x="341" y="135"/>
                  </a:lnTo>
                  <a:lnTo>
                    <a:pt x="344" y="135"/>
                  </a:lnTo>
                  <a:lnTo>
                    <a:pt x="344" y="135"/>
                  </a:lnTo>
                  <a:lnTo>
                    <a:pt x="341" y="135"/>
                  </a:lnTo>
                  <a:lnTo>
                    <a:pt x="341" y="137"/>
                  </a:lnTo>
                  <a:lnTo>
                    <a:pt x="341" y="137"/>
                  </a:lnTo>
                  <a:lnTo>
                    <a:pt x="341" y="135"/>
                  </a:lnTo>
                  <a:lnTo>
                    <a:pt x="341" y="135"/>
                  </a:lnTo>
                  <a:lnTo>
                    <a:pt x="339" y="135"/>
                  </a:lnTo>
                  <a:lnTo>
                    <a:pt x="339" y="137"/>
                  </a:lnTo>
                  <a:lnTo>
                    <a:pt x="339" y="137"/>
                  </a:lnTo>
                  <a:lnTo>
                    <a:pt x="339" y="137"/>
                  </a:lnTo>
                  <a:lnTo>
                    <a:pt x="336" y="137"/>
                  </a:lnTo>
                  <a:lnTo>
                    <a:pt x="336" y="137"/>
                  </a:lnTo>
                  <a:lnTo>
                    <a:pt x="336" y="137"/>
                  </a:lnTo>
                  <a:lnTo>
                    <a:pt x="336" y="137"/>
                  </a:lnTo>
                  <a:lnTo>
                    <a:pt x="336" y="135"/>
                  </a:lnTo>
                  <a:lnTo>
                    <a:pt x="334" y="135"/>
                  </a:lnTo>
                  <a:lnTo>
                    <a:pt x="334" y="137"/>
                  </a:lnTo>
                  <a:lnTo>
                    <a:pt x="334" y="137"/>
                  </a:lnTo>
                  <a:lnTo>
                    <a:pt x="334" y="137"/>
                  </a:lnTo>
                  <a:lnTo>
                    <a:pt x="332" y="137"/>
                  </a:lnTo>
                  <a:lnTo>
                    <a:pt x="332" y="135"/>
                  </a:lnTo>
                  <a:lnTo>
                    <a:pt x="332" y="135"/>
                  </a:lnTo>
                  <a:lnTo>
                    <a:pt x="329" y="135"/>
                  </a:lnTo>
                  <a:lnTo>
                    <a:pt x="329" y="135"/>
                  </a:lnTo>
                  <a:lnTo>
                    <a:pt x="329" y="135"/>
                  </a:lnTo>
                  <a:lnTo>
                    <a:pt x="329" y="135"/>
                  </a:lnTo>
                  <a:lnTo>
                    <a:pt x="327" y="135"/>
                  </a:lnTo>
                  <a:lnTo>
                    <a:pt x="327" y="135"/>
                  </a:lnTo>
                  <a:lnTo>
                    <a:pt x="327" y="135"/>
                  </a:lnTo>
                  <a:lnTo>
                    <a:pt x="327" y="135"/>
                  </a:lnTo>
                  <a:lnTo>
                    <a:pt x="325" y="135"/>
                  </a:lnTo>
                  <a:lnTo>
                    <a:pt x="325" y="135"/>
                  </a:lnTo>
                  <a:lnTo>
                    <a:pt x="325" y="135"/>
                  </a:lnTo>
                  <a:lnTo>
                    <a:pt x="322" y="135"/>
                  </a:lnTo>
                  <a:lnTo>
                    <a:pt x="322" y="135"/>
                  </a:lnTo>
                  <a:lnTo>
                    <a:pt x="322" y="135"/>
                  </a:lnTo>
                  <a:lnTo>
                    <a:pt x="322" y="135"/>
                  </a:lnTo>
                  <a:lnTo>
                    <a:pt x="320" y="135"/>
                  </a:lnTo>
                  <a:lnTo>
                    <a:pt x="320" y="137"/>
                  </a:lnTo>
                  <a:lnTo>
                    <a:pt x="320" y="137"/>
                  </a:lnTo>
                  <a:lnTo>
                    <a:pt x="320" y="137"/>
                  </a:lnTo>
                  <a:lnTo>
                    <a:pt x="318" y="137"/>
                  </a:lnTo>
                  <a:lnTo>
                    <a:pt x="318" y="137"/>
                  </a:lnTo>
                  <a:lnTo>
                    <a:pt x="318" y="137"/>
                  </a:lnTo>
                  <a:lnTo>
                    <a:pt x="315" y="137"/>
                  </a:lnTo>
                  <a:lnTo>
                    <a:pt x="315" y="137"/>
                  </a:lnTo>
                  <a:lnTo>
                    <a:pt x="315" y="137"/>
                  </a:lnTo>
                  <a:lnTo>
                    <a:pt x="313" y="137"/>
                  </a:lnTo>
                  <a:lnTo>
                    <a:pt x="313" y="137"/>
                  </a:lnTo>
                  <a:lnTo>
                    <a:pt x="313" y="137"/>
                  </a:lnTo>
                  <a:lnTo>
                    <a:pt x="313" y="135"/>
                  </a:lnTo>
                  <a:lnTo>
                    <a:pt x="313" y="135"/>
                  </a:lnTo>
                  <a:lnTo>
                    <a:pt x="313" y="135"/>
                  </a:lnTo>
                  <a:lnTo>
                    <a:pt x="313" y="135"/>
                  </a:lnTo>
                  <a:lnTo>
                    <a:pt x="313" y="132"/>
                  </a:lnTo>
                  <a:lnTo>
                    <a:pt x="310" y="132"/>
                  </a:lnTo>
                  <a:lnTo>
                    <a:pt x="310" y="132"/>
                  </a:lnTo>
                  <a:lnTo>
                    <a:pt x="308" y="132"/>
                  </a:lnTo>
                  <a:lnTo>
                    <a:pt x="308" y="132"/>
                  </a:lnTo>
                  <a:lnTo>
                    <a:pt x="308" y="132"/>
                  </a:lnTo>
                  <a:lnTo>
                    <a:pt x="308" y="132"/>
                  </a:lnTo>
                  <a:lnTo>
                    <a:pt x="308" y="130"/>
                  </a:lnTo>
                  <a:lnTo>
                    <a:pt x="308" y="130"/>
                  </a:lnTo>
                  <a:lnTo>
                    <a:pt x="308" y="130"/>
                  </a:lnTo>
                  <a:lnTo>
                    <a:pt x="308" y="130"/>
                  </a:lnTo>
                  <a:lnTo>
                    <a:pt x="310" y="130"/>
                  </a:lnTo>
                  <a:lnTo>
                    <a:pt x="310" y="130"/>
                  </a:lnTo>
                  <a:lnTo>
                    <a:pt x="310" y="128"/>
                  </a:lnTo>
                  <a:lnTo>
                    <a:pt x="313" y="128"/>
                  </a:lnTo>
                  <a:lnTo>
                    <a:pt x="313" y="128"/>
                  </a:lnTo>
                  <a:lnTo>
                    <a:pt x="313" y="128"/>
                  </a:lnTo>
                  <a:lnTo>
                    <a:pt x="313" y="128"/>
                  </a:lnTo>
                  <a:lnTo>
                    <a:pt x="313" y="125"/>
                  </a:lnTo>
                  <a:lnTo>
                    <a:pt x="315" y="125"/>
                  </a:lnTo>
                  <a:lnTo>
                    <a:pt x="315" y="125"/>
                  </a:lnTo>
                  <a:lnTo>
                    <a:pt x="315" y="125"/>
                  </a:lnTo>
                  <a:lnTo>
                    <a:pt x="315" y="125"/>
                  </a:lnTo>
                  <a:lnTo>
                    <a:pt x="315" y="123"/>
                  </a:lnTo>
                  <a:lnTo>
                    <a:pt x="318" y="123"/>
                  </a:lnTo>
                  <a:lnTo>
                    <a:pt x="318" y="123"/>
                  </a:lnTo>
                  <a:lnTo>
                    <a:pt x="315" y="123"/>
                  </a:lnTo>
                  <a:lnTo>
                    <a:pt x="315" y="123"/>
                  </a:lnTo>
                  <a:lnTo>
                    <a:pt x="315" y="123"/>
                  </a:lnTo>
                  <a:lnTo>
                    <a:pt x="315" y="123"/>
                  </a:lnTo>
                  <a:lnTo>
                    <a:pt x="315" y="123"/>
                  </a:lnTo>
                  <a:lnTo>
                    <a:pt x="315" y="121"/>
                  </a:lnTo>
                  <a:lnTo>
                    <a:pt x="315" y="121"/>
                  </a:lnTo>
                  <a:lnTo>
                    <a:pt x="315" y="121"/>
                  </a:lnTo>
                  <a:lnTo>
                    <a:pt x="313" y="121"/>
                  </a:lnTo>
                  <a:lnTo>
                    <a:pt x="313" y="118"/>
                  </a:lnTo>
                  <a:lnTo>
                    <a:pt x="313" y="118"/>
                  </a:lnTo>
                  <a:lnTo>
                    <a:pt x="313" y="118"/>
                  </a:lnTo>
                  <a:lnTo>
                    <a:pt x="313" y="118"/>
                  </a:lnTo>
                  <a:lnTo>
                    <a:pt x="313" y="116"/>
                  </a:lnTo>
                  <a:lnTo>
                    <a:pt x="310" y="116"/>
                  </a:lnTo>
                  <a:lnTo>
                    <a:pt x="310" y="116"/>
                  </a:lnTo>
                  <a:lnTo>
                    <a:pt x="310" y="116"/>
                  </a:lnTo>
                  <a:lnTo>
                    <a:pt x="308" y="116"/>
                  </a:lnTo>
                  <a:lnTo>
                    <a:pt x="308" y="116"/>
                  </a:lnTo>
                  <a:lnTo>
                    <a:pt x="308" y="118"/>
                  </a:lnTo>
                  <a:lnTo>
                    <a:pt x="308" y="118"/>
                  </a:lnTo>
                  <a:lnTo>
                    <a:pt x="308" y="118"/>
                  </a:lnTo>
                  <a:lnTo>
                    <a:pt x="308" y="121"/>
                  </a:lnTo>
                  <a:lnTo>
                    <a:pt x="308" y="121"/>
                  </a:lnTo>
                  <a:lnTo>
                    <a:pt x="306" y="121"/>
                  </a:lnTo>
                  <a:lnTo>
                    <a:pt x="306" y="121"/>
                  </a:lnTo>
                  <a:lnTo>
                    <a:pt x="306" y="121"/>
                  </a:lnTo>
                  <a:lnTo>
                    <a:pt x="303" y="121"/>
                  </a:lnTo>
                  <a:lnTo>
                    <a:pt x="303" y="121"/>
                  </a:lnTo>
                  <a:lnTo>
                    <a:pt x="303" y="121"/>
                  </a:lnTo>
                  <a:lnTo>
                    <a:pt x="303" y="123"/>
                  </a:lnTo>
                  <a:lnTo>
                    <a:pt x="301" y="123"/>
                  </a:lnTo>
                  <a:lnTo>
                    <a:pt x="301" y="123"/>
                  </a:lnTo>
                  <a:lnTo>
                    <a:pt x="301" y="123"/>
                  </a:lnTo>
                  <a:lnTo>
                    <a:pt x="301" y="123"/>
                  </a:lnTo>
                  <a:lnTo>
                    <a:pt x="299" y="123"/>
                  </a:lnTo>
                  <a:lnTo>
                    <a:pt x="299" y="123"/>
                  </a:lnTo>
                  <a:lnTo>
                    <a:pt x="299" y="123"/>
                  </a:lnTo>
                  <a:lnTo>
                    <a:pt x="296" y="123"/>
                  </a:lnTo>
                  <a:lnTo>
                    <a:pt x="296" y="123"/>
                  </a:lnTo>
                  <a:lnTo>
                    <a:pt x="296" y="123"/>
                  </a:lnTo>
                  <a:lnTo>
                    <a:pt x="296" y="125"/>
                  </a:lnTo>
                  <a:lnTo>
                    <a:pt x="294" y="125"/>
                  </a:lnTo>
                  <a:lnTo>
                    <a:pt x="294" y="125"/>
                  </a:lnTo>
                  <a:lnTo>
                    <a:pt x="294" y="125"/>
                  </a:lnTo>
                  <a:lnTo>
                    <a:pt x="294" y="125"/>
                  </a:lnTo>
                  <a:lnTo>
                    <a:pt x="294" y="125"/>
                  </a:lnTo>
                  <a:lnTo>
                    <a:pt x="291" y="125"/>
                  </a:lnTo>
                  <a:lnTo>
                    <a:pt x="291" y="125"/>
                  </a:lnTo>
                  <a:lnTo>
                    <a:pt x="291" y="123"/>
                  </a:lnTo>
                  <a:lnTo>
                    <a:pt x="289" y="123"/>
                  </a:lnTo>
                  <a:lnTo>
                    <a:pt x="289" y="123"/>
                  </a:lnTo>
                  <a:lnTo>
                    <a:pt x="289" y="123"/>
                  </a:lnTo>
                  <a:lnTo>
                    <a:pt x="289" y="123"/>
                  </a:lnTo>
                  <a:lnTo>
                    <a:pt x="289" y="123"/>
                  </a:lnTo>
                  <a:lnTo>
                    <a:pt x="287" y="123"/>
                  </a:lnTo>
                  <a:lnTo>
                    <a:pt x="287" y="123"/>
                  </a:lnTo>
                  <a:lnTo>
                    <a:pt x="287" y="123"/>
                  </a:lnTo>
                  <a:lnTo>
                    <a:pt x="287" y="123"/>
                  </a:lnTo>
                  <a:lnTo>
                    <a:pt x="287" y="123"/>
                  </a:lnTo>
                  <a:lnTo>
                    <a:pt x="287" y="125"/>
                  </a:lnTo>
                  <a:lnTo>
                    <a:pt x="287" y="125"/>
                  </a:lnTo>
                  <a:lnTo>
                    <a:pt x="287" y="125"/>
                  </a:lnTo>
                  <a:lnTo>
                    <a:pt x="287" y="128"/>
                  </a:lnTo>
                  <a:lnTo>
                    <a:pt x="287" y="128"/>
                  </a:lnTo>
                  <a:lnTo>
                    <a:pt x="284" y="128"/>
                  </a:lnTo>
                  <a:lnTo>
                    <a:pt x="284" y="128"/>
                  </a:lnTo>
                  <a:lnTo>
                    <a:pt x="284" y="128"/>
                  </a:lnTo>
                  <a:lnTo>
                    <a:pt x="284" y="130"/>
                  </a:lnTo>
                  <a:lnTo>
                    <a:pt x="284" y="130"/>
                  </a:lnTo>
                  <a:lnTo>
                    <a:pt x="284" y="130"/>
                  </a:lnTo>
                  <a:lnTo>
                    <a:pt x="284" y="132"/>
                  </a:lnTo>
                  <a:lnTo>
                    <a:pt x="284" y="132"/>
                  </a:lnTo>
                  <a:lnTo>
                    <a:pt x="287" y="132"/>
                  </a:lnTo>
                  <a:lnTo>
                    <a:pt x="287" y="135"/>
                  </a:lnTo>
                  <a:lnTo>
                    <a:pt x="287" y="135"/>
                  </a:lnTo>
                  <a:lnTo>
                    <a:pt x="284" y="135"/>
                  </a:lnTo>
                  <a:lnTo>
                    <a:pt x="284" y="135"/>
                  </a:lnTo>
                  <a:lnTo>
                    <a:pt x="284" y="135"/>
                  </a:lnTo>
                  <a:lnTo>
                    <a:pt x="284" y="135"/>
                  </a:lnTo>
                  <a:lnTo>
                    <a:pt x="284" y="137"/>
                  </a:lnTo>
                  <a:lnTo>
                    <a:pt x="284" y="137"/>
                  </a:lnTo>
                  <a:lnTo>
                    <a:pt x="282" y="137"/>
                  </a:lnTo>
                  <a:lnTo>
                    <a:pt x="282" y="137"/>
                  </a:lnTo>
                  <a:lnTo>
                    <a:pt x="282" y="137"/>
                  </a:lnTo>
                  <a:lnTo>
                    <a:pt x="280" y="137"/>
                  </a:lnTo>
                  <a:lnTo>
                    <a:pt x="280" y="137"/>
                  </a:lnTo>
                  <a:lnTo>
                    <a:pt x="280" y="137"/>
                  </a:lnTo>
                  <a:lnTo>
                    <a:pt x="277" y="137"/>
                  </a:lnTo>
                  <a:lnTo>
                    <a:pt x="277" y="137"/>
                  </a:lnTo>
                  <a:lnTo>
                    <a:pt x="275" y="137"/>
                  </a:lnTo>
                  <a:lnTo>
                    <a:pt x="275" y="137"/>
                  </a:lnTo>
                  <a:lnTo>
                    <a:pt x="275" y="137"/>
                  </a:lnTo>
                  <a:lnTo>
                    <a:pt x="273" y="137"/>
                  </a:lnTo>
                  <a:lnTo>
                    <a:pt x="273" y="137"/>
                  </a:lnTo>
                  <a:lnTo>
                    <a:pt x="273" y="137"/>
                  </a:lnTo>
                  <a:lnTo>
                    <a:pt x="273" y="137"/>
                  </a:lnTo>
                  <a:lnTo>
                    <a:pt x="270" y="137"/>
                  </a:lnTo>
                  <a:lnTo>
                    <a:pt x="270" y="137"/>
                  </a:lnTo>
                  <a:lnTo>
                    <a:pt x="268" y="137"/>
                  </a:lnTo>
                  <a:lnTo>
                    <a:pt x="268" y="139"/>
                  </a:lnTo>
                  <a:lnTo>
                    <a:pt x="270" y="139"/>
                  </a:lnTo>
                  <a:lnTo>
                    <a:pt x="270" y="139"/>
                  </a:lnTo>
                  <a:lnTo>
                    <a:pt x="270" y="139"/>
                  </a:lnTo>
                  <a:lnTo>
                    <a:pt x="273" y="139"/>
                  </a:lnTo>
                  <a:lnTo>
                    <a:pt x="273" y="139"/>
                  </a:lnTo>
                  <a:lnTo>
                    <a:pt x="273" y="139"/>
                  </a:lnTo>
                  <a:lnTo>
                    <a:pt x="273" y="139"/>
                  </a:lnTo>
                  <a:lnTo>
                    <a:pt x="275" y="139"/>
                  </a:lnTo>
                  <a:lnTo>
                    <a:pt x="275" y="139"/>
                  </a:lnTo>
                  <a:lnTo>
                    <a:pt x="275" y="139"/>
                  </a:lnTo>
                  <a:lnTo>
                    <a:pt x="275" y="137"/>
                  </a:lnTo>
                  <a:lnTo>
                    <a:pt x="277" y="137"/>
                  </a:lnTo>
                  <a:lnTo>
                    <a:pt x="277" y="137"/>
                  </a:lnTo>
                  <a:lnTo>
                    <a:pt x="280" y="137"/>
                  </a:lnTo>
                  <a:lnTo>
                    <a:pt x="280" y="139"/>
                  </a:lnTo>
                  <a:lnTo>
                    <a:pt x="280" y="139"/>
                  </a:lnTo>
                  <a:lnTo>
                    <a:pt x="277" y="139"/>
                  </a:lnTo>
                  <a:lnTo>
                    <a:pt x="277" y="139"/>
                  </a:lnTo>
                  <a:lnTo>
                    <a:pt x="275" y="139"/>
                  </a:lnTo>
                  <a:lnTo>
                    <a:pt x="275" y="142"/>
                  </a:lnTo>
                  <a:lnTo>
                    <a:pt x="275" y="142"/>
                  </a:lnTo>
                  <a:lnTo>
                    <a:pt x="275" y="139"/>
                  </a:lnTo>
                  <a:lnTo>
                    <a:pt x="275" y="139"/>
                  </a:lnTo>
                  <a:lnTo>
                    <a:pt x="275" y="142"/>
                  </a:lnTo>
                  <a:lnTo>
                    <a:pt x="275" y="142"/>
                  </a:lnTo>
                  <a:lnTo>
                    <a:pt x="275" y="142"/>
                  </a:lnTo>
                  <a:lnTo>
                    <a:pt x="275" y="144"/>
                  </a:lnTo>
                  <a:lnTo>
                    <a:pt x="275" y="144"/>
                  </a:lnTo>
                  <a:lnTo>
                    <a:pt x="275" y="144"/>
                  </a:lnTo>
                  <a:lnTo>
                    <a:pt x="275" y="144"/>
                  </a:lnTo>
                  <a:lnTo>
                    <a:pt x="275" y="144"/>
                  </a:lnTo>
                  <a:lnTo>
                    <a:pt x="275" y="144"/>
                  </a:lnTo>
                  <a:lnTo>
                    <a:pt x="275" y="144"/>
                  </a:lnTo>
                  <a:lnTo>
                    <a:pt x="277" y="144"/>
                  </a:lnTo>
                  <a:lnTo>
                    <a:pt x="277" y="144"/>
                  </a:lnTo>
                  <a:lnTo>
                    <a:pt x="275" y="144"/>
                  </a:lnTo>
                  <a:lnTo>
                    <a:pt x="275" y="144"/>
                  </a:lnTo>
                  <a:lnTo>
                    <a:pt x="275" y="144"/>
                  </a:lnTo>
                  <a:lnTo>
                    <a:pt x="275" y="147"/>
                  </a:lnTo>
                  <a:lnTo>
                    <a:pt x="273" y="147"/>
                  </a:lnTo>
                  <a:lnTo>
                    <a:pt x="273" y="144"/>
                  </a:lnTo>
                  <a:lnTo>
                    <a:pt x="273" y="144"/>
                  </a:lnTo>
                  <a:lnTo>
                    <a:pt x="273" y="144"/>
                  </a:lnTo>
                  <a:lnTo>
                    <a:pt x="273" y="147"/>
                  </a:lnTo>
                  <a:lnTo>
                    <a:pt x="273" y="147"/>
                  </a:lnTo>
                  <a:lnTo>
                    <a:pt x="270" y="147"/>
                  </a:lnTo>
                  <a:lnTo>
                    <a:pt x="270" y="149"/>
                  </a:lnTo>
                  <a:lnTo>
                    <a:pt x="270" y="149"/>
                  </a:lnTo>
                  <a:lnTo>
                    <a:pt x="270" y="149"/>
                  </a:lnTo>
                  <a:lnTo>
                    <a:pt x="270" y="149"/>
                  </a:lnTo>
                  <a:lnTo>
                    <a:pt x="270" y="151"/>
                  </a:lnTo>
                  <a:lnTo>
                    <a:pt x="270" y="151"/>
                  </a:lnTo>
                  <a:lnTo>
                    <a:pt x="270" y="151"/>
                  </a:lnTo>
                  <a:lnTo>
                    <a:pt x="270" y="154"/>
                  </a:lnTo>
                  <a:lnTo>
                    <a:pt x="268" y="154"/>
                  </a:lnTo>
                  <a:lnTo>
                    <a:pt x="268" y="154"/>
                  </a:lnTo>
                  <a:lnTo>
                    <a:pt x="268" y="154"/>
                  </a:lnTo>
                  <a:lnTo>
                    <a:pt x="268" y="154"/>
                  </a:lnTo>
                  <a:lnTo>
                    <a:pt x="265" y="154"/>
                  </a:lnTo>
                  <a:lnTo>
                    <a:pt x="265" y="154"/>
                  </a:lnTo>
                  <a:lnTo>
                    <a:pt x="263" y="154"/>
                  </a:lnTo>
                  <a:lnTo>
                    <a:pt x="263" y="154"/>
                  </a:lnTo>
                  <a:lnTo>
                    <a:pt x="263" y="154"/>
                  </a:lnTo>
                  <a:lnTo>
                    <a:pt x="261" y="154"/>
                  </a:lnTo>
                  <a:lnTo>
                    <a:pt x="261" y="154"/>
                  </a:lnTo>
                  <a:lnTo>
                    <a:pt x="261" y="154"/>
                  </a:lnTo>
                  <a:lnTo>
                    <a:pt x="261" y="154"/>
                  </a:lnTo>
                  <a:lnTo>
                    <a:pt x="258" y="154"/>
                  </a:lnTo>
                  <a:lnTo>
                    <a:pt x="258" y="154"/>
                  </a:lnTo>
                  <a:lnTo>
                    <a:pt x="256" y="154"/>
                  </a:lnTo>
                  <a:lnTo>
                    <a:pt x="256" y="154"/>
                  </a:lnTo>
                  <a:lnTo>
                    <a:pt x="256" y="154"/>
                  </a:lnTo>
                  <a:lnTo>
                    <a:pt x="256" y="151"/>
                  </a:lnTo>
                  <a:lnTo>
                    <a:pt x="254" y="151"/>
                  </a:lnTo>
                  <a:lnTo>
                    <a:pt x="254" y="151"/>
                  </a:lnTo>
                  <a:lnTo>
                    <a:pt x="254" y="151"/>
                  </a:lnTo>
                  <a:lnTo>
                    <a:pt x="254" y="151"/>
                  </a:lnTo>
                  <a:lnTo>
                    <a:pt x="254" y="151"/>
                  </a:lnTo>
                  <a:lnTo>
                    <a:pt x="251" y="151"/>
                  </a:lnTo>
                  <a:lnTo>
                    <a:pt x="251" y="151"/>
                  </a:lnTo>
                  <a:lnTo>
                    <a:pt x="251" y="151"/>
                  </a:lnTo>
                  <a:lnTo>
                    <a:pt x="251" y="151"/>
                  </a:lnTo>
                  <a:lnTo>
                    <a:pt x="249" y="151"/>
                  </a:lnTo>
                  <a:lnTo>
                    <a:pt x="249" y="151"/>
                  </a:lnTo>
                  <a:lnTo>
                    <a:pt x="249" y="154"/>
                  </a:lnTo>
                  <a:lnTo>
                    <a:pt x="249" y="154"/>
                  </a:lnTo>
                  <a:lnTo>
                    <a:pt x="247" y="154"/>
                  </a:lnTo>
                  <a:lnTo>
                    <a:pt x="247" y="154"/>
                  </a:lnTo>
                  <a:lnTo>
                    <a:pt x="247" y="154"/>
                  </a:lnTo>
                  <a:lnTo>
                    <a:pt x="247" y="154"/>
                  </a:lnTo>
                  <a:lnTo>
                    <a:pt x="244" y="154"/>
                  </a:lnTo>
                  <a:lnTo>
                    <a:pt x="244" y="154"/>
                  </a:lnTo>
                  <a:lnTo>
                    <a:pt x="247" y="154"/>
                  </a:lnTo>
                  <a:lnTo>
                    <a:pt x="247" y="156"/>
                  </a:lnTo>
                  <a:lnTo>
                    <a:pt x="247" y="156"/>
                  </a:lnTo>
                  <a:lnTo>
                    <a:pt x="247" y="156"/>
                  </a:lnTo>
                  <a:lnTo>
                    <a:pt x="247" y="158"/>
                  </a:lnTo>
                  <a:lnTo>
                    <a:pt x="247" y="158"/>
                  </a:lnTo>
                  <a:lnTo>
                    <a:pt x="247" y="158"/>
                  </a:lnTo>
                  <a:lnTo>
                    <a:pt x="247" y="161"/>
                  </a:lnTo>
                  <a:lnTo>
                    <a:pt x="244" y="161"/>
                  </a:lnTo>
                  <a:lnTo>
                    <a:pt x="244" y="161"/>
                  </a:lnTo>
                  <a:lnTo>
                    <a:pt x="244" y="161"/>
                  </a:lnTo>
                  <a:lnTo>
                    <a:pt x="244" y="161"/>
                  </a:lnTo>
                  <a:lnTo>
                    <a:pt x="244" y="163"/>
                  </a:lnTo>
                  <a:lnTo>
                    <a:pt x="247" y="163"/>
                  </a:lnTo>
                  <a:lnTo>
                    <a:pt x="247" y="163"/>
                  </a:lnTo>
                  <a:lnTo>
                    <a:pt x="247" y="163"/>
                  </a:lnTo>
                  <a:lnTo>
                    <a:pt x="247" y="163"/>
                  </a:lnTo>
                  <a:lnTo>
                    <a:pt x="249" y="163"/>
                  </a:lnTo>
                  <a:lnTo>
                    <a:pt x="249" y="163"/>
                  </a:lnTo>
                  <a:lnTo>
                    <a:pt x="249" y="163"/>
                  </a:lnTo>
                  <a:lnTo>
                    <a:pt x="249" y="163"/>
                  </a:lnTo>
                  <a:lnTo>
                    <a:pt x="249" y="166"/>
                  </a:lnTo>
                  <a:lnTo>
                    <a:pt x="249" y="166"/>
                  </a:lnTo>
                  <a:lnTo>
                    <a:pt x="251" y="166"/>
                  </a:lnTo>
                  <a:lnTo>
                    <a:pt x="251" y="168"/>
                  </a:lnTo>
                  <a:lnTo>
                    <a:pt x="251" y="168"/>
                  </a:lnTo>
                  <a:lnTo>
                    <a:pt x="251" y="166"/>
                  </a:lnTo>
                  <a:lnTo>
                    <a:pt x="254" y="166"/>
                  </a:lnTo>
                  <a:lnTo>
                    <a:pt x="254" y="168"/>
                  </a:lnTo>
                  <a:lnTo>
                    <a:pt x="254" y="168"/>
                  </a:lnTo>
                  <a:lnTo>
                    <a:pt x="254" y="168"/>
                  </a:lnTo>
                  <a:lnTo>
                    <a:pt x="256" y="168"/>
                  </a:lnTo>
                  <a:lnTo>
                    <a:pt x="256" y="166"/>
                  </a:lnTo>
                  <a:lnTo>
                    <a:pt x="256" y="166"/>
                  </a:lnTo>
                  <a:lnTo>
                    <a:pt x="256" y="166"/>
                  </a:lnTo>
                  <a:lnTo>
                    <a:pt x="256" y="168"/>
                  </a:lnTo>
                  <a:lnTo>
                    <a:pt x="258" y="168"/>
                  </a:lnTo>
                  <a:lnTo>
                    <a:pt x="258" y="166"/>
                  </a:lnTo>
                  <a:lnTo>
                    <a:pt x="258" y="166"/>
                  </a:lnTo>
                  <a:lnTo>
                    <a:pt x="258" y="168"/>
                  </a:lnTo>
                  <a:lnTo>
                    <a:pt x="261" y="168"/>
                  </a:lnTo>
                  <a:lnTo>
                    <a:pt x="261" y="168"/>
                  </a:lnTo>
                  <a:lnTo>
                    <a:pt x="261" y="168"/>
                  </a:lnTo>
                  <a:lnTo>
                    <a:pt x="261" y="170"/>
                  </a:lnTo>
                  <a:lnTo>
                    <a:pt x="261" y="170"/>
                  </a:lnTo>
                  <a:lnTo>
                    <a:pt x="261" y="170"/>
                  </a:lnTo>
                  <a:lnTo>
                    <a:pt x="261" y="170"/>
                  </a:lnTo>
                  <a:lnTo>
                    <a:pt x="261" y="173"/>
                  </a:lnTo>
                  <a:lnTo>
                    <a:pt x="261" y="173"/>
                  </a:lnTo>
                  <a:lnTo>
                    <a:pt x="258" y="173"/>
                  </a:lnTo>
                  <a:lnTo>
                    <a:pt x="258" y="173"/>
                  </a:lnTo>
                  <a:lnTo>
                    <a:pt x="258" y="173"/>
                  </a:lnTo>
                  <a:lnTo>
                    <a:pt x="261" y="173"/>
                  </a:lnTo>
                  <a:lnTo>
                    <a:pt x="261" y="175"/>
                  </a:lnTo>
                  <a:lnTo>
                    <a:pt x="258" y="175"/>
                  </a:lnTo>
                  <a:lnTo>
                    <a:pt x="258" y="175"/>
                  </a:lnTo>
                  <a:lnTo>
                    <a:pt x="258" y="177"/>
                  </a:lnTo>
                  <a:lnTo>
                    <a:pt x="258" y="177"/>
                  </a:lnTo>
                  <a:lnTo>
                    <a:pt x="258" y="180"/>
                  </a:lnTo>
                  <a:lnTo>
                    <a:pt x="258" y="180"/>
                  </a:lnTo>
                  <a:lnTo>
                    <a:pt x="261" y="180"/>
                  </a:lnTo>
                  <a:lnTo>
                    <a:pt x="261" y="182"/>
                  </a:lnTo>
                  <a:lnTo>
                    <a:pt x="261" y="182"/>
                  </a:lnTo>
                  <a:lnTo>
                    <a:pt x="261" y="182"/>
                  </a:lnTo>
                  <a:lnTo>
                    <a:pt x="261" y="182"/>
                  </a:lnTo>
                  <a:lnTo>
                    <a:pt x="261" y="182"/>
                  </a:lnTo>
                  <a:lnTo>
                    <a:pt x="263" y="182"/>
                  </a:lnTo>
                  <a:lnTo>
                    <a:pt x="263" y="185"/>
                  </a:lnTo>
                  <a:lnTo>
                    <a:pt x="263" y="185"/>
                  </a:lnTo>
                  <a:lnTo>
                    <a:pt x="263" y="185"/>
                  </a:lnTo>
                  <a:lnTo>
                    <a:pt x="263" y="185"/>
                  </a:lnTo>
                  <a:lnTo>
                    <a:pt x="263" y="187"/>
                  </a:lnTo>
                  <a:lnTo>
                    <a:pt x="265" y="187"/>
                  </a:lnTo>
                  <a:lnTo>
                    <a:pt x="265" y="187"/>
                  </a:lnTo>
                  <a:lnTo>
                    <a:pt x="265" y="187"/>
                  </a:lnTo>
                  <a:lnTo>
                    <a:pt x="265" y="189"/>
                  </a:lnTo>
                  <a:lnTo>
                    <a:pt x="265" y="189"/>
                  </a:lnTo>
                  <a:lnTo>
                    <a:pt x="265" y="189"/>
                  </a:lnTo>
                  <a:lnTo>
                    <a:pt x="265" y="192"/>
                  </a:lnTo>
                  <a:lnTo>
                    <a:pt x="263" y="192"/>
                  </a:lnTo>
                  <a:lnTo>
                    <a:pt x="263" y="192"/>
                  </a:lnTo>
                  <a:lnTo>
                    <a:pt x="263" y="192"/>
                  </a:lnTo>
                  <a:lnTo>
                    <a:pt x="263" y="194"/>
                  </a:lnTo>
                  <a:lnTo>
                    <a:pt x="263" y="194"/>
                  </a:lnTo>
                  <a:lnTo>
                    <a:pt x="263" y="194"/>
                  </a:lnTo>
                  <a:lnTo>
                    <a:pt x="263" y="194"/>
                  </a:lnTo>
                  <a:lnTo>
                    <a:pt x="263" y="196"/>
                  </a:lnTo>
                  <a:lnTo>
                    <a:pt x="261" y="196"/>
                  </a:lnTo>
                  <a:lnTo>
                    <a:pt x="261" y="196"/>
                  </a:lnTo>
                  <a:lnTo>
                    <a:pt x="261" y="196"/>
                  </a:lnTo>
                  <a:lnTo>
                    <a:pt x="261" y="196"/>
                  </a:lnTo>
                  <a:lnTo>
                    <a:pt x="258" y="196"/>
                  </a:lnTo>
                  <a:lnTo>
                    <a:pt x="258" y="199"/>
                  </a:lnTo>
                  <a:lnTo>
                    <a:pt x="258" y="199"/>
                  </a:lnTo>
                  <a:lnTo>
                    <a:pt x="258" y="199"/>
                  </a:lnTo>
                  <a:lnTo>
                    <a:pt x="258" y="201"/>
                  </a:lnTo>
                  <a:lnTo>
                    <a:pt x="256" y="201"/>
                  </a:lnTo>
                  <a:lnTo>
                    <a:pt x="256" y="201"/>
                  </a:lnTo>
                  <a:lnTo>
                    <a:pt x="256" y="201"/>
                  </a:lnTo>
                  <a:lnTo>
                    <a:pt x="256" y="203"/>
                  </a:lnTo>
                  <a:lnTo>
                    <a:pt x="256" y="203"/>
                  </a:lnTo>
                  <a:lnTo>
                    <a:pt x="256" y="203"/>
                  </a:lnTo>
                  <a:lnTo>
                    <a:pt x="254" y="203"/>
                  </a:lnTo>
                  <a:lnTo>
                    <a:pt x="254" y="203"/>
                  </a:lnTo>
                  <a:lnTo>
                    <a:pt x="254" y="203"/>
                  </a:lnTo>
                  <a:lnTo>
                    <a:pt x="254" y="206"/>
                  </a:lnTo>
                  <a:lnTo>
                    <a:pt x="254" y="206"/>
                  </a:lnTo>
                  <a:lnTo>
                    <a:pt x="254" y="208"/>
                  </a:lnTo>
                  <a:lnTo>
                    <a:pt x="254" y="208"/>
                  </a:lnTo>
                  <a:lnTo>
                    <a:pt x="254" y="211"/>
                  </a:lnTo>
                  <a:lnTo>
                    <a:pt x="254" y="211"/>
                  </a:lnTo>
                  <a:lnTo>
                    <a:pt x="254" y="213"/>
                  </a:lnTo>
                  <a:lnTo>
                    <a:pt x="254" y="213"/>
                  </a:lnTo>
                  <a:lnTo>
                    <a:pt x="254" y="213"/>
                  </a:lnTo>
                  <a:lnTo>
                    <a:pt x="251" y="213"/>
                  </a:lnTo>
                  <a:lnTo>
                    <a:pt x="251" y="213"/>
                  </a:lnTo>
                  <a:lnTo>
                    <a:pt x="251" y="213"/>
                  </a:lnTo>
                  <a:lnTo>
                    <a:pt x="249" y="213"/>
                  </a:lnTo>
                  <a:lnTo>
                    <a:pt x="249" y="213"/>
                  </a:lnTo>
                  <a:lnTo>
                    <a:pt x="249" y="213"/>
                  </a:lnTo>
                  <a:lnTo>
                    <a:pt x="247" y="213"/>
                  </a:lnTo>
                  <a:lnTo>
                    <a:pt x="247" y="213"/>
                  </a:lnTo>
                  <a:lnTo>
                    <a:pt x="247" y="213"/>
                  </a:lnTo>
                  <a:lnTo>
                    <a:pt x="244" y="213"/>
                  </a:lnTo>
                  <a:lnTo>
                    <a:pt x="244" y="213"/>
                  </a:lnTo>
                  <a:lnTo>
                    <a:pt x="244" y="213"/>
                  </a:lnTo>
                  <a:lnTo>
                    <a:pt x="242" y="213"/>
                  </a:lnTo>
                  <a:lnTo>
                    <a:pt x="242" y="213"/>
                  </a:lnTo>
                  <a:lnTo>
                    <a:pt x="242" y="213"/>
                  </a:lnTo>
                  <a:lnTo>
                    <a:pt x="239" y="213"/>
                  </a:lnTo>
                  <a:lnTo>
                    <a:pt x="239" y="213"/>
                  </a:lnTo>
                  <a:lnTo>
                    <a:pt x="239" y="213"/>
                  </a:lnTo>
                  <a:lnTo>
                    <a:pt x="239" y="213"/>
                  </a:lnTo>
                  <a:lnTo>
                    <a:pt x="239" y="211"/>
                  </a:lnTo>
                  <a:lnTo>
                    <a:pt x="237" y="211"/>
                  </a:lnTo>
                  <a:lnTo>
                    <a:pt x="237" y="211"/>
                  </a:lnTo>
                  <a:lnTo>
                    <a:pt x="237" y="208"/>
                  </a:lnTo>
                  <a:lnTo>
                    <a:pt x="237" y="208"/>
                  </a:lnTo>
                  <a:lnTo>
                    <a:pt x="235" y="208"/>
                  </a:lnTo>
                  <a:lnTo>
                    <a:pt x="235" y="208"/>
                  </a:lnTo>
                  <a:lnTo>
                    <a:pt x="235" y="208"/>
                  </a:lnTo>
                  <a:lnTo>
                    <a:pt x="232" y="208"/>
                  </a:lnTo>
                  <a:lnTo>
                    <a:pt x="232" y="208"/>
                  </a:lnTo>
                  <a:lnTo>
                    <a:pt x="232" y="211"/>
                  </a:lnTo>
                  <a:lnTo>
                    <a:pt x="230" y="211"/>
                  </a:lnTo>
                  <a:lnTo>
                    <a:pt x="230" y="208"/>
                  </a:lnTo>
                  <a:lnTo>
                    <a:pt x="230" y="208"/>
                  </a:lnTo>
                  <a:lnTo>
                    <a:pt x="230" y="211"/>
                  </a:lnTo>
                  <a:lnTo>
                    <a:pt x="230" y="211"/>
                  </a:lnTo>
                  <a:lnTo>
                    <a:pt x="228" y="211"/>
                  </a:lnTo>
                  <a:lnTo>
                    <a:pt x="228" y="211"/>
                  </a:lnTo>
                  <a:lnTo>
                    <a:pt x="228" y="208"/>
                  </a:lnTo>
                  <a:lnTo>
                    <a:pt x="228" y="208"/>
                  </a:lnTo>
                  <a:lnTo>
                    <a:pt x="225" y="208"/>
                  </a:lnTo>
                  <a:lnTo>
                    <a:pt x="225" y="208"/>
                  </a:lnTo>
                  <a:lnTo>
                    <a:pt x="228" y="208"/>
                  </a:lnTo>
                  <a:lnTo>
                    <a:pt x="228" y="208"/>
                  </a:lnTo>
                  <a:lnTo>
                    <a:pt x="228" y="206"/>
                  </a:lnTo>
                  <a:lnTo>
                    <a:pt x="228" y="206"/>
                  </a:lnTo>
                  <a:lnTo>
                    <a:pt x="228" y="206"/>
                  </a:lnTo>
                  <a:lnTo>
                    <a:pt x="228" y="203"/>
                  </a:lnTo>
                  <a:lnTo>
                    <a:pt x="225" y="203"/>
                  </a:lnTo>
                  <a:lnTo>
                    <a:pt x="225" y="203"/>
                  </a:lnTo>
                  <a:lnTo>
                    <a:pt x="225" y="203"/>
                  </a:lnTo>
                  <a:lnTo>
                    <a:pt x="225" y="201"/>
                  </a:lnTo>
                  <a:lnTo>
                    <a:pt x="225" y="201"/>
                  </a:lnTo>
                  <a:lnTo>
                    <a:pt x="225" y="199"/>
                  </a:lnTo>
                  <a:lnTo>
                    <a:pt x="225" y="199"/>
                  </a:lnTo>
                  <a:lnTo>
                    <a:pt x="225" y="196"/>
                  </a:lnTo>
                  <a:lnTo>
                    <a:pt x="228" y="196"/>
                  </a:lnTo>
                  <a:lnTo>
                    <a:pt x="228" y="196"/>
                  </a:lnTo>
                  <a:lnTo>
                    <a:pt x="228" y="196"/>
                  </a:lnTo>
                  <a:lnTo>
                    <a:pt x="228" y="194"/>
                  </a:lnTo>
                  <a:lnTo>
                    <a:pt x="228" y="194"/>
                  </a:lnTo>
                  <a:lnTo>
                    <a:pt x="228" y="194"/>
                  </a:lnTo>
                  <a:lnTo>
                    <a:pt x="228" y="194"/>
                  </a:lnTo>
                  <a:lnTo>
                    <a:pt x="228" y="194"/>
                  </a:lnTo>
                  <a:lnTo>
                    <a:pt x="228" y="192"/>
                  </a:lnTo>
                  <a:lnTo>
                    <a:pt x="228" y="192"/>
                  </a:lnTo>
                  <a:lnTo>
                    <a:pt x="225" y="192"/>
                  </a:lnTo>
                  <a:lnTo>
                    <a:pt x="225" y="192"/>
                  </a:lnTo>
                  <a:lnTo>
                    <a:pt x="223" y="192"/>
                  </a:lnTo>
                  <a:lnTo>
                    <a:pt x="223" y="192"/>
                  </a:lnTo>
                  <a:lnTo>
                    <a:pt x="223" y="192"/>
                  </a:lnTo>
                  <a:lnTo>
                    <a:pt x="220" y="192"/>
                  </a:lnTo>
                  <a:lnTo>
                    <a:pt x="220" y="192"/>
                  </a:lnTo>
                  <a:lnTo>
                    <a:pt x="220" y="192"/>
                  </a:lnTo>
                  <a:lnTo>
                    <a:pt x="220" y="189"/>
                  </a:lnTo>
                  <a:lnTo>
                    <a:pt x="220" y="189"/>
                  </a:lnTo>
                  <a:lnTo>
                    <a:pt x="220" y="189"/>
                  </a:lnTo>
                  <a:lnTo>
                    <a:pt x="218" y="189"/>
                  </a:lnTo>
                  <a:lnTo>
                    <a:pt x="218" y="189"/>
                  </a:lnTo>
                  <a:lnTo>
                    <a:pt x="216" y="189"/>
                  </a:lnTo>
                  <a:lnTo>
                    <a:pt x="216" y="187"/>
                  </a:lnTo>
                  <a:lnTo>
                    <a:pt x="216" y="187"/>
                  </a:lnTo>
                  <a:lnTo>
                    <a:pt x="216" y="187"/>
                  </a:lnTo>
                  <a:lnTo>
                    <a:pt x="213" y="187"/>
                  </a:lnTo>
                  <a:lnTo>
                    <a:pt x="213" y="187"/>
                  </a:lnTo>
                  <a:lnTo>
                    <a:pt x="213" y="187"/>
                  </a:lnTo>
                  <a:lnTo>
                    <a:pt x="213" y="187"/>
                  </a:lnTo>
                  <a:lnTo>
                    <a:pt x="213" y="185"/>
                  </a:lnTo>
                  <a:lnTo>
                    <a:pt x="211" y="185"/>
                  </a:lnTo>
                  <a:lnTo>
                    <a:pt x="211" y="187"/>
                  </a:lnTo>
                  <a:lnTo>
                    <a:pt x="211" y="187"/>
                  </a:lnTo>
                  <a:lnTo>
                    <a:pt x="209" y="187"/>
                  </a:lnTo>
                  <a:lnTo>
                    <a:pt x="209" y="187"/>
                  </a:lnTo>
                  <a:lnTo>
                    <a:pt x="209" y="187"/>
                  </a:lnTo>
                  <a:lnTo>
                    <a:pt x="206" y="187"/>
                  </a:lnTo>
                  <a:lnTo>
                    <a:pt x="206" y="187"/>
                  </a:lnTo>
                  <a:lnTo>
                    <a:pt x="206" y="185"/>
                  </a:lnTo>
                  <a:lnTo>
                    <a:pt x="206" y="185"/>
                  </a:lnTo>
                  <a:lnTo>
                    <a:pt x="204" y="185"/>
                  </a:lnTo>
                  <a:lnTo>
                    <a:pt x="204" y="185"/>
                  </a:lnTo>
                  <a:lnTo>
                    <a:pt x="204" y="185"/>
                  </a:lnTo>
                  <a:lnTo>
                    <a:pt x="202" y="185"/>
                  </a:lnTo>
                  <a:lnTo>
                    <a:pt x="202" y="185"/>
                  </a:lnTo>
                  <a:lnTo>
                    <a:pt x="202" y="182"/>
                  </a:lnTo>
                  <a:lnTo>
                    <a:pt x="202" y="182"/>
                  </a:lnTo>
                  <a:lnTo>
                    <a:pt x="199" y="182"/>
                  </a:lnTo>
                  <a:lnTo>
                    <a:pt x="199" y="182"/>
                  </a:lnTo>
                  <a:lnTo>
                    <a:pt x="199" y="182"/>
                  </a:lnTo>
                  <a:lnTo>
                    <a:pt x="197" y="182"/>
                  </a:lnTo>
                  <a:lnTo>
                    <a:pt x="197" y="182"/>
                  </a:lnTo>
                  <a:lnTo>
                    <a:pt x="197" y="182"/>
                  </a:lnTo>
                  <a:lnTo>
                    <a:pt x="197" y="180"/>
                  </a:lnTo>
                  <a:lnTo>
                    <a:pt x="197" y="180"/>
                  </a:lnTo>
                  <a:lnTo>
                    <a:pt x="197" y="180"/>
                  </a:lnTo>
                  <a:lnTo>
                    <a:pt x="194" y="180"/>
                  </a:lnTo>
                  <a:lnTo>
                    <a:pt x="194" y="180"/>
                  </a:lnTo>
                  <a:lnTo>
                    <a:pt x="194" y="177"/>
                  </a:lnTo>
                  <a:lnTo>
                    <a:pt x="194" y="177"/>
                  </a:lnTo>
                  <a:lnTo>
                    <a:pt x="194" y="177"/>
                  </a:lnTo>
                  <a:lnTo>
                    <a:pt x="192" y="177"/>
                  </a:lnTo>
                  <a:lnTo>
                    <a:pt x="192" y="177"/>
                  </a:lnTo>
                  <a:lnTo>
                    <a:pt x="190" y="177"/>
                  </a:lnTo>
                  <a:lnTo>
                    <a:pt x="190" y="175"/>
                  </a:lnTo>
                  <a:lnTo>
                    <a:pt x="190" y="175"/>
                  </a:lnTo>
                  <a:lnTo>
                    <a:pt x="190" y="175"/>
                  </a:lnTo>
                  <a:lnTo>
                    <a:pt x="190" y="175"/>
                  </a:lnTo>
                  <a:lnTo>
                    <a:pt x="187" y="175"/>
                  </a:lnTo>
                  <a:lnTo>
                    <a:pt x="187" y="175"/>
                  </a:lnTo>
                  <a:lnTo>
                    <a:pt x="187" y="173"/>
                  </a:lnTo>
                  <a:lnTo>
                    <a:pt x="187" y="173"/>
                  </a:lnTo>
                  <a:lnTo>
                    <a:pt x="185" y="173"/>
                  </a:lnTo>
                  <a:lnTo>
                    <a:pt x="185" y="173"/>
                  </a:lnTo>
                  <a:lnTo>
                    <a:pt x="185" y="173"/>
                  </a:lnTo>
                  <a:lnTo>
                    <a:pt x="183" y="173"/>
                  </a:lnTo>
                  <a:lnTo>
                    <a:pt x="183" y="173"/>
                  </a:lnTo>
                  <a:lnTo>
                    <a:pt x="183" y="173"/>
                  </a:lnTo>
                  <a:lnTo>
                    <a:pt x="183" y="173"/>
                  </a:lnTo>
                  <a:lnTo>
                    <a:pt x="183" y="170"/>
                  </a:lnTo>
                  <a:lnTo>
                    <a:pt x="180" y="170"/>
                  </a:lnTo>
                  <a:lnTo>
                    <a:pt x="180" y="170"/>
                  </a:lnTo>
                  <a:lnTo>
                    <a:pt x="180" y="170"/>
                  </a:lnTo>
                  <a:lnTo>
                    <a:pt x="180" y="170"/>
                  </a:lnTo>
                  <a:lnTo>
                    <a:pt x="180" y="168"/>
                  </a:lnTo>
                  <a:lnTo>
                    <a:pt x="178" y="168"/>
                  </a:lnTo>
                  <a:lnTo>
                    <a:pt x="178" y="168"/>
                  </a:lnTo>
                  <a:lnTo>
                    <a:pt x="178" y="168"/>
                  </a:lnTo>
                  <a:lnTo>
                    <a:pt x="178" y="168"/>
                  </a:lnTo>
                  <a:lnTo>
                    <a:pt x="176" y="168"/>
                  </a:lnTo>
                  <a:lnTo>
                    <a:pt x="176" y="168"/>
                  </a:lnTo>
                  <a:lnTo>
                    <a:pt x="176" y="168"/>
                  </a:lnTo>
                  <a:lnTo>
                    <a:pt x="173" y="168"/>
                  </a:lnTo>
                  <a:lnTo>
                    <a:pt x="173" y="168"/>
                  </a:lnTo>
                  <a:lnTo>
                    <a:pt x="173" y="168"/>
                  </a:lnTo>
                  <a:lnTo>
                    <a:pt x="173" y="166"/>
                  </a:lnTo>
                  <a:lnTo>
                    <a:pt x="173" y="166"/>
                  </a:lnTo>
                  <a:lnTo>
                    <a:pt x="171" y="166"/>
                  </a:lnTo>
                  <a:lnTo>
                    <a:pt x="171" y="166"/>
                  </a:lnTo>
                  <a:lnTo>
                    <a:pt x="171" y="166"/>
                  </a:lnTo>
                  <a:lnTo>
                    <a:pt x="168" y="166"/>
                  </a:lnTo>
                  <a:lnTo>
                    <a:pt x="168" y="163"/>
                  </a:lnTo>
                  <a:lnTo>
                    <a:pt x="168" y="163"/>
                  </a:lnTo>
                  <a:lnTo>
                    <a:pt x="168" y="163"/>
                  </a:lnTo>
                  <a:lnTo>
                    <a:pt x="168" y="163"/>
                  </a:lnTo>
                  <a:lnTo>
                    <a:pt x="166" y="163"/>
                  </a:lnTo>
                  <a:lnTo>
                    <a:pt x="166" y="163"/>
                  </a:lnTo>
                  <a:lnTo>
                    <a:pt x="166" y="163"/>
                  </a:lnTo>
                  <a:lnTo>
                    <a:pt x="166" y="163"/>
                  </a:lnTo>
                  <a:lnTo>
                    <a:pt x="166" y="161"/>
                  </a:lnTo>
                  <a:lnTo>
                    <a:pt x="164" y="161"/>
                  </a:lnTo>
                  <a:lnTo>
                    <a:pt x="164" y="161"/>
                  </a:lnTo>
                  <a:lnTo>
                    <a:pt x="164" y="161"/>
                  </a:lnTo>
                  <a:lnTo>
                    <a:pt x="164" y="158"/>
                  </a:lnTo>
                  <a:lnTo>
                    <a:pt x="161" y="158"/>
                  </a:lnTo>
                  <a:lnTo>
                    <a:pt x="161" y="158"/>
                  </a:lnTo>
                  <a:lnTo>
                    <a:pt x="161" y="158"/>
                  </a:lnTo>
                  <a:lnTo>
                    <a:pt x="161" y="158"/>
                  </a:lnTo>
                  <a:lnTo>
                    <a:pt x="161" y="156"/>
                  </a:lnTo>
                  <a:lnTo>
                    <a:pt x="159" y="156"/>
                  </a:lnTo>
                  <a:lnTo>
                    <a:pt x="159" y="156"/>
                  </a:lnTo>
                  <a:lnTo>
                    <a:pt x="159" y="156"/>
                  </a:lnTo>
                  <a:lnTo>
                    <a:pt x="157" y="156"/>
                  </a:lnTo>
                  <a:lnTo>
                    <a:pt x="157" y="156"/>
                  </a:lnTo>
                  <a:lnTo>
                    <a:pt x="157" y="154"/>
                  </a:lnTo>
                  <a:lnTo>
                    <a:pt x="157" y="154"/>
                  </a:lnTo>
                  <a:lnTo>
                    <a:pt x="157" y="154"/>
                  </a:lnTo>
                  <a:lnTo>
                    <a:pt x="154" y="154"/>
                  </a:lnTo>
                  <a:lnTo>
                    <a:pt x="154" y="154"/>
                  </a:lnTo>
                  <a:lnTo>
                    <a:pt x="154" y="154"/>
                  </a:lnTo>
                  <a:lnTo>
                    <a:pt x="154" y="154"/>
                  </a:lnTo>
                  <a:lnTo>
                    <a:pt x="152" y="154"/>
                  </a:lnTo>
                  <a:lnTo>
                    <a:pt x="152" y="151"/>
                  </a:lnTo>
                  <a:lnTo>
                    <a:pt x="152" y="151"/>
                  </a:lnTo>
                  <a:lnTo>
                    <a:pt x="149" y="151"/>
                  </a:lnTo>
                  <a:lnTo>
                    <a:pt x="149" y="151"/>
                  </a:lnTo>
                  <a:lnTo>
                    <a:pt x="149" y="151"/>
                  </a:lnTo>
                  <a:lnTo>
                    <a:pt x="149" y="151"/>
                  </a:lnTo>
                  <a:lnTo>
                    <a:pt x="149" y="149"/>
                  </a:lnTo>
                  <a:lnTo>
                    <a:pt x="147" y="149"/>
                  </a:lnTo>
                  <a:lnTo>
                    <a:pt x="147" y="149"/>
                  </a:lnTo>
                  <a:lnTo>
                    <a:pt x="147" y="149"/>
                  </a:lnTo>
                  <a:lnTo>
                    <a:pt x="147" y="149"/>
                  </a:lnTo>
                  <a:lnTo>
                    <a:pt x="145" y="149"/>
                  </a:lnTo>
                  <a:lnTo>
                    <a:pt x="145" y="147"/>
                  </a:lnTo>
                  <a:lnTo>
                    <a:pt x="145" y="147"/>
                  </a:lnTo>
                  <a:lnTo>
                    <a:pt x="145" y="147"/>
                  </a:lnTo>
                  <a:lnTo>
                    <a:pt x="142" y="147"/>
                  </a:lnTo>
                  <a:lnTo>
                    <a:pt x="142" y="147"/>
                  </a:lnTo>
                  <a:lnTo>
                    <a:pt x="142" y="144"/>
                  </a:lnTo>
                  <a:lnTo>
                    <a:pt x="142" y="144"/>
                  </a:lnTo>
                  <a:lnTo>
                    <a:pt x="140" y="144"/>
                  </a:lnTo>
                  <a:lnTo>
                    <a:pt x="140" y="144"/>
                  </a:lnTo>
                  <a:lnTo>
                    <a:pt x="140" y="144"/>
                  </a:lnTo>
                  <a:lnTo>
                    <a:pt x="140" y="144"/>
                  </a:lnTo>
                  <a:lnTo>
                    <a:pt x="140" y="144"/>
                  </a:lnTo>
                  <a:lnTo>
                    <a:pt x="138" y="144"/>
                  </a:lnTo>
                  <a:lnTo>
                    <a:pt x="138" y="142"/>
                  </a:lnTo>
                  <a:lnTo>
                    <a:pt x="138" y="142"/>
                  </a:lnTo>
                  <a:lnTo>
                    <a:pt x="138" y="142"/>
                  </a:lnTo>
                  <a:lnTo>
                    <a:pt x="138" y="139"/>
                  </a:lnTo>
                  <a:lnTo>
                    <a:pt x="138" y="139"/>
                  </a:lnTo>
                  <a:lnTo>
                    <a:pt x="138" y="137"/>
                  </a:lnTo>
                  <a:lnTo>
                    <a:pt x="138" y="137"/>
                  </a:lnTo>
                  <a:lnTo>
                    <a:pt x="135" y="137"/>
                  </a:lnTo>
                  <a:lnTo>
                    <a:pt x="135" y="135"/>
                  </a:lnTo>
                  <a:lnTo>
                    <a:pt x="135" y="135"/>
                  </a:lnTo>
                  <a:lnTo>
                    <a:pt x="135" y="135"/>
                  </a:lnTo>
                  <a:lnTo>
                    <a:pt x="135" y="132"/>
                  </a:lnTo>
                  <a:lnTo>
                    <a:pt x="135" y="132"/>
                  </a:lnTo>
                  <a:lnTo>
                    <a:pt x="135" y="132"/>
                  </a:lnTo>
                  <a:lnTo>
                    <a:pt x="135" y="130"/>
                  </a:lnTo>
                  <a:lnTo>
                    <a:pt x="135" y="130"/>
                  </a:lnTo>
                  <a:lnTo>
                    <a:pt x="133" y="130"/>
                  </a:lnTo>
                  <a:lnTo>
                    <a:pt x="133" y="130"/>
                  </a:lnTo>
                  <a:lnTo>
                    <a:pt x="133" y="130"/>
                  </a:lnTo>
                  <a:lnTo>
                    <a:pt x="133" y="128"/>
                  </a:lnTo>
                  <a:lnTo>
                    <a:pt x="133" y="128"/>
                  </a:lnTo>
                  <a:lnTo>
                    <a:pt x="131" y="128"/>
                  </a:lnTo>
                  <a:lnTo>
                    <a:pt x="131" y="128"/>
                  </a:lnTo>
                  <a:lnTo>
                    <a:pt x="131" y="125"/>
                  </a:lnTo>
                  <a:lnTo>
                    <a:pt x="131" y="125"/>
                  </a:lnTo>
                  <a:lnTo>
                    <a:pt x="131" y="125"/>
                  </a:lnTo>
                  <a:lnTo>
                    <a:pt x="131" y="123"/>
                  </a:lnTo>
                  <a:lnTo>
                    <a:pt x="128" y="123"/>
                  </a:lnTo>
                  <a:lnTo>
                    <a:pt x="128" y="123"/>
                  </a:lnTo>
                  <a:lnTo>
                    <a:pt x="128" y="123"/>
                  </a:lnTo>
                  <a:lnTo>
                    <a:pt x="128" y="123"/>
                  </a:lnTo>
                  <a:lnTo>
                    <a:pt x="128" y="121"/>
                  </a:lnTo>
                  <a:lnTo>
                    <a:pt x="128" y="121"/>
                  </a:lnTo>
                  <a:lnTo>
                    <a:pt x="128" y="118"/>
                  </a:lnTo>
                  <a:lnTo>
                    <a:pt x="128" y="118"/>
                  </a:lnTo>
                  <a:lnTo>
                    <a:pt x="128" y="116"/>
                  </a:lnTo>
                  <a:lnTo>
                    <a:pt x="128" y="116"/>
                  </a:lnTo>
                  <a:lnTo>
                    <a:pt x="128" y="116"/>
                  </a:lnTo>
                  <a:lnTo>
                    <a:pt x="126" y="116"/>
                  </a:lnTo>
                  <a:lnTo>
                    <a:pt x="126" y="113"/>
                  </a:lnTo>
                  <a:lnTo>
                    <a:pt x="126" y="113"/>
                  </a:lnTo>
                  <a:lnTo>
                    <a:pt x="126" y="113"/>
                  </a:lnTo>
                  <a:lnTo>
                    <a:pt x="123" y="113"/>
                  </a:lnTo>
                  <a:lnTo>
                    <a:pt x="123" y="113"/>
                  </a:lnTo>
                  <a:lnTo>
                    <a:pt x="123" y="113"/>
                  </a:lnTo>
                  <a:lnTo>
                    <a:pt x="123" y="113"/>
                  </a:lnTo>
                  <a:lnTo>
                    <a:pt x="123" y="111"/>
                  </a:lnTo>
                  <a:lnTo>
                    <a:pt x="121" y="111"/>
                  </a:lnTo>
                  <a:lnTo>
                    <a:pt x="121" y="111"/>
                  </a:lnTo>
                  <a:lnTo>
                    <a:pt x="121" y="111"/>
                  </a:lnTo>
                  <a:lnTo>
                    <a:pt x="121" y="111"/>
                  </a:lnTo>
                  <a:lnTo>
                    <a:pt x="121" y="109"/>
                  </a:lnTo>
                  <a:lnTo>
                    <a:pt x="119" y="109"/>
                  </a:lnTo>
                  <a:lnTo>
                    <a:pt x="119" y="111"/>
                  </a:lnTo>
                  <a:lnTo>
                    <a:pt x="119" y="111"/>
                  </a:lnTo>
                  <a:lnTo>
                    <a:pt x="119" y="109"/>
                  </a:lnTo>
                  <a:lnTo>
                    <a:pt x="116" y="109"/>
                  </a:lnTo>
                  <a:lnTo>
                    <a:pt x="116" y="109"/>
                  </a:lnTo>
                  <a:lnTo>
                    <a:pt x="116" y="109"/>
                  </a:lnTo>
                  <a:lnTo>
                    <a:pt x="116" y="111"/>
                  </a:lnTo>
                  <a:lnTo>
                    <a:pt x="116" y="111"/>
                  </a:lnTo>
                  <a:lnTo>
                    <a:pt x="114" y="111"/>
                  </a:lnTo>
                  <a:lnTo>
                    <a:pt x="114" y="113"/>
                  </a:lnTo>
                  <a:lnTo>
                    <a:pt x="114" y="113"/>
                  </a:lnTo>
                  <a:lnTo>
                    <a:pt x="114" y="113"/>
                  </a:lnTo>
                  <a:lnTo>
                    <a:pt x="112" y="113"/>
                  </a:lnTo>
                  <a:lnTo>
                    <a:pt x="112" y="113"/>
                  </a:lnTo>
                  <a:lnTo>
                    <a:pt x="109" y="113"/>
                  </a:lnTo>
                  <a:lnTo>
                    <a:pt x="109" y="111"/>
                  </a:lnTo>
                  <a:lnTo>
                    <a:pt x="109" y="111"/>
                  </a:lnTo>
                  <a:lnTo>
                    <a:pt x="109" y="111"/>
                  </a:lnTo>
                  <a:lnTo>
                    <a:pt x="107" y="111"/>
                  </a:lnTo>
                  <a:lnTo>
                    <a:pt x="107" y="111"/>
                  </a:lnTo>
                  <a:lnTo>
                    <a:pt x="107" y="111"/>
                  </a:lnTo>
                  <a:lnTo>
                    <a:pt x="107" y="111"/>
                  </a:lnTo>
                  <a:lnTo>
                    <a:pt x="104" y="111"/>
                  </a:lnTo>
                  <a:lnTo>
                    <a:pt x="104" y="111"/>
                  </a:lnTo>
                  <a:lnTo>
                    <a:pt x="102" y="111"/>
                  </a:lnTo>
                  <a:lnTo>
                    <a:pt x="102" y="111"/>
                  </a:lnTo>
                  <a:lnTo>
                    <a:pt x="102" y="111"/>
                  </a:lnTo>
                  <a:lnTo>
                    <a:pt x="102" y="111"/>
                  </a:lnTo>
                  <a:lnTo>
                    <a:pt x="100" y="111"/>
                  </a:lnTo>
                  <a:lnTo>
                    <a:pt x="100" y="111"/>
                  </a:lnTo>
                  <a:lnTo>
                    <a:pt x="100" y="111"/>
                  </a:lnTo>
                  <a:lnTo>
                    <a:pt x="97" y="111"/>
                  </a:lnTo>
                  <a:lnTo>
                    <a:pt x="97" y="111"/>
                  </a:lnTo>
                  <a:lnTo>
                    <a:pt x="95" y="111"/>
                  </a:lnTo>
                  <a:lnTo>
                    <a:pt x="95" y="111"/>
                  </a:lnTo>
                  <a:lnTo>
                    <a:pt x="95" y="111"/>
                  </a:lnTo>
                  <a:lnTo>
                    <a:pt x="95" y="111"/>
                  </a:lnTo>
                  <a:lnTo>
                    <a:pt x="93" y="111"/>
                  </a:lnTo>
                  <a:lnTo>
                    <a:pt x="93" y="109"/>
                  </a:lnTo>
                  <a:lnTo>
                    <a:pt x="93" y="109"/>
                  </a:lnTo>
                  <a:lnTo>
                    <a:pt x="90" y="109"/>
                  </a:lnTo>
                  <a:lnTo>
                    <a:pt x="90" y="109"/>
                  </a:lnTo>
                  <a:lnTo>
                    <a:pt x="90" y="109"/>
                  </a:lnTo>
                  <a:lnTo>
                    <a:pt x="90" y="109"/>
                  </a:lnTo>
                  <a:lnTo>
                    <a:pt x="90" y="106"/>
                  </a:lnTo>
                  <a:lnTo>
                    <a:pt x="88" y="106"/>
                  </a:lnTo>
                  <a:lnTo>
                    <a:pt x="88" y="106"/>
                  </a:lnTo>
                  <a:lnTo>
                    <a:pt x="88" y="106"/>
                  </a:lnTo>
                  <a:lnTo>
                    <a:pt x="88" y="106"/>
                  </a:lnTo>
                  <a:lnTo>
                    <a:pt x="88" y="104"/>
                  </a:lnTo>
                  <a:lnTo>
                    <a:pt x="88" y="104"/>
                  </a:lnTo>
                  <a:lnTo>
                    <a:pt x="88" y="104"/>
                  </a:lnTo>
                  <a:lnTo>
                    <a:pt x="88" y="104"/>
                  </a:lnTo>
                  <a:lnTo>
                    <a:pt x="88" y="102"/>
                  </a:lnTo>
                  <a:lnTo>
                    <a:pt x="88" y="102"/>
                  </a:lnTo>
                  <a:lnTo>
                    <a:pt x="88" y="102"/>
                  </a:lnTo>
                  <a:lnTo>
                    <a:pt x="88" y="102"/>
                  </a:lnTo>
                  <a:lnTo>
                    <a:pt x="88" y="99"/>
                  </a:lnTo>
                  <a:lnTo>
                    <a:pt x="88" y="99"/>
                  </a:lnTo>
                  <a:lnTo>
                    <a:pt x="88" y="99"/>
                  </a:lnTo>
                  <a:lnTo>
                    <a:pt x="88" y="97"/>
                  </a:lnTo>
                  <a:lnTo>
                    <a:pt x="88" y="97"/>
                  </a:lnTo>
                  <a:lnTo>
                    <a:pt x="88" y="97"/>
                  </a:lnTo>
                  <a:lnTo>
                    <a:pt x="88" y="97"/>
                  </a:lnTo>
                  <a:lnTo>
                    <a:pt x="90" y="97"/>
                  </a:lnTo>
                  <a:lnTo>
                    <a:pt x="90" y="97"/>
                  </a:lnTo>
                  <a:lnTo>
                    <a:pt x="90" y="97"/>
                  </a:lnTo>
                  <a:lnTo>
                    <a:pt x="90" y="97"/>
                  </a:lnTo>
                  <a:lnTo>
                    <a:pt x="90" y="97"/>
                  </a:lnTo>
                  <a:lnTo>
                    <a:pt x="90" y="97"/>
                  </a:lnTo>
                  <a:lnTo>
                    <a:pt x="90" y="94"/>
                  </a:lnTo>
                  <a:lnTo>
                    <a:pt x="90" y="94"/>
                  </a:lnTo>
                  <a:lnTo>
                    <a:pt x="88" y="94"/>
                  </a:lnTo>
                  <a:lnTo>
                    <a:pt x="88" y="94"/>
                  </a:lnTo>
                  <a:lnTo>
                    <a:pt x="88" y="94"/>
                  </a:lnTo>
                  <a:lnTo>
                    <a:pt x="88" y="94"/>
                  </a:lnTo>
                  <a:lnTo>
                    <a:pt x="88" y="94"/>
                  </a:lnTo>
                  <a:lnTo>
                    <a:pt x="86" y="94"/>
                  </a:lnTo>
                  <a:lnTo>
                    <a:pt x="86" y="92"/>
                  </a:lnTo>
                  <a:lnTo>
                    <a:pt x="86" y="92"/>
                  </a:lnTo>
                  <a:lnTo>
                    <a:pt x="83" y="92"/>
                  </a:lnTo>
                  <a:lnTo>
                    <a:pt x="83" y="92"/>
                  </a:lnTo>
                  <a:lnTo>
                    <a:pt x="86" y="92"/>
                  </a:lnTo>
                  <a:lnTo>
                    <a:pt x="86" y="92"/>
                  </a:lnTo>
                  <a:lnTo>
                    <a:pt x="86" y="90"/>
                  </a:lnTo>
                  <a:lnTo>
                    <a:pt x="86" y="90"/>
                  </a:lnTo>
                  <a:lnTo>
                    <a:pt x="86" y="90"/>
                  </a:lnTo>
                  <a:lnTo>
                    <a:pt x="86" y="87"/>
                  </a:lnTo>
                  <a:lnTo>
                    <a:pt x="86" y="87"/>
                  </a:lnTo>
                  <a:lnTo>
                    <a:pt x="86" y="87"/>
                  </a:lnTo>
                  <a:lnTo>
                    <a:pt x="86" y="85"/>
                  </a:lnTo>
                  <a:lnTo>
                    <a:pt x="86" y="85"/>
                  </a:lnTo>
                  <a:lnTo>
                    <a:pt x="83" y="85"/>
                  </a:lnTo>
                  <a:lnTo>
                    <a:pt x="83" y="85"/>
                  </a:lnTo>
                  <a:lnTo>
                    <a:pt x="83" y="85"/>
                  </a:lnTo>
                  <a:lnTo>
                    <a:pt x="83" y="85"/>
                  </a:lnTo>
                  <a:lnTo>
                    <a:pt x="83" y="85"/>
                  </a:lnTo>
                  <a:lnTo>
                    <a:pt x="81" y="85"/>
                  </a:lnTo>
                  <a:lnTo>
                    <a:pt x="81" y="85"/>
                  </a:lnTo>
                  <a:lnTo>
                    <a:pt x="81" y="85"/>
                  </a:lnTo>
                  <a:lnTo>
                    <a:pt x="78" y="85"/>
                  </a:lnTo>
                  <a:lnTo>
                    <a:pt x="78" y="85"/>
                  </a:lnTo>
                  <a:lnTo>
                    <a:pt x="76" y="85"/>
                  </a:lnTo>
                  <a:lnTo>
                    <a:pt x="76" y="85"/>
                  </a:lnTo>
                  <a:lnTo>
                    <a:pt x="76" y="85"/>
                  </a:lnTo>
                  <a:lnTo>
                    <a:pt x="74" y="85"/>
                  </a:lnTo>
                  <a:lnTo>
                    <a:pt x="74" y="85"/>
                  </a:lnTo>
                  <a:lnTo>
                    <a:pt x="74" y="85"/>
                  </a:lnTo>
                  <a:lnTo>
                    <a:pt x="71" y="85"/>
                  </a:lnTo>
                  <a:lnTo>
                    <a:pt x="71" y="83"/>
                  </a:lnTo>
                  <a:lnTo>
                    <a:pt x="71" y="83"/>
                  </a:lnTo>
                  <a:lnTo>
                    <a:pt x="71" y="83"/>
                  </a:lnTo>
                  <a:lnTo>
                    <a:pt x="69" y="83"/>
                  </a:lnTo>
                  <a:lnTo>
                    <a:pt x="69" y="80"/>
                  </a:lnTo>
                  <a:lnTo>
                    <a:pt x="69" y="80"/>
                  </a:lnTo>
                  <a:lnTo>
                    <a:pt x="69" y="80"/>
                  </a:lnTo>
                  <a:lnTo>
                    <a:pt x="69" y="78"/>
                  </a:lnTo>
                  <a:lnTo>
                    <a:pt x="69" y="78"/>
                  </a:lnTo>
                  <a:lnTo>
                    <a:pt x="67" y="78"/>
                  </a:lnTo>
                  <a:lnTo>
                    <a:pt x="67" y="78"/>
                  </a:lnTo>
                  <a:lnTo>
                    <a:pt x="67" y="78"/>
                  </a:lnTo>
                  <a:lnTo>
                    <a:pt x="67" y="78"/>
                  </a:lnTo>
                  <a:lnTo>
                    <a:pt x="67" y="78"/>
                  </a:lnTo>
                  <a:lnTo>
                    <a:pt x="64" y="78"/>
                  </a:lnTo>
                  <a:lnTo>
                    <a:pt x="64" y="78"/>
                  </a:lnTo>
                  <a:lnTo>
                    <a:pt x="64" y="78"/>
                  </a:lnTo>
                  <a:lnTo>
                    <a:pt x="62" y="78"/>
                  </a:lnTo>
                  <a:lnTo>
                    <a:pt x="62" y="78"/>
                  </a:lnTo>
                  <a:lnTo>
                    <a:pt x="62" y="76"/>
                  </a:lnTo>
                  <a:lnTo>
                    <a:pt x="62" y="76"/>
                  </a:lnTo>
                  <a:lnTo>
                    <a:pt x="60" y="76"/>
                  </a:lnTo>
                  <a:lnTo>
                    <a:pt x="60" y="76"/>
                  </a:lnTo>
                  <a:lnTo>
                    <a:pt x="60" y="76"/>
                  </a:lnTo>
                  <a:lnTo>
                    <a:pt x="60" y="76"/>
                  </a:lnTo>
                  <a:lnTo>
                    <a:pt x="60" y="76"/>
                  </a:lnTo>
                  <a:lnTo>
                    <a:pt x="60" y="73"/>
                  </a:lnTo>
                  <a:lnTo>
                    <a:pt x="57" y="73"/>
                  </a:lnTo>
                  <a:lnTo>
                    <a:pt x="57" y="73"/>
                  </a:lnTo>
                  <a:lnTo>
                    <a:pt x="57" y="73"/>
                  </a:lnTo>
                  <a:lnTo>
                    <a:pt x="57" y="71"/>
                  </a:lnTo>
                  <a:lnTo>
                    <a:pt x="55" y="71"/>
                  </a:lnTo>
                  <a:lnTo>
                    <a:pt x="55" y="73"/>
                  </a:lnTo>
                  <a:lnTo>
                    <a:pt x="55" y="73"/>
                  </a:lnTo>
                  <a:lnTo>
                    <a:pt x="55" y="73"/>
                  </a:lnTo>
                  <a:lnTo>
                    <a:pt x="55" y="76"/>
                  </a:lnTo>
                  <a:lnTo>
                    <a:pt x="55" y="76"/>
                  </a:lnTo>
                  <a:lnTo>
                    <a:pt x="52" y="76"/>
                  </a:lnTo>
                  <a:lnTo>
                    <a:pt x="52" y="76"/>
                  </a:lnTo>
                  <a:lnTo>
                    <a:pt x="50" y="76"/>
                  </a:lnTo>
                  <a:lnTo>
                    <a:pt x="50" y="76"/>
                  </a:lnTo>
                  <a:lnTo>
                    <a:pt x="50" y="76"/>
                  </a:lnTo>
                  <a:lnTo>
                    <a:pt x="48" y="76"/>
                  </a:lnTo>
                  <a:lnTo>
                    <a:pt x="48" y="76"/>
                  </a:lnTo>
                  <a:lnTo>
                    <a:pt x="48" y="76"/>
                  </a:lnTo>
                  <a:lnTo>
                    <a:pt x="45" y="76"/>
                  </a:lnTo>
                  <a:lnTo>
                    <a:pt x="45" y="76"/>
                  </a:lnTo>
                  <a:lnTo>
                    <a:pt x="45" y="76"/>
                  </a:lnTo>
                  <a:lnTo>
                    <a:pt x="48" y="76"/>
                  </a:lnTo>
                  <a:lnTo>
                    <a:pt x="48" y="76"/>
                  </a:lnTo>
                  <a:lnTo>
                    <a:pt x="48" y="78"/>
                  </a:lnTo>
                  <a:lnTo>
                    <a:pt x="48" y="78"/>
                  </a:lnTo>
                  <a:lnTo>
                    <a:pt x="50" y="78"/>
                  </a:lnTo>
                  <a:lnTo>
                    <a:pt x="50" y="78"/>
                  </a:lnTo>
                  <a:lnTo>
                    <a:pt x="50" y="80"/>
                  </a:lnTo>
                  <a:lnTo>
                    <a:pt x="48" y="80"/>
                  </a:lnTo>
                  <a:lnTo>
                    <a:pt x="48" y="80"/>
                  </a:lnTo>
                  <a:lnTo>
                    <a:pt x="48" y="80"/>
                  </a:lnTo>
                  <a:lnTo>
                    <a:pt x="45" y="80"/>
                  </a:lnTo>
                  <a:lnTo>
                    <a:pt x="45" y="80"/>
                  </a:lnTo>
                  <a:lnTo>
                    <a:pt x="43" y="80"/>
                  </a:lnTo>
                  <a:lnTo>
                    <a:pt x="43" y="78"/>
                  </a:lnTo>
                  <a:lnTo>
                    <a:pt x="43" y="78"/>
                  </a:lnTo>
                  <a:lnTo>
                    <a:pt x="43" y="78"/>
                  </a:lnTo>
                  <a:lnTo>
                    <a:pt x="43" y="80"/>
                  </a:lnTo>
                  <a:lnTo>
                    <a:pt x="41" y="80"/>
                  </a:lnTo>
                  <a:lnTo>
                    <a:pt x="41" y="80"/>
                  </a:lnTo>
                  <a:lnTo>
                    <a:pt x="41" y="80"/>
                  </a:lnTo>
                  <a:lnTo>
                    <a:pt x="41" y="83"/>
                  </a:lnTo>
                  <a:lnTo>
                    <a:pt x="41" y="83"/>
                  </a:lnTo>
                  <a:lnTo>
                    <a:pt x="41" y="83"/>
                  </a:lnTo>
                  <a:lnTo>
                    <a:pt x="41" y="83"/>
                  </a:lnTo>
                  <a:lnTo>
                    <a:pt x="41" y="85"/>
                  </a:lnTo>
                  <a:lnTo>
                    <a:pt x="41" y="85"/>
                  </a:lnTo>
                  <a:lnTo>
                    <a:pt x="41" y="85"/>
                  </a:lnTo>
                  <a:lnTo>
                    <a:pt x="38" y="85"/>
                  </a:lnTo>
                  <a:lnTo>
                    <a:pt x="38" y="85"/>
                  </a:lnTo>
                  <a:lnTo>
                    <a:pt x="38" y="87"/>
                  </a:lnTo>
                  <a:lnTo>
                    <a:pt x="38" y="87"/>
                  </a:lnTo>
                  <a:lnTo>
                    <a:pt x="36" y="87"/>
                  </a:lnTo>
                  <a:lnTo>
                    <a:pt x="36" y="87"/>
                  </a:lnTo>
                  <a:lnTo>
                    <a:pt x="36" y="87"/>
                  </a:lnTo>
                  <a:lnTo>
                    <a:pt x="33" y="87"/>
                  </a:lnTo>
                  <a:lnTo>
                    <a:pt x="33" y="87"/>
                  </a:lnTo>
                  <a:lnTo>
                    <a:pt x="33" y="87"/>
                  </a:lnTo>
                  <a:lnTo>
                    <a:pt x="33" y="87"/>
                  </a:lnTo>
                  <a:lnTo>
                    <a:pt x="31" y="87"/>
                  </a:lnTo>
                  <a:lnTo>
                    <a:pt x="31" y="87"/>
                  </a:lnTo>
                  <a:lnTo>
                    <a:pt x="31" y="90"/>
                  </a:lnTo>
                  <a:lnTo>
                    <a:pt x="29" y="90"/>
                  </a:lnTo>
                  <a:lnTo>
                    <a:pt x="29" y="90"/>
                  </a:lnTo>
                  <a:lnTo>
                    <a:pt x="29" y="90"/>
                  </a:lnTo>
                  <a:lnTo>
                    <a:pt x="29" y="92"/>
                  </a:lnTo>
                  <a:lnTo>
                    <a:pt x="29" y="92"/>
                  </a:lnTo>
                  <a:lnTo>
                    <a:pt x="29" y="92"/>
                  </a:lnTo>
                  <a:lnTo>
                    <a:pt x="26" y="92"/>
                  </a:lnTo>
                  <a:lnTo>
                    <a:pt x="26" y="94"/>
                  </a:lnTo>
                  <a:lnTo>
                    <a:pt x="26" y="94"/>
                  </a:lnTo>
                  <a:lnTo>
                    <a:pt x="26" y="94"/>
                  </a:lnTo>
                  <a:lnTo>
                    <a:pt x="24" y="94"/>
                  </a:lnTo>
                  <a:lnTo>
                    <a:pt x="24" y="94"/>
                  </a:lnTo>
                  <a:lnTo>
                    <a:pt x="22" y="94"/>
                  </a:lnTo>
                  <a:lnTo>
                    <a:pt x="22" y="94"/>
                  </a:lnTo>
                  <a:lnTo>
                    <a:pt x="22" y="94"/>
                  </a:lnTo>
                  <a:lnTo>
                    <a:pt x="22" y="94"/>
                  </a:lnTo>
                  <a:lnTo>
                    <a:pt x="22" y="94"/>
                  </a:lnTo>
                  <a:lnTo>
                    <a:pt x="19" y="94"/>
                  </a:lnTo>
                  <a:lnTo>
                    <a:pt x="19" y="97"/>
                  </a:lnTo>
                  <a:lnTo>
                    <a:pt x="19" y="97"/>
                  </a:lnTo>
                  <a:lnTo>
                    <a:pt x="19" y="99"/>
                  </a:lnTo>
                  <a:lnTo>
                    <a:pt x="19" y="99"/>
                  </a:lnTo>
                  <a:lnTo>
                    <a:pt x="22" y="99"/>
                  </a:lnTo>
                  <a:lnTo>
                    <a:pt x="22" y="102"/>
                  </a:lnTo>
                  <a:lnTo>
                    <a:pt x="22" y="102"/>
                  </a:lnTo>
                  <a:lnTo>
                    <a:pt x="22" y="102"/>
                  </a:lnTo>
                  <a:lnTo>
                    <a:pt x="22" y="104"/>
                  </a:lnTo>
                  <a:lnTo>
                    <a:pt x="22" y="104"/>
                  </a:lnTo>
                  <a:lnTo>
                    <a:pt x="22" y="104"/>
                  </a:lnTo>
                  <a:lnTo>
                    <a:pt x="22" y="106"/>
                  </a:lnTo>
                  <a:lnTo>
                    <a:pt x="22" y="106"/>
                  </a:lnTo>
                  <a:lnTo>
                    <a:pt x="22" y="106"/>
                  </a:lnTo>
                  <a:lnTo>
                    <a:pt x="24" y="106"/>
                  </a:lnTo>
                  <a:lnTo>
                    <a:pt x="24" y="109"/>
                  </a:lnTo>
                  <a:lnTo>
                    <a:pt x="22" y="109"/>
                  </a:lnTo>
                  <a:lnTo>
                    <a:pt x="22" y="109"/>
                  </a:lnTo>
                  <a:lnTo>
                    <a:pt x="22" y="109"/>
                  </a:lnTo>
                  <a:lnTo>
                    <a:pt x="22" y="111"/>
                  </a:lnTo>
                  <a:lnTo>
                    <a:pt x="22" y="111"/>
                  </a:lnTo>
                  <a:lnTo>
                    <a:pt x="19" y="111"/>
                  </a:lnTo>
                  <a:lnTo>
                    <a:pt x="19" y="111"/>
                  </a:lnTo>
                  <a:lnTo>
                    <a:pt x="17" y="111"/>
                  </a:lnTo>
                  <a:lnTo>
                    <a:pt x="17" y="109"/>
                  </a:lnTo>
                  <a:lnTo>
                    <a:pt x="17" y="109"/>
                  </a:lnTo>
                  <a:lnTo>
                    <a:pt x="17" y="109"/>
                  </a:lnTo>
                  <a:lnTo>
                    <a:pt x="15" y="109"/>
                  </a:lnTo>
                  <a:lnTo>
                    <a:pt x="15" y="109"/>
                  </a:lnTo>
                  <a:lnTo>
                    <a:pt x="15" y="109"/>
                  </a:lnTo>
                  <a:lnTo>
                    <a:pt x="12" y="109"/>
                  </a:lnTo>
                  <a:lnTo>
                    <a:pt x="12" y="109"/>
                  </a:lnTo>
                  <a:lnTo>
                    <a:pt x="10" y="109"/>
                  </a:lnTo>
                  <a:lnTo>
                    <a:pt x="10" y="109"/>
                  </a:lnTo>
                  <a:lnTo>
                    <a:pt x="10" y="109"/>
                  </a:lnTo>
                  <a:lnTo>
                    <a:pt x="7" y="109"/>
                  </a:lnTo>
                  <a:lnTo>
                    <a:pt x="7" y="109"/>
                  </a:lnTo>
                  <a:lnTo>
                    <a:pt x="7" y="109"/>
                  </a:lnTo>
                  <a:lnTo>
                    <a:pt x="5" y="109"/>
                  </a:lnTo>
                  <a:lnTo>
                    <a:pt x="5" y="109"/>
                  </a:lnTo>
                  <a:lnTo>
                    <a:pt x="3" y="109"/>
                  </a:lnTo>
                  <a:lnTo>
                    <a:pt x="3" y="109"/>
                  </a:lnTo>
                  <a:lnTo>
                    <a:pt x="3" y="109"/>
                  </a:lnTo>
                  <a:lnTo>
                    <a:pt x="3" y="109"/>
                  </a:lnTo>
                  <a:lnTo>
                    <a:pt x="0" y="109"/>
                  </a:lnTo>
                  <a:lnTo>
                    <a:pt x="0" y="109"/>
                  </a:lnTo>
                  <a:lnTo>
                    <a:pt x="0" y="109"/>
                  </a:lnTo>
                  <a:lnTo>
                    <a:pt x="0" y="106"/>
                  </a:lnTo>
                  <a:lnTo>
                    <a:pt x="0" y="106"/>
                  </a:lnTo>
                  <a:lnTo>
                    <a:pt x="0" y="104"/>
                  </a:lnTo>
                  <a:lnTo>
                    <a:pt x="0" y="104"/>
                  </a:lnTo>
                  <a:lnTo>
                    <a:pt x="0" y="104"/>
                  </a:lnTo>
                  <a:lnTo>
                    <a:pt x="0" y="102"/>
                  </a:lnTo>
                  <a:lnTo>
                    <a:pt x="0" y="102"/>
                  </a:lnTo>
                  <a:lnTo>
                    <a:pt x="0" y="99"/>
                  </a:lnTo>
                  <a:lnTo>
                    <a:pt x="0" y="99"/>
                  </a:lnTo>
                  <a:lnTo>
                    <a:pt x="0" y="97"/>
                  </a:lnTo>
                  <a:lnTo>
                    <a:pt x="0" y="97"/>
                  </a:lnTo>
                  <a:lnTo>
                    <a:pt x="0" y="94"/>
                  </a:lnTo>
                  <a:lnTo>
                    <a:pt x="0" y="94"/>
                  </a:lnTo>
                  <a:lnTo>
                    <a:pt x="0" y="94"/>
                  </a:lnTo>
                  <a:lnTo>
                    <a:pt x="0" y="92"/>
                  </a:lnTo>
                  <a:lnTo>
                    <a:pt x="0" y="92"/>
                  </a:lnTo>
                  <a:lnTo>
                    <a:pt x="0" y="90"/>
                  </a:lnTo>
                  <a:lnTo>
                    <a:pt x="0" y="90"/>
                  </a:lnTo>
                  <a:lnTo>
                    <a:pt x="0" y="87"/>
                  </a:lnTo>
                  <a:lnTo>
                    <a:pt x="0" y="87"/>
                  </a:lnTo>
                  <a:lnTo>
                    <a:pt x="0" y="85"/>
                  </a:lnTo>
                  <a:lnTo>
                    <a:pt x="0" y="85"/>
                  </a:lnTo>
                  <a:lnTo>
                    <a:pt x="0" y="85"/>
                  </a:lnTo>
                  <a:lnTo>
                    <a:pt x="0" y="83"/>
                  </a:lnTo>
                  <a:lnTo>
                    <a:pt x="0" y="83"/>
                  </a:lnTo>
                  <a:lnTo>
                    <a:pt x="0" y="80"/>
                  </a:lnTo>
                  <a:lnTo>
                    <a:pt x="0" y="80"/>
                  </a:lnTo>
                  <a:lnTo>
                    <a:pt x="0" y="78"/>
                  </a:lnTo>
                  <a:lnTo>
                    <a:pt x="0" y="78"/>
                  </a:lnTo>
                  <a:lnTo>
                    <a:pt x="0" y="76"/>
                  </a:lnTo>
                  <a:lnTo>
                    <a:pt x="0" y="76"/>
                  </a:lnTo>
                  <a:lnTo>
                    <a:pt x="0" y="76"/>
                  </a:lnTo>
                  <a:lnTo>
                    <a:pt x="0" y="73"/>
                  </a:lnTo>
                  <a:lnTo>
                    <a:pt x="0" y="73"/>
                  </a:lnTo>
                  <a:lnTo>
                    <a:pt x="0" y="71"/>
                  </a:lnTo>
                  <a:lnTo>
                    <a:pt x="0" y="71"/>
                  </a:lnTo>
                  <a:lnTo>
                    <a:pt x="0" y="68"/>
                  </a:lnTo>
                  <a:lnTo>
                    <a:pt x="0" y="68"/>
                  </a:lnTo>
                  <a:lnTo>
                    <a:pt x="0" y="66"/>
                  </a:lnTo>
                  <a:lnTo>
                    <a:pt x="0" y="66"/>
                  </a:lnTo>
                  <a:lnTo>
                    <a:pt x="0" y="64"/>
                  </a:lnTo>
                  <a:lnTo>
                    <a:pt x="0" y="64"/>
                  </a:lnTo>
                  <a:lnTo>
                    <a:pt x="0" y="64"/>
                  </a:lnTo>
                  <a:lnTo>
                    <a:pt x="0" y="61"/>
                  </a:lnTo>
                  <a:lnTo>
                    <a:pt x="0" y="61"/>
                  </a:lnTo>
                  <a:lnTo>
                    <a:pt x="0" y="59"/>
                  </a:lnTo>
                  <a:lnTo>
                    <a:pt x="0" y="59"/>
                  </a:lnTo>
                  <a:lnTo>
                    <a:pt x="0" y="57"/>
                  </a:lnTo>
                  <a:lnTo>
                    <a:pt x="0" y="57"/>
                  </a:lnTo>
                  <a:lnTo>
                    <a:pt x="0" y="54"/>
                  </a:lnTo>
                  <a:lnTo>
                    <a:pt x="0" y="54"/>
                  </a:lnTo>
                  <a:lnTo>
                    <a:pt x="0" y="54"/>
                  </a:lnTo>
                  <a:lnTo>
                    <a:pt x="0" y="52"/>
                  </a:lnTo>
                  <a:lnTo>
                    <a:pt x="0" y="52"/>
                  </a:lnTo>
                  <a:lnTo>
                    <a:pt x="0" y="49"/>
                  </a:lnTo>
                  <a:lnTo>
                    <a:pt x="0" y="49"/>
                  </a:lnTo>
                  <a:lnTo>
                    <a:pt x="0" y="47"/>
                  </a:lnTo>
                  <a:lnTo>
                    <a:pt x="0" y="47"/>
                  </a:lnTo>
                  <a:lnTo>
                    <a:pt x="0" y="45"/>
                  </a:lnTo>
                  <a:lnTo>
                    <a:pt x="0" y="45"/>
                  </a:lnTo>
                  <a:lnTo>
                    <a:pt x="0" y="45"/>
                  </a:lnTo>
                  <a:lnTo>
                    <a:pt x="0" y="42"/>
                  </a:lnTo>
                  <a:lnTo>
                    <a:pt x="0" y="42"/>
                  </a:lnTo>
                  <a:lnTo>
                    <a:pt x="0" y="40"/>
                  </a:lnTo>
                  <a:lnTo>
                    <a:pt x="0" y="40"/>
                  </a:lnTo>
                  <a:lnTo>
                    <a:pt x="0" y="38"/>
                  </a:lnTo>
                  <a:lnTo>
                    <a:pt x="0" y="38"/>
                  </a:lnTo>
                  <a:lnTo>
                    <a:pt x="0" y="35"/>
                  </a:lnTo>
                  <a:lnTo>
                    <a:pt x="0" y="35"/>
                  </a:lnTo>
                  <a:lnTo>
                    <a:pt x="0" y="35"/>
                  </a:lnTo>
                  <a:lnTo>
                    <a:pt x="0" y="33"/>
                  </a:lnTo>
                  <a:lnTo>
                    <a:pt x="0" y="33"/>
                  </a:lnTo>
                  <a:lnTo>
                    <a:pt x="0" y="30"/>
                  </a:lnTo>
                  <a:lnTo>
                    <a:pt x="0" y="30"/>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4"/>
                  </a:lnTo>
                  <a:lnTo>
                    <a:pt x="0" y="14"/>
                  </a:lnTo>
                  <a:lnTo>
                    <a:pt x="0" y="14"/>
                  </a:lnTo>
                  <a:lnTo>
                    <a:pt x="3" y="14"/>
                  </a:lnTo>
                  <a:lnTo>
                    <a:pt x="3" y="14"/>
                  </a:lnTo>
                  <a:lnTo>
                    <a:pt x="3" y="14"/>
                  </a:lnTo>
                  <a:lnTo>
                    <a:pt x="3" y="14"/>
                  </a:lnTo>
                  <a:lnTo>
                    <a:pt x="3" y="14"/>
                  </a:lnTo>
                  <a:lnTo>
                    <a:pt x="5" y="14"/>
                  </a:lnTo>
                  <a:lnTo>
                    <a:pt x="5" y="14"/>
                  </a:lnTo>
                  <a:lnTo>
                    <a:pt x="7" y="14"/>
                  </a:lnTo>
                  <a:lnTo>
                    <a:pt x="7" y="14"/>
                  </a:lnTo>
                  <a:lnTo>
                    <a:pt x="7" y="14"/>
                  </a:lnTo>
                  <a:lnTo>
                    <a:pt x="10" y="14"/>
                  </a:lnTo>
                  <a:lnTo>
                    <a:pt x="10" y="12"/>
                  </a:lnTo>
                  <a:lnTo>
                    <a:pt x="10" y="12"/>
                  </a:lnTo>
                  <a:lnTo>
                    <a:pt x="10" y="12"/>
                  </a:lnTo>
                  <a:lnTo>
                    <a:pt x="12" y="12"/>
                  </a:lnTo>
                  <a:lnTo>
                    <a:pt x="12" y="12"/>
                  </a:lnTo>
                  <a:lnTo>
                    <a:pt x="12" y="12"/>
                  </a:lnTo>
                  <a:lnTo>
                    <a:pt x="15" y="12"/>
                  </a:lnTo>
                  <a:lnTo>
                    <a:pt x="15" y="12"/>
                  </a:lnTo>
                  <a:lnTo>
                    <a:pt x="15" y="12"/>
                  </a:lnTo>
                  <a:lnTo>
                    <a:pt x="17" y="12"/>
                  </a:lnTo>
                  <a:lnTo>
                    <a:pt x="17" y="9"/>
                  </a:lnTo>
                  <a:lnTo>
                    <a:pt x="17" y="9"/>
                  </a:lnTo>
                  <a:lnTo>
                    <a:pt x="17" y="9"/>
                  </a:lnTo>
                  <a:lnTo>
                    <a:pt x="19" y="9"/>
                  </a:lnTo>
                  <a:lnTo>
                    <a:pt x="19" y="9"/>
                  </a:lnTo>
                  <a:lnTo>
                    <a:pt x="22" y="9"/>
                  </a:lnTo>
                  <a:lnTo>
                    <a:pt x="22" y="9"/>
                  </a:lnTo>
                  <a:lnTo>
                    <a:pt x="22" y="9"/>
                  </a:lnTo>
                  <a:lnTo>
                    <a:pt x="22" y="9"/>
                  </a:lnTo>
                  <a:lnTo>
                    <a:pt x="24" y="9"/>
                  </a:lnTo>
                  <a:lnTo>
                    <a:pt x="24" y="9"/>
                  </a:lnTo>
                  <a:lnTo>
                    <a:pt x="24" y="7"/>
                  </a:lnTo>
                  <a:lnTo>
                    <a:pt x="26" y="7"/>
                  </a:lnTo>
                  <a:lnTo>
                    <a:pt x="26" y="7"/>
                  </a:lnTo>
                  <a:lnTo>
                    <a:pt x="26" y="7"/>
                  </a:lnTo>
                  <a:lnTo>
                    <a:pt x="29" y="7"/>
                  </a:lnTo>
                  <a:lnTo>
                    <a:pt x="29" y="7"/>
                  </a:lnTo>
                  <a:lnTo>
                    <a:pt x="29" y="7"/>
                  </a:lnTo>
                  <a:lnTo>
                    <a:pt x="29" y="7"/>
                  </a:lnTo>
                  <a:lnTo>
                    <a:pt x="31" y="7"/>
                  </a:lnTo>
                  <a:lnTo>
                    <a:pt x="31" y="7"/>
                  </a:lnTo>
                  <a:lnTo>
                    <a:pt x="33" y="7"/>
                  </a:lnTo>
                  <a:lnTo>
                    <a:pt x="33" y="4"/>
                  </a:lnTo>
                  <a:lnTo>
                    <a:pt x="33" y="4"/>
                  </a:lnTo>
                  <a:lnTo>
                    <a:pt x="33" y="4"/>
                  </a:lnTo>
                  <a:lnTo>
                    <a:pt x="36" y="4"/>
                  </a:lnTo>
                  <a:lnTo>
                    <a:pt x="36" y="4"/>
                  </a:lnTo>
                  <a:lnTo>
                    <a:pt x="36" y="4"/>
                  </a:lnTo>
                  <a:lnTo>
                    <a:pt x="36" y="4"/>
                  </a:lnTo>
                  <a:lnTo>
                    <a:pt x="38" y="4"/>
                  </a:lnTo>
                  <a:lnTo>
                    <a:pt x="38" y="4"/>
                  </a:lnTo>
                  <a:lnTo>
                    <a:pt x="41" y="4"/>
                  </a:lnTo>
                  <a:lnTo>
                    <a:pt x="41" y="4"/>
                  </a:lnTo>
                  <a:lnTo>
                    <a:pt x="41" y="4"/>
                  </a:lnTo>
                  <a:lnTo>
                    <a:pt x="41" y="4"/>
                  </a:lnTo>
                  <a:lnTo>
                    <a:pt x="43" y="4"/>
                  </a:lnTo>
                  <a:lnTo>
                    <a:pt x="43" y="4"/>
                  </a:lnTo>
                  <a:lnTo>
                    <a:pt x="43" y="4"/>
                  </a:lnTo>
                  <a:lnTo>
                    <a:pt x="45" y="4"/>
                  </a:lnTo>
                  <a:lnTo>
                    <a:pt x="45" y="2"/>
                  </a:lnTo>
                  <a:lnTo>
                    <a:pt x="45" y="2"/>
                  </a:lnTo>
                  <a:lnTo>
                    <a:pt x="48" y="2"/>
                  </a:lnTo>
                  <a:lnTo>
                    <a:pt x="48" y="2"/>
                  </a:lnTo>
                  <a:lnTo>
                    <a:pt x="48" y="2"/>
                  </a:lnTo>
                  <a:lnTo>
                    <a:pt x="48" y="2"/>
                  </a:lnTo>
                  <a:lnTo>
                    <a:pt x="50" y="2"/>
                  </a:lnTo>
                  <a:lnTo>
                    <a:pt x="50" y="2"/>
                  </a:lnTo>
                  <a:lnTo>
                    <a:pt x="50" y="2"/>
                  </a:lnTo>
                  <a:lnTo>
                    <a:pt x="52" y="2"/>
                  </a:lnTo>
                  <a:lnTo>
                    <a:pt x="52" y="0"/>
                  </a:lnTo>
                  <a:lnTo>
                    <a:pt x="52" y="0"/>
                  </a:lnTo>
                  <a:lnTo>
                    <a:pt x="55" y="0"/>
                  </a:lnTo>
                  <a:lnTo>
                    <a:pt x="55" y="0"/>
                  </a:lnTo>
                  <a:lnTo>
                    <a:pt x="55" y="0"/>
                  </a:lnTo>
                  <a:lnTo>
                    <a:pt x="55" y="2"/>
                  </a:lnTo>
                  <a:lnTo>
                    <a:pt x="55" y="2"/>
                  </a:lnTo>
                  <a:lnTo>
                    <a:pt x="55" y="2"/>
                  </a:lnTo>
                  <a:lnTo>
                    <a:pt x="55" y="4"/>
                  </a:lnTo>
                  <a:lnTo>
                    <a:pt x="55" y="4"/>
                  </a:lnTo>
                  <a:lnTo>
                    <a:pt x="55" y="4"/>
                  </a:lnTo>
                  <a:lnTo>
                    <a:pt x="55" y="4"/>
                  </a:lnTo>
                  <a:lnTo>
                    <a:pt x="52" y="4"/>
                  </a:lnTo>
                  <a:lnTo>
                    <a:pt x="52" y="7"/>
                  </a:lnTo>
                  <a:lnTo>
                    <a:pt x="52" y="7"/>
                  </a:lnTo>
                  <a:lnTo>
                    <a:pt x="52" y="7"/>
                  </a:lnTo>
                  <a:lnTo>
                    <a:pt x="50" y="7"/>
                  </a:lnTo>
                  <a:lnTo>
                    <a:pt x="50" y="9"/>
                  </a:lnTo>
                  <a:lnTo>
                    <a:pt x="50" y="9"/>
                  </a:lnTo>
                  <a:lnTo>
                    <a:pt x="50" y="9"/>
                  </a:lnTo>
                  <a:lnTo>
                    <a:pt x="50" y="12"/>
                  </a:lnTo>
                  <a:lnTo>
                    <a:pt x="50" y="12"/>
                  </a:lnTo>
                  <a:lnTo>
                    <a:pt x="50" y="14"/>
                  </a:lnTo>
                  <a:lnTo>
                    <a:pt x="50" y="14"/>
                  </a:lnTo>
                  <a:lnTo>
                    <a:pt x="50" y="14"/>
                  </a:lnTo>
                  <a:lnTo>
                    <a:pt x="48" y="14"/>
                  </a:lnTo>
                  <a:lnTo>
                    <a:pt x="48" y="14"/>
                  </a:lnTo>
                  <a:lnTo>
                    <a:pt x="48" y="16"/>
                  </a:lnTo>
                  <a:lnTo>
                    <a:pt x="48" y="16"/>
                  </a:lnTo>
                  <a:lnTo>
                    <a:pt x="48" y="16"/>
                  </a:lnTo>
                  <a:lnTo>
                    <a:pt x="48" y="19"/>
                  </a:lnTo>
                  <a:lnTo>
                    <a:pt x="48" y="19"/>
                  </a:lnTo>
                  <a:lnTo>
                    <a:pt x="48" y="19"/>
                  </a:lnTo>
                  <a:lnTo>
                    <a:pt x="48" y="21"/>
                  </a:lnTo>
                  <a:lnTo>
                    <a:pt x="48" y="21"/>
                  </a:lnTo>
                  <a:lnTo>
                    <a:pt x="48" y="21"/>
                  </a:lnTo>
                  <a:lnTo>
                    <a:pt x="48" y="23"/>
                  </a:lnTo>
                  <a:lnTo>
                    <a:pt x="48" y="23"/>
                  </a:lnTo>
                  <a:lnTo>
                    <a:pt x="48" y="23"/>
                  </a:lnTo>
                  <a:lnTo>
                    <a:pt x="50" y="23"/>
                  </a:lnTo>
                  <a:lnTo>
                    <a:pt x="50" y="26"/>
                  </a:lnTo>
                  <a:lnTo>
                    <a:pt x="50" y="26"/>
                  </a:lnTo>
                  <a:lnTo>
                    <a:pt x="48" y="26"/>
                  </a:lnTo>
                  <a:lnTo>
                    <a:pt x="48" y="26"/>
                  </a:lnTo>
                  <a:lnTo>
                    <a:pt x="48" y="26"/>
                  </a:lnTo>
                  <a:lnTo>
                    <a:pt x="48" y="28"/>
                  </a:lnTo>
                  <a:lnTo>
                    <a:pt x="48" y="28"/>
                  </a:lnTo>
                  <a:lnTo>
                    <a:pt x="48" y="30"/>
                  </a:lnTo>
                  <a:lnTo>
                    <a:pt x="48" y="30"/>
                  </a:lnTo>
                  <a:lnTo>
                    <a:pt x="48" y="33"/>
                  </a:lnTo>
                  <a:lnTo>
                    <a:pt x="48" y="33"/>
                  </a:lnTo>
                  <a:lnTo>
                    <a:pt x="48" y="33"/>
                  </a:lnTo>
                  <a:lnTo>
                    <a:pt x="50" y="33"/>
                  </a:lnTo>
                  <a:lnTo>
                    <a:pt x="50" y="35"/>
                  </a:lnTo>
                  <a:lnTo>
                    <a:pt x="50" y="35"/>
                  </a:lnTo>
                  <a:lnTo>
                    <a:pt x="50" y="35"/>
                  </a:lnTo>
                  <a:lnTo>
                    <a:pt x="50" y="35"/>
                  </a:lnTo>
                  <a:lnTo>
                    <a:pt x="50" y="35"/>
                  </a:lnTo>
                  <a:lnTo>
                    <a:pt x="50" y="38"/>
                  </a:lnTo>
                  <a:lnTo>
                    <a:pt x="50" y="38"/>
                  </a:lnTo>
                  <a:lnTo>
                    <a:pt x="50" y="40"/>
                  </a:lnTo>
                  <a:lnTo>
                    <a:pt x="50" y="40"/>
                  </a:lnTo>
                  <a:lnTo>
                    <a:pt x="50" y="42"/>
                  </a:lnTo>
                  <a:lnTo>
                    <a:pt x="50" y="42"/>
                  </a:lnTo>
                  <a:lnTo>
                    <a:pt x="50" y="42"/>
                  </a:lnTo>
                  <a:lnTo>
                    <a:pt x="50" y="45"/>
                  </a:lnTo>
                  <a:lnTo>
                    <a:pt x="50" y="45"/>
                  </a:lnTo>
                  <a:lnTo>
                    <a:pt x="50" y="45"/>
                  </a:lnTo>
                  <a:lnTo>
                    <a:pt x="52" y="45"/>
                  </a:lnTo>
                  <a:lnTo>
                    <a:pt x="52" y="45"/>
                  </a:lnTo>
                  <a:lnTo>
                    <a:pt x="52" y="45"/>
                  </a:lnTo>
                  <a:lnTo>
                    <a:pt x="55" y="45"/>
                  </a:lnTo>
                  <a:lnTo>
                    <a:pt x="55" y="45"/>
                  </a:lnTo>
                  <a:lnTo>
                    <a:pt x="55" y="45"/>
                  </a:lnTo>
                  <a:lnTo>
                    <a:pt x="57" y="45"/>
                  </a:lnTo>
                  <a:lnTo>
                    <a:pt x="57" y="45"/>
                  </a:lnTo>
                  <a:lnTo>
                    <a:pt x="57" y="45"/>
                  </a:lnTo>
                  <a:lnTo>
                    <a:pt x="57" y="45"/>
                  </a:lnTo>
                  <a:lnTo>
                    <a:pt x="57" y="45"/>
                  </a:lnTo>
                  <a:lnTo>
                    <a:pt x="57" y="42"/>
                  </a:lnTo>
                  <a:lnTo>
                    <a:pt x="57" y="42"/>
                  </a:lnTo>
                  <a:lnTo>
                    <a:pt x="57" y="42"/>
                  </a:lnTo>
                  <a:lnTo>
                    <a:pt x="60" y="42"/>
                  </a:lnTo>
                  <a:lnTo>
                    <a:pt x="60" y="40"/>
                  </a:lnTo>
                  <a:lnTo>
                    <a:pt x="60" y="40"/>
                  </a:lnTo>
                  <a:lnTo>
                    <a:pt x="60" y="40"/>
                  </a:lnTo>
                  <a:lnTo>
                    <a:pt x="60" y="42"/>
                  </a:lnTo>
                  <a:lnTo>
                    <a:pt x="62" y="42"/>
                  </a:lnTo>
                  <a:lnTo>
                    <a:pt x="62" y="42"/>
                  </a:lnTo>
                  <a:lnTo>
                    <a:pt x="62" y="42"/>
                  </a:lnTo>
                  <a:lnTo>
                    <a:pt x="62" y="42"/>
                  </a:lnTo>
                  <a:lnTo>
                    <a:pt x="64" y="42"/>
                  </a:lnTo>
                  <a:lnTo>
                    <a:pt x="64" y="45"/>
                  </a:lnTo>
                  <a:lnTo>
                    <a:pt x="64" y="45"/>
                  </a:lnTo>
                  <a:lnTo>
                    <a:pt x="64" y="45"/>
                  </a:lnTo>
                  <a:lnTo>
                    <a:pt x="67" y="45"/>
                  </a:lnTo>
                  <a:lnTo>
                    <a:pt x="67" y="45"/>
                  </a:lnTo>
                  <a:lnTo>
                    <a:pt x="67" y="42"/>
                  </a:lnTo>
                  <a:lnTo>
                    <a:pt x="67" y="42"/>
                  </a:lnTo>
                  <a:lnTo>
                    <a:pt x="67" y="42"/>
                  </a:lnTo>
                  <a:lnTo>
                    <a:pt x="67" y="45"/>
                  </a:lnTo>
                  <a:lnTo>
                    <a:pt x="69" y="45"/>
                  </a:lnTo>
                  <a:lnTo>
                    <a:pt x="69" y="45"/>
                  </a:lnTo>
                  <a:lnTo>
                    <a:pt x="69" y="42"/>
                  </a:lnTo>
                  <a:lnTo>
                    <a:pt x="69" y="42"/>
                  </a:lnTo>
                  <a:lnTo>
                    <a:pt x="71" y="42"/>
                  </a:lnTo>
                  <a:lnTo>
                    <a:pt x="71" y="42"/>
                  </a:lnTo>
                  <a:lnTo>
                    <a:pt x="74" y="42"/>
                  </a:lnTo>
                  <a:lnTo>
                    <a:pt x="74" y="42"/>
                  </a:lnTo>
                  <a:lnTo>
                    <a:pt x="74" y="42"/>
                  </a:lnTo>
                  <a:lnTo>
                    <a:pt x="74" y="42"/>
                  </a:lnTo>
                  <a:lnTo>
                    <a:pt x="76" y="42"/>
                  </a:lnTo>
                  <a:lnTo>
                    <a:pt x="76" y="42"/>
                  </a:lnTo>
                  <a:lnTo>
                    <a:pt x="76" y="45"/>
                  </a:lnTo>
                  <a:lnTo>
                    <a:pt x="74" y="45"/>
                  </a:lnTo>
                  <a:lnTo>
                    <a:pt x="74" y="45"/>
                  </a:lnTo>
                  <a:lnTo>
                    <a:pt x="76" y="45"/>
                  </a:lnTo>
                  <a:lnTo>
                    <a:pt x="76" y="45"/>
                  </a:lnTo>
                  <a:lnTo>
                    <a:pt x="76" y="47"/>
                  </a:lnTo>
                  <a:lnTo>
                    <a:pt x="76" y="47"/>
                  </a:lnTo>
                  <a:lnTo>
                    <a:pt x="76" y="47"/>
                  </a:lnTo>
                  <a:lnTo>
                    <a:pt x="76" y="47"/>
                  </a:lnTo>
                  <a:lnTo>
                    <a:pt x="78" y="47"/>
                  </a:lnTo>
                  <a:lnTo>
                    <a:pt x="78" y="47"/>
                  </a:lnTo>
                  <a:lnTo>
                    <a:pt x="81" y="47"/>
                  </a:lnTo>
                  <a:lnTo>
                    <a:pt x="81" y="47"/>
                  </a:lnTo>
                  <a:lnTo>
                    <a:pt x="81" y="47"/>
                  </a:lnTo>
                  <a:lnTo>
                    <a:pt x="83" y="47"/>
                  </a:lnTo>
                  <a:lnTo>
                    <a:pt x="83" y="49"/>
                  </a:lnTo>
                  <a:lnTo>
                    <a:pt x="83" y="49"/>
                  </a:lnTo>
                  <a:lnTo>
                    <a:pt x="83" y="52"/>
                  </a:lnTo>
                  <a:lnTo>
                    <a:pt x="83" y="52"/>
                  </a:lnTo>
                  <a:lnTo>
                    <a:pt x="81" y="52"/>
                  </a:lnTo>
                  <a:lnTo>
                    <a:pt x="81" y="52"/>
                  </a:lnTo>
                  <a:lnTo>
                    <a:pt x="81" y="52"/>
                  </a:lnTo>
                  <a:lnTo>
                    <a:pt x="81" y="52"/>
                  </a:lnTo>
                  <a:lnTo>
                    <a:pt x="78" y="52"/>
                  </a:lnTo>
                  <a:lnTo>
                    <a:pt x="78" y="52"/>
                  </a:lnTo>
                  <a:lnTo>
                    <a:pt x="78" y="54"/>
                  </a:lnTo>
                  <a:lnTo>
                    <a:pt x="81" y="54"/>
                  </a:lnTo>
                  <a:lnTo>
                    <a:pt x="81" y="54"/>
                  </a:lnTo>
                  <a:lnTo>
                    <a:pt x="81" y="54"/>
                  </a:lnTo>
                  <a:lnTo>
                    <a:pt x="81" y="54"/>
                  </a:lnTo>
                  <a:lnTo>
                    <a:pt x="81" y="54"/>
                  </a:lnTo>
                  <a:lnTo>
                    <a:pt x="83" y="54"/>
                  </a:lnTo>
                  <a:lnTo>
                    <a:pt x="83" y="54"/>
                  </a:lnTo>
                  <a:lnTo>
                    <a:pt x="83" y="54"/>
                  </a:lnTo>
                  <a:lnTo>
                    <a:pt x="83" y="52"/>
                  </a:lnTo>
                  <a:lnTo>
                    <a:pt x="83" y="52"/>
                  </a:lnTo>
                  <a:lnTo>
                    <a:pt x="86" y="52"/>
                  </a:lnTo>
                  <a:lnTo>
                    <a:pt x="86" y="49"/>
                  </a:lnTo>
                  <a:lnTo>
                    <a:pt x="86" y="49"/>
                  </a:lnTo>
                  <a:lnTo>
                    <a:pt x="86" y="47"/>
                  </a:lnTo>
                  <a:lnTo>
                    <a:pt x="86" y="47"/>
                  </a:lnTo>
                  <a:lnTo>
                    <a:pt x="86" y="47"/>
                  </a:lnTo>
                  <a:lnTo>
                    <a:pt x="86" y="45"/>
                  </a:lnTo>
                  <a:lnTo>
                    <a:pt x="88" y="45"/>
                  </a:lnTo>
                  <a:lnTo>
                    <a:pt x="88" y="45"/>
                  </a:lnTo>
                  <a:lnTo>
                    <a:pt x="88" y="45"/>
                  </a:lnTo>
                  <a:lnTo>
                    <a:pt x="88" y="45"/>
                  </a:lnTo>
                  <a:lnTo>
                    <a:pt x="88" y="45"/>
                  </a:lnTo>
                  <a:lnTo>
                    <a:pt x="88" y="42"/>
                  </a:lnTo>
                  <a:lnTo>
                    <a:pt x="90" y="42"/>
                  </a:lnTo>
                  <a:lnTo>
                    <a:pt x="90" y="42"/>
                  </a:lnTo>
                  <a:lnTo>
                    <a:pt x="90" y="42"/>
                  </a:lnTo>
                  <a:lnTo>
                    <a:pt x="90" y="42"/>
                  </a:lnTo>
                  <a:lnTo>
                    <a:pt x="90" y="42"/>
                  </a:lnTo>
                  <a:lnTo>
                    <a:pt x="93" y="42"/>
                  </a:lnTo>
                  <a:lnTo>
                    <a:pt x="93" y="42"/>
                  </a:lnTo>
                  <a:lnTo>
                    <a:pt x="93" y="40"/>
                  </a:lnTo>
                  <a:lnTo>
                    <a:pt x="93" y="40"/>
                  </a:lnTo>
                  <a:lnTo>
                    <a:pt x="95" y="40"/>
                  </a:lnTo>
                  <a:lnTo>
                    <a:pt x="95" y="40"/>
                  </a:lnTo>
                  <a:lnTo>
                    <a:pt x="95" y="40"/>
                  </a:lnTo>
                  <a:lnTo>
                    <a:pt x="95" y="40"/>
                  </a:lnTo>
                  <a:lnTo>
                    <a:pt x="97" y="40"/>
                  </a:lnTo>
                  <a:lnTo>
                    <a:pt x="97" y="38"/>
                  </a:lnTo>
                  <a:lnTo>
                    <a:pt x="97" y="38"/>
                  </a:lnTo>
                  <a:lnTo>
                    <a:pt x="100" y="38"/>
                  </a:lnTo>
                  <a:lnTo>
                    <a:pt x="100" y="38"/>
                  </a:lnTo>
                  <a:lnTo>
                    <a:pt x="100" y="38"/>
                  </a:lnTo>
                  <a:lnTo>
                    <a:pt x="100" y="38"/>
                  </a:lnTo>
                  <a:lnTo>
                    <a:pt x="100" y="35"/>
                  </a:lnTo>
                  <a:lnTo>
                    <a:pt x="102" y="35"/>
                  </a:lnTo>
                  <a:lnTo>
                    <a:pt x="102" y="35"/>
                  </a:lnTo>
                  <a:lnTo>
                    <a:pt x="102" y="35"/>
                  </a:lnTo>
                  <a:lnTo>
                    <a:pt x="102" y="35"/>
                  </a:lnTo>
                  <a:lnTo>
                    <a:pt x="102" y="35"/>
                  </a:lnTo>
                  <a:lnTo>
                    <a:pt x="102" y="33"/>
                  </a:lnTo>
                  <a:lnTo>
                    <a:pt x="104" y="33"/>
                  </a:lnTo>
                  <a:lnTo>
                    <a:pt x="104" y="33"/>
                  </a:lnTo>
                  <a:lnTo>
                    <a:pt x="104" y="33"/>
                  </a:lnTo>
                  <a:lnTo>
                    <a:pt x="107" y="33"/>
                  </a:lnTo>
                  <a:lnTo>
                    <a:pt x="107" y="33"/>
                  </a:lnTo>
                  <a:lnTo>
                    <a:pt x="107" y="33"/>
                  </a:lnTo>
                  <a:lnTo>
                    <a:pt x="107" y="30"/>
                  </a:lnTo>
                  <a:lnTo>
                    <a:pt x="109" y="30"/>
                  </a:lnTo>
                  <a:lnTo>
                    <a:pt x="109" y="30"/>
                  </a:lnTo>
                  <a:lnTo>
                    <a:pt x="109" y="33"/>
                  </a:lnTo>
                  <a:lnTo>
                    <a:pt x="109" y="33"/>
                  </a:lnTo>
                  <a:lnTo>
                    <a:pt x="109" y="35"/>
                  </a:lnTo>
                  <a:lnTo>
                    <a:pt x="109" y="35"/>
                  </a:lnTo>
                  <a:lnTo>
                    <a:pt x="109" y="35"/>
                  </a:lnTo>
                  <a:lnTo>
                    <a:pt x="112" y="35"/>
                  </a:lnTo>
                  <a:lnTo>
                    <a:pt x="112" y="35"/>
                  </a:lnTo>
                  <a:lnTo>
                    <a:pt x="112" y="35"/>
                  </a:lnTo>
                  <a:lnTo>
                    <a:pt x="112" y="38"/>
                  </a:lnTo>
                  <a:lnTo>
                    <a:pt x="114" y="38"/>
                  </a:lnTo>
                  <a:lnTo>
                    <a:pt x="114" y="38"/>
                  </a:lnTo>
                  <a:lnTo>
                    <a:pt x="114" y="38"/>
                  </a:lnTo>
                  <a:lnTo>
                    <a:pt x="114" y="38"/>
                  </a:lnTo>
                  <a:lnTo>
                    <a:pt x="114" y="40"/>
                  </a:lnTo>
                  <a:lnTo>
                    <a:pt x="116" y="40"/>
                  </a:lnTo>
                  <a:lnTo>
                    <a:pt x="116" y="40"/>
                  </a:lnTo>
                  <a:lnTo>
                    <a:pt x="116" y="40"/>
                  </a:lnTo>
                  <a:lnTo>
                    <a:pt x="116" y="42"/>
                  </a:lnTo>
                  <a:lnTo>
                    <a:pt x="116" y="42"/>
                  </a:lnTo>
                  <a:lnTo>
                    <a:pt x="116" y="42"/>
                  </a:lnTo>
                  <a:lnTo>
                    <a:pt x="119" y="42"/>
                  </a:lnTo>
                  <a:lnTo>
                    <a:pt x="119" y="45"/>
                  </a:lnTo>
                  <a:lnTo>
                    <a:pt x="119" y="45"/>
                  </a:lnTo>
                  <a:lnTo>
                    <a:pt x="119" y="45"/>
                  </a:lnTo>
                  <a:lnTo>
                    <a:pt x="121" y="45"/>
                  </a:lnTo>
                  <a:lnTo>
                    <a:pt x="121" y="45"/>
                  </a:lnTo>
                  <a:lnTo>
                    <a:pt x="121" y="45"/>
                  </a:lnTo>
                  <a:lnTo>
                    <a:pt x="121" y="45"/>
                  </a:lnTo>
                  <a:lnTo>
                    <a:pt x="121" y="47"/>
                  </a:lnTo>
                  <a:lnTo>
                    <a:pt x="123" y="47"/>
                  </a:lnTo>
                  <a:lnTo>
                    <a:pt x="123" y="47"/>
                  </a:lnTo>
                  <a:lnTo>
                    <a:pt x="123" y="47"/>
                  </a:lnTo>
                  <a:lnTo>
                    <a:pt x="123" y="49"/>
                  </a:lnTo>
                  <a:lnTo>
                    <a:pt x="123" y="49"/>
                  </a:lnTo>
                  <a:lnTo>
                    <a:pt x="123" y="49"/>
                  </a:lnTo>
                  <a:lnTo>
                    <a:pt x="126" y="49"/>
                  </a:lnTo>
                  <a:lnTo>
                    <a:pt x="126" y="52"/>
                  </a:lnTo>
                  <a:lnTo>
                    <a:pt x="126" y="52"/>
                  </a:lnTo>
                  <a:lnTo>
                    <a:pt x="126" y="52"/>
                  </a:lnTo>
                  <a:lnTo>
                    <a:pt x="128" y="52"/>
                  </a:lnTo>
                  <a:lnTo>
                    <a:pt x="128" y="54"/>
                  </a:lnTo>
                  <a:lnTo>
                    <a:pt x="128" y="54"/>
                  </a:lnTo>
                  <a:lnTo>
                    <a:pt x="128" y="54"/>
                  </a:lnTo>
                  <a:lnTo>
                    <a:pt x="131" y="54"/>
                  </a:lnTo>
                  <a:lnTo>
                    <a:pt x="131" y="54"/>
                  </a:lnTo>
                  <a:lnTo>
                    <a:pt x="133" y="54"/>
                  </a:lnTo>
                  <a:lnTo>
                    <a:pt x="133" y="54"/>
                  </a:lnTo>
                  <a:lnTo>
                    <a:pt x="133" y="54"/>
                  </a:lnTo>
                  <a:lnTo>
                    <a:pt x="133" y="52"/>
                  </a:lnTo>
                  <a:lnTo>
                    <a:pt x="135" y="52"/>
                  </a:lnTo>
                  <a:lnTo>
                    <a:pt x="135" y="52"/>
                  </a:lnTo>
                  <a:lnTo>
                    <a:pt x="135" y="52"/>
                  </a:lnTo>
                  <a:lnTo>
                    <a:pt x="138" y="52"/>
                  </a:lnTo>
                  <a:lnTo>
                    <a:pt x="138" y="52"/>
                  </a:lnTo>
                  <a:lnTo>
                    <a:pt x="140" y="52"/>
                  </a:lnTo>
                  <a:lnTo>
                    <a:pt x="140" y="52"/>
                  </a:lnTo>
                  <a:lnTo>
                    <a:pt x="140" y="52"/>
                  </a:lnTo>
                  <a:lnTo>
                    <a:pt x="140" y="52"/>
                  </a:lnTo>
                  <a:lnTo>
                    <a:pt x="142" y="52"/>
                  </a:lnTo>
                  <a:lnTo>
                    <a:pt x="142" y="52"/>
                  </a:lnTo>
                  <a:lnTo>
                    <a:pt x="142" y="52"/>
                  </a:lnTo>
                  <a:lnTo>
                    <a:pt x="145" y="52"/>
                  </a:lnTo>
                  <a:lnTo>
                    <a:pt x="145" y="52"/>
                  </a:lnTo>
                  <a:lnTo>
                    <a:pt x="147" y="52"/>
                  </a:lnTo>
                  <a:lnTo>
                    <a:pt x="147" y="49"/>
                  </a:lnTo>
                  <a:lnTo>
                    <a:pt x="147" y="49"/>
                  </a:lnTo>
                  <a:lnTo>
                    <a:pt x="147" y="49"/>
                  </a:lnTo>
                  <a:lnTo>
                    <a:pt x="149" y="49"/>
                  </a:lnTo>
                  <a:lnTo>
                    <a:pt x="149" y="49"/>
                  </a:lnTo>
                  <a:lnTo>
                    <a:pt x="149" y="49"/>
                  </a:lnTo>
                  <a:lnTo>
                    <a:pt x="152" y="49"/>
                  </a:lnTo>
                  <a:lnTo>
                    <a:pt x="152" y="49"/>
                  </a:lnTo>
                  <a:lnTo>
                    <a:pt x="154" y="49"/>
                  </a:lnTo>
                  <a:lnTo>
                    <a:pt x="154" y="49"/>
                  </a:lnTo>
                  <a:lnTo>
                    <a:pt x="154" y="49"/>
                  </a:lnTo>
                  <a:lnTo>
                    <a:pt x="154" y="49"/>
                  </a:lnTo>
                  <a:lnTo>
                    <a:pt x="157" y="49"/>
                  </a:lnTo>
                  <a:lnTo>
                    <a:pt x="157" y="49"/>
                  </a:lnTo>
                  <a:lnTo>
                    <a:pt x="157" y="49"/>
                  </a:lnTo>
                  <a:lnTo>
                    <a:pt x="159" y="49"/>
                  </a:lnTo>
                  <a:lnTo>
                    <a:pt x="159" y="49"/>
                  </a:lnTo>
                  <a:lnTo>
                    <a:pt x="161" y="49"/>
                  </a:lnTo>
                  <a:lnTo>
                    <a:pt x="161" y="49"/>
                  </a:lnTo>
                  <a:lnTo>
                    <a:pt x="161" y="49"/>
                  </a:lnTo>
                  <a:lnTo>
                    <a:pt x="164" y="49"/>
                  </a:lnTo>
                  <a:lnTo>
                    <a:pt x="164" y="49"/>
                  </a:lnTo>
                  <a:lnTo>
                    <a:pt x="164" y="49"/>
                  </a:lnTo>
                  <a:lnTo>
                    <a:pt x="166" y="49"/>
                  </a:lnTo>
                  <a:lnTo>
                    <a:pt x="166" y="49"/>
                  </a:lnTo>
                  <a:lnTo>
                    <a:pt x="166" y="49"/>
                  </a:lnTo>
                  <a:lnTo>
                    <a:pt x="168" y="49"/>
                  </a:lnTo>
                  <a:lnTo>
                    <a:pt x="168" y="49"/>
                  </a:lnTo>
                  <a:lnTo>
                    <a:pt x="168" y="49"/>
                  </a:lnTo>
                  <a:lnTo>
                    <a:pt x="171" y="49"/>
                  </a:lnTo>
                  <a:lnTo>
                    <a:pt x="171" y="49"/>
                  </a:lnTo>
                  <a:lnTo>
                    <a:pt x="173" y="49"/>
                  </a:lnTo>
                  <a:lnTo>
                    <a:pt x="173" y="49"/>
                  </a:lnTo>
                  <a:lnTo>
                    <a:pt x="173" y="49"/>
                  </a:lnTo>
                  <a:lnTo>
                    <a:pt x="176" y="49"/>
                  </a:lnTo>
                  <a:lnTo>
                    <a:pt x="176" y="49"/>
                  </a:lnTo>
                  <a:lnTo>
                    <a:pt x="176" y="49"/>
                  </a:lnTo>
                  <a:lnTo>
                    <a:pt x="178" y="49"/>
                  </a:lnTo>
                  <a:lnTo>
                    <a:pt x="178" y="49"/>
                  </a:lnTo>
                  <a:lnTo>
                    <a:pt x="180" y="49"/>
                  </a:lnTo>
                  <a:lnTo>
                    <a:pt x="180" y="49"/>
                  </a:lnTo>
                  <a:lnTo>
                    <a:pt x="180" y="52"/>
                  </a:lnTo>
                  <a:lnTo>
                    <a:pt x="180" y="52"/>
                  </a:lnTo>
                  <a:lnTo>
                    <a:pt x="183" y="52"/>
                  </a:lnTo>
                  <a:lnTo>
                    <a:pt x="183" y="52"/>
                  </a:lnTo>
                  <a:lnTo>
                    <a:pt x="183" y="49"/>
                  </a:lnTo>
                  <a:lnTo>
                    <a:pt x="183" y="49"/>
                  </a:lnTo>
                  <a:lnTo>
                    <a:pt x="185" y="49"/>
                  </a:lnTo>
                  <a:lnTo>
                    <a:pt x="185" y="49"/>
                  </a:lnTo>
                  <a:lnTo>
                    <a:pt x="185" y="49"/>
                  </a:lnTo>
                  <a:lnTo>
                    <a:pt x="187" y="49"/>
                  </a:lnTo>
                  <a:lnTo>
                    <a:pt x="187" y="49"/>
                  </a:lnTo>
                  <a:lnTo>
                    <a:pt x="187" y="49"/>
                  </a:lnTo>
                  <a:lnTo>
                    <a:pt x="187" y="47"/>
                  </a:lnTo>
                  <a:lnTo>
                    <a:pt x="190" y="47"/>
                  </a:lnTo>
                  <a:lnTo>
                    <a:pt x="190" y="47"/>
                  </a:lnTo>
                  <a:lnTo>
                    <a:pt x="190" y="47"/>
                  </a:lnTo>
                  <a:lnTo>
                    <a:pt x="190" y="47"/>
                  </a:lnTo>
                  <a:lnTo>
                    <a:pt x="192" y="47"/>
                  </a:lnTo>
                  <a:lnTo>
                    <a:pt x="192" y="47"/>
                  </a:lnTo>
                  <a:lnTo>
                    <a:pt x="194" y="47"/>
                  </a:lnTo>
                  <a:lnTo>
                    <a:pt x="194" y="45"/>
                  </a:lnTo>
                  <a:lnTo>
                    <a:pt x="194" y="45"/>
                  </a:lnTo>
                  <a:lnTo>
                    <a:pt x="194" y="45"/>
                  </a:lnTo>
                  <a:lnTo>
                    <a:pt x="194" y="47"/>
                  </a:lnTo>
                  <a:lnTo>
                    <a:pt x="197" y="47"/>
                  </a:lnTo>
                  <a:lnTo>
                    <a:pt x="197" y="47"/>
                  </a:lnTo>
                  <a:lnTo>
                    <a:pt x="197" y="47"/>
                  </a:lnTo>
                  <a:lnTo>
                    <a:pt x="197" y="49"/>
                  </a:lnTo>
                  <a:lnTo>
                    <a:pt x="197" y="49"/>
                  </a:lnTo>
                  <a:lnTo>
                    <a:pt x="197" y="49"/>
                  </a:lnTo>
                  <a:lnTo>
                    <a:pt x="197" y="52"/>
                  </a:lnTo>
                  <a:lnTo>
                    <a:pt x="199" y="52"/>
                  </a:lnTo>
                  <a:lnTo>
                    <a:pt x="199" y="52"/>
                  </a:lnTo>
                  <a:lnTo>
                    <a:pt x="199" y="52"/>
                  </a:lnTo>
                  <a:lnTo>
                    <a:pt x="199" y="54"/>
                  </a:lnTo>
                  <a:lnTo>
                    <a:pt x="202" y="54"/>
                  </a:lnTo>
                  <a:lnTo>
                    <a:pt x="202" y="54"/>
                  </a:lnTo>
                  <a:lnTo>
                    <a:pt x="202" y="54"/>
                  </a:lnTo>
                  <a:lnTo>
                    <a:pt x="202" y="54"/>
                  </a:lnTo>
                  <a:lnTo>
                    <a:pt x="202" y="54"/>
                  </a:lnTo>
                  <a:lnTo>
                    <a:pt x="204" y="54"/>
                  </a:lnTo>
                  <a:lnTo>
                    <a:pt x="204" y="57"/>
                  </a:lnTo>
                  <a:lnTo>
                    <a:pt x="204" y="57"/>
                  </a:lnTo>
                  <a:lnTo>
                    <a:pt x="206" y="57"/>
                  </a:lnTo>
                  <a:lnTo>
                    <a:pt x="206" y="57"/>
                  </a:lnTo>
                  <a:lnTo>
                    <a:pt x="206" y="57"/>
                  </a:lnTo>
                  <a:lnTo>
                    <a:pt x="206" y="59"/>
                  </a:lnTo>
                  <a:lnTo>
                    <a:pt x="206" y="59"/>
                  </a:lnTo>
                  <a:lnTo>
                    <a:pt x="206" y="59"/>
                  </a:lnTo>
                  <a:lnTo>
                    <a:pt x="206" y="61"/>
                  </a:lnTo>
                  <a:lnTo>
                    <a:pt x="209" y="61"/>
                  </a:lnTo>
                  <a:lnTo>
                    <a:pt x="209" y="61"/>
                  </a:lnTo>
                  <a:lnTo>
                    <a:pt x="209" y="64"/>
                  </a:lnTo>
                  <a:lnTo>
                    <a:pt x="209" y="64"/>
                  </a:lnTo>
                  <a:lnTo>
                    <a:pt x="209" y="64"/>
                  </a:lnTo>
                  <a:lnTo>
                    <a:pt x="209" y="64"/>
                  </a:lnTo>
                  <a:lnTo>
                    <a:pt x="209" y="66"/>
                  </a:lnTo>
                  <a:lnTo>
                    <a:pt x="209" y="66"/>
                  </a:lnTo>
                  <a:lnTo>
                    <a:pt x="209" y="66"/>
                  </a:lnTo>
                  <a:lnTo>
                    <a:pt x="209" y="68"/>
                  </a:lnTo>
                  <a:lnTo>
                    <a:pt x="211" y="68"/>
                  </a:lnTo>
                  <a:lnTo>
                    <a:pt x="211" y="68"/>
                  </a:lnTo>
                  <a:lnTo>
                    <a:pt x="211" y="68"/>
                  </a:lnTo>
                  <a:lnTo>
                    <a:pt x="213" y="68"/>
                  </a:lnTo>
                  <a:lnTo>
                    <a:pt x="213" y="68"/>
                  </a:lnTo>
                  <a:lnTo>
                    <a:pt x="213" y="68"/>
                  </a:lnTo>
                  <a:lnTo>
                    <a:pt x="213" y="68"/>
                  </a:lnTo>
                  <a:lnTo>
                    <a:pt x="216" y="68"/>
                  </a:lnTo>
                  <a:lnTo>
                    <a:pt x="216" y="66"/>
                  </a:lnTo>
                  <a:lnTo>
                    <a:pt x="216" y="66"/>
                  </a:lnTo>
                  <a:lnTo>
                    <a:pt x="216" y="68"/>
                  </a:lnTo>
                  <a:lnTo>
                    <a:pt x="216" y="68"/>
                  </a:lnTo>
                  <a:lnTo>
                    <a:pt x="216" y="71"/>
                  </a:lnTo>
                  <a:lnTo>
                    <a:pt x="216" y="71"/>
                  </a:lnTo>
                  <a:lnTo>
                    <a:pt x="216" y="73"/>
                  </a:lnTo>
                  <a:lnTo>
                    <a:pt x="216" y="73"/>
                  </a:lnTo>
                  <a:lnTo>
                    <a:pt x="216" y="76"/>
                  </a:lnTo>
                  <a:lnTo>
                    <a:pt x="216" y="76"/>
                  </a:lnTo>
                  <a:lnTo>
                    <a:pt x="216" y="76"/>
                  </a:lnTo>
                  <a:lnTo>
                    <a:pt x="216" y="76"/>
                  </a:lnTo>
                  <a:lnTo>
                    <a:pt x="216" y="78"/>
                  </a:lnTo>
                  <a:lnTo>
                    <a:pt x="216" y="78"/>
                  </a:lnTo>
                  <a:lnTo>
                    <a:pt x="216" y="80"/>
                  </a:lnTo>
                  <a:lnTo>
                    <a:pt x="216" y="80"/>
                  </a:lnTo>
                  <a:lnTo>
                    <a:pt x="216" y="83"/>
                  </a:lnTo>
                  <a:lnTo>
                    <a:pt x="216" y="83"/>
                  </a:lnTo>
                  <a:lnTo>
                    <a:pt x="216" y="83"/>
                  </a:lnTo>
                  <a:lnTo>
                    <a:pt x="213" y="83"/>
                  </a:lnTo>
                  <a:lnTo>
                    <a:pt x="213" y="83"/>
                  </a:lnTo>
                  <a:lnTo>
                    <a:pt x="213" y="85"/>
                  </a:lnTo>
                  <a:lnTo>
                    <a:pt x="213" y="85"/>
                  </a:lnTo>
                  <a:lnTo>
                    <a:pt x="213" y="85"/>
                  </a:lnTo>
                  <a:lnTo>
                    <a:pt x="213" y="87"/>
                  </a:lnTo>
                  <a:lnTo>
                    <a:pt x="213" y="87"/>
                  </a:lnTo>
                  <a:lnTo>
                    <a:pt x="213" y="90"/>
                  </a:lnTo>
                  <a:lnTo>
                    <a:pt x="213" y="90"/>
                  </a:lnTo>
                  <a:lnTo>
                    <a:pt x="213" y="92"/>
                  </a:lnTo>
                  <a:lnTo>
                    <a:pt x="213" y="92"/>
                  </a:lnTo>
                  <a:lnTo>
                    <a:pt x="216" y="92"/>
                  </a:lnTo>
                  <a:lnTo>
                    <a:pt x="216" y="92"/>
                  </a:lnTo>
                  <a:lnTo>
                    <a:pt x="216" y="94"/>
                  </a:lnTo>
                  <a:lnTo>
                    <a:pt x="216" y="94"/>
                  </a:lnTo>
                  <a:lnTo>
                    <a:pt x="218" y="94"/>
                  </a:lnTo>
                  <a:lnTo>
                    <a:pt x="218" y="94"/>
                  </a:lnTo>
                  <a:lnTo>
                    <a:pt x="220" y="94"/>
                  </a:lnTo>
                  <a:lnTo>
                    <a:pt x="220" y="94"/>
                  </a:lnTo>
                  <a:lnTo>
                    <a:pt x="220" y="94"/>
                  </a:lnTo>
                  <a:lnTo>
                    <a:pt x="223" y="94"/>
                  </a:lnTo>
                  <a:lnTo>
                    <a:pt x="223" y="94"/>
                  </a:lnTo>
                  <a:lnTo>
                    <a:pt x="223" y="94"/>
                  </a:lnTo>
                  <a:lnTo>
                    <a:pt x="225" y="94"/>
                  </a:lnTo>
                  <a:lnTo>
                    <a:pt x="225" y="94"/>
                  </a:lnTo>
                  <a:lnTo>
                    <a:pt x="225" y="94"/>
                  </a:lnTo>
                  <a:lnTo>
                    <a:pt x="225" y="94"/>
                  </a:lnTo>
                  <a:lnTo>
                    <a:pt x="225" y="97"/>
                  </a:lnTo>
                  <a:lnTo>
                    <a:pt x="225" y="97"/>
                  </a:lnTo>
                  <a:lnTo>
                    <a:pt x="225" y="99"/>
                  </a:lnTo>
                  <a:lnTo>
                    <a:pt x="225" y="99"/>
                  </a:lnTo>
                  <a:lnTo>
                    <a:pt x="225" y="102"/>
                  </a:lnTo>
                  <a:lnTo>
                    <a:pt x="228" y="102"/>
                  </a:lnTo>
                  <a:lnTo>
                    <a:pt x="228" y="102"/>
                  </a:lnTo>
                  <a:lnTo>
                    <a:pt x="228" y="104"/>
                  </a:lnTo>
                  <a:lnTo>
                    <a:pt x="228" y="104"/>
                  </a:lnTo>
                  <a:lnTo>
                    <a:pt x="228" y="104"/>
                  </a:lnTo>
                  <a:lnTo>
                    <a:pt x="228" y="106"/>
                  </a:lnTo>
                  <a:lnTo>
                    <a:pt x="228" y="106"/>
                  </a:lnTo>
                  <a:lnTo>
                    <a:pt x="228" y="109"/>
                  </a:lnTo>
                  <a:lnTo>
                    <a:pt x="228" y="109"/>
                  </a:lnTo>
                  <a:lnTo>
                    <a:pt x="228" y="111"/>
                  </a:lnTo>
                  <a:lnTo>
                    <a:pt x="228" y="111"/>
                  </a:lnTo>
                  <a:lnTo>
                    <a:pt x="228" y="111"/>
                  </a:lnTo>
                  <a:lnTo>
                    <a:pt x="230" y="111"/>
                  </a:lnTo>
                  <a:lnTo>
                    <a:pt x="230" y="111"/>
                  </a:lnTo>
                  <a:lnTo>
                    <a:pt x="230" y="111"/>
                  </a:lnTo>
                  <a:lnTo>
                    <a:pt x="232" y="111"/>
                  </a:lnTo>
                  <a:lnTo>
                    <a:pt x="232" y="111"/>
                  </a:lnTo>
                  <a:lnTo>
                    <a:pt x="235" y="111"/>
                  </a:lnTo>
                  <a:lnTo>
                    <a:pt x="235" y="111"/>
                  </a:lnTo>
                  <a:lnTo>
                    <a:pt x="235" y="111"/>
                  </a:lnTo>
                  <a:lnTo>
                    <a:pt x="235" y="111"/>
                  </a:lnTo>
                  <a:lnTo>
                    <a:pt x="237" y="111"/>
                  </a:lnTo>
                  <a:lnTo>
                    <a:pt x="237" y="111"/>
                  </a:lnTo>
                  <a:lnTo>
                    <a:pt x="239" y="111"/>
                  </a:lnTo>
                  <a:lnTo>
                    <a:pt x="239" y="111"/>
                  </a:lnTo>
                  <a:lnTo>
                    <a:pt x="239" y="111"/>
                  </a:lnTo>
                  <a:lnTo>
                    <a:pt x="242" y="111"/>
                  </a:lnTo>
                  <a:lnTo>
                    <a:pt x="242" y="111"/>
                  </a:lnTo>
                  <a:lnTo>
                    <a:pt x="242" y="111"/>
                  </a:lnTo>
                  <a:lnTo>
                    <a:pt x="244" y="111"/>
                  </a:lnTo>
                  <a:lnTo>
                    <a:pt x="244" y="111"/>
                  </a:lnTo>
                  <a:lnTo>
                    <a:pt x="247" y="111"/>
                  </a:lnTo>
                  <a:lnTo>
                    <a:pt x="247" y="111"/>
                  </a:lnTo>
                  <a:lnTo>
                    <a:pt x="247" y="111"/>
                  </a:lnTo>
                  <a:lnTo>
                    <a:pt x="249" y="111"/>
                  </a:lnTo>
                  <a:lnTo>
                    <a:pt x="249" y="111"/>
                  </a:lnTo>
                  <a:lnTo>
                    <a:pt x="249" y="111"/>
                  </a:lnTo>
                  <a:lnTo>
                    <a:pt x="251" y="111"/>
                  </a:lnTo>
                  <a:lnTo>
                    <a:pt x="251" y="111"/>
                  </a:lnTo>
                  <a:lnTo>
                    <a:pt x="254" y="111"/>
                  </a:lnTo>
                  <a:lnTo>
                    <a:pt x="254" y="113"/>
                  </a:lnTo>
                  <a:lnTo>
                    <a:pt x="254" y="113"/>
                  </a:lnTo>
                  <a:lnTo>
                    <a:pt x="254" y="113"/>
                  </a:lnTo>
                  <a:lnTo>
                    <a:pt x="256" y="113"/>
                  </a:lnTo>
                  <a:lnTo>
                    <a:pt x="256" y="111"/>
                  </a:lnTo>
                  <a:lnTo>
                    <a:pt x="256" y="111"/>
                  </a:lnTo>
                  <a:lnTo>
                    <a:pt x="256" y="113"/>
                  </a:lnTo>
                  <a:lnTo>
                    <a:pt x="256" y="113"/>
                  </a:lnTo>
                  <a:lnTo>
                    <a:pt x="256" y="113"/>
                  </a:lnTo>
                  <a:lnTo>
                    <a:pt x="258" y="113"/>
                  </a:lnTo>
                  <a:lnTo>
                    <a:pt x="258" y="113"/>
                  </a:lnTo>
                  <a:lnTo>
                    <a:pt x="261" y="113"/>
                  </a:lnTo>
                  <a:lnTo>
                    <a:pt x="261" y="113"/>
                  </a:lnTo>
                  <a:lnTo>
                    <a:pt x="261" y="116"/>
                  </a:lnTo>
                  <a:lnTo>
                    <a:pt x="258" y="116"/>
                  </a:lnTo>
                  <a:lnTo>
                    <a:pt x="258" y="116"/>
                  </a:lnTo>
                  <a:lnTo>
                    <a:pt x="258" y="118"/>
                  </a:lnTo>
                  <a:lnTo>
                    <a:pt x="258" y="118"/>
                  </a:lnTo>
                  <a:lnTo>
                    <a:pt x="258" y="118"/>
                  </a:lnTo>
                  <a:lnTo>
                    <a:pt x="258" y="121"/>
                  </a:lnTo>
                  <a:lnTo>
                    <a:pt x="256" y="121"/>
                  </a:lnTo>
                  <a:lnTo>
                    <a:pt x="256" y="121"/>
                  </a:lnTo>
                  <a:lnTo>
                    <a:pt x="256" y="121"/>
                  </a:lnTo>
                  <a:lnTo>
                    <a:pt x="256" y="121"/>
                  </a:lnTo>
                  <a:lnTo>
                    <a:pt x="256" y="123"/>
                  </a:lnTo>
                  <a:lnTo>
                    <a:pt x="258" y="123"/>
                  </a:lnTo>
                  <a:lnTo>
                    <a:pt x="258" y="123"/>
                  </a:lnTo>
                  <a:lnTo>
                    <a:pt x="258" y="123"/>
                  </a:lnTo>
                  <a:lnTo>
                    <a:pt x="261" y="123"/>
                  </a:lnTo>
                  <a:lnTo>
                    <a:pt x="261" y="123"/>
                  </a:lnTo>
                  <a:lnTo>
                    <a:pt x="261" y="123"/>
                  </a:lnTo>
                  <a:lnTo>
                    <a:pt x="261" y="123"/>
                  </a:lnTo>
                  <a:lnTo>
                    <a:pt x="263" y="123"/>
                  </a:lnTo>
                  <a:lnTo>
                    <a:pt x="263" y="125"/>
                  </a:lnTo>
                  <a:lnTo>
                    <a:pt x="263" y="125"/>
                  </a:lnTo>
                  <a:lnTo>
                    <a:pt x="263" y="125"/>
                  </a:lnTo>
                  <a:lnTo>
                    <a:pt x="263" y="125"/>
                  </a:lnTo>
                  <a:lnTo>
                    <a:pt x="265" y="125"/>
                  </a:lnTo>
                  <a:lnTo>
                    <a:pt x="265" y="125"/>
                  </a:lnTo>
                  <a:lnTo>
                    <a:pt x="265" y="128"/>
                  </a:lnTo>
                  <a:lnTo>
                    <a:pt x="268" y="128"/>
                  </a:lnTo>
                  <a:lnTo>
                    <a:pt x="268" y="128"/>
                  </a:lnTo>
                  <a:lnTo>
                    <a:pt x="268" y="128"/>
                  </a:lnTo>
                  <a:lnTo>
                    <a:pt x="270" y="128"/>
                  </a:lnTo>
                  <a:lnTo>
                    <a:pt x="270" y="128"/>
                  </a:lnTo>
                  <a:lnTo>
                    <a:pt x="270" y="125"/>
                  </a:lnTo>
                  <a:lnTo>
                    <a:pt x="270" y="125"/>
                  </a:lnTo>
                  <a:lnTo>
                    <a:pt x="270" y="123"/>
                  </a:lnTo>
                  <a:lnTo>
                    <a:pt x="270" y="123"/>
                  </a:lnTo>
                  <a:lnTo>
                    <a:pt x="270" y="123"/>
                  </a:lnTo>
                  <a:lnTo>
                    <a:pt x="270" y="123"/>
                  </a:lnTo>
                  <a:lnTo>
                    <a:pt x="270" y="121"/>
                  </a:lnTo>
                  <a:lnTo>
                    <a:pt x="270" y="121"/>
                  </a:lnTo>
                  <a:lnTo>
                    <a:pt x="270" y="118"/>
                  </a:lnTo>
                  <a:lnTo>
                    <a:pt x="268" y="118"/>
                  </a:lnTo>
                  <a:lnTo>
                    <a:pt x="268" y="118"/>
                  </a:lnTo>
                  <a:lnTo>
                    <a:pt x="268" y="118"/>
                  </a:lnTo>
                  <a:lnTo>
                    <a:pt x="268" y="116"/>
                  </a:lnTo>
                  <a:lnTo>
                    <a:pt x="268" y="116"/>
                  </a:lnTo>
                  <a:lnTo>
                    <a:pt x="270" y="116"/>
                  </a:lnTo>
                  <a:lnTo>
                    <a:pt x="270" y="116"/>
                  </a:lnTo>
                  <a:lnTo>
                    <a:pt x="273" y="116"/>
                  </a:lnTo>
                  <a:lnTo>
                    <a:pt x="273" y="118"/>
                  </a:lnTo>
                  <a:lnTo>
                    <a:pt x="273" y="118"/>
                  </a:lnTo>
                  <a:lnTo>
                    <a:pt x="273" y="118"/>
                  </a:lnTo>
                  <a:lnTo>
                    <a:pt x="273" y="116"/>
                  </a:lnTo>
                  <a:lnTo>
                    <a:pt x="273" y="116"/>
                  </a:lnTo>
                  <a:lnTo>
                    <a:pt x="275" y="116"/>
                  </a:lnTo>
                  <a:lnTo>
                    <a:pt x="275" y="113"/>
                  </a:lnTo>
                  <a:lnTo>
                    <a:pt x="275" y="113"/>
                  </a:lnTo>
                  <a:lnTo>
                    <a:pt x="275" y="113"/>
                  </a:lnTo>
                  <a:lnTo>
                    <a:pt x="275" y="113"/>
                  </a:lnTo>
                  <a:lnTo>
                    <a:pt x="275" y="113"/>
                  </a:lnTo>
                  <a:lnTo>
                    <a:pt x="277" y="113"/>
                  </a:lnTo>
                  <a:lnTo>
                    <a:pt x="277" y="111"/>
                  </a:lnTo>
                  <a:lnTo>
                    <a:pt x="277" y="111"/>
                  </a:lnTo>
                  <a:lnTo>
                    <a:pt x="277" y="111"/>
                  </a:lnTo>
                  <a:lnTo>
                    <a:pt x="280" y="111"/>
                  </a:lnTo>
                  <a:lnTo>
                    <a:pt x="280" y="109"/>
                  </a:lnTo>
                  <a:lnTo>
                    <a:pt x="280" y="109"/>
                  </a:lnTo>
                  <a:lnTo>
                    <a:pt x="280" y="109"/>
                  </a:lnTo>
                  <a:lnTo>
                    <a:pt x="280" y="109"/>
                  </a:lnTo>
                  <a:lnTo>
                    <a:pt x="280" y="106"/>
                  </a:lnTo>
                  <a:lnTo>
                    <a:pt x="282" y="106"/>
                  </a:lnTo>
                  <a:lnTo>
                    <a:pt x="282" y="106"/>
                  </a:lnTo>
                  <a:lnTo>
                    <a:pt x="282" y="106"/>
                  </a:lnTo>
                  <a:lnTo>
                    <a:pt x="282" y="104"/>
                  </a:lnTo>
                  <a:lnTo>
                    <a:pt x="282" y="104"/>
                  </a:lnTo>
                  <a:lnTo>
                    <a:pt x="284" y="104"/>
                  </a:lnTo>
                  <a:lnTo>
                    <a:pt x="284" y="104"/>
                  </a:lnTo>
                  <a:lnTo>
                    <a:pt x="287" y="104"/>
                  </a:lnTo>
                  <a:lnTo>
                    <a:pt x="287" y="104"/>
                  </a:lnTo>
                  <a:lnTo>
                    <a:pt x="287" y="104"/>
                  </a:lnTo>
                  <a:lnTo>
                    <a:pt x="287" y="104"/>
                  </a:lnTo>
                  <a:lnTo>
                    <a:pt x="287" y="104"/>
                  </a:lnTo>
                  <a:lnTo>
                    <a:pt x="289" y="104"/>
                  </a:lnTo>
                  <a:lnTo>
                    <a:pt x="289" y="104"/>
                  </a:lnTo>
                  <a:lnTo>
                    <a:pt x="289" y="102"/>
                  </a:lnTo>
                  <a:lnTo>
                    <a:pt x="289" y="102"/>
                  </a:lnTo>
                  <a:lnTo>
                    <a:pt x="289" y="102"/>
                  </a:lnTo>
                  <a:lnTo>
                    <a:pt x="291" y="102"/>
                  </a:lnTo>
                  <a:lnTo>
                    <a:pt x="291" y="102"/>
                  </a:lnTo>
                  <a:lnTo>
                    <a:pt x="291" y="99"/>
                  </a:lnTo>
                  <a:lnTo>
                    <a:pt x="294" y="99"/>
                  </a:lnTo>
                  <a:lnTo>
                    <a:pt x="294" y="99"/>
                  </a:lnTo>
                  <a:lnTo>
                    <a:pt x="294" y="99"/>
                  </a:lnTo>
                  <a:lnTo>
                    <a:pt x="294" y="99"/>
                  </a:lnTo>
                  <a:lnTo>
                    <a:pt x="296" y="99"/>
                  </a:lnTo>
                  <a:lnTo>
                    <a:pt x="296" y="99"/>
                  </a:lnTo>
                  <a:lnTo>
                    <a:pt x="296" y="99"/>
                  </a:lnTo>
                  <a:lnTo>
                    <a:pt x="299" y="99"/>
                  </a:lnTo>
                  <a:lnTo>
                    <a:pt x="299" y="99"/>
                  </a:lnTo>
                  <a:lnTo>
                    <a:pt x="299" y="97"/>
                  </a:lnTo>
                  <a:lnTo>
                    <a:pt x="301" y="97"/>
                  </a:lnTo>
                  <a:lnTo>
                    <a:pt x="301" y="97"/>
                  </a:lnTo>
                  <a:lnTo>
                    <a:pt x="301" y="97"/>
                  </a:lnTo>
                  <a:lnTo>
                    <a:pt x="301" y="97"/>
                  </a:lnTo>
                  <a:lnTo>
                    <a:pt x="301" y="94"/>
                  </a:lnTo>
                  <a:lnTo>
                    <a:pt x="303" y="94"/>
                  </a:lnTo>
                  <a:lnTo>
                    <a:pt x="303" y="94"/>
                  </a:lnTo>
                  <a:lnTo>
                    <a:pt x="303" y="94"/>
                  </a:lnTo>
                  <a:lnTo>
                    <a:pt x="303" y="94"/>
                  </a:lnTo>
                  <a:lnTo>
                    <a:pt x="303" y="94"/>
                  </a:lnTo>
                  <a:lnTo>
                    <a:pt x="306" y="94"/>
                  </a:lnTo>
                  <a:lnTo>
                    <a:pt x="306" y="92"/>
                  </a:lnTo>
                  <a:lnTo>
                    <a:pt x="306" y="92"/>
                  </a:lnTo>
                  <a:lnTo>
                    <a:pt x="308" y="92"/>
                  </a:lnTo>
                  <a:lnTo>
                    <a:pt x="308" y="92"/>
                  </a:lnTo>
                  <a:lnTo>
                    <a:pt x="308" y="90"/>
                  </a:lnTo>
                  <a:lnTo>
                    <a:pt x="308" y="90"/>
                  </a:lnTo>
                  <a:lnTo>
                    <a:pt x="308" y="90"/>
                  </a:lnTo>
                  <a:lnTo>
                    <a:pt x="308" y="90"/>
                  </a:lnTo>
                  <a:lnTo>
                    <a:pt x="308" y="87"/>
                  </a:lnTo>
                  <a:lnTo>
                    <a:pt x="310" y="87"/>
                  </a:lnTo>
                  <a:lnTo>
                    <a:pt x="310" y="90"/>
                  </a:lnTo>
                  <a:lnTo>
                    <a:pt x="310" y="90"/>
                  </a:lnTo>
                  <a:lnTo>
                    <a:pt x="313" y="90"/>
                  </a:lnTo>
                  <a:lnTo>
                    <a:pt x="313" y="90"/>
                  </a:lnTo>
                  <a:lnTo>
                    <a:pt x="313" y="90"/>
                  </a:lnTo>
                  <a:lnTo>
                    <a:pt x="313" y="92"/>
                  </a:lnTo>
                  <a:lnTo>
                    <a:pt x="313" y="92"/>
                  </a:lnTo>
                  <a:lnTo>
                    <a:pt x="313" y="90"/>
                  </a:lnTo>
                  <a:lnTo>
                    <a:pt x="315" y="90"/>
                  </a:lnTo>
                  <a:lnTo>
                    <a:pt x="315" y="90"/>
                  </a:lnTo>
                  <a:lnTo>
                    <a:pt x="315" y="87"/>
                  </a:lnTo>
                  <a:lnTo>
                    <a:pt x="315" y="87"/>
                  </a:lnTo>
                  <a:lnTo>
                    <a:pt x="315" y="87"/>
                  </a:lnTo>
                  <a:lnTo>
                    <a:pt x="315" y="87"/>
                  </a:lnTo>
                  <a:lnTo>
                    <a:pt x="315" y="85"/>
                  </a:lnTo>
                  <a:lnTo>
                    <a:pt x="318" y="85"/>
                  </a:lnTo>
                  <a:lnTo>
                    <a:pt x="318" y="85"/>
                  </a:lnTo>
                  <a:lnTo>
                    <a:pt x="320" y="85"/>
                  </a:lnTo>
                  <a:lnTo>
                    <a:pt x="320" y="85"/>
                  </a:lnTo>
                  <a:lnTo>
                    <a:pt x="320" y="85"/>
                  </a:lnTo>
                  <a:lnTo>
                    <a:pt x="320" y="85"/>
                  </a:lnTo>
                  <a:lnTo>
                    <a:pt x="322" y="85"/>
                  </a:lnTo>
                  <a:lnTo>
                    <a:pt x="322" y="85"/>
                  </a:lnTo>
                  <a:lnTo>
                    <a:pt x="322" y="85"/>
                  </a:lnTo>
                  <a:lnTo>
                    <a:pt x="322" y="85"/>
                  </a:lnTo>
                  <a:lnTo>
                    <a:pt x="325" y="85"/>
                  </a:lnTo>
                  <a:lnTo>
                    <a:pt x="325" y="85"/>
                  </a:lnTo>
                  <a:lnTo>
                    <a:pt x="325" y="85"/>
                  </a:lnTo>
                  <a:lnTo>
                    <a:pt x="327" y="85"/>
                  </a:lnTo>
                  <a:lnTo>
                    <a:pt x="327" y="85"/>
                  </a:lnTo>
                  <a:lnTo>
                    <a:pt x="327" y="85"/>
                  </a:lnTo>
                  <a:lnTo>
                    <a:pt x="327" y="87"/>
                  </a:lnTo>
                  <a:lnTo>
                    <a:pt x="327" y="87"/>
                  </a:lnTo>
                  <a:lnTo>
                    <a:pt x="327" y="87"/>
                  </a:lnTo>
                  <a:lnTo>
                    <a:pt x="325" y="87"/>
                  </a:lnTo>
                  <a:lnTo>
                    <a:pt x="325" y="87"/>
                  </a:lnTo>
                  <a:lnTo>
                    <a:pt x="325" y="90"/>
                  </a:lnTo>
                  <a:lnTo>
                    <a:pt x="322" y="90"/>
                  </a:lnTo>
                  <a:lnTo>
                    <a:pt x="322" y="90"/>
                  </a:lnTo>
                  <a:lnTo>
                    <a:pt x="322" y="90"/>
                  </a:lnTo>
                  <a:lnTo>
                    <a:pt x="322" y="90"/>
                  </a:lnTo>
                  <a:lnTo>
                    <a:pt x="320" y="90"/>
                  </a:lnTo>
                  <a:lnTo>
                    <a:pt x="320" y="90"/>
                  </a:lnTo>
                  <a:lnTo>
                    <a:pt x="320" y="90"/>
                  </a:lnTo>
                  <a:lnTo>
                    <a:pt x="318" y="90"/>
                  </a:lnTo>
                  <a:lnTo>
                    <a:pt x="318" y="92"/>
                  </a:lnTo>
                  <a:lnTo>
                    <a:pt x="318" y="92"/>
                  </a:lnTo>
                  <a:lnTo>
                    <a:pt x="318" y="94"/>
                  </a:lnTo>
                  <a:lnTo>
                    <a:pt x="318" y="94"/>
                  </a:lnTo>
                  <a:lnTo>
                    <a:pt x="315" y="94"/>
                  </a:lnTo>
                  <a:lnTo>
                    <a:pt x="315" y="94"/>
                  </a:lnTo>
                  <a:lnTo>
                    <a:pt x="315" y="94"/>
                  </a:lnTo>
                  <a:lnTo>
                    <a:pt x="315" y="94"/>
                  </a:lnTo>
                  <a:lnTo>
                    <a:pt x="313" y="94"/>
                  </a:lnTo>
                  <a:lnTo>
                    <a:pt x="313" y="94"/>
                  </a:lnTo>
                  <a:lnTo>
                    <a:pt x="313" y="94"/>
                  </a:lnTo>
                  <a:lnTo>
                    <a:pt x="313" y="97"/>
                  </a:lnTo>
                  <a:lnTo>
                    <a:pt x="313" y="97"/>
                  </a:lnTo>
                  <a:lnTo>
                    <a:pt x="310" y="97"/>
                  </a:lnTo>
                  <a:lnTo>
                    <a:pt x="310" y="97"/>
                  </a:lnTo>
                  <a:lnTo>
                    <a:pt x="310" y="99"/>
                  </a:lnTo>
                  <a:lnTo>
                    <a:pt x="310" y="99"/>
                  </a:lnTo>
                  <a:lnTo>
                    <a:pt x="308" y="99"/>
                  </a:lnTo>
                  <a:lnTo>
                    <a:pt x="308" y="99"/>
                  </a:lnTo>
                  <a:lnTo>
                    <a:pt x="308" y="99"/>
                  </a:lnTo>
                  <a:lnTo>
                    <a:pt x="308" y="102"/>
                  </a:lnTo>
                  <a:lnTo>
                    <a:pt x="308" y="102"/>
                  </a:lnTo>
                  <a:lnTo>
                    <a:pt x="306" y="102"/>
                  </a:lnTo>
                  <a:lnTo>
                    <a:pt x="306" y="102"/>
                  </a:lnTo>
                  <a:lnTo>
                    <a:pt x="303" y="102"/>
                  </a:lnTo>
                  <a:lnTo>
                    <a:pt x="303" y="102"/>
                  </a:lnTo>
                  <a:lnTo>
                    <a:pt x="303" y="102"/>
                  </a:lnTo>
                  <a:lnTo>
                    <a:pt x="303" y="104"/>
                  </a:lnTo>
                  <a:lnTo>
                    <a:pt x="303" y="104"/>
                  </a:lnTo>
                  <a:lnTo>
                    <a:pt x="303" y="104"/>
                  </a:lnTo>
                  <a:lnTo>
                    <a:pt x="306" y="104"/>
                  </a:lnTo>
                  <a:lnTo>
                    <a:pt x="306" y="104"/>
                  </a:lnTo>
                  <a:lnTo>
                    <a:pt x="308" y="104"/>
                  </a:lnTo>
                  <a:lnTo>
                    <a:pt x="308" y="104"/>
                  </a:lnTo>
                  <a:lnTo>
                    <a:pt x="308" y="104"/>
                  </a:lnTo>
                  <a:lnTo>
                    <a:pt x="308" y="104"/>
                  </a:lnTo>
                  <a:lnTo>
                    <a:pt x="310" y="104"/>
                  </a:lnTo>
                  <a:lnTo>
                    <a:pt x="310" y="106"/>
                  </a:lnTo>
                  <a:lnTo>
                    <a:pt x="310" y="106"/>
                  </a:lnTo>
                  <a:lnTo>
                    <a:pt x="313" y="106"/>
                  </a:lnTo>
                  <a:lnTo>
                    <a:pt x="313" y="106"/>
                  </a:lnTo>
                  <a:lnTo>
                    <a:pt x="313" y="104"/>
                  </a:lnTo>
                  <a:lnTo>
                    <a:pt x="313" y="104"/>
                  </a:lnTo>
                  <a:lnTo>
                    <a:pt x="315" y="104"/>
                  </a:lnTo>
                  <a:lnTo>
                    <a:pt x="315" y="104"/>
                  </a:lnTo>
                  <a:lnTo>
                    <a:pt x="315" y="104"/>
                  </a:lnTo>
                  <a:lnTo>
                    <a:pt x="315" y="106"/>
                  </a:lnTo>
                  <a:lnTo>
                    <a:pt x="315" y="106"/>
                  </a:lnTo>
                  <a:lnTo>
                    <a:pt x="318" y="106"/>
                  </a:lnTo>
                  <a:lnTo>
                    <a:pt x="318" y="109"/>
                  </a:lnTo>
                  <a:lnTo>
                    <a:pt x="318" y="109"/>
                  </a:lnTo>
                  <a:lnTo>
                    <a:pt x="318" y="111"/>
                  </a:lnTo>
                  <a:lnTo>
                    <a:pt x="318" y="111"/>
                  </a:lnTo>
                  <a:lnTo>
                    <a:pt x="318" y="113"/>
                  </a:lnTo>
                  <a:lnTo>
                    <a:pt x="318" y="113"/>
                  </a:lnTo>
                  <a:lnTo>
                    <a:pt x="318" y="111"/>
                  </a:lnTo>
                  <a:lnTo>
                    <a:pt x="320" y="111"/>
                  </a:lnTo>
                  <a:lnTo>
                    <a:pt x="320" y="111"/>
                  </a:lnTo>
                  <a:lnTo>
                    <a:pt x="320" y="113"/>
                  </a:lnTo>
                  <a:lnTo>
                    <a:pt x="320" y="113"/>
                  </a:lnTo>
                  <a:lnTo>
                    <a:pt x="322" y="113"/>
                  </a:lnTo>
                  <a:lnTo>
                    <a:pt x="322" y="111"/>
                  </a:lnTo>
                  <a:lnTo>
                    <a:pt x="322" y="111"/>
                  </a:lnTo>
                  <a:lnTo>
                    <a:pt x="322" y="113"/>
                  </a:lnTo>
                  <a:lnTo>
                    <a:pt x="322" y="113"/>
                  </a:lnTo>
                  <a:lnTo>
                    <a:pt x="325" y="113"/>
                  </a:lnTo>
                  <a:lnTo>
                    <a:pt x="325" y="113"/>
                  </a:lnTo>
                  <a:lnTo>
                    <a:pt x="327" y="113"/>
                  </a:lnTo>
                  <a:lnTo>
                    <a:pt x="327" y="113"/>
                  </a:lnTo>
                  <a:lnTo>
                    <a:pt x="327" y="113"/>
                  </a:lnTo>
                  <a:lnTo>
                    <a:pt x="327" y="113"/>
                  </a:lnTo>
                  <a:lnTo>
                    <a:pt x="329" y="113"/>
                  </a:lnTo>
                  <a:lnTo>
                    <a:pt x="329" y="113"/>
                  </a:lnTo>
                  <a:lnTo>
                    <a:pt x="329" y="113"/>
                  </a:lnTo>
                  <a:lnTo>
                    <a:pt x="329" y="113"/>
                  </a:lnTo>
                  <a:lnTo>
                    <a:pt x="329" y="113"/>
                  </a:lnTo>
                  <a:lnTo>
                    <a:pt x="332" y="113"/>
                  </a:lnTo>
                  <a:lnTo>
                    <a:pt x="332" y="113"/>
                  </a:lnTo>
                  <a:lnTo>
                    <a:pt x="332" y="111"/>
                  </a:lnTo>
                  <a:lnTo>
                    <a:pt x="332" y="111"/>
                  </a:lnTo>
                  <a:lnTo>
                    <a:pt x="332" y="109"/>
                  </a:lnTo>
                  <a:lnTo>
                    <a:pt x="332" y="109"/>
                  </a:lnTo>
                  <a:lnTo>
                    <a:pt x="334" y="109"/>
                  </a:lnTo>
                  <a:lnTo>
                    <a:pt x="334" y="109"/>
                  </a:lnTo>
                  <a:lnTo>
                    <a:pt x="334" y="109"/>
                  </a:lnTo>
                  <a:lnTo>
                    <a:pt x="334" y="109"/>
                  </a:lnTo>
                  <a:lnTo>
                    <a:pt x="334" y="106"/>
                  </a:lnTo>
                  <a:lnTo>
                    <a:pt x="336" y="106"/>
                  </a:lnTo>
                  <a:lnTo>
                    <a:pt x="336" y="106"/>
                  </a:lnTo>
                  <a:lnTo>
                    <a:pt x="336" y="104"/>
                  </a:lnTo>
                  <a:lnTo>
                    <a:pt x="336" y="104"/>
                  </a:lnTo>
                  <a:lnTo>
                    <a:pt x="336" y="104"/>
                  </a:lnTo>
                  <a:lnTo>
                    <a:pt x="336" y="104"/>
                  </a:lnTo>
                  <a:lnTo>
                    <a:pt x="336" y="104"/>
                  </a:lnTo>
                  <a:lnTo>
                    <a:pt x="336" y="104"/>
                  </a:lnTo>
                  <a:lnTo>
                    <a:pt x="336" y="104"/>
                  </a:lnTo>
                  <a:lnTo>
                    <a:pt x="339" y="104"/>
                  </a:lnTo>
                  <a:lnTo>
                    <a:pt x="339" y="106"/>
                  </a:lnTo>
                  <a:lnTo>
                    <a:pt x="339" y="106"/>
                  </a:lnTo>
                  <a:lnTo>
                    <a:pt x="339" y="106"/>
                  </a:lnTo>
                  <a:lnTo>
                    <a:pt x="341" y="106"/>
                  </a:lnTo>
                  <a:lnTo>
                    <a:pt x="341" y="109"/>
                  </a:lnTo>
                  <a:lnTo>
                    <a:pt x="341" y="109"/>
                  </a:lnTo>
                  <a:lnTo>
                    <a:pt x="341" y="109"/>
                  </a:lnTo>
                  <a:lnTo>
                    <a:pt x="341" y="111"/>
                  </a:lnTo>
                  <a:lnTo>
                    <a:pt x="341" y="111"/>
                  </a:lnTo>
                  <a:lnTo>
                    <a:pt x="341" y="111"/>
                  </a:lnTo>
                  <a:lnTo>
                    <a:pt x="341" y="113"/>
                  </a:lnTo>
                  <a:lnTo>
                    <a:pt x="341" y="113"/>
                  </a:lnTo>
                  <a:lnTo>
                    <a:pt x="341" y="113"/>
                  </a:lnTo>
                  <a:lnTo>
                    <a:pt x="344" y="113"/>
                  </a:lnTo>
                  <a:lnTo>
                    <a:pt x="344" y="113"/>
                  </a:lnTo>
                  <a:lnTo>
                    <a:pt x="344" y="113"/>
                  </a:lnTo>
                  <a:lnTo>
                    <a:pt x="346" y="113"/>
                  </a:lnTo>
                  <a:lnTo>
                    <a:pt x="346" y="113"/>
                  </a:lnTo>
                  <a:lnTo>
                    <a:pt x="346" y="113"/>
                  </a:lnTo>
                  <a:lnTo>
                    <a:pt x="346" y="113"/>
                  </a:lnTo>
                  <a:lnTo>
                    <a:pt x="348" y="113"/>
                  </a:lnTo>
                  <a:lnTo>
                    <a:pt x="348" y="113"/>
                  </a:lnTo>
                  <a:lnTo>
                    <a:pt x="348" y="113"/>
                  </a:lnTo>
                  <a:lnTo>
                    <a:pt x="348" y="116"/>
                  </a:lnTo>
                  <a:lnTo>
                    <a:pt x="348" y="116"/>
                  </a:lnTo>
                  <a:lnTo>
                    <a:pt x="348" y="116"/>
                  </a:lnTo>
                  <a:lnTo>
                    <a:pt x="348" y="116"/>
                  </a:lnTo>
                  <a:lnTo>
                    <a:pt x="348" y="116"/>
                  </a:lnTo>
                  <a:lnTo>
                    <a:pt x="351" y="116"/>
                  </a:lnTo>
                  <a:lnTo>
                    <a:pt x="351" y="116"/>
                  </a:lnTo>
                  <a:lnTo>
                    <a:pt x="353" y="116"/>
                  </a:lnTo>
                  <a:lnTo>
                    <a:pt x="353" y="116"/>
                  </a:lnTo>
                  <a:lnTo>
                    <a:pt x="353" y="116"/>
                  </a:lnTo>
                  <a:lnTo>
                    <a:pt x="353" y="116"/>
                  </a:lnTo>
                  <a:lnTo>
                    <a:pt x="353" y="118"/>
                  </a:lnTo>
                  <a:lnTo>
                    <a:pt x="355" y="118"/>
                  </a:lnTo>
                  <a:lnTo>
                    <a:pt x="355" y="118"/>
                  </a:lnTo>
                  <a:lnTo>
                    <a:pt x="355" y="118"/>
                  </a:lnTo>
                  <a:lnTo>
                    <a:pt x="355" y="121"/>
                  </a:lnTo>
                  <a:lnTo>
                    <a:pt x="355" y="121"/>
                  </a:lnTo>
                  <a:lnTo>
                    <a:pt x="358" y="121"/>
                  </a:lnTo>
                  <a:lnTo>
                    <a:pt x="358" y="121"/>
                  </a:lnTo>
                  <a:lnTo>
                    <a:pt x="360" y="121"/>
                  </a:lnTo>
                  <a:lnTo>
                    <a:pt x="360" y="121"/>
                  </a:lnTo>
                  <a:lnTo>
                    <a:pt x="360" y="121"/>
                  </a:lnTo>
                  <a:lnTo>
                    <a:pt x="362" y="121"/>
                  </a:lnTo>
                  <a:lnTo>
                    <a:pt x="362" y="121"/>
                  </a:lnTo>
                  <a:lnTo>
                    <a:pt x="362" y="121"/>
                  </a:lnTo>
                  <a:lnTo>
                    <a:pt x="362" y="121"/>
                  </a:lnTo>
                  <a:lnTo>
                    <a:pt x="365" y="121"/>
                  </a:lnTo>
                  <a:lnTo>
                    <a:pt x="365" y="121"/>
                  </a:lnTo>
                  <a:lnTo>
                    <a:pt x="365" y="121"/>
                  </a:lnTo>
                  <a:lnTo>
                    <a:pt x="365" y="121"/>
                  </a:lnTo>
                  <a:lnTo>
                    <a:pt x="367" y="121"/>
                  </a:lnTo>
                  <a:lnTo>
                    <a:pt x="367" y="121"/>
                  </a:lnTo>
                  <a:lnTo>
                    <a:pt x="367" y="121"/>
                  </a:lnTo>
                  <a:lnTo>
                    <a:pt x="367" y="121"/>
                  </a:lnTo>
                  <a:lnTo>
                    <a:pt x="367" y="123"/>
                  </a:lnTo>
                  <a:lnTo>
                    <a:pt x="367" y="123"/>
                  </a:lnTo>
                  <a:lnTo>
                    <a:pt x="365" y="123"/>
                  </a:lnTo>
                  <a:lnTo>
                    <a:pt x="365" y="123"/>
                  </a:lnTo>
                  <a:lnTo>
                    <a:pt x="365" y="123"/>
                  </a:lnTo>
                  <a:lnTo>
                    <a:pt x="362" y="123"/>
                  </a:lnTo>
                  <a:lnTo>
                    <a:pt x="362" y="123"/>
                  </a:lnTo>
                  <a:lnTo>
                    <a:pt x="362" y="123"/>
                  </a:lnTo>
                  <a:lnTo>
                    <a:pt x="362" y="123"/>
                  </a:lnTo>
                  <a:lnTo>
                    <a:pt x="360" y="123"/>
                  </a:lnTo>
                  <a:lnTo>
                    <a:pt x="360" y="125"/>
                  </a:lnTo>
                  <a:lnTo>
                    <a:pt x="360" y="125"/>
                  </a:lnTo>
                  <a:lnTo>
                    <a:pt x="360" y="125"/>
                  </a:lnTo>
                  <a:lnTo>
                    <a:pt x="360" y="125"/>
                  </a:lnTo>
                  <a:lnTo>
                    <a:pt x="360" y="128"/>
                  </a:lnTo>
                  <a:lnTo>
                    <a:pt x="358" y="128"/>
                  </a:lnTo>
                  <a:lnTo>
                    <a:pt x="358" y="128"/>
                  </a:lnTo>
                  <a:lnTo>
                    <a:pt x="358" y="128"/>
                  </a:lnTo>
                  <a:lnTo>
                    <a:pt x="355" y="128"/>
                  </a:lnTo>
                  <a:lnTo>
                    <a:pt x="355" y="128"/>
                  </a:lnTo>
                  <a:lnTo>
                    <a:pt x="355" y="128"/>
                  </a:lnTo>
                  <a:lnTo>
                    <a:pt x="353" y="128"/>
                  </a:lnTo>
                  <a:lnTo>
                    <a:pt x="353" y="128"/>
                  </a:lnTo>
                  <a:lnTo>
                    <a:pt x="353" y="128"/>
                  </a:lnTo>
                  <a:lnTo>
                    <a:pt x="353" y="1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7" name="Rectangle 13"/>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8" name="Rectangle 14"/>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9" name="Rectangle 15"/>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0" name="Rectangle 16"/>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1" name="Freeform 17"/>
            <p:cNvSpPr>
              <a:spLocks/>
            </p:cNvSpPr>
            <p:nvPr/>
          </p:nvSpPr>
          <p:spPr bwMode="auto">
            <a:xfrm>
              <a:off x="6930149" y="4275654"/>
              <a:ext cx="96860" cy="189415"/>
            </a:xfrm>
            <a:custGeom>
              <a:avLst/>
              <a:gdLst/>
              <a:ahLst/>
              <a:cxnLst>
                <a:cxn ang="0">
                  <a:pos x="40" y="14"/>
                </a:cxn>
                <a:cxn ang="0">
                  <a:pos x="40" y="19"/>
                </a:cxn>
                <a:cxn ang="0">
                  <a:pos x="40" y="21"/>
                </a:cxn>
                <a:cxn ang="0">
                  <a:pos x="40" y="24"/>
                </a:cxn>
                <a:cxn ang="0">
                  <a:pos x="38" y="28"/>
                </a:cxn>
                <a:cxn ang="0">
                  <a:pos x="38" y="33"/>
                </a:cxn>
                <a:cxn ang="0">
                  <a:pos x="38" y="35"/>
                </a:cxn>
                <a:cxn ang="0">
                  <a:pos x="36" y="38"/>
                </a:cxn>
                <a:cxn ang="0">
                  <a:pos x="33" y="43"/>
                </a:cxn>
                <a:cxn ang="0">
                  <a:pos x="33" y="47"/>
                </a:cxn>
                <a:cxn ang="0">
                  <a:pos x="33" y="52"/>
                </a:cxn>
                <a:cxn ang="0">
                  <a:pos x="31" y="54"/>
                </a:cxn>
                <a:cxn ang="0">
                  <a:pos x="31" y="59"/>
                </a:cxn>
                <a:cxn ang="0">
                  <a:pos x="29" y="64"/>
                </a:cxn>
                <a:cxn ang="0">
                  <a:pos x="26" y="66"/>
                </a:cxn>
                <a:cxn ang="0">
                  <a:pos x="24" y="69"/>
                </a:cxn>
                <a:cxn ang="0">
                  <a:pos x="21" y="71"/>
                </a:cxn>
                <a:cxn ang="0">
                  <a:pos x="21" y="76"/>
                </a:cxn>
                <a:cxn ang="0">
                  <a:pos x="21" y="81"/>
                </a:cxn>
                <a:cxn ang="0">
                  <a:pos x="21" y="85"/>
                </a:cxn>
                <a:cxn ang="0">
                  <a:pos x="19" y="88"/>
                </a:cxn>
                <a:cxn ang="0">
                  <a:pos x="14" y="88"/>
                </a:cxn>
                <a:cxn ang="0">
                  <a:pos x="14" y="83"/>
                </a:cxn>
                <a:cxn ang="0">
                  <a:pos x="14" y="78"/>
                </a:cxn>
                <a:cxn ang="0">
                  <a:pos x="12" y="76"/>
                </a:cxn>
                <a:cxn ang="0">
                  <a:pos x="10" y="73"/>
                </a:cxn>
                <a:cxn ang="0">
                  <a:pos x="7" y="71"/>
                </a:cxn>
                <a:cxn ang="0">
                  <a:pos x="5" y="66"/>
                </a:cxn>
                <a:cxn ang="0">
                  <a:pos x="5" y="64"/>
                </a:cxn>
                <a:cxn ang="0">
                  <a:pos x="3" y="59"/>
                </a:cxn>
                <a:cxn ang="0">
                  <a:pos x="0" y="57"/>
                </a:cxn>
                <a:cxn ang="0">
                  <a:pos x="3" y="52"/>
                </a:cxn>
                <a:cxn ang="0">
                  <a:pos x="5" y="50"/>
                </a:cxn>
                <a:cxn ang="0">
                  <a:pos x="3" y="45"/>
                </a:cxn>
                <a:cxn ang="0">
                  <a:pos x="5" y="43"/>
                </a:cxn>
                <a:cxn ang="0">
                  <a:pos x="5" y="38"/>
                </a:cxn>
                <a:cxn ang="0">
                  <a:pos x="7" y="35"/>
                </a:cxn>
                <a:cxn ang="0">
                  <a:pos x="10" y="33"/>
                </a:cxn>
                <a:cxn ang="0">
                  <a:pos x="12" y="28"/>
                </a:cxn>
                <a:cxn ang="0">
                  <a:pos x="12" y="24"/>
                </a:cxn>
                <a:cxn ang="0">
                  <a:pos x="14" y="21"/>
                </a:cxn>
                <a:cxn ang="0">
                  <a:pos x="17" y="19"/>
                </a:cxn>
                <a:cxn ang="0">
                  <a:pos x="19" y="17"/>
                </a:cxn>
                <a:cxn ang="0">
                  <a:pos x="19" y="12"/>
                </a:cxn>
                <a:cxn ang="0">
                  <a:pos x="21" y="9"/>
                </a:cxn>
                <a:cxn ang="0">
                  <a:pos x="24" y="7"/>
                </a:cxn>
                <a:cxn ang="0">
                  <a:pos x="29" y="5"/>
                </a:cxn>
                <a:cxn ang="0">
                  <a:pos x="31" y="5"/>
                </a:cxn>
                <a:cxn ang="0">
                  <a:pos x="33" y="2"/>
                </a:cxn>
                <a:cxn ang="0">
                  <a:pos x="36" y="2"/>
                </a:cxn>
                <a:cxn ang="0">
                  <a:pos x="38" y="5"/>
                </a:cxn>
                <a:cxn ang="0">
                  <a:pos x="43" y="5"/>
                </a:cxn>
                <a:cxn ang="0">
                  <a:pos x="45" y="7"/>
                </a:cxn>
                <a:cxn ang="0">
                  <a:pos x="43" y="9"/>
                </a:cxn>
              </a:cxnLst>
              <a:rect l="0" t="0" r="r" b="b"/>
              <a:pathLst>
                <a:path w="45" h="88">
                  <a:moveTo>
                    <a:pt x="43" y="12"/>
                  </a:moveTo>
                  <a:lnTo>
                    <a:pt x="40" y="12"/>
                  </a:lnTo>
                  <a:lnTo>
                    <a:pt x="40" y="14"/>
                  </a:lnTo>
                  <a:lnTo>
                    <a:pt x="40" y="14"/>
                  </a:lnTo>
                  <a:lnTo>
                    <a:pt x="40" y="14"/>
                  </a:lnTo>
                  <a:lnTo>
                    <a:pt x="40" y="14"/>
                  </a:lnTo>
                  <a:lnTo>
                    <a:pt x="40" y="17"/>
                  </a:lnTo>
                  <a:lnTo>
                    <a:pt x="40" y="17"/>
                  </a:lnTo>
                  <a:lnTo>
                    <a:pt x="40" y="17"/>
                  </a:lnTo>
                  <a:lnTo>
                    <a:pt x="40" y="19"/>
                  </a:lnTo>
                  <a:lnTo>
                    <a:pt x="43" y="19"/>
                  </a:lnTo>
                  <a:lnTo>
                    <a:pt x="43" y="19"/>
                  </a:lnTo>
                  <a:lnTo>
                    <a:pt x="40" y="19"/>
                  </a:lnTo>
                  <a:lnTo>
                    <a:pt x="40" y="21"/>
                  </a:lnTo>
                  <a:lnTo>
                    <a:pt x="40" y="21"/>
                  </a:lnTo>
                  <a:lnTo>
                    <a:pt x="40" y="24"/>
                  </a:lnTo>
                  <a:lnTo>
                    <a:pt x="40" y="24"/>
                  </a:lnTo>
                  <a:lnTo>
                    <a:pt x="40" y="24"/>
                  </a:lnTo>
                  <a:lnTo>
                    <a:pt x="40" y="24"/>
                  </a:lnTo>
                  <a:lnTo>
                    <a:pt x="40" y="24"/>
                  </a:lnTo>
                  <a:lnTo>
                    <a:pt x="40" y="26"/>
                  </a:lnTo>
                  <a:lnTo>
                    <a:pt x="40" y="26"/>
                  </a:lnTo>
                  <a:lnTo>
                    <a:pt x="38" y="26"/>
                  </a:lnTo>
                  <a:lnTo>
                    <a:pt x="38" y="28"/>
                  </a:lnTo>
                  <a:lnTo>
                    <a:pt x="38" y="28"/>
                  </a:lnTo>
                  <a:lnTo>
                    <a:pt x="38" y="28"/>
                  </a:lnTo>
                  <a:lnTo>
                    <a:pt x="38" y="31"/>
                  </a:lnTo>
                  <a:lnTo>
                    <a:pt x="38" y="31"/>
                  </a:lnTo>
                  <a:lnTo>
                    <a:pt x="38" y="31"/>
                  </a:lnTo>
                  <a:lnTo>
                    <a:pt x="38" y="33"/>
                  </a:lnTo>
                  <a:lnTo>
                    <a:pt x="36" y="33"/>
                  </a:lnTo>
                  <a:lnTo>
                    <a:pt x="36" y="33"/>
                  </a:lnTo>
                  <a:lnTo>
                    <a:pt x="38" y="33"/>
                  </a:lnTo>
                  <a:lnTo>
                    <a:pt x="38" y="35"/>
                  </a:lnTo>
                  <a:lnTo>
                    <a:pt x="38" y="35"/>
                  </a:lnTo>
                  <a:lnTo>
                    <a:pt x="36" y="35"/>
                  </a:lnTo>
                  <a:lnTo>
                    <a:pt x="36" y="35"/>
                  </a:lnTo>
                  <a:lnTo>
                    <a:pt x="36" y="38"/>
                  </a:lnTo>
                  <a:lnTo>
                    <a:pt x="36" y="38"/>
                  </a:lnTo>
                  <a:lnTo>
                    <a:pt x="36" y="38"/>
                  </a:lnTo>
                  <a:lnTo>
                    <a:pt x="36" y="40"/>
                  </a:lnTo>
                  <a:lnTo>
                    <a:pt x="36" y="40"/>
                  </a:lnTo>
                  <a:lnTo>
                    <a:pt x="36" y="43"/>
                  </a:lnTo>
                  <a:lnTo>
                    <a:pt x="36" y="43"/>
                  </a:lnTo>
                  <a:lnTo>
                    <a:pt x="33" y="43"/>
                  </a:lnTo>
                  <a:lnTo>
                    <a:pt x="33" y="45"/>
                  </a:lnTo>
                  <a:lnTo>
                    <a:pt x="33" y="45"/>
                  </a:lnTo>
                  <a:lnTo>
                    <a:pt x="33" y="45"/>
                  </a:lnTo>
                  <a:lnTo>
                    <a:pt x="33" y="47"/>
                  </a:lnTo>
                  <a:lnTo>
                    <a:pt x="33" y="47"/>
                  </a:lnTo>
                  <a:lnTo>
                    <a:pt x="33" y="47"/>
                  </a:lnTo>
                  <a:lnTo>
                    <a:pt x="33" y="50"/>
                  </a:lnTo>
                  <a:lnTo>
                    <a:pt x="33" y="50"/>
                  </a:lnTo>
                  <a:lnTo>
                    <a:pt x="33" y="52"/>
                  </a:lnTo>
                  <a:lnTo>
                    <a:pt x="33" y="52"/>
                  </a:lnTo>
                  <a:lnTo>
                    <a:pt x="33" y="52"/>
                  </a:lnTo>
                  <a:lnTo>
                    <a:pt x="33" y="54"/>
                  </a:lnTo>
                  <a:lnTo>
                    <a:pt x="31" y="54"/>
                  </a:lnTo>
                  <a:lnTo>
                    <a:pt x="31" y="54"/>
                  </a:lnTo>
                  <a:lnTo>
                    <a:pt x="31" y="54"/>
                  </a:lnTo>
                  <a:lnTo>
                    <a:pt x="31" y="57"/>
                  </a:lnTo>
                  <a:lnTo>
                    <a:pt x="31" y="57"/>
                  </a:lnTo>
                  <a:lnTo>
                    <a:pt x="31" y="57"/>
                  </a:lnTo>
                  <a:lnTo>
                    <a:pt x="31" y="59"/>
                  </a:lnTo>
                  <a:lnTo>
                    <a:pt x="31" y="59"/>
                  </a:lnTo>
                  <a:lnTo>
                    <a:pt x="29" y="59"/>
                  </a:lnTo>
                  <a:lnTo>
                    <a:pt x="29" y="62"/>
                  </a:lnTo>
                  <a:lnTo>
                    <a:pt x="29" y="62"/>
                  </a:lnTo>
                  <a:lnTo>
                    <a:pt x="29" y="62"/>
                  </a:lnTo>
                  <a:lnTo>
                    <a:pt x="29" y="64"/>
                  </a:lnTo>
                  <a:lnTo>
                    <a:pt x="29" y="64"/>
                  </a:lnTo>
                  <a:lnTo>
                    <a:pt x="29" y="64"/>
                  </a:lnTo>
                  <a:lnTo>
                    <a:pt x="26" y="64"/>
                  </a:lnTo>
                  <a:lnTo>
                    <a:pt x="26" y="64"/>
                  </a:lnTo>
                  <a:lnTo>
                    <a:pt x="26" y="66"/>
                  </a:lnTo>
                  <a:lnTo>
                    <a:pt x="26" y="66"/>
                  </a:lnTo>
                  <a:lnTo>
                    <a:pt x="26" y="66"/>
                  </a:lnTo>
                  <a:lnTo>
                    <a:pt x="26" y="66"/>
                  </a:lnTo>
                  <a:lnTo>
                    <a:pt x="26" y="69"/>
                  </a:lnTo>
                  <a:lnTo>
                    <a:pt x="24" y="69"/>
                  </a:lnTo>
                  <a:lnTo>
                    <a:pt x="24" y="69"/>
                  </a:lnTo>
                  <a:lnTo>
                    <a:pt x="24" y="69"/>
                  </a:lnTo>
                  <a:lnTo>
                    <a:pt x="24" y="71"/>
                  </a:lnTo>
                  <a:lnTo>
                    <a:pt x="21" y="71"/>
                  </a:lnTo>
                  <a:lnTo>
                    <a:pt x="21" y="71"/>
                  </a:lnTo>
                  <a:lnTo>
                    <a:pt x="21" y="73"/>
                  </a:lnTo>
                  <a:lnTo>
                    <a:pt x="21" y="73"/>
                  </a:lnTo>
                  <a:lnTo>
                    <a:pt x="21" y="73"/>
                  </a:lnTo>
                  <a:lnTo>
                    <a:pt x="21" y="73"/>
                  </a:lnTo>
                  <a:lnTo>
                    <a:pt x="21" y="76"/>
                  </a:lnTo>
                  <a:lnTo>
                    <a:pt x="21" y="76"/>
                  </a:lnTo>
                  <a:lnTo>
                    <a:pt x="21" y="76"/>
                  </a:lnTo>
                  <a:lnTo>
                    <a:pt x="21" y="78"/>
                  </a:lnTo>
                  <a:lnTo>
                    <a:pt x="21" y="78"/>
                  </a:lnTo>
                  <a:lnTo>
                    <a:pt x="21" y="81"/>
                  </a:lnTo>
                  <a:lnTo>
                    <a:pt x="21" y="81"/>
                  </a:lnTo>
                  <a:lnTo>
                    <a:pt x="21" y="83"/>
                  </a:lnTo>
                  <a:lnTo>
                    <a:pt x="21" y="83"/>
                  </a:lnTo>
                  <a:lnTo>
                    <a:pt x="21" y="83"/>
                  </a:lnTo>
                  <a:lnTo>
                    <a:pt x="21" y="85"/>
                  </a:lnTo>
                  <a:lnTo>
                    <a:pt x="19" y="85"/>
                  </a:lnTo>
                  <a:lnTo>
                    <a:pt x="19" y="85"/>
                  </a:lnTo>
                  <a:lnTo>
                    <a:pt x="19" y="88"/>
                  </a:lnTo>
                  <a:lnTo>
                    <a:pt x="19" y="88"/>
                  </a:lnTo>
                  <a:lnTo>
                    <a:pt x="19" y="88"/>
                  </a:lnTo>
                  <a:lnTo>
                    <a:pt x="19" y="88"/>
                  </a:lnTo>
                  <a:lnTo>
                    <a:pt x="19" y="88"/>
                  </a:lnTo>
                  <a:lnTo>
                    <a:pt x="17" y="88"/>
                  </a:lnTo>
                  <a:lnTo>
                    <a:pt x="17" y="88"/>
                  </a:lnTo>
                  <a:lnTo>
                    <a:pt x="14" y="88"/>
                  </a:lnTo>
                  <a:lnTo>
                    <a:pt x="14" y="85"/>
                  </a:lnTo>
                  <a:lnTo>
                    <a:pt x="14" y="85"/>
                  </a:lnTo>
                  <a:lnTo>
                    <a:pt x="14" y="83"/>
                  </a:lnTo>
                  <a:lnTo>
                    <a:pt x="14" y="83"/>
                  </a:lnTo>
                  <a:lnTo>
                    <a:pt x="14" y="83"/>
                  </a:lnTo>
                  <a:lnTo>
                    <a:pt x="14" y="81"/>
                  </a:lnTo>
                  <a:lnTo>
                    <a:pt x="14" y="81"/>
                  </a:lnTo>
                  <a:lnTo>
                    <a:pt x="14" y="81"/>
                  </a:lnTo>
                  <a:lnTo>
                    <a:pt x="14" y="78"/>
                  </a:lnTo>
                  <a:lnTo>
                    <a:pt x="14" y="78"/>
                  </a:lnTo>
                  <a:lnTo>
                    <a:pt x="14" y="78"/>
                  </a:lnTo>
                  <a:lnTo>
                    <a:pt x="14" y="76"/>
                  </a:lnTo>
                  <a:lnTo>
                    <a:pt x="12" y="76"/>
                  </a:lnTo>
                  <a:lnTo>
                    <a:pt x="12" y="76"/>
                  </a:lnTo>
                  <a:lnTo>
                    <a:pt x="12" y="76"/>
                  </a:lnTo>
                  <a:lnTo>
                    <a:pt x="12" y="73"/>
                  </a:lnTo>
                  <a:lnTo>
                    <a:pt x="12" y="73"/>
                  </a:lnTo>
                  <a:lnTo>
                    <a:pt x="10" y="73"/>
                  </a:lnTo>
                  <a:lnTo>
                    <a:pt x="10" y="73"/>
                  </a:lnTo>
                  <a:lnTo>
                    <a:pt x="10" y="73"/>
                  </a:lnTo>
                  <a:lnTo>
                    <a:pt x="7" y="73"/>
                  </a:lnTo>
                  <a:lnTo>
                    <a:pt x="7" y="73"/>
                  </a:lnTo>
                  <a:lnTo>
                    <a:pt x="7" y="73"/>
                  </a:lnTo>
                  <a:lnTo>
                    <a:pt x="7" y="71"/>
                  </a:lnTo>
                  <a:lnTo>
                    <a:pt x="7" y="71"/>
                  </a:lnTo>
                  <a:lnTo>
                    <a:pt x="7" y="71"/>
                  </a:lnTo>
                  <a:lnTo>
                    <a:pt x="7" y="69"/>
                  </a:lnTo>
                  <a:lnTo>
                    <a:pt x="5" y="69"/>
                  </a:lnTo>
                  <a:lnTo>
                    <a:pt x="5" y="69"/>
                  </a:lnTo>
                  <a:lnTo>
                    <a:pt x="5" y="66"/>
                  </a:lnTo>
                  <a:lnTo>
                    <a:pt x="5" y="66"/>
                  </a:lnTo>
                  <a:lnTo>
                    <a:pt x="5" y="64"/>
                  </a:lnTo>
                  <a:lnTo>
                    <a:pt x="5" y="64"/>
                  </a:lnTo>
                  <a:lnTo>
                    <a:pt x="5" y="64"/>
                  </a:lnTo>
                  <a:lnTo>
                    <a:pt x="5" y="64"/>
                  </a:lnTo>
                  <a:lnTo>
                    <a:pt x="5" y="62"/>
                  </a:lnTo>
                  <a:lnTo>
                    <a:pt x="5" y="62"/>
                  </a:lnTo>
                  <a:lnTo>
                    <a:pt x="5" y="62"/>
                  </a:lnTo>
                  <a:lnTo>
                    <a:pt x="5" y="59"/>
                  </a:lnTo>
                  <a:lnTo>
                    <a:pt x="3" y="59"/>
                  </a:lnTo>
                  <a:lnTo>
                    <a:pt x="3" y="59"/>
                  </a:lnTo>
                  <a:lnTo>
                    <a:pt x="3" y="59"/>
                  </a:lnTo>
                  <a:lnTo>
                    <a:pt x="0" y="59"/>
                  </a:lnTo>
                  <a:lnTo>
                    <a:pt x="0" y="57"/>
                  </a:lnTo>
                  <a:lnTo>
                    <a:pt x="0" y="57"/>
                  </a:lnTo>
                  <a:lnTo>
                    <a:pt x="3" y="57"/>
                  </a:lnTo>
                  <a:lnTo>
                    <a:pt x="3" y="54"/>
                  </a:lnTo>
                  <a:lnTo>
                    <a:pt x="3" y="54"/>
                  </a:lnTo>
                  <a:lnTo>
                    <a:pt x="3" y="54"/>
                  </a:lnTo>
                  <a:lnTo>
                    <a:pt x="3" y="52"/>
                  </a:lnTo>
                  <a:lnTo>
                    <a:pt x="3" y="52"/>
                  </a:lnTo>
                  <a:lnTo>
                    <a:pt x="3" y="52"/>
                  </a:lnTo>
                  <a:lnTo>
                    <a:pt x="3" y="50"/>
                  </a:lnTo>
                  <a:lnTo>
                    <a:pt x="5" y="50"/>
                  </a:lnTo>
                  <a:lnTo>
                    <a:pt x="5" y="50"/>
                  </a:lnTo>
                  <a:lnTo>
                    <a:pt x="5" y="47"/>
                  </a:lnTo>
                  <a:lnTo>
                    <a:pt x="5" y="47"/>
                  </a:lnTo>
                  <a:lnTo>
                    <a:pt x="5" y="45"/>
                  </a:lnTo>
                  <a:lnTo>
                    <a:pt x="5" y="45"/>
                  </a:lnTo>
                  <a:lnTo>
                    <a:pt x="3" y="45"/>
                  </a:lnTo>
                  <a:lnTo>
                    <a:pt x="3" y="45"/>
                  </a:lnTo>
                  <a:lnTo>
                    <a:pt x="5" y="45"/>
                  </a:lnTo>
                  <a:lnTo>
                    <a:pt x="5" y="43"/>
                  </a:lnTo>
                  <a:lnTo>
                    <a:pt x="5" y="43"/>
                  </a:lnTo>
                  <a:lnTo>
                    <a:pt x="5" y="43"/>
                  </a:lnTo>
                  <a:lnTo>
                    <a:pt x="5" y="40"/>
                  </a:lnTo>
                  <a:lnTo>
                    <a:pt x="5" y="40"/>
                  </a:lnTo>
                  <a:lnTo>
                    <a:pt x="5" y="40"/>
                  </a:lnTo>
                  <a:lnTo>
                    <a:pt x="5" y="38"/>
                  </a:lnTo>
                  <a:lnTo>
                    <a:pt x="5" y="38"/>
                  </a:lnTo>
                  <a:lnTo>
                    <a:pt x="7" y="38"/>
                  </a:lnTo>
                  <a:lnTo>
                    <a:pt x="7" y="35"/>
                  </a:lnTo>
                  <a:lnTo>
                    <a:pt x="7" y="35"/>
                  </a:lnTo>
                  <a:lnTo>
                    <a:pt x="7" y="35"/>
                  </a:lnTo>
                  <a:lnTo>
                    <a:pt x="7" y="35"/>
                  </a:lnTo>
                  <a:lnTo>
                    <a:pt x="7" y="35"/>
                  </a:lnTo>
                  <a:lnTo>
                    <a:pt x="7" y="33"/>
                  </a:lnTo>
                  <a:lnTo>
                    <a:pt x="10" y="33"/>
                  </a:lnTo>
                  <a:lnTo>
                    <a:pt x="10" y="33"/>
                  </a:lnTo>
                  <a:lnTo>
                    <a:pt x="10" y="33"/>
                  </a:lnTo>
                  <a:lnTo>
                    <a:pt x="10" y="31"/>
                  </a:lnTo>
                  <a:lnTo>
                    <a:pt x="10" y="31"/>
                  </a:lnTo>
                  <a:lnTo>
                    <a:pt x="12" y="31"/>
                  </a:lnTo>
                  <a:lnTo>
                    <a:pt x="12" y="28"/>
                  </a:lnTo>
                  <a:lnTo>
                    <a:pt x="12" y="28"/>
                  </a:lnTo>
                  <a:lnTo>
                    <a:pt x="12" y="28"/>
                  </a:lnTo>
                  <a:lnTo>
                    <a:pt x="12" y="26"/>
                  </a:lnTo>
                  <a:lnTo>
                    <a:pt x="12" y="26"/>
                  </a:lnTo>
                  <a:lnTo>
                    <a:pt x="12" y="26"/>
                  </a:lnTo>
                  <a:lnTo>
                    <a:pt x="12" y="24"/>
                  </a:lnTo>
                  <a:lnTo>
                    <a:pt x="12" y="24"/>
                  </a:lnTo>
                  <a:lnTo>
                    <a:pt x="14" y="24"/>
                  </a:lnTo>
                  <a:lnTo>
                    <a:pt x="14" y="24"/>
                  </a:lnTo>
                  <a:lnTo>
                    <a:pt x="14" y="24"/>
                  </a:lnTo>
                  <a:lnTo>
                    <a:pt x="14" y="21"/>
                  </a:lnTo>
                  <a:lnTo>
                    <a:pt x="14" y="21"/>
                  </a:lnTo>
                  <a:lnTo>
                    <a:pt x="14" y="21"/>
                  </a:lnTo>
                  <a:lnTo>
                    <a:pt x="14" y="19"/>
                  </a:lnTo>
                  <a:lnTo>
                    <a:pt x="14" y="19"/>
                  </a:lnTo>
                  <a:lnTo>
                    <a:pt x="17" y="19"/>
                  </a:lnTo>
                  <a:lnTo>
                    <a:pt x="17" y="19"/>
                  </a:lnTo>
                  <a:lnTo>
                    <a:pt x="17" y="17"/>
                  </a:lnTo>
                  <a:lnTo>
                    <a:pt x="17" y="17"/>
                  </a:lnTo>
                  <a:lnTo>
                    <a:pt x="19" y="17"/>
                  </a:lnTo>
                  <a:lnTo>
                    <a:pt x="19" y="17"/>
                  </a:lnTo>
                  <a:lnTo>
                    <a:pt x="19" y="14"/>
                  </a:lnTo>
                  <a:lnTo>
                    <a:pt x="19" y="14"/>
                  </a:lnTo>
                  <a:lnTo>
                    <a:pt x="19" y="14"/>
                  </a:lnTo>
                  <a:lnTo>
                    <a:pt x="19" y="14"/>
                  </a:lnTo>
                  <a:lnTo>
                    <a:pt x="19" y="12"/>
                  </a:lnTo>
                  <a:lnTo>
                    <a:pt x="21" y="12"/>
                  </a:lnTo>
                  <a:lnTo>
                    <a:pt x="21" y="12"/>
                  </a:lnTo>
                  <a:lnTo>
                    <a:pt x="21" y="12"/>
                  </a:lnTo>
                  <a:lnTo>
                    <a:pt x="21" y="9"/>
                  </a:lnTo>
                  <a:lnTo>
                    <a:pt x="21" y="9"/>
                  </a:lnTo>
                  <a:lnTo>
                    <a:pt x="21" y="9"/>
                  </a:lnTo>
                  <a:lnTo>
                    <a:pt x="21" y="7"/>
                  </a:lnTo>
                  <a:lnTo>
                    <a:pt x="24" y="7"/>
                  </a:lnTo>
                  <a:lnTo>
                    <a:pt x="24" y="7"/>
                  </a:lnTo>
                  <a:lnTo>
                    <a:pt x="24" y="7"/>
                  </a:lnTo>
                  <a:lnTo>
                    <a:pt x="26" y="7"/>
                  </a:lnTo>
                  <a:lnTo>
                    <a:pt x="26" y="5"/>
                  </a:lnTo>
                  <a:lnTo>
                    <a:pt x="26" y="5"/>
                  </a:lnTo>
                  <a:lnTo>
                    <a:pt x="26" y="5"/>
                  </a:lnTo>
                  <a:lnTo>
                    <a:pt x="29" y="5"/>
                  </a:lnTo>
                  <a:lnTo>
                    <a:pt x="29" y="5"/>
                  </a:lnTo>
                  <a:lnTo>
                    <a:pt x="29" y="5"/>
                  </a:lnTo>
                  <a:lnTo>
                    <a:pt x="29" y="5"/>
                  </a:lnTo>
                  <a:lnTo>
                    <a:pt x="31" y="5"/>
                  </a:lnTo>
                  <a:lnTo>
                    <a:pt x="31" y="5"/>
                  </a:lnTo>
                  <a:lnTo>
                    <a:pt x="31" y="5"/>
                  </a:lnTo>
                  <a:lnTo>
                    <a:pt x="31" y="2"/>
                  </a:lnTo>
                  <a:lnTo>
                    <a:pt x="31" y="2"/>
                  </a:lnTo>
                  <a:lnTo>
                    <a:pt x="33" y="2"/>
                  </a:lnTo>
                  <a:lnTo>
                    <a:pt x="33" y="2"/>
                  </a:lnTo>
                  <a:lnTo>
                    <a:pt x="33" y="0"/>
                  </a:lnTo>
                  <a:lnTo>
                    <a:pt x="33" y="0"/>
                  </a:lnTo>
                  <a:lnTo>
                    <a:pt x="36" y="0"/>
                  </a:lnTo>
                  <a:lnTo>
                    <a:pt x="36" y="0"/>
                  </a:lnTo>
                  <a:lnTo>
                    <a:pt x="36" y="2"/>
                  </a:lnTo>
                  <a:lnTo>
                    <a:pt x="38" y="2"/>
                  </a:lnTo>
                  <a:lnTo>
                    <a:pt x="38" y="2"/>
                  </a:lnTo>
                  <a:lnTo>
                    <a:pt x="38" y="2"/>
                  </a:lnTo>
                  <a:lnTo>
                    <a:pt x="38" y="5"/>
                  </a:lnTo>
                  <a:lnTo>
                    <a:pt x="38" y="5"/>
                  </a:lnTo>
                  <a:lnTo>
                    <a:pt x="38" y="5"/>
                  </a:lnTo>
                  <a:lnTo>
                    <a:pt x="40" y="5"/>
                  </a:lnTo>
                  <a:lnTo>
                    <a:pt x="40" y="5"/>
                  </a:lnTo>
                  <a:lnTo>
                    <a:pt x="40" y="5"/>
                  </a:lnTo>
                  <a:lnTo>
                    <a:pt x="43" y="5"/>
                  </a:lnTo>
                  <a:lnTo>
                    <a:pt x="43" y="5"/>
                  </a:lnTo>
                  <a:lnTo>
                    <a:pt x="43" y="5"/>
                  </a:lnTo>
                  <a:lnTo>
                    <a:pt x="43" y="7"/>
                  </a:lnTo>
                  <a:lnTo>
                    <a:pt x="43" y="7"/>
                  </a:lnTo>
                  <a:lnTo>
                    <a:pt x="45" y="7"/>
                  </a:lnTo>
                  <a:lnTo>
                    <a:pt x="45" y="7"/>
                  </a:lnTo>
                  <a:lnTo>
                    <a:pt x="45" y="9"/>
                  </a:lnTo>
                  <a:lnTo>
                    <a:pt x="45" y="9"/>
                  </a:lnTo>
                  <a:lnTo>
                    <a:pt x="45" y="9"/>
                  </a:lnTo>
                  <a:lnTo>
                    <a:pt x="43" y="9"/>
                  </a:lnTo>
                  <a:lnTo>
                    <a:pt x="43" y="9"/>
                  </a:lnTo>
                  <a:lnTo>
                    <a:pt x="43" y="12"/>
                  </a:lnTo>
                  <a:lnTo>
                    <a:pt x="43"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3" name="Rectangle 19"/>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4" name="Rectangle 20"/>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5" name="Rectangle 21"/>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6" name="Rectangle 22"/>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7" name="Freeform 23"/>
            <p:cNvSpPr>
              <a:spLocks/>
            </p:cNvSpPr>
            <p:nvPr/>
          </p:nvSpPr>
          <p:spPr bwMode="auto">
            <a:xfrm>
              <a:off x="7160461" y="6115989"/>
              <a:ext cx="111927" cy="62421"/>
            </a:xfrm>
            <a:custGeom>
              <a:avLst/>
              <a:gdLst/>
              <a:ahLst/>
              <a:cxnLst>
                <a:cxn ang="0">
                  <a:pos x="47" y="0"/>
                </a:cxn>
                <a:cxn ang="0">
                  <a:pos x="49" y="0"/>
                </a:cxn>
                <a:cxn ang="0">
                  <a:pos x="52" y="3"/>
                </a:cxn>
                <a:cxn ang="0">
                  <a:pos x="52" y="5"/>
                </a:cxn>
                <a:cxn ang="0">
                  <a:pos x="49" y="8"/>
                </a:cxn>
                <a:cxn ang="0">
                  <a:pos x="47" y="8"/>
                </a:cxn>
                <a:cxn ang="0">
                  <a:pos x="45" y="10"/>
                </a:cxn>
                <a:cxn ang="0">
                  <a:pos x="42" y="10"/>
                </a:cxn>
                <a:cxn ang="0">
                  <a:pos x="40" y="12"/>
                </a:cxn>
                <a:cxn ang="0">
                  <a:pos x="38" y="12"/>
                </a:cxn>
                <a:cxn ang="0">
                  <a:pos x="35" y="15"/>
                </a:cxn>
                <a:cxn ang="0">
                  <a:pos x="33" y="17"/>
                </a:cxn>
                <a:cxn ang="0">
                  <a:pos x="28" y="17"/>
                </a:cxn>
                <a:cxn ang="0">
                  <a:pos x="26" y="19"/>
                </a:cxn>
                <a:cxn ang="0">
                  <a:pos x="23" y="19"/>
                </a:cxn>
                <a:cxn ang="0">
                  <a:pos x="21" y="22"/>
                </a:cxn>
                <a:cxn ang="0">
                  <a:pos x="19" y="22"/>
                </a:cxn>
                <a:cxn ang="0">
                  <a:pos x="16" y="24"/>
                </a:cxn>
                <a:cxn ang="0">
                  <a:pos x="14" y="22"/>
                </a:cxn>
                <a:cxn ang="0">
                  <a:pos x="12" y="24"/>
                </a:cxn>
                <a:cxn ang="0">
                  <a:pos x="9" y="27"/>
                </a:cxn>
                <a:cxn ang="0">
                  <a:pos x="7" y="29"/>
                </a:cxn>
                <a:cxn ang="0">
                  <a:pos x="4" y="29"/>
                </a:cxn>
                <a:cxn ang="0">
                  <a:pos x="4" y="27"/>
                </a:cxn>
                <a:cxn ang="0">
                  <a:pos x="2" y="24"/>
                </a:cxn>
                <a:cxn ang="0">
                  <a:pos x="2" y="22"/>
                </a:cxn>
                <a:cxn ang="0">
                  <a:pos x="4" y="22"/>
                </a:cxn>
                <a:cxn ang="0">
                  <a:pos x="4" y="19"/>
                </a:cxn>
                <a:cxn ang="0">
                  <a:pos x="4" y="19"/>
                </a:cxn>
                <a:cxn ang="0">
                  <a:pos x="0" y="19"/>
                </a:cxn>
                <a:cxn ang="0">
                  <a:pos x="0" y="17"/>
                </a:cxn>
                <a:cxn ang="0">
                  <a:pos x="2" y="15"/>
                </a:cxn>
                <a:cxn ang="0">
                  <a:pos x="4" y="12"/>
                </a:cxn>
                <a:cxn ang="0">
                  <a:pos x="4" y="8"/>
                </a:cxn>
                <a:cxn ang="0">
                  <a:pos x="7" y="8"/>
                </a:cxn>
                <a:cxn ang="0">
                  <a:pos x="9" y="5"/>
                </a:cxn>
                <a:cxn ang="0">
                  <a:pos x="12" y="5"/>
                </a:cxn>
                <a:cxn ang="0">
                  <a:pos x="14" y="5"/>
                </a:cxn>
                <a:cxn ang="0">
                  <a:pos x="19" y="5"/>
                </a:cxn>
                <a:cxn ang="0">
                  <a:pos x="21" y="3"/>
                </a:cxn>
                <a:cxn ang="0">
                  <a:pos x="23" y="5"/>
                </a:cxn>
                <a:cxn ang="0">
                  <a:pos x="28" y="5"/>
                </a:cxn>
                <a:cxn ang="0">
                  <a:pos x="28" y="3"/>
                </a:cxn>
                <a:cxn ang="0">
                  <a:pos x="33" y="3"/>
                </a:cxn>
                <a:cxn ang="0">
                  <a:pos x="35" y="3"/>
                </a:cxn>
                <a:cxn ang="0">
                  <a:pos x="38" y="3"/>
                </a:cxn>
                <a:cxn ang="0">
                  <a:pos x="40" y="0"/>
                </a:cxn>
                <a:cxn ang="0">
                  <a:pos x="42" y="0"/>
                </a:cxn>
              </a:cxnLst>
              <a:rect l="0" t="0" r="r" b="b"/>
              <a:pathLst>
                <a:path w="52" h="29">
                  <a:moveTo>
                    <a:pt x="45" y="0"/>
                  </a:moveTo>
                  <a:lnTo>
                    <a:pt x="45" y="0"/>
                  </a:lnTo>
                  <a:lnTo>
                    <a:pt x="47" y="0"/>
                  </a:lnTo>
                  <a:lnTo>
                    <a:pt x="47" y="0"/>
                  </a:lnTo>
                  <a:lnTo>
                    <a:pt x="47" y="0"/>
                  </a:lnTo>
                  <a:lnTo>
                    <a:pt x="49" y="0"/>
                  </a:lnTo>
                  <a:lnTo>
                    <a:pt x="49" y="0"/>
                  </a:lnTo>
                  <a:lnTo>
                    <a:pt x="49" y="0"/>
                  </a:lnTo>
                  <a:lnTo>
                    <a:pt x="52" y="0"/>
                  </a:lnTo>
                  <a:lnTo>
                    <a:pt x="52" y="0"/>
                  </a:lnTo>
                  <a:lnTo>
                    <a:pt x="52" y="3"/>
                  </a:lnTo>
                  <a:lnTo>
                    <a:pt x="52" y="3"/>
                  </a:lnTo>
                  <a:lnTo>
                    <a:pt x="52" y="3"/>
                  </a:lnTo>
                  <a:lnTo>
                    <a:pt x="52" y="3"/>
                  </a:lnTo>
                  <a:lnTo>
                    <a:pt x="52" y="3"/>
                  </a:lnTo>
                  <a:lnTo>
                    <a:pt x="52" y="5"/>
                  </a:lnTo>
                  <a:lnTo>
                    <a:pt x="49" y="5"/>
                  </a:lnTo>
                  <a:lnTo>
                    <a:pt x="49" y="5"/>
                  </a:lnTo>
                  <a:lnTo>
                    <a:pt x="49" y="5"/>
                  </a:lnTo>
                  <a:lnTo>
                    <a:pt x="49" y="8"/>
                  </a:lnTo>
                  <a:lnTo>
                    <a:pt x="47" y="8"/>
                  </a:lnTo>
                  <a:lnTo>
                    <a:pt x="47" y="8"/>
                  </a:lnTo>
                  <a:lnTo>
                    <a:pt x="47" y="8"/>
                  </a:lnTo>
                  <a:lnTo>
                    <a:pt x="47" y="8"/>
                  </a:lnTo>
                  <a:lnTo>
                    <a:pt x="47" y="10"/>
                  </a:lnTo>
                  <a:lnTo>
                    <a:pt x="47" y="10"/>
                  </a:lnTo>
                  <a:lnTo>
                    <a:pt x="45" y="10"/>
                  </a:lnTo>
                  <a:lnTo>
                    <a:pt x="45" y="10"/>
                  </a:lnTo>
                  <a:lnTo>
                    <a:pt x="45" y="10"/>
                  </a:lnTo>
                  <a:lnTo>
                    <a:pt x="45" y="10"/>
                  </a:lnTo>
                  <a:lnTo>
                    <a:pt x="42" y="10"/>
                  </a:lnTo>
                  <a:lnTo>
                    <a:pt x="42" y="10"/>
                  </a:lnTo>
                  <a:lnTo>
                    <a:pt x="42" y="12"/>
                  </a:lnTo>
                  <a:lnTo>
                    <a:pt x="40" y="12"/>
                  </a:lnTo>
                  <a:lnTo>
                    <a:pt x="40" y="12"/>
                  </a:lnTo>
                  <a:lnTo>
                    <a:pt x="40" y="12"/>
                  </a:lnTo>
                  <a:lnTo>
                    <a:pt x="38" y="12"/>
                  </a:lnTo>
                  <a:lnTo>
                    <a:pt x="38" y="12"/>
                  </a:lnTo>
                  <a:lnTo>
                    <a:pt x="38" y="12"/>
                  </a:lnTo>
                  <a:lnTo>
                    <a:pt x="38" y="12"/>
                  </a:lnTo>
                  <a:lnTo>
                    <a:pt x="35" y="12"/>
                  </a:lnTo>
                  <a:lnTo>
                    <a:pt x="35" y="15"/>
                  </a:lnTo>
                  <a:lnTo>
                    <a:pt x="35" y="15"/>
                  </a:lnTo>
                  <a:lnTo>
                    <a:pt x="35" y="15"/>
                  </a:lnTo>
                  <a:lnTo>
                    <a:pt x="35" y="17"/>
                  </a:lnTo>
                  <a:lnTo>
                    <a:pt x="33" y="17"/>
                  </a:lnTo>
                  <a:lnTo>
                    <a:pt x="33" y="17"/>
                  </a:lnTo>
                  <a:lnTo>
                    <a:pt x="33" y="17"/>
                  </a:lnTo>
                  <a:lnTo>
                    <a:pt x="30" y="17"/>
                  </a:lnTo>
                  <a:lnTo>
                    <a:pt x="30" y="17"/>
                  </a:lnTo>
                  <a:lnTo>
                    <a:pt x="30" y="17"/>
                  </a:lnTo>
                  <a:lnTo>
                    <a:pt x="28" y="17"/>
                  </a:lnTo>
                  <a:lnTo>
                    <a:pt x="28" y="17"/>
                  </a:lnTo>
                  <a:lnTo>
                    <a:pt x="28" y="17"/>
                  </a:lnTo>
                  <a:lnTo>
                    <a:pt x="26" y="17"/>
                  </a:lnTo>
                  <a:lnTo>
                    <a:pt x="26" y="19"/>
                  </a:lnTo>
                  <a:lnTo>
                    <a:pt x="26" y="19"/>
                  </a:lnTo>
                  <a:lnTo>
                    <a:pt x="26" y="19"/>
                  </a:lnTo>
                  <a:lnTo>
                    <a:pt x="26" y="19"/>
                  </a:lnTo>
                  <a:lnTo>
                    <a:pt x="23" y="19"/>
                  </a:lnTo>
                  <a:lnTo>
                    <a:pt x="23" y="19"/>
                  </a:lnTo>
                  <a:lnTo>
                    <a:pt x="23" y="19"/>
                  </a:lnTo>
                  <a:lnTo>
                    <a:pt x="23" y="22"/>
                  </a:lnTo>
                  <a:lnTo>
                    <a:pt x="21" y="22"/>
                  </a:lnTo>
                  <a:lnTo>
                    <a:pt x="21" y="22"/>
                  </a:lnTo>
                  <a:lnTo>
                    <a:pt x="21" y="22"/>
                  </a:lnTo>
                  <a:lnTo>
                    <a:pt x="19" y="22"/>
                  </a:lnTo>
                  <a:lnTo>
                    <a:pt x="19" y="22"/>
                  </a:lnTo>
                  <a:lnTo>
                    <a:pt x="19" y="22"/>
                  </a:lnTo>
                  <a:lnTo>
                    <a:pt x="19" y="22"/>
                  </a:lnTo>
                  <a:lnTo>
                    <a:pt x="16" y="22"/>
                  </a:lnTo>
                  <a:lnTo>
                    <a:pt x="16" y="24"/>
                  </a:lnTo>
                  <a:lnTo>
                    <a:pt x="16" y="24"/>
                  </a:lnTo>
                  <a:lnTo>
                    <a:pt x="16" y="22"/>
                  </a:lnTo>
                  <a:lnTo>
                    <a:pt x="14" y="22"/>
                  </a:lnTo>
                  <a:lnTo>
                    <a:pt x="14" y="22"/>
                  </a:lnTo>
                  <a:lnTo>
                    <a:pt x="14" y="24"/>
                  </a:lnTo>
                  <a:lnTo>
                    <a:pt x="14" y="24"/>
                  </a:lnTo>
                  <a:lnTo>
                    <a:pt x="12" y="24"/>
                  </a:lnTo>
                  <a:lnTo>
                    <a:pt x="12" y="24"/>
                  </a:lnTo>
                  <a:lnTo>
                    <a:pt x="12" y="24"/>
                  </a:lnTo>
                  <a:lnTo>
                    <a:pt x="12" y="24"/>
                  </a:lnTo>
                  <a:lnTo>
                    <a:pt x="9" y="24"/>
                  </a:lnTo>
                  <a:lnTo>
                    <a:pt x="9" y="27"/>
                  </a:lnTo>
                  <a:lnTo>
                    <a:pt x="9" y="27"/>
                  </a:lnTo>
                  <a:lnTo>
                    <a:pt x="9" y="27"/>
                  </a:lnTo>
                  <a:lnTo>
                    <a:pt x="7" y="27"/>
                  </a:lnTo>
                  <a:lnTo>
                    <a:pt x="7" y="29"/>
                  </a:lnTo>
                  <a:lnTo>
                    <a:pt x="7" y="29"/>
                  </a:lnTo>
                  <a:lnTo>
                    <a:pt x="7" y="29"/>
                  </a:lnTo>
                  <a:lnTo>
                    <a:pt x="7" y="29"/>
                  </a:lnTo>
                  <a:lnTo>
                    <a:pt x="4" y="29"/>
                  </a:lnTo>
                  <a:lnTo>
                    <a:pt x="4" y="29"/>
                  </a:lnTo>
                  <a:lnTo>
                    <a:pt x="4" y="29"/>
                  </a:lnTo>
                  <a:lnTo>
                    <a:pt x="4" y="29"/>
                  </a:lnTo>
                  <a:lnTo>
                    <a:pt x="4" y="27"/>
                  </a:lnTo>
                  <a:lnTo>
                    <a:pt x="2" y="27"/>
                  </a:lnTo>
                  <a:lnTo>
                    <a:pt x="2" y="27"/>
                  </a:lnTo>
                  <a:lnTo>
                    <a:pt x="2" y="27"/>
                  </a:lnTo>
                  <a:lnTo>
                    <a:pt x="2" y="24"/>
                  </a:lnTo>
                  <a:lnTo>
                    <a:pt x="2" y="24"/>
                  </a:lnTo>
                  <a:lnTo>
                    <a:pt x="2" y="22"/>
                  </a:lnTo>
                  <a:lnTo>
                    <a:pt x="2" y="22"/>
                  </a:lnTo>
                  <a:lnTo>
                    <a:pt x="2" y="22"/>
                  </a:lnTo>
                  <a:lnTo>
                    <a:pt x="4" y="22"/>
                  </a:lnTo>
                  <a:lnTo>
                    <a:pt x="4" y="22"/>
                  </a:lnTo>
                  <a:lnTo>
                    <a:pt x="4" y="22"/>
                  </a:lnTo>
                  <a:lnTo>
                    <a:pt x="4" y="22"/>
                  </a:lnTo>
                  <a:lnTo>
                    <a:pt x="4" y="22"/>
                  </a:lnTo>
                  <a:lnTo>
                    <a:pt x="4" y="19"/>
                  </a:lnTo>
                  <a:lnTo>
                    <a:pt x="4" y="19"/>
                  </a:lnTo>
                  <a:lnTo>
                    <a:pt x="4" y="19"/>
                  </a:lnTo>
                  <a:lnTo>
                    <a:pt x="4" y="17"/>
                  </a:lnTo>
                  <a:lnTo>
                    <a:pt x="4" y="17"/>
                  </a:lnTo>
                  <a:lnTo>
                    <a:pt x="4" y="17"/>
                  </a:lnTo>
                  <a:lnTo>
                    <a:pt x="4" y="19"/>
                  </a:lnTo>
                  <a:lnTo>
                    <a:pt x="2" y="19"/>
                  </a:lnTo>
                  <a:lnTo>
                    <a:pt x="2" y="19"/>
                  </a:lnTo>
                  <a:lnTo>
                    <a:pt x="2" y="19"/>
                  </a:lnTo>
                  <a:lnTo>
                    <a:pt x="0" y="19"/>
                  </a:lnTo>
                  <a:lnTo>
                    <a:pt x="0" y="19"/>
                  </a:lnTo>
                  <a:lnTo>
                    <a:pt x="0" y="19"/>
                  </a:lnTo>
                  <a:lnTo>
                    <a:pt x="0" y="17"/>
                  </a:lnTo>
                  <a:lnTo>
                    <a:pt x="0" y="17"/>
                  </a:lnTo>
                  <a:lnTo>
                    <a:pt x="0" y="17"/>
                  </a:lnTo>
                  <a:lnTo>
                    <a:pt x="0" y="15"/>
                  </a:lnTo>
                  <a:lnTo>
                    <a:pt x="0" y="15"/>
                  </a:lnTo>
                  <a:lnTo>
                    <a:pt x="2" y="15"/>
                  </a:lnTo>
                  <a:lnTo>
                    <a:pt x="2" y="12"/>
                  </a:lnTo>
                  <a:lnTo>
                    <a:pt x="2" y="12"/>
                  </a:lnTo>
                  <a:lnTo>
                    <a:pt x="2" y="12"/>
                  </a:lnTo>
                  <a:lnTo>
                    <a:pt x="4" y="12"/>
                  </a:lnTo>
                  <a:lnTo>
                    <a:pt x="4" y="10"/>
                  </a:lnTo>
                  <a:lnTo>
                    <a:pt x="4" y="10"/>
                  </a:lnTo>
                  <a:lnTo>
                    <a:pt x="4" y="10"/>
                  </a:lnTo>
                  <a:lnTo>
                    <a:pt x="4" y="8"/>
                  </a:lnTo>
                  <a:lnTo>
                    <a:pt x="4" y="8"/>
                  </a:lnTo>
                  <a:lnTo>
                    <a:pt x="4" y="8"/>
                  </a:lnTo>
                  <a:lnTo>
                    <a:pt x="4" y="8"/>
                  </a:lnTo>
                  <a:lnTo>
                    <a:pt x="7" y="8"/>
                  </a:lnTo>
                  <a:lnTo>
                    <a:pt x="7" y="8"/>
                  </a:lnTo>
                  <a:lnTo>
                    <a:pt x="7" y="8"/>
                  </a:lnTo>
                  <a:lnTo>
                    <a:pt x="9" y="8"/>
                  </a:lnTo>
                  <a:lnTo>
                    <a:pt x="9" y="5"/>
                  </a:lnTo>
                  <a:lnTo>
                    <a:pt x="9" y="5"/>
                  </a:lnTo>
                  <a:lnTo>
                    <a:pt x="12" y="5"/>
                  </a:lnTo>
                  <a:lnTo>
                    <a:pt x="12" y="5"/>
                  </a:lnTo>
                  <a:lnTo>
                    <a:pt x="12" y="5"/>
                  </a:lnTo>
                  <a:lnTo>
                    <a:pt x="14" y="5"/>
                  </a:lnTo>
                  <a:lnTo>
                    <a:pt x="14" y="5"/>
                  </a:lnTo>
                  <a:lnTo>
                    <a:pt x="14" y="5"/>
                  </a:lnTo>
                  <a:lnTo>
                    <a:pt x="14" y="5"/>
                  </a:lnTo>
                  <a:lnTo>
                    <a:pt x="16" y="5"/>
                  </a:lnTo>
                  <a:lnTo>
                    <a:pt x="16" y="5"/>
                  </a:lnTo>
                  <a:lnTo>
                    <a:pt x="19" y="5"/>
                  </a:lnTo>
                  <a:lnTo>
                    <a:pt x="19" y="5"/>
                  </a:lnTo>
                  <a:lnTo>
                    <a:pt x="19" y="3"/>
                  </a:lnTo>
                  <a:lnTo>
                    <a:pt x="19" y="3"/>
                  </a:lnTo>
                  <a:lnTo>
                    <a:pt x="21" y="3"/>
                  </a:lnTo>
                  <a:lnTo>
                    <a:pt x="21" y="3"/>
                  </a:lnTo>
                  <a:lnTo>
                    <a:pt x="21" y="3"/>
                  </a:lnTo>
                  <a:lnTo>
                    <a:pt x="23" y="3"/>
                  </a:lnTo>
                  <a:lnTo>
                    <a:pt x="23" y="5"/>
                  </a:lnTo>
                  <a:lnTo>
                    <a:pt x="23" y="5"/>
                  </a:lnTo>
                  <a:lnTo>
                    <a:pt x="26" y="5"/>
                  </a:lnTo>
                  <a:lnTo>
                    <a:pt x="26" y="5"/>
                  </a:lnTo>
                  <a:lnTo>
                    <a:pt x="26" y="5"/>
                  </a:lnTo>
                  <a:lnTo>
                    <a:pt x="28" y="5"/>
                  </a:lnTo>
                  <a:lnTo>
                    <a:pt x="28" y="3"/>
                  </a:lnTo>
                  <a:lnTo>
                    <a:pt x="28" y="3"/>
                  </a:lnTo>
                  <a:lnTo>
                    <a:pt x="28" y="3"/>
                  </a:lnTo>
                  <a:lnTo>
                    <a:pt x="28" y="3"/>
                  </a:lnTo>
                  <a:lnTo>
                    <a:pt x="30" y="3"/>
                  </a:lnTo>
                  <a:lnTo>
                    <a:pt x="30" y="3"/>
                  </a:lnTo>
                  <a:lnTo>
                    <a:pt x="33" y="3"/>
                  </a:lnTo>
                  <a:lnTo>
                    <a:pt x="33" y="3"/>
                  </a:lnTo>
                  <a:lnTo>
                    <a:pt x="33" y="3"/>
                  </a:lnTo>
                  <a:lnTo>
                    <a:pt x="35" y="3"/>
                  </a:lnTo>
                  <a:lnTo>
                    <a:pt x="35" y="3"/>
                  </a:lnTo>
                  <a:lnTo>
                    <a:pt x="35" y="3"/>
                  </a:lnTo>
                  <a:lnTo>
                    <a:pt x="35" y="3"/>
                  </a:lnTo>
                  <a:lnTo>
                    <a:pt x="38" y="3"/>
                  </a:lnTo>
                  <a:lnTo>
                    <a:pt x="38" y="3"/>
                  </a:lnTo>
                  <a:lnTo>
                    <a:pt x="38" y="3"/>
                  </a:lnTo>
                  <a:lnTo>
                    <a:pt x="38" y="0"/>
                  </a:lnTo>
                  <a:lnTo>
                    <a:pt x="40" y="0"/>
                  </a:lnTo>
                  <a:lnTo>
                    <a:pt x="40" y="0"/>
                  </a:lnTo>
                  <a:lnTo>
                    <a:pt x="40" y="0"/>
                  </a:lnTo>
                  <a:lnTo>
                    <a:pt x="42" y="0"/>
                  </a:lnTo>
                  <a:lnTo>
                    <a:pt x="42" y="0"/>
                  </a:lnTo>
                  <a:lnTo>
                    <a:pt x="42" y="0"/>
                  </a:lnTo>
                  <a:lnTo>
                    <a:pt x="42"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9" name="Freeform 25"/>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0" name="Freeform 26"/>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1" name="Freeform 27"/>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2" name="Freeform 28"/>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3" name="Rectangle 29"/>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4" name="Rectangle 30"/>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5" name="Freeform 31"/>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6" name="Freeform 32"/>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7" name="Rectangle 33"/>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8" name="Rectangle 34"/>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9" name="Rectangle 35"/>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0" name="Rectangle 36"/>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1" name="Freeform 37"/>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2" name="Freeform 38"/>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3" name="Freeform 39"/>
            <p:cNvSpPr>
              <a:spLocks/>
            </p:cNvSpPr>
            <p:nvPr/>
          </p:nvSpPr>
          <p:spPr bwMode="auto">
            <a:xfrm>
              <a:off x="5886211" y="4540404"/>
              <a:ext cx="380984" cy="811469"/>
            </a:xfrm>
            <a:custGeom>
              <a:avLst/>
              <a:gdLst/>
              <a:ahLst/>
              <a:cxnLst>
                <a:cxn ang="0">
                  <a:pos x="111" y="218"/>
                </a:cxn>
                <a:cxn ang="0">
                  <a:pos x="99" y="204"/>
                </a:cxn>
                <a:cxn ang="0">
                  <a:pos x="83" y="199"/>
                </a:cxn>
                <a:cxn ang="0">
                  <a:pos x="73" y="192"/>
                </a:cxn>
                <a:cxn ang="0">
                  <a:pos x="71" y="178"/>
                </a:cxn>
                <a:cxn ang="0">
                  <a:pos x="59" y="187"/>
                </a:cxn>
                <a:cxn ang="0">
                  <a:pos x="57" y="213"/>
                </a:cxn>
                <a:cxn ang="0">
                  <a:pos x="47" y="235"/>
                </a:cxn>
                <a:cxn ang="0">
                  <a:pos x="40" y="256"/>
                </a:cxn>
                <a:cxn ang="0">
                  <a:pos x="38" y="273"/>
                </a:cxn>
                <a:cxn ang="0">
                  <a:pos x="47" y="285"/>
                </a:cxn>
                <a:cxn ang="0">
                  <a:pos x="50" y="285"/>
                </a:cxn>
                <a:cxn ang="0">
                  <a:pos x="59" y="275"/>
                </a:cxn>
                <a:cxn ang="0">
                  <a:pos x="54" y="299"/>
                </a:cxn>
                <a:cxn ang="0">
                  <a:pos x="64" y="318"/>
                </a:cxn>
                <a:cxn ang="0">
                  <a:pos x="71" y="341"/>
                </a:cxn>
                <a:cxn ang="0">
                  <a:pos x="90" y="346"/>
                </a:cxn>
                <a:cxn ang="0">
                  <a:pos x="102" y="365"/>
                </a:cxn>
                <a:cxn ang="0">
                  <a:pos x="85" y="372"/>
                </a:cxn>
                <a:cxn ang="0">
                  <a:pos x="80" y="365"/>
                </a:cxn>
                <a:cxn ang="0">
                  <a:pos x="66" y="356"/>
                </a:cxn>
                <a:cxn ang="0">
                  <a:pos x="54" y="351"/>
                </a:cxn>
                <a:cxn ang="0">
                  <a:pos x="45" y="337"/>
                </a:cxn>
                <a:cxn ang="0">
                  <a:pos x="40" y="330"/>
                </a:cxn>
                <a:cxn ang="0">
                  <a:pos x="31" y="318"/>
                </a:cxn>
                <a:cxn ang="0">
                  <a:pos x="21" y="325"/>
                </a:cxn>
                <a:cxn ang="0">
                  <a:pos x="19" y="299"/>
                </a:cxn>
                <a:cxn ang="0">
                  <a:pos x="21" y="277"/>
                </a:cxn>
                <a:cxn ang="0">
                  <a:pos x="28" y="258"/>
                </a:cxn>
                <a:cxn ang="0">
                  <a:pos x="38" y="240"/>
                </a:cxn>
                <a:cxn ang="0">
                  <a:pos x="50" y="221"/>
                </a:cxn>
                <a:cxn ang="0">
                  <a:pos x="43" y="199"/>
                </a:cxn>
                <a:cxn ang="0">
                  <a:pos x="38" y="176"/>
                </a:cxn>
                <a:cxn ang="0">
                  <a:pos x="26" y="157"/>
                </a:cxn>
                <a:cxn ang="0">
                  <a:pos x="19" y="135"/>
                </a:cxn>
                <a:cxn ang="0">
                  <a:pos x="26" y="119"/>
                </a:cxn>
                <a:cxn ang="0">
                  <a:pos x="31" y="107"/>
                </a:cxn>
                <a:cxn ang="0">
                  <a:pos x="24" y="90"/>
                </a:cxn>
                <a:cxn ang="0">
                  <a:pos x="9" y="71"/>
                </a:cxn>
                <a:cxn ang="0">
                  <a:pos x="2" y="57"/>
                </a:cxn>
                <a:cxn ang="0">
                  <a:pos x="7" y="40"/>
                </a:cxn>
                <a:cxn ang="0">
                  <a:pos x="14" y="19"/>
                </a:cxn>
                <a:cxn ang="0">
                  <a:pos x="33" y="19"/>
                </a:cxn>
                <a:cxn ang="0">
                  <a:pos x="45" y="5"/>
                </a:cxn>
                <a:cxn ang="0">
                  <a:pos x="61" y="5"/>
                </a:cxn>
                <a:cxn ang="0">
                  <a:pos x="66" y="21"/>
                </a:cxn>
                <a:cxn ang="0">
                  <a:pos x="85" y="24"/>
                </a:cxn>
                <a:cxn ang="0">
                  <a:pos x="83" y="50"/>
                </a:cxn>
                <a:cxn ang="0">
                  <a:pos x="78" y="69"/>
                </a:cxn>
                <a:cxn ang="0">
                  <a:pos x="90" y="67"/>
                </a:cxn>
                <a:cxn ang="0">
                  <a:pos x="106" y="62"/>
                </a:cxn>
                <a:cxn ang="0">
                  <a:pos x="123" y="59"/>
                </a:cxn>
                <a:cxn ang="0">
                  <a:pos x="140" y="55"/>
                </a:cxn>
                <a:cxn ang="0">
                  <a:pos x="151" y="71"/>
                </a:cxn>
                <a:cxn ang="0">
                  <a:pos x="159" y="90"/>
                </a:cxn>
                <a:cxn ang="0">
                  <a:pos x="166" y="112"/>
                </a:cxn>
                <a:cxn ang="0">
                  <a:pos x="175" y="131"/>
                </a:cxn>
                <a:cxn ang="0">
                  <a:pos x="175" y="147"/>
                </a:cxn>
                <a:cxn ang="0">
                  <a:pos x="163" y="157"/>
                </a:cxn>
                <a:cxn ang="0">
                  <a:pos x="142" y="157"/>
                </a:cxn>
                <a:cxn ang="0">
                  <a:pos x="121" y="159"/>
                </a:cxn>
                <a:cxn ang="0">
                  <a:pos x="106" y="176"/>
                </a:cxn>
                <a:cxn ang="0">
                  <a:pos x="111" y="199"/>
                </a:cxn>
              </a:cxnLst>
              <a:rect l="0" t="0" r="r" b="b"/>
              <a:pathLst>
                <a:path w="177" h="377">
                  <a:moveTo>
                    <a:pt x="118" y="221"/>
                  </a:moveTo>
                  <a:lnTo>
                    <a:pt x="116" y="221"/>
                  </a:lnTo>
                  <a:lnTo>
                    <a:pt x="116" y="218"/>
                  </a:lnTo>
                  <a:lnTo>
                    <a:pt x="116" y="218"/>
                  </a:lnTo>
                  <a:lnTo>
                    <a:pt x="116" y="218"/>
                  </a:lnTo>
                  <a:lnTo>
                    <a:pt x="116" y="218"/>
                  </a:lnTo>
                  <a:lnTo>
                    <a:pt x="116" y="216"/>
                  </a:lnTo>
                  <a:lnTo>
                    <a:pt x="116" y="216"/>
                  </a:lnTo>
                  <a:lnTo>
                    <a:pt x="114" y="216"/>
                  </a:lnTo>
                  <a:lnTo>
                    <a:pt x="114" y="216"/>
                  </a:lnTo>
                  <a:lnTo>
                    <a:pt x="114" y="213"/>
                  </a:lnTo>
                  <a:lnTo>
                    <a:pt x="114" y="213"/>
                  </a:lnTo>
                  <a:lnTo>
                    <a:pt x="114" y="213"/>
                  </a:lnTo>
                  <a:lnTo>
                    <a:pt x="111" y="213"/>
                  </a:lnTo>
                  <a:lnTo>
                    <a:pt x="111" y="213"/>
                  </a:lnTo>
                  <a:lnTo>
                    <a:pt x="111" y="216"/>
                  </a:lnTo>
                  <a:lnTo>
                    <a:pt x="111" y="216"/>
                  </a:lnTo>
                  <a:lnTo>
                    <a:pt x="111" y="213"/>
                  </a:lnTo>
                  <a:lnTo>
                    <a:pt x="111" y="213"/>
                  </a:lnTo>
                  <a:lnTo>
                    <a:pt x="111" y="213"/>
                  </a:lnTo>
                  <a:lnTo>
                    <a:pt x="109" y="213"/>
                  </a:lnTo>
                  <a:lnTo>
                    <a:pt x="109" y="213"/>
                  </a:lnTo>
                  <a:lnTo>
                    <a:pt x="106" y="213"/>
                  </a:lnTo>
                  <a:lnTo>
                    <a:pt x="106" y="213"/>
                  </a:lnTo>
                  <a:lnTo>
                    <a:pt x="109" y="213"/>
                  </a:lnTo>
                  <a:lnTo>
                    <a:pt x="109" y="216"/>
                  </a:lnTo>
                  <a:lnTo>
                    <a:pt x="109" y="216"/>
                  </a:lnTo>
                  <a:lnTo>
                    <a:pt x="109" y="216"/>
                  </a:lnTo>
                  <a:lnTo>
                    <a:pt x="109" y="218"/>
                  </a:lnTo>
                  <a:lnTo>
                    <a:pt x="111" y="218"/>
                  </a:lnTo>
                  <a:lnTo>
                    <a:pt x="111" y="218"/>
                  </a:lnTo>
                  <a:lnTo>
                    <a:pt x="111" y="218"/>
                  </a:lnTo>
                  <a:lnTo>
                    <a:pt x="111" y="218"/>
                  </a:lnTo>
                  <a:lnTo>
                    <a:pt x="109" y="218"/>
                  </a:lnTo>
                  <a:lnTo>
                    <a:pt x="109" y="218"/>
                  </a:lnTo>
                  <a:lnTo>
                    <a:pt x="109" y="218"/>
                  </a:lnTo>
                  <a:lnTo>
                    <a:pt x="106" y="218"/>
                  </a:lnTo>
                  <a:lnTo>
                    <a:pt x="106" y="218"/>
                  </a:lnTo>
                  <a:lnTo>
                    <a:pt x="106" y="218"/>
                  </a:lnTo>
                  <a:lnTo>
                    <a:pt x="106" y="218"/>
                  </a:lnTo>
                  <a:lnTo>
                    <a:pt x="106" y="218"/>
                  </a:lnTo>
                  <a:lnTo>
                    <a:pt x="104" y="218"/>
                  </a:lnTo>
                  <a:lnTo>
                    <a:pt x="104" y="216"/>
                  </a:lnTo>
                  <a:lnTo>
                    <a:pt x="104" y="216"/>
                  </a:lnTo>
                  <a:lnTo>
                    <a:pt x="104" y="213"/>
                  </a:lnTo>
                  <a:lnTo>
                    <a:pt x="104" y="213"/>
                  </a:lnTo>
                  <a:lnTo>
                    <a:pt x="104" y="211"/>
                  </a:lnTo>
                  <a:lnTo>
                    <a:pt x="104" y="211"/>
                  </a:lnTo>
                  <a:lnTo>
                    <a:pt x="104" y="209"/>
                  </a:lnTo>
                  <a:lnTo>
                    <a:pt x="104" y="209"/>
                  </a:lnTo>
                  <a:lnTo>
                    <a:pt x="104" y="209"/>
                  </a:lnTo>
                  <a:lnTo>
                    <a:pt x="104" y="209"/>
                  </a:lnTo>
                  <a:lnTo>
                    <a:pt x="104" y="209"/>
                  </a:lnTo>
                  <a:lnTo>
                    <a:pt x="104" y="206"/>
                  </a:lnTo>
                  <a:lnTo>
                    <a:pt x="102" y="206"/>
                  </a:lnTo>
                  <a:lnTo>
                    <a:pt x="102" y="206"/>
                  </a:lnTo>
                  <a:lnTo>
                    <a:pt x="102" y="206"/>
                  </a:lnTo>
                  <a:lnTo>
                    <a:pt x="102" y="204"/>
                  </a:lnTo>
                  <a:lnTo>
                    <a:pt x="99" y="204"/>
                  </a:lnTo>
                  <a:lnTo>
                    <a:pt x="99" y="204"/>
                  </a:lnTo>
                  <a:lnTo>
                    <a:pt x="99" y="204"/>
                  </a:lnTo>
                  <a:lnTo>
                    <a:pt x="99" y="204"/>
                  </a:lnTo>
                  <a:lnTo>
                    <a:pt x="97" y="204"/>
                  </a:lnTo>
                  <a:lnTo>
                    <a:pt x="97" y="202"/>
                  </a:lnTo>
                  <a:lnTo>
                    <a:pt x="97" y="202"/>
                  </a:lnTo>
                  <a:lnTo>
                    <a:pt x="97" y="202"/>
                  </a:lnTo>
                  <a:lnTo>
                    <a:pt x="97" y="202"/>
                  </a:lnTo>
                  <a:lnTo>
                    <a:pt x="97" y="199"/>
                  </a:lnTo>
                  <a:lnTo>
                    <a:pt x="97" y="199"/>
                  </a:lnTo>
                  <a:lnTo>
                    <a:pt x="95" y="199"/>
                  </a:lnTo>
                  <a:lnTo>
                    <a:pt x="95" y="199"/>
                  </a:lnTo>
                  <a:lnTo>
                    <a:pt x="92" y="199"/>
                  </a:lnTo>
                  <a:lnTo>
                    <a:pt x="92" y="199"/>
                  </a:lnTo>
                  <a:lnTo>
                    <a:pt x="92" y="199"/>
                  </a:lnTo>
                  <a:lnTo>
                    <a:pt x="92" y="199"/>
                  </a:lnTo>
                  <a:lnTo>
                    <a:pt x="90" y="199"/>
                  </a:lnTo>
                  <a:lnTo>
                    <a:pt x="90" y="199"/>
                  </a:lnTo>
                  <a:lnTo>
                    <a:pt x="88" y="199"/>
                  </a:lnTo>
                  <a:lnTo>
                    <a:pt x="88" y="199"/>
                  </a:lnTo>
                  <a:lnTo>
                    <a:pt x="88" y="202"/>
                  </a:lnTo>
                  <a:lnTo>
                    <a:pt x="88" y="202"/>
                  </a:lnTo>
                  <a:lnTo>
                    <a:pt x="88" y="202"/>
                  </a:lnTo>
                  <a:lnTo>
                    <a:pt x="88" y="202"/>
                  </a:lnTo>
                  <a:lnTo>
                    <a:pt x="88" y="204"/>
                  </a:lnTo>
                  <a:lnTo>
                    <a:pt x="88" y="204"/>
                  </a:lnTo>
                  <a:lnTo>
                    <a:pt x="88" y="202"/>
                  </a:lnTo>
                  <a:lnTo>
                    <a:pt x="88" y="202"/>
                  </a:lnTo>
                  <a:lnTo>
                    <a:pt x="85" y="202"/>
                  </a:lnTo>
                  <a:lnTo>
                    <a:pt x="85" y="202"/>
                  </a:lnTo>
                  <a:lnTo>
                    <a:pt x="85" y="199"/>
                  </a:lnTo>
                  <a:lnTo>
                    <a:pt x="85" y="199"/>
                  </a:lnTo>
                  <a:lnTo>
                    <a:pt x="83" y="199"/>
                  </a:lnTo>
                  <a:lnTo>
                    <a:pt x="83" y="199"/>
                  </a:lnTo>
                  <a:lnTo>
                    <a:pt x="80" y="199"/>
                  </a:lnTo>
                  <a:lnTo>
                    <a:pt x="80" y="199"/>
                  </a:lnTo>
                  <a:lnTo>
                    <a:pt x="80" y="199"/>
                  </a:lnTo>
                  <a:lnTo>
                    <a:pt x="80" y="199"/>
                  </a:lnTo>
                  <a:lnTo>
                    <a:pt x="80" y="199"/>
                  </a:lnTo>
                  <a:lnTo>
                    <a:pt x="78" y="199"/>
                  </a:lnTo>
                  <a:lnTo>
                    <a:pt x="78" y="199"/>
                  </a:lnTo>
                  <a:lnTo>
                    <a:pt x="78" y="202"/>
                  </a:lnTo>
                  <a:lnTo>
                    <a:pt x="78" y="202"/>
                  </a:lnTo>
                  <a:lnTo>
                    <a:pt x="78" y="204"/>
                  </a:lnTo>
                  <a:lnTo>
                    <a:pt x="78" y="204"/>
                  </a:lnTo>
                  <a:lnTo>
                    <a:pt x="76" y="204"/>
                  </a:lnTo>
                  <a:lnTo>
                    <a:pt x="76" y="202"/>
                  </a:lnTo>
                  <a:lnTo>
                    <a:pt x="76" y="202"/>
                  </a:lnTo>
                  <a:lnTo>
                    <a:pt x="76" y="199"/>
                  </a:lnTo>
                  <a:lnTo>
                    <a:pt x="76" y="199"/>
                  </a:lnTo>
                  <a:lnTo>
                    <a:pt x="73" y="199"/>
                  </a:lnTo>
                  <a:lnTo>
                    <a:pt x="73" y="199"/>
                  </a:lnTo>
                  <a:lnTo>
                    <a:pt x="73" y="199"/>
                  </a:lnTo>
                  <a:lnTo>
                    <a:pt x="73" y="199"/>
                  </a:lnTo>
                  <a:lnTo>
                    <a:pt x="73" y="199"/>
                  </a:lnTo>
                  <a:lnTo>
                    <a:pt x="73" y="197"/>
                  </a:lnTo>
                  <a:lnTo>
                    <a:pt x="73" y="197"/>
                  </a:lnTo>
                  <a:lnTo>
                    <a:pt x="73" y="197"/>
                  </a:lnTo>
                  <a:lnTo>
                    <a:pt x="73" y="197"/>
                  </a:lnTo>
                  <a:lnTo>
                    <a:pt x="76" y="197"/>
                  </a:lnTo>
                  <a:lnTo>
                    <a:pt x="76" y="194"/>
                  </a:lnTo>
                  <a:lnTo>
                    <a:pt x="76" y="194"/>
                  </a:lnTo>
                  <a:lnTo>
                    <a:pt x="73" y="194"/>
                  </a:lnTo>
                  <a:lnTo>
                    <a:pt x="73" y="192"/>
                  </a:lnTo>
                  <a:lnTo>
                    <a:pt x="73" y="192"/>
                  </a:lnTo>
                  <a:lnTo>
                    <a:pt x="73" y="194"/>
                  </a:lnTo>
                  <a:lnTo>
                    <a:pt x="73" y="194"/>
                  </a:lnTo>
                  <a:lnTo>
                    <a:pt x="73" y="192"/>
                  </a:lnTo>
                  <a:lnTo>
                    <a:pt x="73" y="192"/>
                  </a:lnTo>
                  <a:lnTo>
                    <a:pt x="73" y="192"/>
                  </a:lnTo>
                  <a:lnTo>
                    <a:pt x="73" y="192"/>
                  </a:lnTo>
                  <a:lnTo>
                    <a:pt x="76" y="192"/>
                  </a:lnTo>
                  <a:lnTo>
                    <a:pt x="76" y="190"/>
                  </a:lnTo>
                  <a:lnTo>
                    <a:pt x="76" y="190"/>
                  </a:lnTo>
                  <a:lnTo>
                    <a:pt x="76" y="190"/>
                  </a:lnTo>
                  <a:lnTo>
                    <a:pt x="76" y="190"/>
                  </a:lnTo>
                  <a:lnTo>
                    <a:pt x="76" y="187"/>
                  </a:lnTo>
                  <a:lnTo>
                    <a:pt x="76" y="187"/>
                  </a:lnTo>
                  <a:lnTo>
                    <a:pt x="76" y="187"/>
                  </a:lnTo>
                  <a:lnTo>
                    <a:pt x="76" y="187"/>
                  </a:lnTo>
                  <a:lnTo>
                    <a:pt x="76" y="185"/>
                  </a:lnTo>
                  <a:lnTo>
                    <a:pt x="76" y="185"/>
                  </a:lnTo>
                  <a:lnTo>
                    <a:pt x="76" y="185"/>
                  </a:lnTo>
                  <a:lnTo>
                    <a:pt x="76" y="183"/>
                  </a:lnTo>
                  <a:lnTo>
                    <a:pt x="76" y="183"/>
                  </a:lnTo>
                  <a:lnTo>
                    <a:pt x="76" y="183"/>
                  </a:lnTo>
                  <a:lnTo>
                    <a:pt x="76" y="180"/>
                  </a:lnTo>
                  <a:lnTo>
                    <a:pt x="78" y="180"/>
                  </a:lnTo>
                  <a:lnTo>
                    <a:pt x="78" y="180"/>
                  </a:lnTo>
                  <a:lnTo>
                    <a:pt x="78" y="178"/>
                  </a:lnTo>
                  <a:lnTo>
                    <a:pt x="76" y="178"/>
                  </a:lnTo>
                  <a:lnTo>
                    <a:pt x="76" y="178"/>
                  </a:lnTo>
                  <a:lnTo>
                    <a:pt x="73" y="178"/>
                  </a:lnTo>
                  <a:lnTo>
                    <a:pt x="73" y="178"/>
                  </a:lnTo>
                  <a:lnTo>
                    <a:pt x="73" y="178"/>
                  </a:lnTo>
                  <a:lnTo>
                    <a:pt x="71" y="178"/>
                  </a:lnTo>
                  <a:lnTo>
                    <a:pt x="71" y="178"/>
                  </a:lnTo>
                  <a:lnTo>
                    <a:pt x="71" y="178"/>
                  </a:lnTo>
                  <a:lnTo>
                    <a:pt x="71" y="178"/>
                  </a:lnTo>
                  <a:lnTo>
                    <a:pt x="69" y="178"/>
                  </a:lnTo>
                  <a:lnTo>
                    <a:pt x="69" y="178"/>
                  </a:lnTo>
                  <a:lnTo>
                    <a:pt x="69" y="178"/>
                  </a:lnTo>
                  <a:lnTo>
                    <a:pt x="66" y="178"/>
                  </a:lnTo>
                  <a:lnTo>
                    <a:pt x="66" y="178"/>
                  </a:lnTo>
                  <a:lnTo>
                    <a:pt x="66" y="178"/>
                  </a:lnTo>
                  <a:lnTo>
                    <a:pt x="64" y="178"/>
                  </a:lnTo>
                  <a:lnTo>
                    <a:pt x="64" y="178"/>
                  </a:lnTo>
                  <a:lnTo>
                    <a:pt x="64" y="178"/>
                  </a:lnTo>
                  <a:lnTo>
                    <a:pt x="61" y="178"/>
                  </a:lnTo>
                  <a:lnTo>
                    <a:pt x="61" y="178"/>
                  </a:lnTo>
                  <a:lnTo>
                    <a:pt x="61" y="180"/>
                  </a:lnTo>
                  <a:lnTo>
                    <a:pt x="59" y="180"/>
                  </a:lnTo>
                  <a:lnTo>
                    <a:pt x="59" y="180"/>
                  </a:lnTo>
                  <a:lnTo>
                    <a:pt x="59" y="180"/>
                  </a:lnTo>
                  <a:lnTo>
                    <a:pt x="59" y="180"/>
                  </a:lnTo>
                  <a:lnTo>
                    <a:pt x="57" y="180"/>
                  </a:lnTo>
                  <a:lnTo>
                    <a:pt x="57" y="183"/>
                  </a:lnTo>
                  <a:lnTo>
                    <a:pt x="57" y="183"/>
                  </a:lnTo>
                  <a:lnTo>
                    <a:pt x="57" y="183"/>
                  </a:lnTo>
                  <a:lnTo>
                    <a:pt x="57" y="185"/>
                  </a:lnTo>
                  <a:lnTo>
                    <a:pt x="57" y="185"/>
                  </a:lnTo>
                  <a:lnTo>
                    <a:pt x="57" y="185"/>
                  </a:lnTo>
                  <a:lnTo>
                    <a:pt x="59" y="185"/>
                  </a:lnTo>
                  <a:lnTo>
                    <a:pt x="59" y="187"/>
                  </a:lnTo>
                  <a:lnTo>
                    <a:pt x="59" y="187"/>
                  </a:lnTo>
                  <a:lnTo>
                    <a:pt x="59" y="187"/>
                  </a:lnTo>
                  <a:lnTo>
                    <a:pt x="59" y="187"/>
                  </a:lnTo>
                  <a:lnTo>
                    <a:pt x="59" y="190"/>
                  </a:lnTo>
                  <a:lnTo>
                    <a:pt x="59" y="190"/>
                  </a:lnTo>
                  <a:lnTo>
                    <a:pt x="59" y="190"/>
                  </a:lnTo>
                  <a:lnTo>
                    <a:pt x="59" y="192"/>
                  </a:lnTo>
                  <a:lnTo>
                    <a:pt x="57" y="192"/>
                  </a:lnTo>
                  <a:lnTo>
                    <a:pt x="57" y="192"/>
                  </a:lnTo>
                  <a:lnTo>
                    <a:pt x="57" y="194"/>
                  </a:lnTo>
                  <a:lnTo>
                    <a:pt x="57" y="194"/>
                  </a:lnTo>
                  <a:lnTo>
                    <a:pt x="57" y="194"/>
                  </a:lnTo>
                  <a:lnTo>
                    <a:pt x="57" y="197"/>
                  </a:lnTo>
                  <a:lnTo>
                    <a:pt x="57" y="197"/>
                  </a:lnTo>
                  <a:lnTo>
                    <a:pt x="57" y="199"/>
                  </a:lnTo>
                  <a:lnTo>
                    <a:pt x="57" y="199"/>
                  </a:lnTo>
                  <a:lnTo>
                    <a:pt x="54" y="199"/>
                  </a:lnTo>
                  <a:lnTo>
                    <a:pt x="54" y="199"/>
                  </a:lnTo>
                  <a:lnTo>
                    <a:pt x="54" y="202"/>
                  </a:lnTo>
                  <a:lnTo>
                    <a:pt x="57" y="202"/>
                  </a:lnTo>
                  <a:lnTo>
                    <a:pt x="57" y="202"/>
                  </a:lnTo>
                  <a:lnTo>
                    <a:pt x="57" y="204"/>
                  </a:lnTo>
                  <a:lnTo>
                    <a:pt x="57" y="204"/>
                  </a:lnTo>
                  <a:lnTo>
                    <a:pt x="57" y="206"/>
                  </a:lnTo>
                  <a:lnTo>
                    <a:pt x="57" y="206"/>
                  </a:lnTo>
                  <a:lnTo>
                    <a:pt x="57" y="209"/>
                  </a:lnTo>
                  <a:lnTo>
                    <a:pt x="57" y="209"/>
                  </a:lnTo>
                  <a:lnTo>
                    <a:pt x="57" y="209"/>
                  </a:lnTo>
                  <a:lnTo>
                    <a:pt x="57" y="209"/>
                  </a:lnTo>
                  <a:lnTo>
                    <a:pt x="57" y="211"/>
                  </a:lnTo>
                  <a:lnTo>
                    <a:pt x="57" y="211"/>
                  </a:lnTo>
                  <a:lnTo>
                    <a:pt x="57" y="211"/>
                  </a:lnTo>
                  <a:lnTo>
                    <a:pt x="57" y="213"/>
                  </a:lnTo>
                  <a:lnTo>
                    <a:pt x="57" y="213"/>
                  </a:lnTo>
                  <a:lnTo>
                    <a:pt x="54" y="213"/>
                  </a:lnTo>
                  <a:lnTo>
                    <a:pt x="54" y="216"/>
                  </a:lnTo>
                  <a:lnTo>
                    <a:pt x="54" y="216"/>
                  </a:lnTo>
                  <a:lnTo>
                    <a:pt x="54" y="216"/>
                  </a:lnTo>
                  <a:lnTo>
                    <a:pt x="54" y="216"/>
                  </a:lnTo>
                  <a:lnTo>
                    <a:pt x="54" y="218"/>
                  </a:lnTo>
                  <a:lnTo>
                    <a:pt x="54" y="218"/>
                  </a:lnTo>
                  <a:lnTo>
                    <a:pt x="52" y="218"/>
                  </a:lnTo>
                  <a:lnTo>
                    <a:pt x="52" y="218"/>
                  </a:lnTo>
                  <a:lnTo>
                    <a:pt x="54" y="218"/>
                  </a:lnTo>
                  <a:lnTo>
                    <a:pt x="54" y="221"/>
                  </a:lnTo>
                  <a:lnTo>
                    <a:pt x="54" y="221"/>
                  </a:lnTo>
                  <a:lnTo>
                    <a:pt x="52" y="221"/>
                  </a:lnTo>
                  <a:lnTo>
                    <a:pt x="52" y="223"/>
                  </a:lnTo>
                  <a:lnTo>
                    <a:pt x="52" y="223"/>
                  </a:lnTo>
                  <a:lnTo>
                    <a:pt x="52" y="223"/>
                  </a:lnTo>
                  <a:lnTo>
                    <a:pt x="52" y="225"/>
                  </a:lnTo>
                  <a:lnTo>
                    <a:pt x="52" y="225"/>
                  </a:lnTo>
                  <a:lnTo>
                    <a:pt x="52" y="225"/>
                  </a:lnTo>
                  <a:lnTo>
                    <a:pt x="50" y="225"/>
                  </a:lnTo>
                  <a:lnTo>
                    <a:pt x="50" y="228"/>
                  </a:lnTo>
                  <a:lnTo>
                    <a:pt x="50" y="228"/>
                  </a:lnTo>
                  <a:lnTo>
                    <a:pt x="50" y="228"/>
                  </a:lnTo>
                  <a:lnTo>
                    <a:pt x="50" y="228"/>
                  </a:lnTo>
                  <a:lnTo>
                    <a:pt x="50" y="230"/>
                  </a:lnTo>
                  <a:lnTo>
                    <a:pt x="47" y="230"/>
                  </a:lnTo>
                  <a:lnTo>
                    <a:pt x="47" y="230"/>
                  </a:lnTo>
                  <a:lnTo>
                    <a:pt x="47" y="232"/>
                  </a:lnTo>
                  <a:lnTo>
                    <a:pt x="47" y="232"/>
                  </a:lnTo>
                  <a:lnTo>
                    <a:pt x="47" y="232"/>
                  </a:lnTo>
                  <a:lnTo>
                    <a:pt x="47" y="235"/>
                  </a:lnTo>
                  <a:lnTo>
                    <a:pt x="47" y="235"/>
                  </a:lnTo>
                  <a:lnTo>
                    <a:pt x="47" y="237"/>
                  </a:lnTo>
                  <a:lnTo>
                    <a:pt x="47" y="237"/>
                  </a:lnTo>
                  <a:lnTo>
                    <a:pt x="47" y="237"/>
                  </a:lnTo>
                  <a:lnTo>
                    <a:pt x="47" y="237"/>
                  </a:lnTo>
                  <a:lnTo>
                    <a:pt x="45" y="237"/>
                  </a:lnTo>
                  <a:lnTo>
                    <a:pt x="45" y="240"/>
                  </a:lnTo>
                  <a:lnTo>
                    <a:pt x="47" y="240"/>
                  </a:lnTo>
                  <a:lnTo>
                    <a:pt x="47" y="240"/>
                  </a:lnTo>
                  <a:lnTo>
                    <a:pt x="47" y="240"/>
                  </a:lnTo>
                  <a:lnTo>
                    <a:pt x="47" y="240"/>
                  </a:lnTo>
                  <a:lnTo>
                    <a:pt x="47" y="242"/>
                  </a:lnTo>
                  <a:lnTo>
                    <a:pt x="47" y="242"/>
                  </a:lnTo>
                  <a:lnTo>
                    <a:pt x="47" y="244"/>
                  </a:lnTo>
                  <a:lnTo>
                    <a:pt x="47" y="244"/>
                  </a:lnTo>
                  <a:lnTo>
                    <a:pt x="47" y="247"/>
                  </a:lnTo>
                  <a:lnTo>
                    <a:pt x="45" y="247"/>
                  </a:lnTo>
                  <a:lnTo>
                    <a:pt x="45" y="247"/>
                  </a:lnTo>
                  <a:lnTo>
                    <a:pt x="45" y="247"/>
                  </a:lnTo>
                  <a:lnTo>
                    <a:pt x="45" y="247"/>
                  </a:lnTo>
                  <a:lnTo>
                    <a:pt x="45" y="247"/>
                  </a:lnTo>
                  <a:lnTo>
                    <a:pt x="45" y="249"/>
                  </a:lnTo>
                  <a:lnTo>
                    <a:pt x="45" y="249"/>
                  </a:lnTo>
                  <a:lnTo>
                    <a:pt x="43" y="249"/>
                  </a:lnTo>
                  <a:lnTo>
                    <a:pt x="43" y="249"/>
                  </a:lnTo>
                  <a:lnTo>
                    <a:pt x="43" y="251"/>
                  </a:lnTo>
                  <a:lnTo>
                    <a:pt x="43" y="251"/>
                  </a:lnTo>
                  <a:lnTo>
                    <a:pt x="40" y="251"/>
                  </a:lnTo>
                  <a:lnTo>
                    <a:pt x="40" y="254"/>
                  </a:lnTo>
                  <a:lnTo>
                    <a:pt x="40" y="254"/>
                  </a:lnTo>
                  <a:lnTo>
                    <a:pt x="40" y="256"/>
                  </a:lnTo>
                  <a:lnTo>
                    <a:pt x="43" y="256"/>
                  </a:lnTo>
                  <a:lnTo>
                    <a:pt x="43" y="256"/>
                  </a:lnTo>
                  <a:lnTo>
                    <a:pt x="40" y="256"/>
                  </a:lnTo>
                  <a:lnTo>
                    <a:pt x="40" y="258"/>
                  </a:lnTo>
                  <a:lnTo>
                    <a:pt x="40" y="258"/>
                  </a:lnTo>
                  <a:lnTo>
                    <a:pt x="40" y="258"/>
                  </a:lnTo>
                  <a:lnTo>
                    <a:pt x="40" y="258"/>
                  </a:lnTo>
                  <a:lnTo>
                    <a:pt x="38" y="258"/>
                  </a:lnTo>
                  <a:lnTo>
                    <a:pt x="38" y="258"/>
                  </a:lnTo>
                  <a:lnTo>
                    <a:pt x="40" y="258"/>
                  </a:lnTo>
                  <a:lnTo>
                    <a:pt x="40" y="258"/>
                  </a:lnTo>
                  <a:lnTo>
                    <a:pt x="40" y="258"/>
                  </a:lnTo>
                  <a:lnTo>
                    <a:pt x="40" y="261"/>
                  </a:lnTo>
                  <a:lnTo>
                    <a:pt x="40" y="261"/>
                  </a:lnTo>
                  <a:lnTo>
                    <a:pt x="40" y="261"/>
                  </a:lnTo>
                  <a:lnTo>
                    <a:pt x="40" y="263"/>
                  </a:lnTo>
                  <a:lnTo>
                    <a:pt x="40" y="263"/>
                  </a:lnTo>
                  <a:lnTo>
                    <a:pt x="40" y="263"/>
                  </a:lnTo>
                  <a:lnTo>
                    <a:pt x="38" y="263"/>
                  </a:lnTo>
                  <a:lnTo>
                    <a:pt x="38" y="266"/>
                  </a:lnTo>
                  <a:lnTo>
                    <a:pt x="40" y="266"/>
                  </a:lnTo>
                  <a:lnTo>
                    <a:pt x="40" y="266"/>
                  </a:lnTo>
                  <a:lnTo>
                    <a:pt x="40" y="268"/>
                  </a:lnTo>
                  <a:lnTo>
                    <a:pt x="38" y="268"/>
                  </a:lnTo>
                  <a:lnTo>
                    <a:pt x="38" y="268"/>
                  </a:lnTo>
                  <a:lnTo>
                    <a:pt x="38" y="268"/>
                  </a:lnTo>
                  <a:lnTo>
                    <a:pt x="38" y="270"/>
                  </a:lnTo>
                  <a:lnTo>
                    <a:pt x="40" y="270"/>
                  </a:lnTo>
                  <a:lnTo>
                    <a:pt x="40" y="270"/>
                  </a:lnTo>
                  <a:lnTo>
                    <a:pt x="38" y="270"/>
                  </a:lnTo>
                  <a:lnTo>
                    <a:pt x="38" y="273"/>
                  </a:lnTo>
                  <a:lnTo>
                    <a:pt x="38" y="273"/>
                  </a:lnTo>
                  <a:lnTo>
                    <a:pt x="38" y="275"/>
                  </a:lnTo>
                  <a:lnTo>
                    <a:pt x="40" y="275"/>
                  </a:lnTo>
                  <a:lnTo>
                    <a:pt x="40" y="275"/>
                  </a:lnTo>
                  <a:lnTo>
                    <a:pt x="40" y="277"/>
                  </a:lnTo>
                  <a:lnTo>
                    <a:pt x="40" y="277"/>
                  </a:lnTo>
                  <a:lnTo>
                    <a:pt x="40" y="277"/>
                  </a:lnTo>
                  <a:lnTo>
                    <a:pt x="40" y="277"/>
                  </a:lnTo>
                  <a:lnTo>
                    <a:pt x="40" y="280"/>
                  </a:lnTo>
                  <a:lnTo>
                    <a:pt x="40" y="280"/>
                  </a:lnTo>
                  <a:lnTo>
                    <a:pt x="40" y="280"/>
                  </a:lnTo>
                  <a:lnTo>
                    <a:pt x="43" y="280"/>
                  </a:lnTo>
                  <a:lnTo>
                    <a:pt x="43" y="282"/>
                  </a:lnTo>
                  <a:lnTo>
                    <a:pt x="43" y="282"/>
                  </a:lnTo>
                  <a:lnTo>
                    <a:pt x="43" y="285"/>
                  </a:lnTo>
                  <a:lnTo>
                    <a:pt x="43" y="285"/>
                  </a:lnTo>
                  <a:lnTo>
                    <a:pt x="40" y="285"/>
                  </a:lnTo>
                  <a:lnTo>
                    <a:pt x="40" y="285"/>
                  </a:lnTo>
                  <a:lnTo>
                    <a:pt x="40" y="285"/>
                  </a:lnTo>
                  <a:lnTo>
                    <a:pt x="40" y="285"/>
                  </a:lnTo>
                  <a:lnTo>
                    <a:pt x="40" y="287"/>
                  </a:lnTo>
                  <a:lnTo>
                    <a:pt x="40" y="287"/>
                  </a:lnTo>
                  <a:lnTo>
                    <a:pt x="43" y="287"/>
                  </a:lnTo>
                  <a:lnTo>
                    <a:pt x="43" y="287"/>
                  </a:lnTo>
                  <a:lnTo>
                    <a:pt x="43" y="287"/>
                  </a:lnTo>
                  <a:lnTo>
                    <a:pt x="45" y="287"/>
                  </a:lnTo>
                  <a:lnTo>
                    <a:pt x="45" y="287"/>
                  </a:lnTo>
                  <a:lnTo>
                    <a:pt x="45" y="287"/>
                  </a:lnTo>
                  <a:lnTo>
                    <a:pt x="45" y="287"/>
                  </a:lnTo>
                  <a:lnTo>
                    <a:pt x="45" y="285"/>
                  </a:lnTo>
                  <a:lnTo>
                    <a:pt x="47" y="285"/>
                  </a:lnTo>
                  <a:lnTo>
                    <a:pt x="47" y="285"/>
                  </a:lnTo>
                  <a:lnTo>
                    <a:pt x="47" y="285"/>
                  </a:lnTo>
                  <a:lnTo>
                    <a:pt x="47" y="285"/>
                  </a:lnTo>
                  <a:lnTo>
                    <a:pt x="50" y="285"/>
                  </a:lnTo>
                  <a:lnTo>
                    <a:pt x="50" y="282"/>
                  </a:lnTo>
                  <a:lnTo>
                    <a:pt x="47" y="282"/>
                  </a:lnTo>
                  <a:lnTo>
                    <a:pt x="47" y="282"/>
                  </a:lnTo>
                  <a:lnTo>
                    <a:pt x="50" y="282"/>
                  </a:lnTo>
                  <a:lnTo>
                    <a:pt x="50" y="280"/>
                  </a:lnTo>
                  <a:lnTo>
                    <a:pt x="50" y="280"/>
                  </a:lnTo>
                  <a:lnTo>
                    <a:pt x="47" y="280"/>
                  </a:lnTo>
                  <a:lnTo>
                    <a:pt x="47" y="277"/>
                  </a:lnTo>
                  <a:lnTo>
                    <a:pt x="47" y="277"/>
                  </a:lnTo>
                  <a:lnTo>
                    <a:pt x="50" y="277"/>
                  </a:lnTo>
                  <a:lnTo>
                    <a:pt x="50" y="277"/>
                  </a:lnTo>
                  <a:lnTo>
                    <a:pt x="47" y="277"/>
                  </a:lnTo>
                  <a:lnTo>
                    <a:pt x="47" y="275"/>
                  </a:lnTo>
                  <a:lnTo>
                    <a:pt x="50" y="275"/>
                  </a:lnTo>
                  <a:lnTo>
                    <a:pt x="50" y="275"/>
                  </a:lnTo>
                  <a:lnTo>
                    <a:pt x="50" y="275"/>
                  </a:lnTo>
                  <a:lnTo>
                    <a:pt x="50" y="275"/>
                  </a:lnTo>
                  <a:lnTo>
                    <a:pt x="50" y="277"/>
                  </a:lnTo>
                  <a:lnTo>
                    <a:pt x="52" y="277"/>
                  </a:lnTo>
                  <a:lnTo>
                    <a:pt x="52" y="277"/>
                  </a:lnTo>
                  <a:lnTo>
                    <a:pt x="52" y="277"/>
                  </a:lnTo>
                  <a:lnTo>
                    <a:pt x="52" y="280"/>
                  </a:lnTo>
                  <a:lnTo>
                    <a:pt x="50" y="280"/>
                  </a:lnTo>
                  <a:lnTo>
                    <a:pt x="50" y="280"/>
                  </a:lnTo>
                  <a:lnTo>
                    <a:pt x="50" y="282"/>
                  </a:lnTo>
                  <a:lnTo>
                    <a:pt x="50" y="282"/>
                  </a:lnTo>
                  <a:lnTo>
                    <a:pt x="50" y="285"/>
                  </a:lnTo>
                  <a:lnTo>
                    <a:pt x="52" y="285"/>
                  </a:lnTo>
                  <a:lnTo>
                    <a:pt x="52" y="285"/>
                  </a:lnTo>
                  <a:lnTo>
                    <a:pt x="52" y="285"/>
                  </a:lnTo>
                  <a:lnTo>
                    <a:pt x="54" y="285"/>
                  </a:lnTo>
                  <a:lnTo>
                    <a:pt x="54" y="285"/>
                  </a:lnTo>
                  <a:lnTo>
                    <a:pt x="54" y="282"/>
                  </a:lnTo>
                  <a:lnTo>
                    <a:pt x="54" y="282"/>
                  </a:lnTo>
                  <a:lnTo>
                    <a:pt x="54" y="280"/>
                  </a:lnTo>
                  <a:lnTo>
                    <a:pt x="54" y="280"/>
                  </a:lnTo>
                  <a:lnTo>
                    <a:pt x="54" y="277"/>
                  </a:lnTo>
                  <a:lnTo>
                    <a:pt x="54" y="277"/>
                  </a:lnTo>
                  <a:lnTo>
                    <a:pt x="54" y="277"/>
                  </a:lnTo>
                  <a:lnTo>
                    <a:pt x="54" y="277"/>
                  </a:lnTo>
                  <a:lnTo>
                    <a:pt x="57" y="277"/>
                  </a:lnTo>
                  <a:lnTo>
                    <a:pt x="57" y="277"/>
                  </a:lnTo>
                  <a:lnTo>
                    <a:pt x="57" y="277"/>
                  </a:lnTo>
                  <a:lnTo>
                    <a:pt x="57" y="277"/>
                  </a:lnTo>
                  <a:lnTo>
                    <a:pt x="57" y="275"/>
                  </a:lnTo>
                  <a:lnTo>
                    <a:pt x="57" y="275"/>
                  </a:lnTo>
                  <a:lnTo>
                    <a:pt x="54" y="275"/>
                  </a:lnTo>
                  <a:lnTo>
                    <a:pt x="54" y="275"/>
                  </a:lnTo>
                  <a:lnTo>
                    <a:pt x="54" y="273"/>
                  </a:lnTo>
                  <a:lnTo>
                    <a:pt x="54" y="273"/>
                  </a:lnTo>
                  <a:lnTo>
                    <a:pt x="54" y="270"/>
                  </a:lnTo>
                  <a:lnTo>
                    <a:pt x="57" y="270"/>
                  </a:lnTo>
                  <a:lnTo>
                    <a:pt x="57" y="270"/>
                  </a:lnTo>
                  <a:lnTo>
                    <a:pt x="57" y="273"/>
                  </a:lnTo>
                  <a:lnTo>
                    <a:pt x="59" y="273"/>
                  </a:lnTo>
                  <a:lnTo>
                    <a:pt x="59" y="273"/>
                  </a:lnTo>
                  <a:lnTo>
                    <a:pt x="59" y="275"/>
                  </a:lnTo>
                  <a:lnTo>
                    <a:pt x="59" y="275"/>
                  </a:lnTo>
                  <a:lnTo>
                    <a:pt x="59" y="277"/>
                  </a:lnTo>
                  <a:lnTo>
                    <a:pt x="59" y="277"/>
                  </a:lnTo>
                  <a:lnTo>
                    <a:pt x="59" y="277"/>
                  </a:lnTo>
                  <a:lnTo>
                    <a:pt x="59" y="277"/>
                  </a:lnTo>
                  <a:lnTo>
                    <a:pt x="59" y="277"/>
                  </a:lnTo>
                  <a:lnTo>
                    <a:pt x="59" y="280"/>
                  </a:lnTo>
                  <a:lnTo>
                    <a:pt x="59" y="280"/>
                  </a:lnTo>
                  <a:lnTo>
                    <a:pt x="59" y="282"/>
                  </a:lnTo>
                  <a:lnTo>
                    <a:pt x="57" y="282"/>
                  </a:lnTo>
                  <a:lnTo>
                    <a:pt x="57" y="282"/>
                  </a:lnTo>
                  <a:lnTo>
                    <a:pt x="57" y="282"/>
                  </a:lnTo>
                  <a:lnTo>
                    <a:pt x="57" y="285"/>
                  </a:lnTo>
                  <a:lnTo>
                    <a:pt x="57" y="285"/>
                  </a:lnTo>
                  <a:lnTo>
                    <a:pt x="54" y="285"/>
                  </a:lnTo>
                  <a:lnTo>
                    <a:pt x="54" y="285"/>
                  </a:lnTo>
                  <a:lnTo>
                    <a:pt x="54" y="285"/>
                  </a:lnTo>
                  <a:lnTo>
                    <a:pt x="54" y="287"/>
                  </a:lnTo>
                  <a:lnTo>
                    <a:pt x="54" y="287"/>
                  </a:lnTo>
                  <a:lnTo>
                    <a:pt x="54" y="287"/>
                  </a:lnTo>
                  <a:lnTo>
                    <a:pt x="54" y="287"/>
                  </a:lnTo>
                  <a:lnTo>
                    <a:pt x="54" y="289"/>
                  </a:lnTo>
                  <a:lnTo>
                    <a:pt x="54" y="289"/>
                  </a:lnTo>
                  <a:lnTo>
                    <a:pt x="54" y="292"/>
                  </a:lnTo>
                  <a:lnTo>
                    <a:pt x="54" y="292"/>
                  </a:lnTo>
                  <a:lnTo>
                    <a:pt x="54" y="292"/>
                  </a:lnTo>
                  <a:lnTo>
                    <a:pt x="54" y="294"/>
                  </a:lnTo>
                  <a:lnTo>
                    <a:pt x="54" y="294"/>
                  </a:lnTo>
                  <a:lnTo>
                    <a:pt x="54" y="296"/>
                  </a:lnTo>
                  <a:lnTo>
                    <a:pt x="54" y="296"/>
                  </a:lnTo>
                  <a:lnTo>
                    <a:pt x="54" y="296"/>
                  </a:lnTo>
                  <a:lnTo>
                    <a:pt x="54" y="299"/>
                  </a:lnTo>
                  <a:lnTo>
                    <a:pt x="54" y="299"/>
                  </a:lnTo>
                  <a:lnTo>
                    <a:pt x="54" y="301"/>
                  </a:lnTo>
                  <a:lnTo>
                    <a:pt x="54" y="301"/>
                  </a:lnTo>
                  <a:lnTo>
                    <a:pt x="57" y="301"/>
                  </a:lnTo>
                  <a:lnTo>
                    <a:pt x="57" y="304"/>
                  </a:lnTo>
                  <a:lnTo>
                    <a:pt x="57" y="304"/>
                  </a:lnTo>
                  <a:lnTo>
                    <a:pt x="57" y="304"/>
                  </a:lnTo>
                  <a:lnTo>
                    <a:pt x="59" y="304"/>
                  </a:lnTo>
                  <a:lnTo>
                    <a:pt x="59" y="306"/>
                  </a:lnTo>
                  <a:lnTo>
                    <a:pt x="59" y="306"/>
                  </a:lnTo>
                  <a:lnTo>
                    <a:pt x="59" y="306"/>
                  </a:lnTo>
                  <a:lnTo>
                    <a:pt x="59" y="306"/>
                  </a:lnTo>
                  <a:lnTo>
                    <a:pt x="59" y="304"/>
                  </a:lnTo>
                  <a:lnTo>
                    <a:pt x="59" y="304"/>
                  </a:lnTo>
                  <a:lnTo>
                    <a:pt x="61" y="304"/>
                  </a:lnTo>
                  <a:lnTo>
                    <a:pt x="61" y="306"/>
                  </a:lnTo>
                  <a:lnTo>
                    <a:pt x="61" y="306"/>
                  </a:lnTo>
                  <a:lnTo>
                    <a:pt x="61" y="306"/>
                  </a:lnTo>
                  <a:lnTo>
                    <a:pt x="61" y="306"/>
                  </a:lnTo>
                  <a:lnTo>
                    <a:pt x="61" y="308"/>
                  </a:lnTo>
                  <a:lnTo>
                    <a:pt x="64" y="308"/>
                  </a:lnTo>
                  <a:lnTo>
                    <a:pt x="64" y="308"/>
                  </a:lnTo>
                  <a:lnTo>
                    <a:pt x="64" y="311"/>
                  </a:lnTo>
                  <a:lnTo>
                    <a:pt x="64" y="311"/>
                  </a:lnTo>
                  <a:lnTo>
                    <a:pt x="64" y="313"/>
                  </a:lnTo>
                  <a:lnTo>
                    <a:pt x="64" y="313"/>
                  </a:lnTo>
                  <a:lnTo>
                    <a:pt x="64" y="313"/>
                  </a:lnTo>
                  <a:lnTo>
                    <a:pt x="64" y="315"/>
                  </a:lnTo>
                  <a:lnTo>
                    <a:pt x="64" y="315"/>
                  </a:lnTo>
                  <a:lnTo>
                    <a:pt x="64" y="318"/>
                  </a:lnTo>
                  <a:lnTo>
                    <a:pt x="64" y="318"/>
                  </a:lnTo>
                  <a:lnTo>
                    <a:pt x="64" y="318"/>
                  </a:lnTo>
                  <a:lnTo>
                    <a:pt x="64" y="318"/>
                  </a:lnTo>
                  <a:lnTo>
                    <a:pt x="64" y="320"/>
                  </a:lnTo>
                  <a:lnTo>
                    <a:pt x="64" y="320"/>
                  </a:lnTo>
                  <a:lnTo>
                    <a:pt x="64" y="322"/>
                  </a:lnTo>
                  <a:lnTo>
                    <a:pt x="64" y="322"/>
                  </a:lnTo>
                  <a:lnTo>
                    <a:pt x="66" y="322"/>
                  </a:lnTo>
                  <a:lnTo>
                    <a:pt x="66" y="325"/>
                  </a:lnTo>
                  <a:lnTo>
                    <a:pt x="66" y="325"/>
                  </a:lnTo>
                  <a:lnTo>
                    <a:pt x="66" y="327"/>
                  </a:lnTo>
                  <a:lnTo>
                    <a:pt x="66" y="327"/>
                  </a:lnTo>
                  <a:lnTo>
                    <a:pt x="66" y="327"/>
                  </a:lnTo>
                  <a:lnTo>
                    <a:pt x="66" y="327"/>
                  </a:lnTo>
                  <a:lnTo>
                    <a:pt x="66" y="330"/>
                  </a:lnTo>
                  <a:lnTo>
                    <a:pt x="66" y="330"/>
                  </a:lnTo>
                  <a:lnTo>
                    <a:pt x="66" y="332"/>
                  </a:lnTo>
                  <a:lnTo>
                    <a:pt x="66" y="332"/>
                  </a:lnTo>
                  <a:lnTo>
                    <a:pt x="66" y="332"/>
                  </a:lnTo>
                  <a:lnTo>
                    <a:pt x="66" y="334"/>
                  </a:lnTo>
                  <a:lnTo>
                    <a:pt x="69" y="334"/>
                  </a:lnTo>
                  <a:lnTo>
                    <a:pt x="69" y="334"/>
                  </a:lnTo>
                  <a:lnTo>
                    <a:pt x="69" y="337"/>
                  </a:lnTo>
                  <a:lnTo>
                    <a:pt x="69" y="337"/>
                  </a:lnTo>
                  <a:lnTo>
                    <a:pt x="69" y="337"/>
                  </a:lnTo>
                  <a:lnTo>
                    <a:pt x="71" y="337"/>
                  </a:lnTo>
                  <a:lnTo>
                    <a:pt x="71" y="337"/>
                  </a:lnTo>
                  <a:lnTo>
                    <a:pt x="71" y="337"/>
                  </a:lnTo>
                  <a:lnTo>
                    <a:pt x="71" y="339"/>
                  </a:lnTo>
                  <a:lnTo>
                    <a:pt x="71" y="339"/>
                  </a:lnTo>
                  <a:lnTo>
                    <a:pt x="71" y="339"/>
                  </a:lnTo>
                  <a:lnTo>
                    <a:pt x="71" y="341"/>
                  </a:lnTo>
                  <a:lnTo>
                    <a:pt x="73" y="341"/>
                  </a:lnTo>
                  <a:lnTo>
                    <a:pt x="73" y="341"/>
                  </a:lnTo>
                  <a:lnTo>
                    <a:pt x="73" y="341"/>
                  </a:lnTo>
                  <a:lnTo>
                    <a:pt x="73" y="344"/>
                  </a:lnTo>
                  <a:lnTo>
                    <a:pt x="73" y="344"/>
                  </a:lnTo>
                  <a:lnTo>
                    <a:pt x="73" y="344"/>
                  </a:lnTo>
                  <a:lnTo>
                    <a:pt x="76" y="344"/>
                  </a:lnTo>
                  <a:lnTo>
                    <a:pt x="76" y="344"/>
                  </a:lnTo>
                  <a:lnTo>
                    <a:pt x="76" y="346"/>
                  </a:lnTo>
                  <a:lnTo>
                    <a:pt x="78" y="346"/>
                  </a:lnTo>
                  <a:lnTo>
                    <a:pt x="78" y="346"/>
                  </a:lnTo>
                  <a:lnTo>
                    <a:pt x="78" y="346"/>
                  </a:lnTo>
                  <a:lnTo>
                    <a:pt x="78" y="346"/>
                  </a:lnTo>
                  <a:lnTo>
                    <a:pt x="80" y="346"/>
                  </a:lnTo>
                  <a:lnTo>
                    <a:pt x="80" y="346"/>
                  </a:lnTo>
                  <a:lnTo>
                    <a:pt x="80" y="346"/>
                  </a:lnTo>
                  <a:lnTo>
                    <a:pt x="83" y="346"/>
                  </a:lnTo>
                  <a:lnTo>
                    <a:pt x="83" y="346"/>
                  </a:lnTo>
                  <a:lnTo>
                    <a:pt x="83" y="344"/>
                  </a:lnTo>
                  <a:lnTo>
                    <a:pt x="83" y="344"/>
                  </a:lnTo>
                  <a:lnTo>
                    <a:pt x="85" y="344"/>
                  </a:lnTo>
                  <a:lnTo>
                    <a:pt x="85" y="344"/>
                  </a:lnTo>
                  <a:lnTo>
                    <a:pt x="85" y="344"/>
                  </a:lnTo>
                  <a:lnTo>
                    <a:pt x="85" y="346"/>
                  </a:lnTo>
                  <a:lnTo>
                    <a:pt x="88" y="346"/>
                  </a:lnTo>
                  <a:lnTo>
                    <a:pt x="88" y="346"/>
                  </a:lnTo>
                  <a:lnTo>
                    <a:pt x="88" y="346"/>
                  </a:lnTo>
                  <a:lnTo>
                    <a:pt x="88" y="346"/>
                  </a:lnTo>
                  <a:lnTo>
                    <a:pt x="90" y="346"/>
                  </a:lnTo>
                  <a:lnTo>
                    <a:pt x="90" y="346"/>
                  </a:lnTo>
                  <a:lnTo>
                    <a:pt x="90" y="346"/>
                  </a:lnTo>
                  <a:lnTo>
                    <a:pt x="92" y="346"/>
                  </a:lnTo>
                  <a:lnTo>
                    <a:pt x="92" y="349"/>
                  </a:lnTo>
                  <a:lnTo>
                    <a:pt x="92" y="349"/>
                  </a:lnTo>
                  <a:lnTo>
                    <a:pt x="92" y="349"/>
                  </a:lnTo>
                  <a:lnTo>
                    <a:pt x="92" y="351"/>
                  </a:lnTo>
                  <a:lnTo>
                    <a:pt x="92" y="351"/>
                  </a:lnTo>
                  <a:lnTo>
                    <a:pt x="92" y="351"/>
                  </a:lnTo>
                  <a:lnTo>
                    <a:pt x="92" y="353"/>
                  </a:lnTo>
                  <a:lnTo>
                    <a:pt x="95" y="353"/>
                  </a:lnTo>
                  <a:lnTo>
                    <a:pt x="95" y="353"/>
                  </a:lnTo>
                  <a:lnTo>
                    <a:pt x="95" y="353"/>
                  </a:lnTo>
                  <a:lnTo>
                    <a:pt x="95" y="356"/>
                  </a:lnTo>
                  <a:lnTo>
                    <a:pt x="95" y="356"/>
                  </a:lnTo>
                  <a:lnTo>
                    <a:pt x="97" y="356"/>
                  </a:lnTo>
                  <a:lnTo>
                    <a:pt x="97" y="356"/>
                  </a:lnTo>
                  <a:lnTo>
                    <a:pt x="97" y="356"/>
                  </a:lnTo>
                  <a:lnTo>
                    <a:pt x="97" y="356"/>
                  </a:lnTo>
                  <a:lnTo>
                    <a:pt x="97" y="358"/>
                  </a:lnTo>
                  <a:lnTo>
                    <a:pt x="99" y="358"/>
                  </a:lnTo>
                  <a:lnTo>
                    <a:pt x="99" y="358"/>
                  </a:lnTo>
                  <a:lnTo>
                    <a:pt x="99" y="358"/>
                  </a:lnTo>
                  <a:lnTo>
                    <a:pt x="99" y="360"/>
                  </a:lnTo>
                  <a:lnTo>
                    <a:pt x="99" y="360"/>
                  </a:lnTo>
                  <a:lnTo>
                    <a:pt x="99" y="360"/>
                  </a:lnTo>
                  <a:lnTo>
                    <a:pt x="102" y="360"/>
                  </a:lnTo>
                  <a:lnTo>
                    <a:pt x="102" y="360"/>
                  </a:lnTo>
                  <a:lnTo>
                    <a:pt x="102" y="363"/>
                  </a:lnTo>
                  <a:lnTo>
                    <a:pt x="102" y="363"/>
                  </a:lnTo>
                  <a:lnTo>
                    <a:pt x="102" y="363"/>
                  </a:lnTo>
                  <a:lnTo>
                    <a:pt x="102" y="365"/>
                  </a:lnTo>
                  <a:lnTo>
                    <a:pt x="102" y="365"/>
                  </a:lnTo>
                  <a:lnTo>
                    <a:pt x="102" y="365"/>
                  </a:lnTo>
                  <a:lnTo>
                    <a:pt x="99" y="365"/>
                  </a:lnTo>
                  <a:lnTo>
                    <a:pt x="99" y="365"/>
                  </a:lnTo>
                  <a:lnTo>
                    <a:pt x="99" y="367"/>
                  </a:lnTo>
                  <a:lnTo>
                    <a:pt x="99" y="367"/>
                  </a:lnTo>
                  <a:lnTo>
                    <a:pt x="99" y="367"/>
                  </a:lnTo>
                  <a:lnTo>
                    <a:pt x="99" y="370"/>
                  </a:lnTo>
                  <a:lnTo>
                    <a:pt x="97" y="370"/>
                  </a:lnTo>
                  <a:lnTo>
                    <a:pt x="97" y="370"/>
                  </a:lnTo>
                  <a:lnTo>
                    <a:pt x="97" y="372"/>
                  </a:lnTo>
                  <a:lnTo>
                    <a:pt x="97" y="372"/>
                  </a:lnTo>
                  <a:lnTo>
                    <a:pt x="97" y="372"/>
                  </a:lnTo>
                  <a:lnTo>
                    <a:pt x="97" y="375"/>
                  </a:lnTo>
                  <a:lnTo>
                    <a:pt x="97" y="375"/>
                  </a:lnTo>
                  <a:lnTo>
                    <a:pt x="97" y="375"/>
                  </a:lnTo>
                  <a:lnTo>
                    <a:pt x="95" y="375"/>
                  </a:lnTo>
                  <a:lnTo>
                    <a:pt x="95" y="375"/>
                  </a:lnTo>
                  <a:lnTo>
                    <a:pt x="95" y="375"/>
                  </a:lnTo>
                  <a:lnTo>
                    <a:pt x="92" y="375"/>
                  </a:lnTo>
                  <a:lnTo>
                    <a:pt x="92" y="375"/>
                  </a:lnTo>
                  <a:lnTo>
                    <a:pt x="92" y="372"/>
                  </a:lnTo>
                  <a:lnTo>
                    <a:pt x="92" y="372"/>
                  </a:lnTo>
                  <a:lnTo>
                    <a:pt x="92" y="372"/>
                  </a:lnTo>
                  <a:lnTo>
                    <a:pt x="92" y="370"/>
                  </a:lnTo>
                  <a:lnTo>
                    <a:pt x="90" y="370"/>
                  </a:lnTo>
                  <a:lnTo>
                    <a:pt x="90" y="370"/>
                  </a:lnTo>
                  <a:lnTo>
                    <a:pt x="88" y="370"/>
                  </a:lnTo>
                  <a:lnTo>
                    <a:pt x="88" y="372"/>
                  </a:lnTo>
                  <a:lnTo>
                    <a:pt x="88" y="372"/>
                  </a:lnTo>
                  <a:lnTo>
                    <a:pt x="88" y="372"/>
                  </a:lnTo>
                  <a:lnTo>
                    <a:pt x="85" y="372"/>
                  </a:lnTo>
                  <a:lnTo>
                    <a:pt x="85" y="372"/>
                  </a:lnTo>
                  <a:lnTo>
                    <a:pt x="85" y="372"/>
                  </a:lnTo>
                  <a:lnTo>
                    <a:pt x="85" y="375"/>
                  </a:lnTo>
                  <a:lnTo>
                    <a:pt x="85" y="375"/>
                  </a:lnTo>
                  <a:lnTo>
                    <a:pt x="83" y="375"/>
                  </a:lnTo>
                  <a:lnTo>
                    <a:pt x="83" y="375"/>
                  </a:lnTo>
                  <a:lnTo>
                    <a:pt x="83" y="377"/>
                  </a:lnTo>
                  <a:lnTo>
                    <a:pt x="83" y="377"/>
                  </a:lnTo>
                  <a:lnTo>
                    <a:pt x="83" y="377"/>
                  </a:lnTo>
                  <a:lnTo>
                    <a:pt x="80" y="377"/>
                  </a:lnTo>
                  <a:lnTo>
                    <a:pt x="80" y="377"/>
                  </a:lnTo>
                  <a:lnTo>
                    <a:pt x="80" y="377"/>
                  </a:lnTo>
                  <a:lnTo>
                    <a:pt x="80" y="377"/>
                  </a:lnTo>
                  <a:lnTo>
                    <a:pt x="80" y="377"/>
                  </a:lnTo>
                  <a:lnTo>
                    <a:pt x="80" y="377"/>
                  </a:lnTo>
                  <a:lnTo>
                    <a:pt x="80" y="375"/>
                  </a:lnTo>
                  <a:lnTo>
                    <a:pt x="78" y="375"/>
                  </a:lnTo>
                  <a:lnTo>
                    <a:pt x="78" y="375"/>
                  </a:lnTo>
                  <a:lnTo>
                    <a:pt x="78" y="375"/>
                  </a:lnTo>
                  <a:lnTo>
                    <a:pt x="78" y="372"/>
                  </a:lnTo>
                  <a:lnTo>
                    <a:pt x="78" y="372"/>
                  </a:lnTo>
                  <a:lnTo>
                    <a:pt x="78" y="372"/>
                  </a:lnTo>
                  <a:lnTo>
                    <a:pt x="78" y="370"/>
                  </a:lnTo>
                  <a:lnTo>
                    <a:pt x="80" y="370"/>
                  </a:lnTo>
                  <a:lnTo>
                    <a:pt x="80" y="370"/>
                  </a:lnTo>
                  <a:lnTo>
                    <a:pt x="80" y="370"/>
                  </a:lnTo>
                  <a:lnTo>
                    <a:pt x="80" y="367"/>
                  </a:lnTo>
                  <a:lnTo>
                    <a:pt x="80" y="367"/>
                  </a:lnTo>
                  <a:lnTo>
                    <a:pt x="80" y="365"/>
                  </a:lnTo>
                  <a:lnTo>
                    <a:pt x="80" y="365"/>
                  </a:lnTo>
                  <a:lnTo>
                    <a:pt x="80" y="365"/>
                  </a:lnTo>
                  <a:lnTo>
                    <a:pt x="80" y="365"/>
                  </a:lnTo>
                  <a:lnTo>
                    <a:pt x="80" y="365"/>
                  </a:lnTo>
                  <a:lnTo>
                    <a:pt x="80" y="363"/>
                  </a:lnTo>
                  <a:lnTo>
                    <a:pt x="80" y="363"/>
                  </a:lnTo>
                  <a:lnTo>
                    <a:pt x="80" y="363"/>
                  </a:lnTo>
                  <a:lnTo>
                    <a:pt x="78" y="363"/>
                  </a:lnTo>
                  <a:lnTo>
                    <a:pt x="78" y="363"/>
                  </a:lnTo>
                  <a:lnTo>
                    <a:pt x="78" y="360"/>
                  </a:lnTo>
                  <a:lnTo>
                    <a:pt x="78" y="360"/>
                  </a:lnTo>
                  <a:lnTo>
                    <a:pt x="78" y="363"/>
                  </a:lnTo>
                  <a:lnTo>
                    <a:pt x="76" y="363"/>
                  </a:lnTo>
                  <a:lnTo>
                    <a:pt x="76" y="363"/>
                  </a:lnTo>
                  <a:lnTo>
                    <a:pt x="73" y="363"/>
                  </a:lnTo>
                  <a:lnTo>
                    <a:pt x="73" y="360"/>
                  </a:lnTo>
                  <a:lnTo>
                    <a:pt x="73" y="360"/>
                  </a:lnTo>
                  <a:lnTo>
                    <a:pt x="73" y="358"/>
                  </a:lnTo>
                  <a:lnTo>
                    <a:pt x="73" y="358"/>
                  </a:lnTo>
                  <a:lnTo>
                    <a:pt x="73" y="358"/>
                  </a:lnTo>
                  <a:lnTo>
                    <a:pt x="73" y="356"/>
                  </a:lnTo>
                  <a:lnTo>
                    <a:pt x="73" y="356"/>
                  </a:lnTo>
                  <a:lnTo>
                    <a:pt x="73" y="356"/>
                  </a:lnTo>
                  <a:lnTo>
                    <a:pt x="71" y="356"/>
                  </a:lnTo>
                  <a:lnTo>
                    <a:pt x="71" y="356"/>
                  </a:lnTo>
                  <a:lnTo>
                    <a:pt x="71" y="356"/>
                  </a:lnTo>
                  <a:lnTo>
                    <a:pt x="71" y="356"/>
                  </a:lnTo>
                  <a:lnTo>
                    <a:pt x="69" y="356"/>
                  </a:lnTo>
                  <a:lnTo>
                    <a:pt x="69" y="356"/>
                  </a:lnTo>
                  <a:lnTo>
                    <a:pt x="69" y="356"/>
                  </a:lnTo>
                  <a:lnTo>
                    <a:pt x="66" y="356"/>
                  </a:lnTo>
                  <a:lnTo>
                    <a:pt x="66" y="356"/>
                  </a:lnTo>
                  <a:lnTo>
                    <a:pt x="66" y="356"/>
                  </a:lnTo>
                  <a:lnTo>
                    <a:pt x="66" y="356"/>
                  </a:lnTo>
                  <a:lnTo>
                    <a:pt x="64" y="356"/>
                  </a:lnTo>
                  <a:lnTo>
                    <a:pt x="64" y="356"/>
                  </a:lnTo>
                  <a:lnTo>
                    <a:pt x="64" y="353"/>
                  </a:lnTo>
                  <a:lnTo>
                    <a:pt x="64" y="353"/>
                  </a:lnTo>
                  <a:lnTo>
                    <a:pt x="64" y="351"/>
                  </a:lnTo>
                  <a:lnTo>
                    <a:pt x="64" y="351"/>
                  </a:lnTo>
                  <a:lnTo>
                    <a:pt x="64" y="351"/>
                  </a:lnTo>
                  <a:lnTo>
                    <a:pt x="61" y="351"/>
                  </a:lnTo>
                  <a:lnTo>
                    <a:pt x="61" y="351"/>
                  </a:lnTo>
                  <a:lnTo>
                    <a:pt x="59" y="351"/>
                  </a:lnTo>
                  <a:lnTo>
                    <a:pt x="59" y="351"/>
                  </a:lnTo>
                  <a:lnTo>
                    <a:pt x="59" y="353"/>
                  </a:lnTo>
                  <a:lnTo>
                    <a:pt x="59" y="353"/>
                  </a:lnTo>
                  <a:lnTo>
                    <a:pt x="59" y="356"/>
                  </a:lnTo>
                  <a:lnTo>
                    <a:pt x="59" y="356"/>
                  </a:lnTo>
                  <a:lnTo>
                    <a:pt x="59" y="356"/>
                  </a:lnTo>
                  <a:lnTo>
                    <a:pt x="59" y="356"/>
                  </a:lnTo>
                  <a:lnTo>
                    <a:pt x="59" y="358"/>
                  </a:lnTo>
                  <a:lnTo>
                    <a:pt x="59" y="358"/>
                  </a:lnTo>
                  <a:lnTo>
                    <a:pt x="57" y="358"/>
                  </a:lnTo>
                  <a:lnTo>
                    <a:pt x="57" y="356"/>
                  </a:lnTo>
                  <a:lnTo>
                    <a:pt x="57" y="356"/>
                  </a:lnTo>
                  <a:lnTo>
                    <a:pt x="57" y="356"/>
                  </a:lnTo>
                  <a:lnTo>
                    <a:pt x="57" y="356"/>
                  </a:lnTo>
                  <a:lnTo>
                    <a:pt x="54" y="356"/>
                  </a:lnTo>
                  <a:lnTo>
                    <a:pt x="54" y="356"/>
                  </a:lnTo>
                  <a:lnTo>
                    <a:pt x="54" y="353"/>
                  </a:lnTo>
                  <a:lnTo>
                    <a:pt x="54" y="353"/>
                  </a:lnTo>
                  <a:lnTo>
                    <a:pt x="54" y="351"/>
                  </a:lnTo>
                  <a:lnTo>
                    <a:pt x="54" y="351"/>
                  </a:lnTo>
                  <a:lnTo>
                    <a:pt x="54" y="353"/>
                  </a:lnTo>
                  <a:lnTo>
                    <a:pt x="52" y="353"/>
                  </a:lnTo>
                  <a:lnTo>
                    <a:pt x="52" y="351"/>
                  </a:lnTo>
                  <a:lnTo>
                    <a:pt x="52" y="351"/>
                  </a:lnTo>
                  <a:lnTo>
                    <a:pt x="52" y="351"/>
                  </a:lnTo>
                  <a:lnTo>
                    <a:pt x="52" y="349"/>
                  </a:lnTo>
                  <a:lnTo>
                    <a:pt x="52" y="349"/>
                  </a:lnTo>
                  <a:lnTo>
                    <a:pt x="52" y="349"/>
                  </a:lnTo>
                  <a:lnTo>
                    <a:pt x="50" y="349"/>
                  </a:lnTo>
                  <a:lnTo>
                    <a:pt x="50" y="349"/>
                  </a:lnTo>
                  <a:lnTo>
                    <a:pt x="50" y="346"/>
                  </a:lnTo>
                  <a:lnTo>
                    <a:pt x="50" y="346"/>
                  </a:lnTo>
                  <a:lnTo>
                    <a:pt x="50" y="346"/>
                  </a:lnTo>
                  <a:lnTo>
                    <a:pt x="50" y="344"/>
                  </a:lnTo>
                  <a:lnTo>
                    <a:pt x="50" y="344"/>
                  </a:lnTo>
                  <a:lnTo>
                    <a:pt x="50" y="341"/>
                  </a:lnTo>
                  <a:lnTo>
                    <a:pt x="50" y="341"/>
                  </a:lnTo>
                  <a:lnTo>
                    <a:pt x="50" y="339"/>
                  </a:lnTo>
                  <a:lnTo>
                    <a:pt x="47" y="339"/>
                  </a:lnTo>
                  <a:lnTo>
                    <a:pt x="47" y="341"/>
                  </a:lnTo>
                  <a:lnTo>
                    <a:pt x="47" y="341"/>
                  </a:lnTo>
                  <a:lnTo>
                    <a:pt x="47" y="341"/>
                  </a:lnTo>
                  <a:lnTo>
                    <a:pt x="47" y="341"/>
                  </a:lnTo>
                  <a:lnTo>
                    <a:pt x="47" y="341"/>
                  </a:lnTo>
                  <a:lnTo>
                    <a:pt x="47" y="339"/>
                  </a:lnTo>
                  <a:lnTo>
                    <a:pt x="47" y="339"/>
                  </a:lnTo>
                  <a:lnTo>
                    <a:pt x="47" y="337"/>
                  </a:lnTo>
                  <a:lnTo>
                    <a:pt x="45" y="337"/>
                  </a:lnTo>
                  <a:lnTo>
                    <a:pt x="45" y="337"/>
                  </a:lnTo>
                  <a:lnTo>
                    <a:pt x="45" y="337"/>
                  </a:lnTo>
                  <a:lnTo>
                    <a:pt x="45" y="337"/>
                  </a:lnTo>
                  <a:lnTo>
                    <a:pt x="45" y="337"/>
                  </a:lnTo>
                  <a:lnTo>
                    <a:pt x="45" y="339"/>
                  </a:lnTo>
                  <a:lnTo>
                    <a:pt x="43" y="339"/>
                  </a:lnTo>
                  <a:lnTo>
                    <a:pt x="43" y="337"/>
                  </a:lnTo>
                  <a:lnTo>
                    <a:pt x="43" y="337"/>
                  </a:lnTo>
                  <a:lnTo>
                    <a:pt x="43" y="337"/>
                  </a:lnTo>
                  <a:lnTo>
                    <a:pt x="43" y="337"/>
                  </a:lnTo>
                  <a:lnTo>
                    <a:pt x="43" y="337"/>
                  </a:lnTo>
                  <a:lnTo>
                    <a:pt x="43" y="334"/>
                  </a:lnTo>
                  <a:lnTo>
                    <a:pt x="43" y="334"/>
                  </a:lnTo>
                  <a:lnTo>
                    <a:pt x="40" y="334"/>
                  </a:lnTo>
                  <a:lnTo>
                    <a:pt x="40" y="337"/>
                  </a:lnTo>
                  <a:lnTo>
                    <a:pt x="40" y="337"/>
                  </a:lnTo>
                  <a:lnTo>
                    <a:pt x="40" y="337"/>
                  </a:lnTo>
                  <a:lnTo>
                    <a:pt x="40" y="334"/>
                  </a:lnTo>
                  <a:lnTo>
                    <a:pt x="40" y="334"/>
                  </a:lnTo>
                  <a:lnTo>
                    <a:pt x="40" y="334"/>
                  </a:lnTo>
                  <a:lnTo>
                    <a:pt x="40" y="334"/>
                  </a:lnTo>
                  <a:lnTo>
                    <a:pt x="38" y="334"/>
                  </a:lnTo>
                  <a:lnTo>
                    <a:pt x="38" y="332"/>
                  </a:lnTo>
                  <a:lnTo>
                    <a:pt x="38" y="332"/>
                  </a:lnTo>
                  <a:lnTo>
                    <a:pt x="40" y="332"/>
                  </a:lnTo>
                  <a:lnTo>
                    <a:pt x="40" y="332"/>
                  </a:lnTo>
                  <a:lnTo>
                    <a:pt x="40" y="332"/>
                  </a:lnTo>
                  <a:lnTo>
                    <a:pt x="40" y="332"/>
                  </a:lnTo>
                  <a:lnTo>
                    <a:pt x="43" y="332"/>
                  </a:lnTo>
                  <a:lnTo>
                    <a:pt x="43" y="332"/>
                  </a:lnTo>
                  <a:lnTo>
                    <a:pt x="40" y="332"/>
                  </a:lnTo>
                  <a:lnTo>
                    <a:pt x="40" y="330"/>
                  </a:lnTo>
                  <a:lnTo>
                    <a:pt x="40" y="330"/>
                  </a:lnTo>
                  <a:lnTo>
                    <a:pt x="40" y="330"/>
                  </a:lnTo>
                  <a:lnTo>
                    <a:pt x="40" y="327"/>
                  </a:lnTo>
                  <a:lnTo>
                    <a:pt x="40" y="327"/>
                  </a:lnTo>
                  <a:lnTo>
                    <a:pt x="40" y="327"/>
                  </a:lnTo>
                  <a:lnTo>
                    <a:pt x="38" y="327"/>
                  </a:lnTo>
                  <a:lnTo>
                    <a:pt x="38" y="327"/>
                  </a:lnTo>
                  <a:lnTo>
                    <a:pt x="38" y="330"/>
                  </a:lnTo>
                  <a:lnTo>
                    <a:pt x="38" y="330"/>
                  </a:lnTo>
                  <a:lnTo>
                    <a:pt x="38" y="330"/>
                  </a:lnTo>
                  <a:lnTo>
                    <a:pt x="38" y="332"/>
                  </a:lnTo>
                  <a:lnTo>
                    <a:pt x="38" y="332"/>
                  </a:lnTo>
                  <a:lnTo>
                    <a:pt x="35" y="332"/>
                  </a:lnTo>
                  <a:lnTo>
                    <a:pt x="35" y="330"/>
                  </a:lnTo>
                  <a:lnTo>
                    <a:pt x="35" y="330"/>
                  </a:lnTo>
                  <a:lnTo>
                    <a:pt x="35" y="330"/>
                  </a:lnTo>
                  <a:lnTo>
                    <a:pt x="35" y="327"/>
                  </a:lnTo>
                  <a:lnTo>
                    <a:pt x="35" y="327"/>
                  </a:lnTo>
                  <a:lnTo>
                    <a:pt x="35" y="327"/>
                  </a:lnTo>
                  <a:lnTo>
                    <a:pt x="35" y="325"/>
                  </a:lnTo>
                  <a:lnTo>
                    <a:pt x="35" y="325"/>
                  </a:lnTo>
                  <a:lnTo>
                    <a:pt x="33" y="325"/>
                  </a:lnTo>
                  <a:lnTo>
                    <a:pt x="33" y="322"/>
                  </a:lnTo>
                  <a:lnTo>
                    <a:pt x="33" y="322"/>
                  </a:lnTo>
                  <a:lnTo>
                    <a:pt x="33" y="322"/>
                  </a:lnTo>
                  <a:lnTo>
                    <a:pt x="33" y="320"/>
                  </a:lnTo>
                  <a:lnTo>
                    <a:pt x="33" y="320"/>
                  </a:lnTo>
                  <a:lnTo>
                    <a:pt x="33" y="320"/>
                  </a:lnTo>
                  <a:lnTo>
                    <a:pt x="33" y="320"/>
                  </a:lnTo>
                  <a:lnTo>
                    <a:pt x="33" y="318"/>
                  </a:lnTo>
                  <a:lnTo>
                    <a:pt x="33" y="318"/>
                  </a:lnTo>
                  <a:lnTo>
                    <a:pt x="33" y="318"/>
                  </a:lnTo>
                  <a:lnTo>
                    <a:pt x="31" y="318"/>
                  </a:lnTo>
                  <a:lnTo>
                    <a:pt x="31" y="318"/>
                  </a:lnTo>
                  <a:lnTo>
                    <a:pt x="31" y="318"/>
                  </a:lnTo>
                  <a:lnTo>
                    <a:pt x="31" y="318"/>
                  </a:lnTo>
                  <a:lnTo>
                    <a:pt x="28" y="318"/>
                  </a:lnTo>
                  <a:lnTo>
                    <a:pt x="28" y="318"/>
                  </a:lnTo>
                  <a:lnTo>
                    <a:pt x="28" y="315"/>
                  </a:lnTo>
                  <a:lnTo>
                    <a:pt x="26" y="315"/>
                  </a:lnTo>
                  <a:lnTo>
                    <a:pt x="26" y="318"/>
                  </a:lnTo>
                  <a:lnTo>
                    <a:pt x="26" y="318"/>
                  </a:lnTo>
                  <a:lnTo>
                    <a:pt x="26" y="318"/>
                  </a:lnTo>
                  <a:lnTo>
                    <a:pt x="26" y="320"/>
                  </a:lnTo>
                  <a:lnTo>
                    <a:pt x="26" y="320"/>
                  </a:lnTo>
                  <a:lnTo>
                    <a:pt x="26" y="320"/>
                  </a:lnTo>
                  <a:lnTo>
                    <a:pt x="26" y="320"/>
                  </a:lnTo>
                  <a:lnTo>
                    <a:pt x="26" y="320"/>
                  </a:lnTo>
                  <a:lnTo>
                    <a:pt x="26" y="318"/>
                  </a:lnTo>
                  <a:lnTo>
                    <a:pt x="26" y="318"/>
                  </a:lnTo>
                  <a:lnTo>
                    <a:pt x="26" y="318"/>
                  </a:lnTo>
                  <a:lnTo>
                    <a:pt x="24" y="318"/>
                  </a:lnTo>
                  <a:lnTo>
                    <a:pt x="24" y="318"/>
                  </a:lnTo>
                  <a:lnTo>
                    <a:pt x="24" y="318"/>
                  </a:lnTo>
                  <a:lnTo>
                    <a:pt x="24" y="318"/>
                  </a:lnTo>
                  <a:lnTo>
                    <a:pt x="24" y="320"/>
                  </a:lnTo>
                  <a:lnTo>
                    <a:pt x="24" y="320"/>
                  </a:lnTo>
                  <a:lnTo>
                    <a:pt x="24" y="322"/>
                  </a:lnTo>
                  <a:lnTo>
                    <a:pt x="21" y="322"/>
                  </a:lnTo>
                  <a:lnTo>
                    <a:pt x="21" y="322"/>
                  </a:lnTo>
                  <a:lnTo>
                    <a:pt x="21" y="325"/>
                  </a:lnTo>
                  <a:lnTo>
                    <a:pt x="21" y="325"/>
                  </a:lnTo>
                  <a:lnTo>
                    <a:pt x="21" y="325"/>
                  </a:lnTo>
                  <a:lnTo>
                    <a:pt x="21" y="325"/>
                  </a:lnTo>
                  <a:lnTo>
                    <a:pt x="21" y="325"/>
                  </a:lnTo>
                  <a:lnTo>
                    <a:pt x="19" y="325"/>
                  </a:lnTo>
                  <a:lnTo>
                    <a:pt x="19" y="325"/>
                  </a:lnTo>
                  <a:lnTo>
                    <a:pt x="19" y="322"/>
                  </a:lnTo>
                  <a:lnTo>
                    <a:pt x="19" y="322"/>
                  </a:lnTo>
                  <a:lnTo>
                    <a:pt x="19" y="320"/>
                  </a:lnTo>
                  <a:lnTo>
                    <a:pt x="19" y="320"/>
                  </a:lnTo>
                  <a:lnTo>
                    <a:pt x="19" y="318"/>
                  </a:lnTo>
                  <a:lnTo>
                    <a:pt x="19" y="318"/>
                  </a:lnTo>
                  <a:lnTo>
                    <a:pt x="19" y="318"/>
                  </a:lnTo>
                  <a:lnTo>
                    <a:pt x="19" y="315"/>
                  </a:lnTo>
                  <a:lnTo>
                    <a:pt x="19" y="315"/>
                  </a:lnTo>
                  <a:lnTo>
                    <a:pt x="19" y="315"/>
                  </a:lnTo>
                  <a:lnTo>
                    <a:pt x="19" y="313"/>
                  </a:lnTo>
                  <a:lnTo>
                    <a:pt x="19" y="313"/>
                  </a:lnTo>
                  <a:lnTo>
                    <a:pt x="19" y="313"/>
                  </a:lnTo>
                  <a:lnTo>
                    <a:pt x="19" y="311"/>
                  </a:lnTo>
                  <a:lnTo>
                    <a:pt x="19" y="311"/>
                  </a:lnTo>
                  <a:lnTo>
                    <a:pt x="19" y="308"/>
                  </a:lnTo>
                  <a:lnTo>
                    <a:pt x="19" y="308"/>
                  </a:lnTo>
                  <a:lnTo>
                    <a:pt x="19" y="308"/>
                  </a:lnTo>
                  <a:lnTo>
                    <a:pt x="19" y="306"/>
                  </a:lnTo>
                  <a:lnTo>
                    <a:pt x="19" y="306"/>
                  </a:lnTo>
                  <a:lnTo>
                    <a:pt x="19" y="306"/>
                  </a:lnTo>
                  <a:lnTo>
                    <a:pt x="19" y="304"/>
                  </a:lnTo>
                  <a:lnTo>
                    <a:pt x="17" y="304"/>
                  </a:lnTo>
                  <a:lnTo>
                    <a:pt x="17" y="304"/>
                  </a:lnTo>
                  <a:lnTo>
                    <a:pt x="19" y="304"/>
                  </a:lnTo>
                  <a:lnTo>
                    <a:pt x="19" y="301"/>
                  </a:lnTo>
                  <a:lnTo>
                    <a:pt x="19" y="301"/>
                  </a:lnTo>
                  <a:lnTo>
                    <a:pt x="19" y="299"/>
                  </a:lnTo>
                  <a:lnTo>
                    <a:pt x="19" y="299"/>
                  </a:lnTo>
                  <a:lnTo>
                    <a:pt x="19" y="299"/>
                  </a:lnTo>
                  <a:lnTo>
                    <a:pt x="19" y="296"/>
                  </a:lnTo>
                  <a:lnTo>
                    <a:pt x="19" y="296"/>
                  </a:lnTo>
                  <a:lnTo>
                    <a:pt x="19" y="296"/>
                  </a:lnTo>
                  <a:lnTo>
                    <a:pt x="19" y="294"/>
                  </a:lnTo>
                  <a:lnTo>
                    <a:pt x="19" y="294"/>
                  </a:lnTo>
                  <a:lnTo>
                    <a:pt x="19" y="292"/>
                  </a:lnTo>
                  <a:lnTo>
                    <a:pt x="19" y="292"/>
                  </a:lnTo>
                  <a:lnTo>
                    <a:pt x="19" y="292"/>
                  </a:lnTo>
                  <a:lnTo>
                    <a:pt x="19" y="289"/>
                  </a:lnTo>
                  <a:lnTo>
                    <a:pt x="19" y="289"/>
                  </a:lnTo>
                  <a:lnTo>
                    <a:pt x="19" y="289"/>
                  </a:lnTo>
                  <a:lnTo>
                    <a:pt x="19" y="287"/>
                  </a:lnTo>
                  <a:lnTo>
                    <a:pt x="19" y="287"/>
                  </a:lnTo>
                  <a:lnTo>
                    <a:pt x="19" y="287"/>
                  </a:lnTo>
                  <a:lnTo>
                    <a:pt x="19" y="287"/>
                  </a:lnTo>
                  <a:lnTo>
                    <a:pt x="19" y="285"/>
                  </a:lnTo>
                  <a:lnTo>
                    <a:pt x="21" y="285"/>
                  </a:lnTo>
                  <a:lnTo>
                    <a:pt x="21" y="285"/>
                  </a:lnTo>
                  <a:lnTo>
                    <a:pt x="21" y="285"/>
                  </a:lnTo>
                  <a:lnTo>
                    <a:pt x="21" y="282"/>
                  </a:lnTo>
                  <a:lnTo>
                    <a:pt x="21" y="282"/>
                  </a:lnTo>
                  <a:lnTo>
                    <a:pt x="21" y="282"/>
                  </a:lnTo>
                  <a:lnTo>
                    <a:pt x="21" y="280"/>
                  </a:lnTo>
                  <a:lnTo>
                    <a:pt x="21" y="280"/>
                  </a:lnTo>
                  <a:lnTo>
                    <a:pt x="21" y="280"/>
                  </a:lnTo>
                  <a:lnTo>
                    <a:pt x="21" y="280"/>
                  </a:lnTo>
                  <a:lnTo>
                    <a:pt x="21" y="277"/>
                  </a:lnTo>
                  <a:lnTo>
                    <a:pt x="21" y="277"/>
                  </a:lnTo>
                  <a:lnTo>
                    <a:pt x="21" y="277"/>
                  </a:lnTo>
                  <a:lnTo>
                    <a:pt x="21" y="277"/>
                  </a:lnTo>
                  <a:lnTo>
                    <a:pt x="24" y="277"/>
                  </a:lnTo>
                  <a:lnTo>
                    <a:pt x="24" y="277"/>
                  </a:lnTo>
                  <a:lnTo>
                    <a:pt x="24" y="275"/>
                  </a:lnTo>
                  <a:lnTo>
                    <a:pt x="24" y="275"/>
                  </a:lnTo>
                  <a:lnTo>
                    <a:pt x="21" y="275"/>
                  </a:lnTo>
                  <a:lnTo>
                    <a:pt x="21" y="275"/>
                  </a:lnTo>
                  <a:lnTo>
                    <a:pt x="21" y="275"/>
                  </a:lnTo>
                  <a:lnTo>
                    <a:pt x="21" y="275"/>
                  </a:lnTo>
                  <a:lnTo>
                    <a:pt x="21" y="273"/>
                  </a:lnTo>
                  <a:lnTo>
                    <a:pt x="21" y="273"/>
                  </a:lnTo>
                  <a:lnTo>
                    <a:pt x="21" y="273"/>
                  </a:lnTo>
                  <a:lnTo>
                    <a:pt x="21" y="270"/>
                  </a:lnTo>
                  <a:lnTo>
                    <a:pt x="21" y="270"/>
                  </a:lnTo>
                  <a:lnTo>
                    <a:pt x="24" y="270"/>
                  </a:lnTo>
                  <a:lnTo>
                    <a:pt x="24" y="268"/>
                  </a:lnTo>
                  <a:lnTo>
                    <a:pt x="24" y="268"/>
                  </a:lnTo>
                  <a:lnTo>
                    <a:pt x="26" y="268"/>
                  </a:lnTo>
                  <a:lnTo>
                    <a:pt x="26" y="268"/>
                  </a:lnTo>
                  <a:lnTo>
                    <a:pt x="26" y="268"/>
                  </a:lnTo>
                  <a:lnTo>
                    <a:pt x="26" y="268"/>
                  </a:lnTo>
                  <a:lnTo>
                    <a:pt x="26" y="266"/>
                  </a:lnTo>
                  <a:lnTo>
                    <a:pt x="26" y="266"/>
                  </a:lnTo>
                  <a:lnTo>
                    <a:pt x="26" y="266"/>
                  </a:lnTo>
                  <a:lnTo>
                    <a:pt x="26" y="263"/>
                  </a:lnTo>
                  <a:lnTo>
                    <a:pt x="28" y="263"/>
                  </a:lnTo>
                  <a:lnTo>
                    <a:pt x="28" y="263"/>
                  </a:lnTo>
                  <a:lnTo>
                    <a:pt x="28" y="263"/>
                  </a:lnTo>
                  <a:lnTo>
                    <a:pt x="28" y="261"/>
                  </a:lnTo>
                  <a:lnTo>
                    <a:pt x="28" y="261"/>
                  </a:lnTo>
                  <a:lnTo>
                    <a:pt x="28" y="258"/>
                  </a:lnTo>
                  <a:lnTo>
                    <a:pt x="31" y="258"/>
                  </a:lnTo>
                  <a:lnTo>
                    <a:pt x="31" y="258"/>
                  </a:lnTo>
                  <a:lnTo>
                    <a:pt x="31" y="258"/>
                  </a:lnTo>
                  <a:lnTo>
                    <a:pt x="31" y="256"/>
                  </a:lnTo>
                  <a:lnTo>
                    <a:pt x="31" y="256"/>
                  </a:lnTo>
                  <a:lnTo>
                    <a:pt x="31" y="256"/>
                  </a:lnTo>
                  <a:lnTo>
                    <a:pt x="31" y="254"/>
                  </a:lnTo>
                  <a:lnTo>
                    <a:pt x="31" y="254"/>
                  </a:lnTo>
                  <a:lnTo>
                    <a:pt x="31" y="254"/>
                  </a:lnTo>
                  <a:lnTo>
                    <a:pt x="31" y="254"/>
                  </a:lnTo>
                  <a:lnTo>
                    <a:pt x="31" y="251"/>
                  </a:lnTo>
                  <a:lnTo>
                    <a:pt x="31" y="251"/>
                  </a:lnTo>
                  <a:lnTo>
                    <a:pt x="31" y="249"/>
                  </a:lnTo>
                  <a:lnTo>
                    <a:pt x="31" y="249"/>
                  </a:lnTo>
                  <a:lnTo>
                    <a:pt x="31" y="249"/>
                  </a:lnTo>
                  <a:lnTo>
                    <a:pt x="31" y="247"/>
                  </a:lnTo>
                  <a:lnTo>
                    <a:pt x="33" y="247"/>
                  </a:lnTo>
                  <a:lnTo>
                    <a:pt x="33" y="247"/>
                  </a:lnTo>
                  <a:lnTo>
                    <a:pt x="33" y="247"/>
                  </a:lnTo>
                  <a:lnTo>
                    <a:pt x="33" y="247"/>
                  </a:lnTo>
                  <a:lnTo>
                    <a:pt x="33" y="247"/>
                  </a:lnTo>
                  <a:lnTo>
                    <a:pt x="35" y="247"/>
                  </a:lnTo>
                  <a:lnTo>
                    <a:pt x="35" y="244"/>
                  </a:lnTo>
                  <a:lnTo>
                    <a:pt x="35" y="244"/>
                  </a:lnTo>
                  <a:lnTo>
                    <a:pt x="35" y="242"/>
                  </a:lnTo>
                  <a:lnTo>
                    <a:pt x="35" y="242"/>
                  </a:lnTo>
                  <a:lnTo>
                    <a:pt x="38" y="242"/>
                  </a:lnTo>
                  <a:lnTo>
                    <a:pt x="38" y="242"/>
                  </a:lnTo>
                  <a:lnTo>
                    <a:pt x="38" y="242"/>
                  </a:lnTo>
                  <a:lnTo>
                    <a:pt x="38" y="240"/>
                  </a:lnTo>
                  <a:lnTo>
                    <a:pt x="38" y="240"/>
                  </a:lnTo>
                  <a:lnTo>
                    <a:pt x="38" y="240"/>
                  </a:lnTo>
                  <a:lnTo>
                    <a:pt x="40" y="240"/>
                  </a:lnTo>
                  <a:lnTo>
                    <a:pt x="40" y="237"/>
                  </a:lnTo>
                  <a:lnTo>
                    <a:pt x="40" y="237"/>
                  </a:lnTo>
                  <a:lnTo>
                    <a:pt x="40" y="237"/>
                  </a:lnTo>
                  <a:lnTo>
                    <a:pt x="40" y="237"/>
                  </a:lnTo>
                  <a:lnTo>
                    <a:pt x="40" y="237"/>
                  </a:lnTo>
                  <a:lnTo>
                    <a:pt x="40" y="235"/>
                  </a:lnTo>
                  <a:lnTo>
                    <a:pt x="43" y="235"/>
                  </a:lnTo>
                  <a:lnTo>
                    <a:pt x="43" y="235"/>
                  </a:lnTo>
                  <a:lnTo>
                    <a:pt x="43" y="232"/>
                  </a:lnTo>
                  <a:lnTo>
                    <a:pt x="43" y="232"/>
                  </a:lnTo>
                  <a:lnTo>
                    <a:pt x="43" y="232"/>
                  </a:lnTo>
                  <a:lnTo>
                    <a:pt x="45" y="232"/>
                  </a:lnTo>
                  <a:lnTo>
                    <a:pt x="45" y="230"/>
                  </a:lnTo>
                  <a:lnTo>
                    <a:pt x="45" y="230"/>
                  </a:lnTo>
                  <a:lnTo>
                    <a:pt x="45" y="228"/>
                  </a:lnTo>
                  <a:lnTo>
                    <a:pt x="45" y="228"/>
                  </a:lnTo>
                  <a:lnTo>
                    <a:pt x="45" y="228"/>
                  </a:lnTo>
                  <a:lnTo>
                    <a:pt x="45" y="228"/>
                  </a:lnTo>
                  <a:lnTo>
                    <a:pt x="45" y="225"/>
                  </a:lnTo>
                  <a:lnTo>
                    <a:pt x="45" y="225"/>
                  </a:lnTo>
                  <a:lnTo>
                    <a:pt x="47" y="225"/>
                  </a:lnTo>
                  <a:lnTo>
                    <a:pt x="47" y="225"/>
                  </a:lnTo>
                  <a:lnTo>
                    <a:pt x="47" y="225"/>
                  </a:lnTo>
                  <a:lnTo>
                    <a:pt x="47" y="223"/>
                  </a:lnTo>
                  <a:lnTo>
                    <a:pt x="47" y="223"/>
                  </a:lnTo>
                  <a:lnTo>
                    <a:pt x="47" y="223"/>
                  </a:lnTo>
                  <a:lnTo>
                    <a:pt x="50" y="223"/>
                  </a:lnTo>
                  <a:lnTo>
                    <a:pt x="50" y="221"/>
                  </a:lnTo>
                  <a:lnTo>
                    <a:pt x="50" y="221"/>
                  </a:lnTo>
                  <a:lnTo>
                    <a:pt x="47" y="221"/>
                  </a:lnTo>
                  <a:lnTo>
                    <a:pt x="47" y="218"/>
                  </a:lnTo>
                  <a:lnTo>
                    <a:pt x="47" y="218"/>
                  </a:lnTo>
                  <a:lnTo>
                    <a:pt x="47" y="218"/>
                  </a:lnTo>
                  <a:lnTo>
                    <a:pt x="47" y="218"/>
                  </a:lnTo>
                  <a:lnTo>
                    <a:pt x="47" y="216"/>
                  </a:lnTo>
                  <a:lnTo>
                    <a:pt x="47" y="216"/>
                  </a:lnTo>
                  <a:lnTo>
                    <a:pt x="47" y="216"/>
                  </a:lnTo>
                  <a:lnTo>
                    <a:pt x="47" y="213"/>
                  </a:lnTo>
                  <a:lnTo>
                    <a:pt x="47" y="213"/>
                  </a:lnTo>
                  <a:lnTo>
                    <a:pt x="47" y="213"/>
                  </a:lnTo>
                  <a:lnTo>
                    <a:pt x="47" y="213"/>
                  </a:lnTo>
                  <a:lnTo>
                    <a:pt x="45" y="213"/>
                  </a:lnTo>
                  <a:lnTo>
                    <a:pt x="45" y="211"/>
                  </a:lnTo>
                  <a:lnTo>
                    <a:pt x="45" y="211"/>
                  </a:lnTo>
                  <a:lnTo>
                    <a:pt x="45" y="209"/>
                  </a:lnTo>
                  <a:lnTo>
                    <a:pt x="45" y="209"/>
                  </a:lnTo>
                  <a:lnTo>
                    <a:pt x="45" y="209"/>
                  </a:lnTo>
                  <a:lnTo>
                    <a:pt x="45" y="209"/>
                  </a:lnTo>
                  <a:lnTo>
                    <a:pt x="45" y="206"/>
                  </a:lnTo>
                  <a:lnTo>
                    <a:pt x="45" y="206"/>
                  </a:lnTo>
                  <a:lnTo>
                    <a:pt x="45" y="206"/>
                  </a:lnTo>
                  <a:lnTo>
                    <a:pt x="45" y="204"/>
                  </a:lnTo>
                  <a:lnTo>
                    <a:pt x="45" y="204"/>
                  </a:lnTo>
                  <a:lnTo>
                    <a:pt x="45" y="202"/>
                  </a:lnTo>
                  <a:lnTo>
                    <a:pt x="45" y="202"/>
                  </a:lnTo>
                  <a:lnTo>
                    <a:pt x="45" y="202"/>
                  </a:lnTo>
                  <a:lnTo>
                    <a:pt x="45" y="202"/>
                  </a:lnTo>
                  <a:lnTo>
                    <a:pt x="45" y="199"/>
                  </a:lnTo>
                  <a:lnTo>
                    <a:pt x="43" y="199"/>
                  </a:lnTo>
                  <a:lnTo>
                    <a:pt x="43" y="199"/>
                  </a:lnTo>
                  <a:lnTo>
                    <a:pt x="43" y="199"/>
                  </a:lnTo>
                  <a:lnTo>
                    <a:pt x="40" y="199"/>
                  </a:lnTo>
                  <a:lnTo>
                    <a:pt x="40" y="199"/>
                  </a:lnTo>
                  <a:lnTo>
                    <a:pt x="40" y="199"/>
                  </a:lnTo>
                  <a:lnTo>
                    <a:pt x="40" y="197"/>
                  </a:lnTo>
                  <a:lnTo>
                    <a:pt x="40" y="197"/>
                  </a:lnTo>
                  <a:lnTo>
                    <a:pt x="40" y="197"/>
                  </a:lnTo>
                  <a:lnTo>
                    <a:pt x="40" y="194"/>
                  </a:lnTo>
                  <a:lnTo>
                    <a:pt x="40" y="194"/>
                  </a:lnTo>
                  <a:lnTo>
                    <a:pt x="40" y="192"/>
                  </a:lnTo>
                  <a:lnTo>
                    <a:pt x="40" y="192"/>
                  </a:lnTo>
                  <a:lnTo>
                    <a:pt x="40" y="190"/>
                  </a:lnTo>
                  <a:lnTo>
                    <a:pt x="38" y="190"/>
                  </a:lnTo>
                  <a:lnTo>
                    <a:pt x="38" y="190"/>
                  </a:lnTo>
                  <a:lnTo>
                    <a:pt x="38" y="190"/>
                  </a:lnTo>
                  <a:lnTo>
                    <a:pt x="38" y="187"/>
                  </a:lnTo>
                  <a:lnTo>
                    <a:pt x="38" y="187"/>
                  </a:lnTo>
                  <a:lnTo>
                    <a:pt x="38" y="187"/>
                  </a:lnTo>
                  <a:lnTo>
                    <a:pt x="38" y="185"/>
                  </a:lnTo>
                  <a:lnTo>
                    <a:pt x="38" y="185"/>
                  </a:lnTo>
                  <a:lnTo>
                    <a:pt x="40" y="185"/>
                  </a:lnTo>
                  <a:lnTo>
                    <a:pt x="40" y="185"/>
                  </a:lnTo>
                  <a:lnTo>
                    <a:pt x="40" y="183"/>
                  </a:lnTo>
                  <a:lnTo>
                    <a:pt x="40" y="183"/>
                  </a:lnTo>
                  <a:lnTo>
                    <a:pt x="40" y="180"/>
                  </a:lnTo>
                  <a:lnTo>
                    <a:pt x="40" y="180"/>
                  </a:lnTo>
                  <a:lnTo>
                    <a:pt x="40" y="178"/>
                  </a:lnTo>
                  <a:lnTo>
                    <a:pt x="40" y="178"/>
                  </a:lnTo>
                  <a:lnTo>
                    <a:pt x="40" y="178"/>
                  </a:lnTo>
                  <a:lnTo>
                    <a:pt x="38" y="178"/>
                  </a:lnTo>
                  <a:lnTo>
                    <a:pt x="38" y="176"/>
                  </a:lnTo>
                  <a:lnTo>
                    <a:pt x="38" y="176"/>
                  </a:lnTo>
                  <a:lnTo>
                    <a:pt x="38" y="173"/>
                  </a:lnTo>
                  <a:lnTo>
                    <a:pt x="38" y="173"/>
                  </a:lnTo>
                  <a:lnTo>
                    <a:pt x="38" y="171"/>
                  </a:lnTo>
                  <a:lnTo>
                    <a:pt x="38" y="171"/>
                  </a:lnTo>
                  <a:lnTo>
                    <a:pt x="38" y="171"/>
                  </a:lnTo>
                  <a:lnTo>
                    <a:pt x="38" y="168"/>
                  </a:lnTo>
                  <a:lnTo>
                    <a:pt x="38" y="168"/>
                  </a:lnTo>
                  <a:lnTo>
                    <a:pt x="38" y="168"/>
                  </a:lnTo>
                  <a:lnTo>
                    <a:pt x="38" y="168"/>
                  </a:lnTo>
                  <a:lnTo>
                    <a:pt x="35" y="168"/>
                  </a:lnTo>
                  <a:lnTo>
                    <a:pt x="35" y="166"/>
                  </a:lnTo>
                  <a:lnTo>
                    <a:pt x="35" y="166"/>
                  </a:lnTo>
                  <a:lnTo>
                    <a:pt x="35" y="166"/>
                  </a:lnTo>
                  <a:lnTo>
                    <a:pt x="35" y="164"/>
                  </a:lnTo>
                  <a:lnTo>
                    <a:pt x="33" y="164"/>
                  </a:lnTo>
                  <a:lnTo>
                    <a:pt x="33" y="164"/>
                  </a:lnTo>
                  <a:lnTo>
                    <a:pt x="33" y="164"/>
                  </a:lnTo>
                  <a:lnTo>
                    <a:pt x="33" y="161"/>
                  </a:lnTo>
                  <a:lnTo>
                    <a:pt x="33" y="161"/>
                  </a:lnTo>
                  <a:lnTo>
                    <a:pt x="33" y="161"/>
                  </a:lnTo>
                  <a:lnTo>
                    <a:pt x="31" y="161"/>
                  </a:lnTo>
                  <a:lnTo>
                    <a:pt x="31" y="161"/>
                  </a:lnTo>
                  <a:lnTo>
                    <a:pt x="31" y="159"/>
                  </a:lnTo>
                  <a:lnTo>
                    <a:pt x="31" y="159"/>
                  </a:lnTo>
                  <a:lnTo>
                    <a:pt x="31" y="159"/>
                  </a:lnTo>
                  <a:lnTo>
                    <a:pt x="28" y="159"/>
                  </a:lnTo>
                  <a:lnTo>
                    <a:pt x="28" y="159"/>
                  </a:lnTo>
                  <a:lnTo>
                    <a:pt x="28" y="159"/>
                  </a:lnTo>
                  <a:lnTo>
                    <a:pt x="26" y="159"/>
                  </a:lnTo>
                  <a:lnTo>
                    <a:pt x="26" y="157"/>
                  </a:lnTo>
                  <a:lnTo>
                    <a:pt x="26" y="157"/>
                  </a:lnTo>
                  <a:lnTo>
                    <a:pt x="26" y="157"/>
                  </a:lnTo>
                  <a:lnTo>
                    <a:pt x="26" y="154"/>
                  </a:lnTo>
                  <a:lnTo>
                    <a:pt x="26" y="154"/>
                  </a:lnTo>
                  <a:lnTo>
                    <a:pt x="26" y="154"/>
                  </a:lnTo>
                  <a:lnTo>
                    <a:pt x="24" y="154"/>
                  </a:lnTo>
                  <a:lnTo>
                    <a:pt x="24" y="152"/>
                  </a:lnTo>
                  <a:lnTo>
                    <a:pt x="24" y="152"/>
                  </a:lnTo>
                  <a:lnTo>
                    <a:pt x="24" y="152"/>
                  </a:lnTo>
                  <a:lnTo>
                    <a:pt x="24" y="149"/>
                  </a:lnTo>
                  <a:lnTo>
                    <a:pt x="24" y="149"/>
                  </a:lnTo>
                  <a:lnTo>
                    <a:pt x="21" y="149"/>
                  </a:lnTo>
                  <a:lnTo>
                    <a:pt x="21" y="149"/>
                  </a:lnTo>
                  <a:lnTo>
                    <a:pt x="21" y="149"/>
                  </a:lnTo>
                  <a:lnTo>
                    <a:pt x="21" y="147"/>
                  </a:lnTo>
                  <a:lnTo>
                    <a:pt x="21" y="147"/>
                  </a:lnTo>
                  <a:lnTo>
                    <a:pt x="21" y="147"/>
                  </a:lnTo>
                  <a:lnTo>
                    <a:pt x="19" y="147"/>
                  </a:lnTo>
                  <a:lnTo>
                    <a:pt x="19" y="145"/>
                  </a:lnTo>
                  <a:lnTo>
                    <a:pt x="19" y="145"/>
                  </a:lnTo>
                  <a:lnTo>
                    <a:pt x="19" y="145"/>
                  </a:lnTo>
                  <a:lnTo>
                    <a:pt x="19" y="142"/>
                  </a:lnTo>
                  <a:lnTo>
                    <a:pt x="19" y="142"/>
                  </a:lnTo>
                  <a:lnTo>
                    <a:pt x="19" y="140"/>
                  </a:lnTo>
                  <a:lnTo>
                    <a:pt x="19" y="140"/>
                  </a:lnTo>
                  <a:lnTo>
                    <a:pt x="19" y="140"/>
                  </a:lnTo>
                  <a:lnTo>
                    <a:pt x="19" y="140"/>
                  </a:lnTo>
                  <a:lnTo>
                    <a:pt x="19" y="138"/>
                  </a:lnTo>
                  <a:lnTo>
                    <a:pt x="19" y="138"/>
                  </a:lnTo>
                  <a:lnTo>
                    <a:pt x="19" y="135"/>
                  </a:lnTo>
                  <a:lnTo>
                    <a:pt x="19" y="135"/>
                  </a:lnTo>
                  <a:lnTo>
                    <a:pt x="19" y="135"/>
                  </a:lnTo>
                  <a:lnTo>
                    <a:pt x="19" y="133"/>
                  </a:lnTo>
                  <a:lnTo>
                    <a:pt x="19" y="133"/>
                  </a:lnTo>
                  <a:lnTo>
                    <a:pt x="19" y="133"/>
                  </a:lnTo>
                  <a:lnTo>
                    <a:pt x="21" y="133"/>
                  </a:lnTo>
                  <a:lnTo>
                    <a:pt x="21" y="133"/>
                  </a:lnTo>
                  <a:lnTo>
                    <a:pt x="21" y="133"/>
                  </a:lnTo>
                  <a:lnTo>
                    <a:pt x="21" y="133"/>
                  </a:lnTo>
                  <a:lnTo>
                    <a:pt x="21" y="133"/>
                  </a:lnTo>
                  <a:lnTo>
                    <a:pt x="21" y="131"/>
                  </a:lnTo>
                  <a:lnTo>
                    <a:pt x="21" y="131"/>
                  </a:lnTo>
                  <a:lnTo>
                    <a:pt x="24" y="131"/>
                  </a:lnTo>
                  <a:lnTo>
                    <a:pt x="24" y="131"/>
                  </a:lnTo>
                  <a:lnTo>
                    <a:pt x="26" y="131"/>
                  </a:lnTo>
                  <a:lnTo>
                    <a:pt x="26" y="131"/>
                  </a:lnTo>
                  <a:lnTo>
                    <a:pt x="26" y="131"/>
                  </a:lnTo>
                  <a:lnTo>
                    <a:pt x="26" y="131"/>
                  </a:lnTo>
                  <a:lnTo>
                    <a:pt x="26" y="128"/>
                  </a:lnTo>
                  <a:lnTo>
                    <a:pt x="26" y="128"/>
                  </a:lnTo>
                  <a:lnTo>
                    <a:pt x="26" y="128"/>
                  </a:lnTo>
                  <a:lnTo>
                    <a:pt x="26" y="126"/>
                  </a:lnTo>
                  <a:lnTo>
                    <a:pt x="26" y="126"/>
                  </a:lnTo>
                  <a:lnTo>
                    <a:pt x="26" y="123"/>
                  </a:lnTo>
                  <a:lnTo>
                    <a:pt x="26" y="123"/>
                  </a:lnTo>
                  <a:lnTo>
                    <a:pt x="26" y="123"/>
                  </a:lnTo>
                  <a:lnTo>
                    <a:pt x="26" y="121"/>
                  </a:lnTo>
                  <a:lnTo>
                    <a:pt x="26" y="121"/>
                  </a:lnTo>
                  <a:lnTo>
                    <a:pt x="26" y="121"/>
                  </a:lnTo>
                  <a:lnTo>
                    <a:pt x="26" y="119"/>
                  </a:lnTo>
                  <a:lnTo>
                    <a:pt x="26" y="119"/>
                  </a:lnTo>
                  <a:lnTo>
                    <a:pt x="26" y="119"/>
                  </a:lnTo>
                  <a:lnTo>
                    <a:pt x="26" y="119"/>
                  </a:lnTo>
                  <a:lnTo>
                    <a:pt x="26" y="119"/>
                  </a:lnTo>
                  <a:lnTo>
                    <a:pt x="26" y="116"/>
                  </a:lnTo>
                  <a:lnTo>
                    <a:pt x="26" y="116"/>
                  </a:lnTo>
                  <a:lnTo>
                    <a:pt x="26" y="116"/>
                  </a:lnTo>
                  <a:lnTo>
                    <a:pt x="26" y="114"/>
                  </a:lnTo>
                  <a:lnTo>
                    <a:pt x="26" y="114"/>
                  </a:lnTo>
                  <a:lnTo>
                    <a:pt x="26" y="114"/>
                  </a:lnTo>
                  <a:lnTo>
                    <a:pt x="26" y="114"/>
                  </a:lnTo>
                  <a:lnTo>
                    <a:pt x="26" y="112"/>
                  </a:lnTo>
                  <a:lnTo>
                    <a:pt x="28" y="112"/>
                  </a:lnTo>
                  <a:lnTo>
                    <a:pt x="28" y="112"/>
                  </a:lnTo>
                  <a:lnTo>
                    <a:pt x="28" y="112"/>
                  </a:lnTo>
                  <a:lnTo>
                    <a:pt x="31" y="112"/>
                  </a:lnTo>
                  <a:lnTo>
                    <a:pt x="31" y="112"/>
                  </a:lnTo>
                  <a:lnTo>
                    <a:pt x="31" y="112"/>
                  </a:lnTo>
                  <a:lnTo>
                    <a:pt x="31" y="109"/>
                  </a:lnTo>
                  <a:lnTo>
                    <a:pt x="33" y="109"/>
                  </a:lnTo>
                  <a:lnTo>
                    <a:pt x="33" y="109"/>
                  </a:lnTo>
                  <a:lnTo>
                    <a:pt x="33" y="109"/>
                  </a:lnTo>
                  <a:lnTo>
                    <a:pt x="33" y="109"/>
                  </a:lnTo>
                  <a:lnTo>
                    <a:pt x="33" y="107"/>
                  </a:lnTo>
                  <a:lnTo>
                    <a:pt x="33" y="107"/>
                  </a:lnTo>
                  <a:lnTo>
                    <a:pt x="33" y="104"/>
                  </a:lnTo>
                  <a:lnTo>
                    <a:pt x="33" y="104"/>
                  </a:lnTo>
                  <a:lnTo>
                    <a:pt x="33" y="104"/>
                  </a:lnTo>
                  <a:lnTo>
                    <a:pt x="31" y="104"/>
                  </a:lnTo>
                  <a:lnTo>
                    <a:pt x="31" y="104"/>
                  </a:lnTo>
                  <a:lnTo>
                    <a:pt x="31" y="104"/>
                  </a:lnTo>
                  <a:lnTo>
                    <a:pt x="31" y="107"/>
                  </a:lnTo>
                  <a:lnTo>
                    <a:pt x="31" y="107"/>
                  </a:lnTo>
                  <a:lnTo>
                    <a:pt x="31" y="107"/>
                  </a:lnTo>
                  <a:lnTo>
                    <a:pt x="28" y="107"/>
                  </a:lnTo>
                  <a:lnTo>
                    <a:pt x="28" y="107"/>
                  </a:lnTo>
                  <a:lnTo>
                    <a:pt x="28" y="107"/>
                  </a:lnTo>
                  <a:lnTo>
                    <a:pt x="28" y="104"/>
                  </a:lnTo>
                  <a:lnTo>
                    <a:pt x="28" y="104"/>
                  </a:lnTo>
                  <a:lnTo>
                    <a:pt x="28" y="102"/>
                  </a:lnTo>
                  <a:lnTo>
                    <a:pt x="26" y="102"/>
                  </a:lnTo>
                  <a:lnTo>
                    <a:pt x="26" y="102"/>
                  </a:lnTo>
                  <a:lnTo>
                    <a:pt x="26" y="100"/>
                  </a:lnTo>
                  <a:lnTo>
                    <a:pt x="26" y="100"/>
                  </a:lnTo>
                  <a:lnTo>
                    <a:pt x="26" y="100"/>
                  </a:lnTo>
                  <a:lnTo>
                    <a:pt x="26" y="100"/>
                  </a:lnTo>
                  <a:lnTo>
                    <a:pt x="26" y="100"/>
                  </a:lnTo>
                  <a:lnTo>
                    <a:pt x="26" y="97"/>
                  </a:lnTo>
                  <a:lnTo>
                    <a:pt x="24" y="97"/>
                  </a:lnTo>
                  <a:lnTo>
                    <a:pt x="24" y="97"/>
                  </a:lnTo>
                  <a:lnTo>
                    <a:pt x="24" y="97"/>
                  </a:lnTo>
                  <a:lnTo>
                    <a:pt x="24" y="95"/>
                  </a:lnTo>
                  <a:lnTo>
                    <a:pt x="24" y="95"/>
                  </a:lnTo>
                  <a:lnTo>
                    <a:pt x="24" y="95"/>
                  </a:lnTo>
                  <a:lnTo>
                    <a:pt x="26" y="95"/>
                  </a:lnTo>
                  <a:lnTo>
                    <a:pt x="26" y="93"/>
                  </a:lnTo>
                  <a:lnTo>
                    <a:pt x="24" y="93"/>
                  </a:lnTo>
                  <a:lnTo>
                    <a:pt x="24" y="93"/>
                  </a:lnTo>
                  <a:lnTo>
                    <a:pt x="26" y="93"/>
                  </a:lnTo>
                  <a:lnTo>
                    <a:pt x="26" y="90"/>
                  </a:lnTo>
                  <a:lnTo>
                    <a:pt x="24" y="90"/>
                  </a:lnTo>
                  <a:lnTo>
                    <a:pt x="24" y="90"/>
                  </a:lnTo>
                  <a:lnTo>
                    <a:pt x="24" y="90"/>
                  </a:lnTo>
                  <a:lnTo>
                    <a:pt x="24" y="90"/>
                  </a:lnTo>
                  <a:lnTo>
                    <a:pt x="24" y="88"/>
                  </a:lnTo>
                  <a:lnTo>
                    <a:pt x="21" y="88"/>
                  </a:lnTo>
                  <a:lnTo>
                    <a:pt x="21" y="88"/>
                  </a:lnTo>
                  <a:lnTo>
                    <a:pt x="21" y="88"/>
                  </a:lnTo>
                  <a:lnTo>
                    <a:pt x="21" y="88"/>
                  </a:lnTo>
                  <a:lnTo>
                    <a:pt x="19" y="88"/>
                  </a:lnTo>
                  <a:lnTo>
                    <a:pt x="19" y="85"/>
                  </a:lnTo>
                  <a:lnTo>
                    <a:pt x="19" y="85"/>
                  </a:lnTo>
                  <a:lnTo>
                    <a:pt x="19" y="85"/>
                  </a:lnTo>
                  <a:lnTo>
                    <a:pt x="19" y="83"/>
                  </a:lnTo>
                  <a:lnTo>
                    <a:pt x="19" y="83"/>
                  </a:lnTo>
                  <a:lnTo>
                    <a:pt x="19" y="83"/>
                  </a:lnTo>
                  <a:lnTo>
                    <a:pt x="17" y="83"/>
                  </a:lnTo>
                  <a:lnTo>
                    <a:pt x="17" y="81"/>
                  </a:lnTo>
                  <a:lnTo>
                    <a:pt x="17" y="81"/>
                  </a:lnTo>
                  <a:lnTo>
                    <a:pt x="17" y="81"/>
                  </a:lnTo>
                  <a:lnTo>
                    <a:pt x="17" y="78"/>
                  </a:lnTo>
                  <a:lnTo>
                    <a:pt x="14" y="78"/>
                  </a:lnTo>
                  <a:lnTo>
                    <a:pt x="14" y="78"/>
                  </a:lnTo>
                  <a:lnTo>
                    <a:pt x="14" y="78"/>
                  </a:lnTo>
                  <a:lnTo>
                    <a:pt x="14" y="78"/>
                  </a:lnTo>
                  <a:lnTo>
                    <a:pt x="14" y="78"/>
                  </a:lnTo>
                  <a:lnTo>
                    <a:pt x="14" y="76"/>
                  </a:lnTo>
                  <a:lnTo>
                    <a:pt x="12" y="76"/>
                  </a:lnTo>
                  <a:lnTo>
                    <a:pt x="12" y="76"/>
                  </a:lnTo>
                  <a:lnTo>
                    <a:pt x="12" y="76"/>
                  </a:lnTo>
                  <a:lnTo>
                    <a:pt x="12" y="74"/>
                  </a:lnTo>
                  <a:lnTo>
                    <a:pt x="12" y="74"/>
                  </a:lnTo>
                  <a:lnTo>
                    <a:pt x="12" y="74"/>
                  </a:lnTo>
                  <a:lnTo>
                    <a:pt x="9" y="74"/>
                  </a:lnTo>
                  <a:lnTo>
                    <a:pt x="9" y="71"/>
                  </a:lnTo>
                  <a:lnTo>
                    <a:pt x="9" y="71"/>
                  </a:lnTo>
                  <a:lnTo>
                    <a:pt x="9" y="71"/>
                  </a:lnTo>
                  <a:lnTo>
                    <a:pt x="9" y="69"/>
                  </a:lnTo>
                  <a:lnTo>
                    <a:pt x="7" y="69"/>
                  </a:lnTo>
                  <a:lnTo>
                    <a:pt x="7" y="69"/>
                  </a:lnTo>
                  <a:lnTo>
                    <a:pt x="7" y="69"/>
                  </a:lnTo>
                  <a:lnTo>
                    <a:pt x="7" y="69"/>
                  </a:lnTo>
                  <a:lnTo>
                    <a:pt x="7" y="69"/>
                  </a:lnTo>
                  <a:lnTo>
                    <a:pt x="7" y="67"/>
                  </a:lnTo>
                  <a:lnTo>
                    <a:pt x="7" y="67"/>
                  </a:lnTo>
                  <a:lnTo>
                    <a:pt x="7" y="67"/>
                  </a:lnTo>
                  <a:lnTo>
                    <a:pt x="7" y="64"/>
                  </a:lnTo>
                  <a:lnTo>
                    <a:pt x="7" y="64"/>
                  </a:lnTo>
                  <a:lnTo>
                    <a:pt x="7" y="64"/>
                  </a:lnTo>
                  <a:lnTo>
                    <a:pt x="7" y="64"/>
                  </a:lnTo>
                  <a:lnTo>
                    <a:pt x="7" y="62"/>
                  </a:lnTo>
                  <a:lnTo>
                    <a:pt x="7" y="62"/>
                  </a:lnTo>
                  <a:lnTo>
                    <a:pt x="7" y="59"/>
                  </a:lnTo>
                  <a:lnTo>
                    <a:pt x="7" y="59"/>
                  </a:lnTo>
                  <a:lnTo>
                    <a:pt x="7" y="59"/>
                  </a:lnTo>
                  <a:lnTo>
                    <a:pt x="7" y="59"/>
                  </a:lnTo>
                  <a:lnTo>
                    <a:pt x="5" y="59"/>
                  </a:lnTo>
                  <a:lnTo>
                    <a:pt x="5" y="57"/>
                  </a:lnTo>
                  <a:lnTo>
                    <a:pt x="5" y="57"/>
                  </a:lnTo>
                  <a:lnTo>
                    <a:pt x="5" y="55"/>
                  </a:lnTo>
                  <a:lnTo>
                    <a:pt x="5" y="55"/>
                  </a:lnTo>
                  <a:lnTo>
                    <a:pt x="5" y="55"/>
                  </a:lnTo>
                  <a:lnTo>
                    <a:pt x="5" y="57"/>
                  </a:lnTo>
                  <a:lnTo>
                    <a:pt x="5" y="57"/>
                  </a:lnTo>
                  <a:lnTo>
                    <a:pt x="2" y="57"/>
                  </a:lnTo>
                  <a:lnTo>
                    <a:pt x="2" y="57"/>
                  </a:lnTo>
                  <a:lnTo>
                    <a:pt x="2" y="57"/>
                  </a:lnTo>
                  <a:lnTo>
                    <a:pt x="2" y="55"/>
                  </a:lnTo>
                  <a:lnTo>
                    <a:pt x="2" y="55"/>
                  </a:lnTo>
                  <a:lnTo>
                    <a:pt x="2" y="52"/>
                  </a:lnTo>
                  <a:lnTo>
                    <a:pt x="0" y="52"/>
                  </a:lnTo>
                  <a:lnTo>
                    <a:pt x="0" y="52"/>
                  </a:lnTo>
                  <a:lnTo>
                    <a:pt x="0" y="50"/>
                  </a:lnTo>
                  <a:lnTo>
                    <a:pt x="2" y="50"/>
                  </a:lnTo>
                  <a:lnTo>
                    <a:pt x="2" y="50"/>
                  </a:lnTo>
                  <a:lnTo>
                    <a:pt x="5" y="50"/>
                  </a:lnTo>
                  <a:lnTo>
                    <a:pt x="5" y="50"/>
                  </a:lnTo>
                  <a:lnTo>
                    <a:pt x="5" y="50"/>
                  </a:lnTo>
                  <a:lnTo>
                    <a:pt x="5" y="50"/>
                  </a:lnTo>
                  <a:lnTo>
                    <a:pt x="5" y="50"/>
                  </a:lnTo>
                  <a:lnTo>
                    <a:pt x="7" y="50"/>
                  </a:lnTo>
                  <a:lnTo>
                    <a:pt x="7" y="50"/>
                  </a:lnTo>
                  <a:lnTo>
                    <a:pt x="7" y="50"/>
                  </a:lnTo>
                  <a:lnTo>
                    <a:pt x="9" y="50"/>
                  </a:lnTo>
                  <a:lnTo>
                    <a:pt x="9" y="48"/>
                  </a:lnTo>
                  <a:lnTo>
                    <a:pt x="7" y="48"/>
                  </a:lnTo>
                  <a:lnTo>
                    <a:pt x="7" y="48"/>
                  </a:lnTo>
                  <a:lnTo>
                    <a:pt x="7" y="45"/>
                  </a:lnTo>
                  <a:lnTo>
                    <a:pt x="7" y="45"/>
                  </a:lnTo>
                  <a:lnTo>
                    <a:pt x="7" y="43"/>
                  </a:lnTo>
                  <a:lnTo>
                    <a:pt x="7" y="43"/>
                  </a:lnTo>
                  <a:lnTo>
                    <a:pt x="7" y="40"/>
                  </a:lnTo>
                  <a:lnTo>
                    <a:pt x="7" y="40"/>
                  </a:lnTo>
                  <a:lnTo>
                    <a:pt x="7" y="40"/>
                  </a:lnTo>
                  <a:lnTo>
                    <a:pt x="7" y="40"/>
                  </a:lnTo>
                  <a:lnTo>
                    <a:pt x="7" y="40"/>
                  </a:lnTo>
                  <a:lnTo>
                    <a:pt x="7" y="40"/>
                  </a:lnTo>
                  <a:lnTo>
                    <a:pt x="7" y="40"/>
                  </a:lnTo>
                  <a:lnTo>
                    <a:pt x="7" y="38"/>
                  </a:lnTo>
                  <a:lnTo>
                    <a:pt x="7" y="38"/>
                  </a:lnTo>
                  <a:lnTo>
                    <a:pt x="9" y="38"/>
                  </a:lnTo>
                  <a:lnTo>
                    <a:pt x="9" y="36"/>
                  </a:lnTo>
                  <a:lnTo>
                    <a:pt x="9" y="36"/>
                  </a:lnTo>
                  <a:lnTo>
                    <a:pt x="9" y="36"/>
                  </a:lnTo>
                  <a:lnTo>
                    <a:pt x="9" y="33"/>
                  </a:lnTo>
                  <a:lnTo>
                    <a:pt x="9" y="33"/>
                  </a:lnTo>
                  <a:lnTo>
                    <a:pt x="9" y="31"/>
                  </a:lnTo>
                  <a:lnTo>
                    <a:pt x="9" y="31"/>
                  </a:lnTo>
                  <a:lnTo>
                    <a:pt x="9" y="31"/>
                  </a:lnTo>
                  <a:lnTo>
                    <a:pt x="9" y="31"/>
                  </a:lnTo>
                  <a:lnTo>
                    <a:pt x="9" y="31"/>
                  </a:lnTo>
                  <a:lnTo>
                    <a:pt x="9" y="31"/>
                  </a:lnTo>
                  <a:lnTo>
                    <a:pt x="9" y="29"/>
                  </a:lnTo>
                  <a:lnTo>
                    <a:pt x="9" y="29"/>
                  </a:lnTo>
                  <a:lnTo>
                    <a:pt x="9" y="29"/>
                  </a:lnTo>
                  <a:lnTo>
                    <a:pt x="9" y="26"/>
                  </a:lnTo>
                  <a:lnTo>
                    <a:pt x="12" y="26"/>
                  </a:lnTo>
                  <a:lnTo>
                    <a:pt x="12" y="26"/>
                  </a:lnTo>
                  <a:lnTo>
                    <a:pt x="12" y="24"/>
                  </a:lnTo>
                  <a:lnTo>
                    <a:pt x="12" y="24"/>
                  </a:lnTo>
                  <a:lnTo>
                    <a:pt x="12" y="24"/>
                  </a:lnTo>
                  <a:lnTo>
                    <a:pt x="12" y="24"/>
                  </a:lnTo>
                  <a:lnTo>
                    <a:pt x="12" y="21"/>
                  </a:lnTo>
                  <a:lnTo>
                    <a:pt x="14" y="21"/>
                  </a:lnTo>
                  <a:lnTo>
                    <a:pt x="14" y="21"/>
                  </a:lnTo>
                  <a:lnTo>
                    <a:pt x="14" y="21"/>
                  </a:lnTo>
                  <a:lnTo>
                    <a:pt x="14" y="21"/>
                  </a:lnTo>
                  <a:lnTo>
                    <a:pt x="14" y="19"/>
                  </a:lnTo>
                  <a:lnTo>
                    <a:pt x="14" y="19"/>
                  </a:lnTo>
                  <a:lnTo>
                    <a:pt x="14" y="19"/>
                  </a:lnTo>
                  <a:lnTo>
                    <a:pt x="17" y="19"/>
                  </a:lnTo>
                  <a:lnTo>
                    <a:pt x="17" y="19"/>
                  </a:lnTo>
                  <a:lnTo>
                    <a:pt x="17" y="19"/>
                  </a:lnTo>
                  <a:lnTo>
                    <a:pt x="19" y="19"/>
                  </a:lnTo>
                  <a:lnTo>
                    <a:pt x="19" y="21"/>
                  </a:lnTo>
                  <a:lnTo>
                    <a:pt x="19" y="21"/>
                  </a:lnTo>
                  <a:lnTo>
                    <a:pt x="19" y="21"/>
                  </a:lnTo>
                  <a:lnTo>
                    <a:pt x="19" y="21"/>
                  </a:lnTo>
                  <a:lnTo>
                    <a:pt x="19" y="21"/>
                  </a:lnTo>
                  <a:lnTo>
                    <a:pt x="21" y="21"/>
                  </a:lnTo>
                  <a:lnTo>
                    <a:pt x="21" y="21"/>
                  </a:lnTo>
                  <a:lnTo>
                    <a:pt x="21" y="21"/>
                  </a:lnTo>
                  <a:lnTo>
                    <a:pt x="24" y="21"/>
                  </a:lnTo>
                  <a:lnTo>
                    <a:pt x="24" y="21"/>
                  </a:lnTo>
                  <a:lnTo>
                    <a:pt x="26" y="21"/>
                  </a:lnTo>
                  <a:lnTo>
                    <a:pt x="26" y="21"/>
                  </a:lnTo>
                  <a:lnTo>
                    <a:pt x="26" y="21"/>
                  </a:lnTo>
                  <a:lnTo>
                    <a:pt x="26" y="19"/>
                  </a:lnTo>
                  <a:lnTo>
                    <a:pt x="28" y="19"/>
                  </a:lnTo>
                  <a:lnTo>
                    <a:pt x="28" y="19"/>
                  </a:lnTo>
                  <a:lnTo>
                    <a:pt x="31" y="19"/>
                  </a:lnTo>
                  <a:lnTo>
                    <a:pt x="31" y="19"/>
                  </a:lnTo>
                  <a:lnTo>
                    <a:pt x="31" y="19"/>
                  </a:lnTo>
                  <a:lnTo>
                    <a:pt x="31" y="19"/>
                  </a:lnTo>
                  <a:lnTo>
                    <a:pt x="33" y="19"/>
                  </a:lnTo>
                  <a:lnTo>
                    <a:pt x="33" y="19"/>
                  </a:lnTo>
                  <a:lnTo>
                    <a:pt x="33" y="19"/>
                  </a:lnTo>
                  <a:lnTo>
                    <a:pt x="33" y="19"/>
                  </a:lnTo>
                  <a:lnTo>
                    <a:pt x="33" y="19"/>
                  </a:lnTo>
                  <a:lnTo>
                    <a:pt x="35" y="19"/>
                  </a:lnTo>
                  <a:lnTo>
                    <a:pt x="35" y="17"/>
                  </a:lnTo>
                  <a:lnTo>
                    <a:pt x="35" y="17"/>
                  </a:lnTo>
                  <a:lnTo>
                    <a:pt x="35" y="17"/>
                  </a:lnTo>
                  <a:lnTo>
                    <a:pt x="35" y="14"/>
                  </a:lnTo>
                  <a:lnTo>
                    <a:pt x="35" y="14"/>
                  </a:lnTo>
                  <a:lnTo>
                    <a:pt x="35" y="12"/>
                  </a:lnTo>
                  <a:lnTo>
                    <a:pt x="35" y="12"/>
                  </a:lnTo>
                  <a:lnTo>
                    <a:pt x="38" y="12"/>
                  </a:lnTo>
                  <a:lnTo>
                    <a:pt x="38" y="10"/>
                  </a:lnTo>
                  <a:lnTo>
                    <a:pt x="38" y="10"/>
                  </a:lnTo>
                  <a:lnTo>
                    <a:pt x="38" y="10"/>
                  </a:lnTo>
                  <a:lnTo>
                    <a:pt x="38" y="10"/>
                  </a:lnTo>
                  <a:lnTo>
                    <a:pt x="40" y="10"/>
                  </a:lnTo>
                  <a:lnTo>
                    <a:pt x="40" y="10"/>
                  </a:lnTo>
                  <a:lnTo>
                    <a:pt x="40" y="10"/>
                  </a:lnTo>
                  <a:lnTo>
                    <a:pt x="40" y="10"/>
                  </a:lnTo>
                  <a:lnTo>
                    <a:pt x="43" y="10"/>
                  </a:lnTo>
                  <a:lnTo>
                    <a:pt x="43" y="10"/>
                  </a:lnTo>
                  <a:lnTo>
                    <a:pt x="45" y="10"/>
                  </a:lnTo>
                  <a:lnTo>
                    <a:pt x="45" y="10"/>
                  </a:lnTo>
                  <a:lnTo>
                    <a:pt x="45" y="10"/>
                  </a:lnTo>
                  <a:lnTo>
                    <a:pt x="45" y="10"/>
                  </a:lnTo>
                  <a:lnTo>
                    <a:pt x="47" y="10"/>
                  </a:lnTo>
                  <a:lnTo>
                    <a:pt x="47" y="10"/>
                  </a:lnTo>
                  <a:lnTo>
                    <a:pt x="47" y="7"/>
                  </a:lnTo>
                  <a:lnTo>
                    <a:pt x="47" y="7"/>
                  </a:lnTo>
                  <a:lnTo>
                    <a:pt x="45" y="7"/>
                  </a:lnTo>
                  <a:lnTo>
                    <a:pt x="45" y="5"/>
                  </a:lnTo>
                  <a:lnTo>
                    <a:pt x="45" y="5"/>
                  </a:lnTo>
                  <a:lnTo>
                    <a:pt x="45" y="5"/>
                  </a:lnTo>
                  <a:lnTo>
                    <a:pt x="45" y="3"/>
                  </a:lnTo>
                  <a:lnTo>
                    <a:pt x="45" y="3"/>
                  </a:lnTo>
                  <a:lnTo>
                    <a:pt x="47" y="3"/>
                  </a:lnTo>
                  <a:lnTo>
                    <a:pt x="47" y="5"/>
                  </a:lnTo>
                  <a:lnTo>
                    <a:pt x="47" y="5"/>
                  </a:lnTo>
                  <a:lnTo>
                    <a:pt x="47" y="5"/>
                  </a:lnTo>
                  <a:lnTo>
                    <a:pt x="50" y="5"/>
                  </a:lnTo>
                  <a:lnTo>
                    <a:pt x="50" y="5"/>
                  </a:lnTo>
                  <a:lnTo>
                    <a:pt x="52" y="5"/>
                  </a:lnTo>
                  <a:lnTo>
                    <a:pt x="52" y="5"/>
                  </a:lnTo>
                  <a:lnTo>
                    <a:pt x="52" y="5"/>
                  </a:lnTo>
                  <a:lnTo>
                    <a:pt x="52" y="3"/>
                  </a:lnTo>
                  <a:lnTo>
                    <a:pt x="52" y="3"/>
                  </a:lnTo>
                  <a:lnTo>
                    <a:pt x="54" y="3"/>
                  </a:lnTo>
                  <a:lnTo>
                    <a:pt x="54" y="0"/>
                  </a:lnTo>
                  <a:lnTo>
                    <a:pt x="54" y="0"/>
                  </a:lnTo>
                  <a:lnTo>
                    <a:pt x="54" y="0"/>
                  </a:lnTo>
                  <a:lnTo>
                    <a:pt x="57" y="0"/>
                  </a:lnTo>
                  <a:lnTo>
                    <a:pt x="57" y="3"/>
                  </a:lnTo>
                  <a:lnTo>
                    <a:pt x="57" y="3"/>
                  </a:lnTo>
                  <a:lnTo>
                    <a:pt x="57" y="3"/>
                  </a:lnTo>
                  <a:lnTo>
                    <a:pt x="59" y="3"/>
                  </a:lnTo>
                  <a:lnTo>
                    <a:pt x="59" y="5"/>
                  </a:lnTo>
                  <a:lnTo>
                    <a:pt x="59" y="5"/>
                  </a:lnTo>
                  <a:lnTo>
                    <a:pt x="59" y="7"/>
                  </a:lnTo>
                  <a:lnTo>
                    <a:pt x="59" y="7"/>
                  </a:lnTo>
                  <a:lnTo>
                    <a:pt x="59" y="7"/>
                  </a:lnTo>
                  <a:lnTo>
                    <a:pt x="59" y="5"/>
                  </a:lnTo>
                  <a:lnTo>
                    <a:pt x="61" y="5"/>
                  </a:lnTo>
                  <a:lnTo>
                    <a:pt x="61" y="5"/>
                  </a:lnTo>
                  <a:lnTo>
                    <a:pt x="61" y="5"/>
                  </a:lnTo>
                  <a:lnTo>
                    <a:pt x="61" y="3"/>
                  </a:lnTo>
                  <a:lnTo>
                    <a:pt x="64" y="3"/>
                  </a:lnTo>
                  <a:lnTo>
                    <a:pt x="64" y="3"/>
                  </a:lnTo>
                  <a:lnTo>
                    <a:pt x="64" y="3"/>
                  </a:lnTo>
                  <a:lnTo>
                    <a:pt x="64" y="5"/>
                  </a:lnTo>
                  <a:lnTo>
                    <a:pt x="64" y="5"/>
                  </a:lnTo>
                  <a:lnTo>
                    <a:pt x="66" y="5"/>
                  </a:lnTo>
                  <a:lnTo>
                    <a:pt x="66" y="7"/>
                  </a:lnTo>
                  <a:lnTo>
                    <a:pt x="66" y="7"/>
                  </a:lnTo>
                  <a:lnTo>
                    <a:pt x="66" y="7"/>
                  </a:lnTo>
                  <a:lnTo>
                    <a:pt x="66" y="10"/>
                  </a:lnTo>
                  <a:lnTo>
                    <a:pt x="66" y="10"/>
                  </a:lnTo>
                  <a:lnTo>
                    <a:pt x="69" y="10"/>
                  </a:lnTo>
                  <a:lnTo>
                    <a:pt x="69" y="10"/>
                  </a:lnTo>
                  <a:lnTo>
                    <a:pt x="69" y="10"/>
                  </a:lnTo>
                  <a:lnTo>
                    <a:pt x="69" y="10"/>
                  </a:lnTo>
                  <a:lnTo>
                    <a:pt x="69" y="10"/>
                  </a:lnTo>
                  <a:lnTo>
                    <a:pt x="69" y="12"/>
                  </a:lnTo>
                  <a:lnTo>
                    <a:pt x="69" y="12"/>
                  </a:lnTo>
                  <a:lnTo>
                    <a:pt x="69" y="14"/>
                  </a:lnTo>
                  <a:lnTo>
                    <a:pt x="69" y="14"/>
                  </a:lnTo>
                  <a:lnTo>
                    <a:pt x="66" y="14"/>
                  </a:lnTo>
                  <a:lnTo>
                    <a:pt x="66" y="17"/>
                  </a:lnTo>
                  <a:lnTo>
                    <a:pt x="66" y="17"/>
                  </a:lnTo>
                  <a:lnTo>
                    <a:pt x="66" y="17"/>
                  </a:lnTo>
                  <a:lnTo>
                    <a:pt x="66" y="19"/>
                  </a:lnTo>
                  <a:lnTo>
                    <a:pt x="66" y="19"/>
                  </a:lnTo>
                  <a:lnTo>
                    <a:pt x="66" y="19"/>
                  </a:lnTo>
                  <a:lnTo>
                    <a:pt x="66" y="21"/>
                  </a:lnTo>
                  <a:lnTo>
                    <a:pt x="66" y="21"/>
                  </a:lnTo>
                  <a:lnTo>
                    <a:pt x="66" y="21"/>
                  </a:lnTo>
                  <a:lnTo>
                    <a:pt x="66" y="21"/>
                  </a:lnTo>
                  <a:lnTo>
                    <a:pt x="66" y="21"/>
                  </a:lnTo>
                  <a:lnTo>
                    <a:pt x="66" y="24"/>
                  </a:lnTo>
                  <a:lnTo>
                    <a:pt x="66" y="24"/>
                  </a:lnTo>
                  <a:lnTo>
                    <a:pt x="69" y="24"/>
                  </a:lnTo>
                  <a:lnTo>
                    <a:pt x="69" y="26"/>
                  </a:lnTo>
                  <a:lnTo>
                    <a:pt x="69" y="26"/>
                  </a:lnTo>
                  <a:lnTo>
                    <a:pt x="69" y="24"/>
                  </a:lnTo>
                  <a:lnTo>
                    <a:pt x="71" y="24"/>
                  </a:lnTo>
                  <a:lnTo>
                    <a:pt x="71" y="24"/>
                  </a:lnTo>
                  <a:lnTo>
                    <a:pt x="71" y="24"/>
                  </a:lnTo>
                  <a:lnTo>
                    <a:pt x="73" y="24"/>
                  </a:lnTo>
                  <a:lnTo>
                    <a:pt x="73" y="26"/>
                  </a:lnTo>
                  <a:lnTo>
                    <a:pt x="73" y="26"/>
                  </a:lnTo>
                  <a:lnTo>
                    <a:pt x="73" y="24"/>
                  </a:lnTo>
                  <a:lnTo>
                    <a:pt x="73" y="24"/>
                  </a:lnTo>
                  <a:lnTo>
                    <a:pt x="73" y="24"/>
                  </a:lnTo>
                  <a:lnTo>
                    <a:pt x="76" y="24"/>
                  </a:lnTo>
                  <a:lnTo>
                    <a:pt x="76" y="21"/>
                  </a:lnTo>
                  <a:lnTo>
                    <a:pt x="76" y="21"/>
                  </a:lnTo>
                  <a:lnTo>
                    <a:pt x="78" y="21"/>
                  </a:lnTo>
                  <a:lnTo>
                    <a:pt x="78" y="21"/>
                  </a:lnTo>
                  <a:lnTo>
                    <a:pt x="78" y="21"/>
                  </a:lnTo>
                  <a:lnTo>
                    <a:pt x="80" y="21"/>
                  </a:lnTo>
                  <a:lnTo>
                    <a:pt x="80" y="24"/>
                  </a:lnTo>
                  <a:lnTo>
                    <a:pt x="80" y="24"/>
                  </a:lnTo>
                  <a:lnTo>
                    <a:pt x="80" y="24"/>
                  </a:lnTo>
                  <a:lnTo>
                    <a:pt x="83" y="24"/>
                  </a:lnTo>
                  <a:lnTo>
                    <a:pt x="83" y="24"/>
                  </a:lnTo>
                  <a:lnTo>
                    <a:pt x="85" y="24"/>
                  </a:lnTo>
                  <a:lnTo>
                    <a:pt x="85" y="24"/>
                  </a:lnTo>
                  <a:lnTo>
                    <a:pt x="85" y="26"/>
                  </a:lnTo>
                  <a:lnTo>
                    <a:pt x="83" y="26"/>
                  </a:lnTo>
                  <a:lnTo>
                    <a:pt x="83" y="26"/>
                  </a:lnTo>
                  <a:lnTo>
                    <a:pt x="83" y="26"/>
                  </a:lnTo>
                  <a:lnTo>
                    <a:pt x="83" y="29"/>
                  </a:lnTo>
                  <a:lnTo>
                    <a:pt x="83" y="29"/>
                  </a:lnTo>
                  <a:lnTo>
                    <a:pt x="83" y="31"/>
                  </a:lnTo>
                  <a:lnTo>
                    <a:pt x="83" y="31"/>
                  </a:lnTo>
                  <a:lnTo>
                    <a:pt x="83" y="31"/>
                  </a:lnTo>
                  <a:lnTo>
                    <a:pt x="83" y="31"/>
                  </a:lnTo>
                  <a:lnTo>
                    <a:pt x="83" y="33"/>
                  </a:lnTo>
                  <a:lnTo>
                    <a:pt x="83" y="33"/>
                  </a:lnTo>
                  <a:lnTo>
                    <a:pt x="83" y="36"/>
                  </a:lnTo>
                  <a:lnTo>
                    <a:pt x="85" y="36"/>
                  </a:lnTo>
                  <a:lnTo>
                    <a:pt x="85" y="36"/>
                  </a:lnTo>
                  <a:lnTo>
                    <a:pt x="85" y="36"/>
                  </a:lnTo>
                  <a:lnTo>
                    <a:pt x="85" y="38"/>
                  </a:lnTo>
                  <a:lnTo>
                    <a:pt x="85" y="38"/>
                  </a:lnTo>
                  <a:lnTo>
                    <a:pt x="85" y="38"/>
                  </a:lnTo>
                  <a:lnTo>
                    <a:pt x="85" y="40"/>
                  </a:lnTo>
                  <a:lnTo>
                    <a:pt x="85" y="40"/>
                  </a:lnTo>
                  <a:lnTo>
                    <a:pt x="83" y="40"/>
                  </a:lnTo>
                  <a:lnTo>
                    <a:pt x="83" y="40"/>
                  </a:lnTo>
                  <a:lnTo>
                    <a:pt x="83" y="43"/>
                  </a:lnTo>
                  <a:lnTo>
                    <a:pt x="83" y="43"/>
                  </a:lnTo>
                  <a:lnTo>
                    <a:pt x="83" y="45"/>
                  </a:lnTo>
                  <a:lnTo>
                    <a:pt x="83" y="45"/>
                  </a:lnTo>
                  <a:lnTo>
                    <a:pt x="83" y="48"/>
                  </a:lnTo>
                  <a:lnTo>
                    <a:pt x="83" y="48"/>
                  </a:lnTo>
                  <a:lnTo>
                    <a:pt x="83" y="48"/>
                  </a:lnTo>
                  <a:lnTo>
                    <a:pt x="83" y="50"/>
                  </a:lnTo>
                  <a:lnTo>
                    <a:pt x="80" y="50"/>
                  </a:lnTo>
                  <a:lnTo>
                    <a:pt x="80" y="50"/>
                  </a:lnTo>
                  <a:lnTo>
                    <a:pt x="80" y="50"/>
                  </a:lnTo>
                  <a:lnTo>
                    <a:pt x="80" y="50"/>
                  </a:lnTo>
                  <a:lnTo>
                    <a:pt x="80" y="50"/>
                  </a:lnTo>
                  <a:lnTo>
                    <a:pt x="80" y="52"/>
                  </a:lnTo>
                  <a:lnTo>
                    <a:pt x="78" y="52"/>
                  </a:lnTo>
                  <a:lnTo>
                    <a:pt x="78" y="52"/>
                  </a:lnTo>
                  <a:lnTo>
                    <a:pt x="80" y="52"/>
                  </a:lnTo>
                  <a:lnTo>
                    <a:pt x="80" y="55"/>
                  </a:lnTo>
                  <a:lnTo>
                    <a:pt x="80" y="55"/>
                  </a:lnTo>
                  <a:lnTo>
                    <a:pt x="80" y="55"/>
                  </a:lnTo>
                  <a:lnTo>
                    <a:pt x="80" y="55"/>
                  </a:lnTo>
                  <a:lnTo>
                    <a:pt x="80" y="57"/>
                  </a:lnTo>
                  <a:lnTo>
                    <a:pt x="80" y="57"/>
                  </a:lnTo>
                  <a:lnTo>
                    <a:pt x="80" y="59"/>
                  </a:lnTo>
                  <a:lnTo>
                    <a:pt x="80" y="59"/>
                  </a:lnTo>
                  <a:lnTo>
                    <a:pt x="80" y="59"/>
                  </a:lnTo>
                  <a:lnTo>
                    <a:pt x="80" y="62"/>
                  </a:lnTo>
                  <a:lnTo>
                    <a:pt x="80" y="62"/>
                  </a:lnTo>
                  <a:lnTo>
                    <a:pt x="80" y="62"/>
                  </a:lnTo>
                  <a:lnTo>
                    <a:pt x="80" y="64"/>
                  </a:lnTo>
                  <a:lnTo>
                    <a:pt x="80" y="64"/>
                  </a:lnTo>
                  <a:lnTo>
                    <a:pt x="80" y="64"/>
                  </a:lnTo>
                  <a:lnTo>
                    <a:pt x="80" y="67"/>
                  </a:lnTo>
                  <a:lnTo>
                    <a:pt x="78" y="67"/>
                  </a:lnTo>
                  <a:lnTo>
                    <a:pt x="78" y="67"/>
                  </a:lnTo>
                  <a:lnTo>
                    <a:pt x="78" y="69"/>
                  </a:lnTo>
                  <a:lnTo>
                    <a:pt x="78" y="69"/>
                  </a:lnTo>
                  <a:lnTo>
                    <a:pt x="78" y="69"/>
                  </a:lnTo>
                  <a:lnTo>
                    <a:pt x="78" y="69"/>
                  </a:lnTo>
                  <a:lnTo>
                    <a:pt x="78" y="71"/>
                  </a:lnTo>
                  <a:lnTo>
                    <a:pt x="78" y="71"/>
                  </a:lnTo>
                  <a:lnTo>
                    <a:pt x="78" y="74"/>
                  </a:lnTo>
                  <a:lnTo>
                    <a:pt x="78" y="74"/>
                  </a:lnTo>
                  <a:lnTo>
                    <a:pt x="78" y="76"/>
                  </a:lnTo>
                  <a:lnTo>
                    <a:pt x="78" y="76"/>
                  </a:lnTo>
                  <a:lnTo>
                    <a:pt x="80" y="76"/>
                  </a:lnTo>
                  <a:lnTo>
                    <a:pt x="80" y="76"/>
                  </a:lnTo>
                  <a:lnTo>
                    <a:pt x="80" y="76"/>
                  </a:lnTo>
                  <a:lnTo>
                    <a:pt x="80" y="78"/>
                  </a:lnTo>
                  <a:lnTo>
                    <a:pt x="80" y="78"/>
                  </a:lnTo>
                  <a:lnTo>
                    <a:pt x="80" y="76"/>
                  </a:lnTo>
                  <a:lnTo>
                    <a:pt x="83" y="76"/>
                  </a:lnTo>
                  <a:lnTo>
                    <a:pt x="83" y="76"/>
                  </a:lnTo>
                  <a:lnTo>
                    <a:pt x="83" y="76"/>
                  </a:lnTo>
                  <a:lnTo>
                    <a:pt x="83" y="74"/>
                  </a:lnTo>
                  <a:lnTo>
                    <a:pt x="85" y="74"/>
                  </a:lnTo>
                  <a:lnTo>
                    <a:pt x="85" y="74"/>
                  </a:lnTo>
                  <a:lnTo>
                    <a:pt x="85" y="74"/>
                  </a:lnTo>
                  <a:lnTo>
                    <a:pt x="85" y="71"/>
                  </a:lnTo>
                  <a:lnTo>
                    <a:pt x="85" y="71"/>
                  </a:lnTo>
                  <a:lnTo>
                    <a:pt x="85" y="71"/>
                  </a:lnTo>
                  <a:lnTo>
                    <a:pt x="88" y="71"/>
                  </a:lnTo>
                  <a:lnTo>
                    <a:pt x="88" y="71"/>
                  </a:lnTo>
                  <a:lnTo>
                    <a:pt x="88" y="69"/>
                  </a:lnTo>
                  <a:lnTo>
                    <a:pt x="88" y="69"/>
                  </a:lnTo>
                  <a:lnTo>
                    <a:pt x="90" y="69"/>
                  </a:lnTo>
                  <a:lnTo>
                    <a:pt x="90" y="69"/>
                  </a:lnTo>
                  <a:lnTo>
                    <a:pt x="90" y="69"/>
                  </a:lnTo>
                  <a:lnTo>
                    <a:pt x="90" y="69"/>
                  </a:lnTo>
                  <a:lnTo>
                    <a:pt x="90" y="67"/>
                  </a:lnTo>
                  <a:lnTo>
                    <a:pt x="92" y="67"/>
                  </a:lnTo>
                  <a:lnTo>
                    <a:pt x="92" y="67"/>
                  </a:lnTo>
                  <a:lnTo>
                    <a:pt x="92" y="67"/>
                  </a:lnTo>
                  <a:lnTo>
                    <a:pt x="92" y="67"/>
                  </a:lnTo>
                  <a:lnTo>
                    <a:pt x="95" y="67"/>
                  </a:lnTo>
                  <a:lnTo>
                    <a:pt x="95" y="64"/>
                  </a:lnTo>
                  <a:lnTo>
                    <a:pt x="95" y="64"/>
                  </a:lnTo>
                  <a:lnTo>
                    <a:pt x="95" y="62"/>
                  </a:lnTo>
                  <a:lnTo>
                    <a:pt x="95" y="62"/>
                  </a:lnTo>
                  <a:lnTo>
                    <a:pt x="97" y="62"/>
                  </a:lnTo>
                  <a:lnTo>
                    <a:pt x="97" y="62"/>
                  </a:lnTo>
                  <a:lnTo>
                    <a:pt x="97" y="62"/>
                  </a:lnTo>
                  <a:lnTo>
                    <a:pt x="97" y="62"/>
                  </a:lnTo>
                  <a:lnTo>
                    <a:pt x="99" y="62"/>
                  </a:lnTo>
                  <a:lnTo>
                    <a:pt x="99" y="59"/>
                  </a:lnTo>
                  <a:lnTo>
                    <a:pt x="99" y="59"/>
                  </a:lnTo>
                  <a:lnTo>
                    <a:pt x="99" y="59"/>
                  </a:lnTo>
                  <a:lnTo>
                    <a:pt x="99" y="59"/>
                  </a:lnTo>
                  <a:lnTo>
                    <a:pt x="99" y="59"/>
                  </a:lnTo>
                  <a:lnTo>
                    <a:pt x="102" y="59"/>
                  </a:lnTo>
                  <a:lnTo>
                    <a:pt x="102" y="59"/>
                  </a:lnTo>
                  <a:lnTo>
                    <a:pt x="104" y="59"/>
                  </a:lnTo>
                  <a:lnTo>
                    <a:pt x="104" y="59"/>
                  </a:lnTo>
                  <a:lnTo>
                    <a:pt x="104" y="59"/>
                  </a:lnTo>
                  <a:lnTo>
                    <a:pt x="104" y="59"/>
                  </a:lnTo>
                  <a:lnTo>
                    <a:pt x="104" y="59"/>
                  </a:lnTo>
                  <a:lnTo>
                    <a:pt x="104" y="62"/>
                  </a:lnTo>
                  <a:lnTo>
                    <a:pt x="106" y="62"/>
                  </a:lnTo>
                  <a:lnTo>
                    <a:pt x="106" y="62"/>
                  </a:lnTo>
                  <a:lnTo>
                    <a:pt x="106" y="62"/>
                  </a:lnTo>
                  <a:lnTo>
                    <a:pt x="106" y="62"/>
                  </a:lnTo>
                  <a:lnTo>
                    <a:pt x="106" y="64"/>
                  </a:lnTo>
                  <a:lnTo>
                    <a:pt x="109" y="64"/>
                  </a:lnTo>
                  <a:lnTo>
                    <a:pt x="109" y="64"/>
                  </a:lnTo>
                  <a:lnTo>
                    <a:pt x="109" y="64"/>
                  </a:lnTo>
                  <a:lnTo>
                    <a:pt x="111" y="64"/>
                  </a:lnTo>
                  <a:lnTo>
                    <a:pt x="111" y="64"/>
                  </a:lnTo>
                  <a:lnTo>
                    <a:pt x="111" y="64"/>
                  </a:lnTo>
                  <a:lnTo>
                    <a:pt x="114" y="64"/>
                  </a:lnTo>
                  <a:lnTo>
                    <a:pt x="114" y="67"/>
                  </a:lnTo>
                  <a:lnTo>
                    <a:pt x="114" y="67"/>
                  </a:lnTo>
                  <a:lnTo>
                    <a:pt x="111" y="67"/>
                  </a:lnTo>
                  <a:lnTo>
                    <a:pt x="111" y="69"/>
                  </a:lnTo>
                  <a:lnTo>
                    <a:pt x="114" y="69"/>
                  </a:lnTo>
                  <a:lnTo>
                    <a:pt x="114" y="69"/>
                  </a:lnTo>
                  <a:lnTo>
                    <a:pt x="114" y="67"/>
                  </a:lnTo>
                  <a:lnTo>
                    <a:pt x="114" y="67"/>
                  </a:lnTo>
                  <a:lnTo>
                    <a:pt x="116" y="67"/>
                  </a:lnTo>
                  <a:lnTo>
                    <a:pt x="116" y="67"/>
                  </a:lnTo>
                  <a:lnTo>
                    <a:pt x="116" y="67"/>
                  </a:lnTo>
                  <a:lnTo>
                    <a:pt x="116" y="64"/>
                  </a:lnTo>
                  <a:lnTo>
                    <a:pt x="118" y="64"/>
                  </a:lnTo>
                  <a:lnTo>
                    <a:pt x="118" y="64"/>
                  </a:lnTo>
                  <a:lnTo>
                    <a:pt x="118" y="64"/>
                  </a:lnTo>
                  <a:lnTo>
                    <a:pt x="118" y="64"/>
                  </a:lnTo>
                  <a:lnTo>
                    <a:pt x="121" y="64"/>
                  </a:lnTo>
                  <a:lnTo>
                    <a:pt x="121" y="64"/>
                  </a:lnTo>
                  <a:lnTo>
                    <a:pt x="121" y="64"/>
                  </a:lnTo>
                  <a:lnTo>
                    <a:pt x="123" y="64"/>
                  </a:lnTo>
                  <a:lnTo>
                    <a:pt x="123" y="62"/>
                  </a:lnTo>
                  <a:lnTo>
                    <a:pt x="123" y="62"/>
                  </a:lnTo>
                  <a:lnTo>
                    <a:pt x="123" y="59"/>
                  </a:lnTo>
                  <a:lnTo>
                    <a:pt x="123" y="59"/>
                  </a:lnTo>
                  <a:lnTo>
                    <a:pt x="123" y="59"/>
                  </a:lnTo>
                  <a:lnTo>
                    <a:pt x="125" y="59"/>
                  </a:lnTo>
                  <a:lnTo>
                    <a:pt x="125" y="59"/>
                  </a:lnTo>
                  <a:lnTo>
                    <a:pt x="125" y="57"/>
                  </a:lnTo>
                  <a:lnTo>
                    <a:pt x="125" y="57"/>
                  </a:lnTo>
                  <a:lnTo>
                    <a:pt x="125" y="57"/>
                  </a:lnTo>
                  <a:lnTo>
                    <a:pt x="125" y="57"/>
                  </a:lnTo>
                  <a:lnTo>
                    <a:pt x="128" y="57"/>
                  </a:lnTo>
                  <a:lnTo>
                    <a:pt x="128" y="55"/>
                  </a:lnTo>
                  <a:lnTo>
                    <a:pt x="125" y="55"/>
                  </a:lnTo>
                  <a:lnTo>
                    <a:pt x="125" y="55"/>
                  </a:lnTo>
                  <a:lnTo>
                    <a:pt x="125" y="52"/>
                  </a:lnTo>
                  <a:lnTo>
                    <a:pt x="128" y="52"/>
                  </a:lnTo>
                  <a:lnTo>
                    <a:pt x="128" y="52"/>
                  </a:lnTo>
                  <a:lnTo>
                    <a:pt x="128" y="52"/>
                  </a:lnTo>
                  <a:lnTo>
                    <a:pt x="128" y="52"/>
                  </a:lnTo>
                  <a:lnTo>
                    <a:pt x="130" y="52"/>
                  </a:lnTo>
                  <a:lnTo>
                    <a:pt x="130" y="52"/>
                  </a:lnTo>
                  <a:lnTo>
                    <a:pt x="130" y="52"/>
                  </a:lnTo>
                  <a:lnTo>
                    <a:pt x="133" y="52"/>
                  </a:lnTo>
                  <a:lnTo>
                    <a:pt x="133" y="52"/>
                  </a:lnTo>
                  <a:lnTo>
                    <a:pt x="133" y="52"/>
                  </a:lnTo>
                  <a:lnTo>
                    <a:pt x="135" y="52"/>
                  </a:lnTo>
                  <a:lnTo>
                    <a:pt x="135" y="55"/>
                  </a:lnTo>
                  <a:lnTo>
                    <a:pt x="135" y="55"/>
                  </a:lnTo>
                  <a:lnTo>
                    <a:pt x="137" y="55"/>
                  </a:lnTo>
                  <a:lnTo>
                    <a:pt x="137" y="55"/>
                  </a:lnTo>
                  <a:lnTo>
                    <a:pt x="137" y="55"/>
                  </a:lnTo>
                  <a:lnTo>
                    <a:pt x="137" y="55"/>
                  </a:lnTo>
                  <a:lnTo>
                    <a:pt x="140" y="55"/>
                  </a:lnTo>
                  <a:lnTo>
                    <a:pt x="140" y="57"/>
                  </a:lnTo>
                  <a:lnTo>
                    <a:pt x="140" y="57"/>
                  </a:lnTo>
                  <a:lnTo>
                    <a:pt x="140" y="57"/>
                  </a:lnTo>
                  <a:lnTo>
                    <a:pt x="140" y="55"/>
                  </a:lnTo>
                  <a:lnTo>
                    <a:pt x="142" y="55"/>
                  </a:lnTo>
                  <a:lnTo>
                    <a:pt x="142" y="55"/>
                  </a:lnTo>
                  <a:lnTo>
                    <a:pt x="142" y="57"/>
                  </a:lnTo>
                  <a:lnTo>
                    <a:pt x="144" y="57"/>
                  </a:lnTo>
                  <a:lnTo>
                    <a:pt x="144" y="57"/>
                  </a:lnTo>
                  <a:lnTo>
                    <a:pt x="144" y="59"/>
                  </a:lnTo>
                  <a:lnTo>
                    <a:pt x="144" y="59"/>
                  </a:lnTo>
                  <a:lnTo>
                    <a:pt x="144" y="59"/>
                  </a:lnTo>
                  <a:lnTo>
                    <a:pt x="144" y="59"/>
                  </a:lnTo>
                  <a:lnTo>
                    <a:pt x="144" y="59"/>
                  </a:lnTo>
                  <a:lnTo>
                    <a:pt x="144" y="62"/>
                  </a:lnTo>
                  <a:lnTo>
                    <a:pt x="147" y="62"/>
                  </a:lnTo>
                  <a:lnTo>
                    <a:pt x="147" y="62"/>
                  </a:lnTo>
                  <a:lnTo>
                    <a:pt x="147" y="62"/>
                  </a:lnTo>
                  <a:lnTo>
                    <a:pt x="147" y="64"/>
                  </a:lnTo>
                  <a:lnTo>
                    <a:pt x="147" y="64"/>
                  </a:lnTo>
                  <a:lnTo>
                    <a:pt x="147" y="64"/>
                  </a:lnTo>
                  <a:lnTo>
                    <a:pt x="147" y="67"/>
                  </a:lnTo>
                  <a:lnTo>
                    <a:pt x="147" y="67"/>
                  </a:lnTo>
                  <a:lnTo>
                    <a:pt x="149" y="67"/>
                  </a:lnTo>
                  <a:lnTo>
                    <a:pt x="149" y="69"/>
                  </a:lnTo>
                  <a:lnTo>
                    <a:pt x="149" y="69"/>
                  </a:lnTo>
                  <a:lnTo>
                    <a:pt x="151" y="69"/>
                  </a:lnTo>
                  <a:lnTo>
                    <a:pt x="151" y="69"/>
                  </a:lnTo>
                  <a:lnTo>
                    <a:pt x="151" y="69"/>
                  </a:lnTo>
                  <a:lnTo>
                    <a:pt x="151" y="69"/>
                  </a:lnTo>
                  <a:lnTo>
                    <a:pt x="151" y="71"/>
                  </a:lnTo>
                  <a:lnTo>
                    <a:pt x="151" y="71"/>
                  </a:lnTo>
                  <a:lnTo>
                    <a:pt x="151" y="71"/>
                  </a:lnTo>
                  <a:lnTo>
                    <a:pt x="154" y="71"/>
                  </a:lnTo>
                  <a:lnTo>
                    <a:pt x="154" y="74"/>
                  </a:lnTo>
                  <a:lnTo>
                    <a:pt x="154" y="74"/>
                  </a:lnTo>
                  <a:lnTo>
                    <a:pt x="154" y="74"/>
                  </a:lnTo>
                  <a:lnTo>
                    <a:pt x="154" y="74"/>
                  </a:lnTo>
                  <a:lnTo>
                    <a:pt x="156" y="74"/>
                  </a:lnTo>
                  <a:lnTo>
                    <a:pt x="156" y="74"/>
                  </a:lnTo>
                  <a:lnTo>
                    <a:pt x="156" y="76"/>
                  </a:lnTo>
                  <a:lnTo>
                    <a:pt x="159" y="76"/>
                  </a:lnTo>
                  <a:lnTo>
                    <a:pt x="159" y="76"/>
                  </a:lnTo>
                  <a:lnTo>
                    <a:pt x="159" y="76"/>
                  </a:lnTo>
                  <a:lnTo>
                    <a:pt x="159" y="78"/>
                  </a:lnTo>
                  <a:lnTo>
                    <a:pt x="159" y="78"/>
                  </a:lnTo>
                  <a:lnTo>
                    <a:pt x="159" y="78"/>
                  </a:lnTo>
                  <a:lnTo>
                    <a:pt x="159" y="78"/>
                  </a:lnTo>
                  <a:lnTo>
                    <a:pt x="159" y="81"/>
                  </a:lnTo>
                  <a:lnTo>
                    <a:pt x="161" y="81"/>
                  </a:lnTo>
                  <a:lnTo>
                    <a:pt x="161" y="81"/>
                  </a:lnTo>
                  <a:lnTo>
                    <a:pt x="161" y="83"/>
                  </a:lnTo>
                  <a:lnTo>
                    <a:pt x="161" y="83"/>
                  </a:lnTo>
                  <a:lnTo>
                    <a:pt x="159" y="83"/>
                  </a:lnTo>
                  <a:lnTo>
                    <a:pt x="159" y="85"/>
                  </a:lnTo>
                  <a:lnTo>
                    <a:pt x="159" y="85"/>
                  </a:lnTo>
                  <a:lnTo>
                    <a:pt x="159" y="88"/>
                  </a:lnTo>
                  <a:lnTo>
                    <a:pt x="159" y="88"/>
                  </a:lnTo>
                  <a:lnTo>
                    <a:pt x="159" y="88"/>
                  </a:lnTo>
                  <a:lnTo>
                    <a:pt x="159" y="90"/>
                  </a:lnTo>
                  <a:lnTo>
                    <a:pt x="159" y="90"/>
                  </a:lnTo>
                  <a:lnTo>
                    <a:pt x="159" y="90"/>
                  </a:lnTo>
                  <a:lnTo>
                    <a:pt x="159" y="93"/>
                  </a:lnTo>
                  <a:lnTo>
                    <a:pt x="159" y="93"/>
                  </a:lnTo>
                  <a:lnTo>
                    <a:pt x="159" y="95"/>
                  </a:lnTo>
                  <a:lnTo>
                    <a:pt x="159" y="95"/>
                  </a:lnTo>
                  <a:lnTo>
                    <a:pt x="159" y="95"/>
                  </a:lnTo>
                  <a:lnTo>
                    <a:pt x="159" y="97"/>
                  </a:lnTo>
                  <a:lnTo>
                    <a:pt x="159" y="97"/>
                  </a:lnTo>
                  <a:lnTo>
                    <a:pt x="159" y="97"/>
                  </a:lnTo>
                  <a:lnTo>
                    <a:pt x="159" y="100"/>
                  </a:lnTo>
                  <a:lnTo>
                    <a:pt x="159" y="100"/>
                  </a:lnTo>
                  <a:lnTo>
                    <a:pt x="159" y="100"/>
                  </a:lnTo>
                  <a:lnTo>
                    <a:pt x="159" y="102"/>
                  </a:lnTo>
                  <a:lnTo>
                    <a:pt x="159" y="102"/>
                  </a:lnTo>
                  <a:lnTo>
                    <a:pt x="159" y="102"/>
                  </a:lnTo>
                  <a:lnTo>
                    <a:pt x="161" y="102"/>
                  </a:lnTo>
                  <a:lnTo>
                    <a:pt x="161" y="102"/>
                  </a:lnTo>
                  <a:lnTo>
                    <a:pt x="161" y="104"/>
                  </a:lnTo>
                  <a:lnTo>
                    <a:pt x="161" y="104"/>
                  </a:lnTo>
                  <a:lnTo>
                    <a:pt x="161" y="104"/>
                  </a:lnTo>
                  <a:lnTo>
                    <a:pt x="161" y="107"/>
                  </a:lnTo>
                  <a:lnTo>
                    <a:pt x="163" y="107"/>
                  </a:lnTo>
                  <a:lnTo>
                    <a:pt x="163" y="107"/>
                  </a:lnTo>
                  <a:lnTo>
                    <a:pt x="163" y="107"/>
                  </a:lnTo>
                  <a:lnTo>
                    <a:pt x="163" y="109"/>
                  </a:lnTo>
                  <a:lnTo>
                    <a:pt x="163" y="109"/>
                  </a:lnTo>
                  <a:lnTo>
                    <a:pt x="163" y="109"/>
                  </a:lnTo>
                  <a:lnTo>
                    <a:pt x="166" y="109"/>
                  </a:lnTo>
                  <a:lnTo>
                    <a:pt x="166" y="112"/>
                  </a:lnTo>
                  <a:lnTo>
                    <a:pt x="166" y="112"/>
                  </a:lnTo>
                  <a:lnTo>
                    <a:pt x="166" y="112"/>
                  </a:lnTo>
                  <a:lnTo>
                    <a:pt x="166" y="112"/>
                  </a:lnTo>
                  <a:lnTo>
                    <a:pt x="168" y="112"/>
                  </a:lnTo>
                  <a:lnTo>
                    <a:pt x="168" y="114"/>
                  </a:lnTo>
                  <a:lnTo>
                    <a:pt x="168" y="114"/>
                  </a:lnTo>
                  <a:lnTo>
                    <a:pt x="170" y="114"/>
                  </a:lnTo>
                  <a:lnTo>
                    <a:pt x="170" y="114"/>
                  </a:lnTo>
                  <a:lnTo>
                    <a:pt x="170" y="114"/>
                  </a:lnTo>
                  <a:lnTo>
                    <a:pt x="173" y="114"/>
                  </a:lnTo>
                  <a:lnTo>
                    <a:pt x="173" y="114"/>
                  </a:lnTo>
                  <a:lnTo>
                    <a:pt x="173" y="116"/>
                  </a:lnTo>
                  <a:lnTo>
                    <a:pt x="173" y="116"/>
                  </a:lnTo>
                  <a:lnTo>
                    <a:pt x="173" y="119"/>
                  </a:lnTo>
                  <a:lnTo>
                    <a:pt x="173" y="119"/>
                  </a:lnTo>
                  <a:lnTo>
                    <a:pt x="173" y="119"/>
                  </a:lnTo>
                  <a:lnTo>
                    <a:pt x="173" y="119"/>
                  </a:lnTo>
                  <a:lnTo>
                    <a:pt x="173" y="121"/>
                  </a:lnTo>
                  <a:lnTo>
                    <a:pt x="173" y="121"/>
                  </a:lnTo>
                  <a:lnTo>
                    <a:pt x="175" y="121"/>
                  </a:lnTo>
                  <a:lnTo>
                    <a:pt x="175" y="121"/>
                  </a:lnTo>
                  <a:lnTo>
                    <a:pt x="177" y="121"/>
                  </a:lnTo>
                  <a:lnTo>
                    <a:pt x="177" y="121"/>
                  </a:lnTo>
                  <a:lnTo>
                    <a:pt x="177" y="121"/>
                  </a:lnTo>
                  <a:lnTo>
                    <a:pt x="177" y="123"/>
                  </a:lnTo>
                  <a:lnTo>
                    <a:pt x="177" y="123"/>
                  </a:lnTo>
                  <a:lnTo>
                    <a:pt x="177" y="126"/>
                  </a:lnTo>
                  <a:lnTo>
                    <a:pt x="177" y="126"/>
                  </a:lnTo>
                  <a:lnTo>
                    <a:pt x="177" y="128"/>
                  </a:lnTo>
                  <a:lnTo>
                    <a:pt x="177" y="128"/>
                  </a:lnTo>
                  <a:lnTo>
                    <a:pt x="177" y="128"/>
                  </a:lnTo>
                  <a:lnTo>
                    <a:pt x="177" y="128"/>
                  </a:lnTo>
                  <a:lnTo>
                    <a:pt x="177" y="131"/>
                  </a:lnTo>
                  <a:lnTo>
                    <a:pt x="175" y="131"/>
                  </a:lnTo>
                  <a:lnTo>
                    <a:pt x="175" y="131"/>
                  </a:lnTo>
                  <a:lnTo>
                    <a:pt x="173" y="131"/>
                  </a:lnTo>
                  <a:lnTo>
                    <a:pt x="173" y="131"/>
                  </a:lnTo>
                  <a:lnTo>
                    <a:pt x="175" y="131"/>
                  </a:lnTo>
                  <a:lnTo>
                    <a:pt x="175" y="131"/>
                  </a:lnTo>
                  <a:lnTo>
                    <a:pt x="177" y="131"/>
                  </a:lnTo>
                  <a:lnTo>
                    <a:pt x="177" y="133"/>
                  </a:lnTo>
                  <a:lnTo>
                    <a:pt x="177" y="133"/>
                  </a:lnTo>
                  <a:lnTo>
                    <a:pt x="175" y="133"/>
                  </a:lnTo>
                  <a:lnTo>
                    <a:pt x="175" y="135"/>
                  </a:lnTo>
                  <a:lnTo>
                    <a:pt x="175" y="135"/>
                  </a:lnTo>
                  <a:lnTo>
                    <a:pt x="175" y="135"/>
                  </a:lnTo>
                  <a:lnTo>
                    <a:pt x="173" y="135"/>
                  </a:lnTo>
                  <a:lnTo>
                    <a:pt x="173" y="138"/>
                  </a:lnTo>
                  <a:lnTo>
                    <a:pt x="173" y="138"/>
                  </a:lnTo>
                  <a:lnTo>
                    <a:pt x="175" y="138"/>
                  </a:lnTo>
                  <a:lnTo>
                    <a:pt x="175" y="138"/>
                  </a:lnTo>
                  <a:lnTo>
                    <a:pt x="175" y="140"/>
                  </a:lnTo>
                  <a:lnTo>
                    <a:pt x="177" y="140"/>
                  </a:lnTo>
                  <a:lnTo>
                    <a:pt x="177" y="140"/>
                  </a:lnTo>
                  <a:lnTo>
                    <a:pt x="177" y="140"/>
                  </a:lnTo>
                  <a:lnTo>
                    <a:pt x="177" y="140"/>
                  </a:lnTo>
                  <a:lnTo>
                    <a:pt x="177" y="140"/>
                  </a:lnTo>
                  <a:lnTo>
                    <a:pt x="177" y="142"/>
                  </a:lnTo>
                  <a:lnTo>
                    <a:pt x="177" y="142"/>
                  </a:lnTo>
                  <a:lnTo>
                    <a:pt x="175" y="142"/>
                  </a:lnTo>
                  <a:lnTo>
                    <a:pt x="175" y="145"/>
                  </a:lnTo>
                  <a:lnTo>
                    <a:pt x="175" y="145"/>
                  </a:lnTo>
                  <a:lnTo>
                    <a:pt x="175" y="145"/>
                  </a:lnTo>
                  <a:lnTo>
                    <a:pt x="175" y="147"/>
                  </a:lnTo>
                  <a:lnTo>
                    <a:pt x="175" y="147"/>
                  </a:lnTo>
                  <a:lnTo>
                    <a:pt x="175" y="147"/>
                  </a:lnTo>
                  <a:lnTo>
                    <a:pt x="175" y="149"/>
                  </a:lnTo>
                  <a:lnTo>
                    <a:pt x="175" y="149"/>
                  </a:lnTo>
                  <a:lnTo>
                    <a:pt x="175" y="149"/>
                  </a:lnTo>
                  <a:lnTo>
                    <a:pt x="175" y="152"/>
                  </a:lnTo>
                  <a:lnTo>
                    <a:pt x="175" y="152"/>
                  </a:lnTo>
                  <a:lnTo>
                    <a:pt x="175" y="152"/>
                  </a:lnTo>
                  <a:lnTo>
                    <a:pt x="175" y="154"/>
                  </a:lnTo>
                  <a:lnTo>
                    <a:pt x="173" y="154"/>
                  </a:lnTo>
                  <a:lnTo>
                    <a:pt x="173" y="154"/>
                  </a:lnTo>
                  <a:lnTo>
                    <a:pt x="173" y="154"/>
                  </a:lnTo>
                  <a:lnTo>
                    <a:pt x="173" y="154"/>
                  </a:lnTo>
                  <a:lnTo>
                    <a:pt x="173" y="157"/>
                  </a:lnTo>
                  <a:lnTo>
                    <a:pt x="170" y="157"/>
                  </a:lnTo>
                  <a:lnTo>
                    <a:pt x="170" y="157"/>
                  </a:lnTo>
                  <a:lnTo>
                    <a:pt x="170" y="157"/>
                  </a:lnTo>
                  <a:lnTo>
                    <a:pt x="170" y="157"/>
                  </a:lnTo>
                  <a:lnTo>
                    <a:pt x="168" y="157"/>
                  </a:lnTo>
                  <a:lnTo>
                    <a:pt x="168" y="157"/>
                  </a:lnTo>
                  <a:lnTo>
                    <a:pt x="168" y="159"/>
                  </a:lnTo>
                  <a:lnTo>
                    <a:pt x="168" y="159"/>
                  </a:lnTo>
                  <a:lnTo>
                    <a:pt x="166" y="159"/>
                  </a:lnTo>
                  <a:lnTo>
                    <a:pt x="166" y="159"/>
                  </a:lnTo>
                  <a:lnTo>
                    <a:pt x="166" y="159"/>
                  </a:lnTo>
                  <a:lnTo>
                    <a:pt x="166" y="159"/>
                  </a:lnTo>
                  <a:lnTo>
                    <a:pt x="166" y="159"/>
                  </a:lnTo>
                  <a:lnTo>
                    <a:pt x="163" y="159"/>
                  </a:lnTo>
                  <a:lnTo>
                    <a:pt x="163" y="159"/>
                  </a:lnTo>
                  <a:lnTo>
                    <a:pt x="163" y="157"/>
                  </a:lnTo>
                  <a:lnTo>
                    <a:pt x="163" y="157"/>
                  </a:lnTo>
                  <a:lnTo>
                    <a:pt x="163" y="157"/>
                  </a:lnTo>
                  <a:lnTo>
                    <a:pt x="161" y="157"/>
                  </a:lnTo>
                  <a:lnTo>
                    <a:pt x="161" y="154"/>
                  </a:lnTo>
                  <a:lnTo>
                    <a:pt x="161" y="154"/>
                  </a:lnTo>
                  <a:lnTo>
                    <a:pt x="161" y="154"/>
                  </a:lnTo>
                  <a:lnTo>
                    <a:pt x="159" y="154"/>
                  </a:lnTo>
                  <a:lnTo>
                    <a:pt x="159" y="154"/>
                  </a:lnTo>
                  <a:lnTo>
                    <a:pt x="159" y="154"/>
                  </a:lnTo>
                  <a:lnTo>
                    <a:pt x="156" y="154"/>
                  </a:lnTo>
                  <a:lnTo>
                    <a:pt x="156" y="154"/>
                  </a:lnTo>
                  <a:lnTo>
                    <a:pt x="156" y="157"/>
                  </a:lnTo>
                  <a:lnTo>
                    <a:pt x="154" y="157"/>
                  </a:lnTo>
                  <a:lnTo>
                    <a:pt x="154" y="157"/>
                  </a:lnTo>
                  <a:lnTo>
                    <a:pt x="154" y="157"/>
                  </a:lnTo>
                  <a:lnTo>
                    <a:pt x="154" y="157"/>
                  </a:lnTo>
                  <a:lnTo>
                    <a:pt x="154" y="157"/>
                  </a:lnTo>
                  <a:lnTo>
                    <a:pt x="154" y="157"/>
                  </a:lnTo>
                  <a:lnTo>
                    <a:pt x="151" y="157"/>
                  </a:lnTo>
                  <a:lnTo>
                    <a:pt x="151" y="157"/>
                  </a:lnTo>
                  <a:lnTo>
                    <a:pt x="151" y="157"/>
                  </a:lnTo>
                  <a:lnTo>
                    <a:pt x="151" y="157"/>
                  </a:lnTo>
                  <a:lnTo>
                    <a:pt x="149" y="157"/>
                  </a:lnTo>
                  <a:lnTo>
                    <a:pt x="149" y="157"/>
                  </a:lnTo>
                  <a:lnTo>
                    <a:pt x="147" y="157"/>
                  </a:lnTo>
                  <a:lnTo>
                    <a:pt x="147" y="157"/>
                  </a:lnTo>
                  <a:lnTo>
                    <a:pt x="147" y="157"/>
                  </a:lnTo>
                  <a:lnTo>
                    <a:pt x="144" y="157"/>
                  </a:lnTo>
                  <a:lnTo>
                    <a:pt x="144" y="157"/>
                  </a:lnTo>
                  <a:lnTo>
                    <a:pt x="144" y="157"/>
                  </a:lnTo>
                  <a:lnTo>
                    <a:pt x="144" y="157"/>
                  </a:lnTo>
                  <a:lnTo>
                    <a:pt x="142" y="157"/>
                  </a:lnTo>
                  <a:lnTo>
                    <a:pt x="142" y="157"/>
                  </a:lnTo>
                  <a:lnTo>
                    <a:pt x="140" y="157"/>
                  </a:lnTo>
                  <a:lnTo>
                    <a:pt x="140" y="157"/>
                  </a:lnTo>
                  <a:lnTo>
                    <a:pt x="140" y="157"/>
                  </a:lnTo>
                  <a:lnTo>
                    <a:pt x="140" y="157"/>
                  </a:lnTo>
                  <a:lnTo>
                    <a:pt x="137" y="157"/>
                  </a:lnTo>
                  <a:lnTo>
                    <a:pt x="137" y="157"/>
                  </a:lnTo>
                  <a:lnTo>
                    <a:pt x="137" y="157"/>
                  </a:lnTo>
                  <a:lnTo>
                    <a:pt x="137" y="154"/>
                  </a:lnTo>
                  <a:lnTo>
                    <a:pt x="135" y="154"/>
                  </a:lnTo>
                  <a:lnTo>
                    <a:pt x="135" y="154"/>
                  </a:lnTo>
                  <a:lnTo>
                    <a:pt x="133" y="154"/>
                  </a:lnTo>
                  <a:lnTo>
                    <a:pt x="133" y="154"/>
                  </a:lnTo>
                  <a:lnTo>
                    <a:pt x="133" y="154"/>
                  </a:lnTo>
                  <a:lnTo>
                    <a:pt x="133" y="157"/>
                  </a:lnTo>
                  <a:lnTo>
                    <a:pt x="130" y="157"/>
                  </a:lnTo>
                  <a:lnTo>
                    <a:pt x="130" y="157"/>
                  </a:lnTo>
                  <a:lnTo>
                    <a:pt x="128" y="157"/>
                  </a:lnTo>
                  <a:lnTo>
                    <a:pt x="128" y="157"/>
                  </a:lnTo>
                  <a:lnTo>
                    <a:pt x="128" y="157"/>
                  </a:lnTo>
                  <a:lnTo>
                    <a:pt x="128" y="157"/>
                  </a:lnTo>
                  <a:lnTo>
                    <a:pt x="125" y="157"/>
                  </a:lnTo>
                  <a:lnTo>
                    <a:pt x="125" y="157"/>
                  </a:lnTo>
                  <a:lnTo>
                    <a:pt x="125" y="157"/>
                  </a:lnTo>
                  <a:lnTo>
                    <a:pt x="123" y="157"/>
                  </a:lnTo>
                  <a:lnTo>
                    <a:pt x="123" y="159"/>
                  </a:lnTo>
                  <a:lnTo>
                    <a:pt x="123" y="159"/>
                  </a:lnTo>
                  <a:lnTo>
                    <a:pt x="121" y="159"/>
                  </a:lnTo>
                  <a:lnTo>
                    <a:pt x="121" y="159"/>
                  </a:lnTo>
                  <a:lnTo>
                    <a:pt x="121" y="159"/>
                  </a:lnTo>
                  <a:lnTo>
                    <a:pt x="121" y="159"/>
                  </a:lnTo>
                  <a:lnTo>
                    <a:pt x="121" y="159"/>
                  </a:lnTo>
                  <a:lnTo>
                    <a:pt x="121" y="161"/>
                  </a:lnTo>
                  <a:lnTo>
                    <a:pt x="121" y="161"/>
                  </a:lnTo>
                  <a:lnTo>
                    <a:pt x="118" y="161"/>
                  </a:lnTo>
                  <a:lnTo>
                    <a:pt x="118" y="164"/>
                  </a:lnTo>
                  <a:lnTo>
                    <a:pt x="118" y="164"/>
                  </a:lnTo>
                  <a:lnTo>
                    <a:pt x="118" y="166"/>
                  </a:lnTo>
                  <a:lnTo>
                    <a:pt x="118" y="166"/>
                  </a:lnTo>
                  <a:lnTo>
                    <a:pt x="118" y="166"/>
                  </a:lnTo>
                  <a:lnTo>
                    <a:pt x="118" y="166"/>
                  </a:lnTo>
                  <a:lnTo>
                    <a:pt x="116" y="166"/>
                  </a:lnTo>
                  <a:lnTo>
                    <a:pt x="116" y="168"/>
                  </a:lnTo>
                  <a:lnTo>
                    <a:pt x="116" y="168"/>
                  </a:lnTo>
                  <a:lnTo>
                    <a:pt x="116" y="168"/>
                  </a:lnTo>
                  <a:lnTo>
                    <a:pt x="116" y="168"/>
                  </a:lnTo>
                  <a:lnTo>
                    <a:pt x="116" y="171"/>
                  </a:lnTo>
                  <a:lnTo>
                    <a:pt x="114" y="171"/>
                  </a:lnTo>
                  <a:lnTo>
                    <a:pt x="114" y="171"/>
                  </a:lnTo>
                  <a:lnTo>
                    <a:pt x="114" y="171"/>
                  </a:lnTo>
                  <a:lnTo>
                    <a:pt x="114" y="173"/>
                  </a:lnTo>
                  <a:lnTo>
                    <a:pt x="114" y="173"/>
                  </a:lnTo>
                  <a:lnTo>
                    <a:pt x="111" y="173"/>
                  </a:lnTo>
                  <a:lnTo>
                    <a:pt x="111" y="173"/>
                  </a:lnTo>
                  <a:lnTo>
                    <a:pt x="111" y="176"/>
                  </a:lnTo>
                  <a:lnTo>
                    <a:pt x="111" y="176"/>
                  </a:lnTo>
                  <a:lnTo>
                    <a:pt x="111" y="176"/>
                  </a:lnTo>
                  <a:lnTo>
                    <a:pt x="111" y="176"/>
                  </a:lnTo>
                  <a:lnTo>
                    <a:pt x="109" y="176"/>
                  </a:lnTo>
                  <a:lnTo>
                    <a:pt x="109" y="178"/>
                  </a:lnTo>
                  <a:lnTo>
                    <a:pt x="109" y="178"/>
                  </a:lnTo>
                  <a:lnTo>
                    <a:pt x="109" y="176"/>
                  </a:lnTo>
                  <a:lnTo>
                    <a:pt x="106" y="176"/>
                  </a:lnTo>
                  <a:lnTo>
                    <a:pt x="106" y="178"/>
                  </a:lnTo>
                  <a:lnTo>
                    <a:pt x="106" y="178"/>
                  </a:lnTo>
                  <a:lnTo>
                    <a:pt x="106" y="178"/>
                  </a:lnTo>
                  <a:lnTo>
                    <a:pt x="106" y="178"/>
                  </a:lnTo>
                  <a:lnTo>
                    <a:pt x="106" y="178"/>
                  </a:lnTo>
                  <a:lnTo>
                    <a:pt x="106" y="180"/>
                  </a:lnTo>
                  <a:lnTo>
                    <a:pt x="106" y="180"/>
                  </a:lnTo>
                  <a:lnTo>
                    <a:pt x="106" y="183"/>
                  </a:lnTo>
                  <a:lnTo>
                    <a:pt x="106" y="183"/>
                  </a:lnTo>
                  <a:lnTo>
                    <a:pt x="106" y="185"/>
                  </a:lnTo>
                  <a:lnTo>
                    <a:pt x="106" y="185"/>
                  </a:lnTo>
                  <a:lnTo>
                    <a:pt x="106" y="187"/>
                  </a:lnTo>
                  <a:lnTo>
                    <a:pt x="109" y="187"/>
                  </a:lnTo>
                  <a:lnTo>
                    <a:pt x="109" y="187"/>
                  </a:lnTo>
                  <a:lnTo>
                    <a:pt x="109" y="187"/>
                  </a:lnTo>
                  <a:lnTo>
                    <a:pt x="109" y="187"/>
                  </a:lnTo>
                  <a:lnTo>
                    <a:pt x="109" y="190"/>
                  </a:lnTo>
                  <a:lnTo>
                    <a:pt x="111" y="190"/>
                  </a:lnTo>
                  <a:lnTo>
                    <a:pt x="111" y="190"/>
                  </a:lnTo>
                  <a:lnTo>
                    <a:pt x="111" y="192"/>
                  </a:lnTo>
                  <a:lnTo>
                    <a:pt x="111" y="192"/>
                  </a:lnTo>
                  <a:lnTo>
                    <a:pt x="111" y="194"/>
                  </a:lnTo>
                  <a:lnTo>
                    <a:pt x="111" y="194"/>
                  </a:lnTo>
                  <a:lnTo>
                    <a:pt x="111" y="194"/>
                  </a:lnTo>
                  <a:lnTo>
                    <a:pt x="111" y="197"/>
                  </a:lnTo>
                  <a:lnTo>
                    <a:pt x="111" y="197"/>
                  </a:lnTo>
                  <a:lnTo>
                    <a:pt x="111" y="197"/>
                  </a:lnTo>
                  <a:lnTo>
                    <a:pt x="111" y="199"/>
                  </a:lnTo>
                  <a:lnTo>
                    <a:pt x="111" y="199"/>
                  </a:lnTo>
                  <a:lnTo>
                    <a:pt x="111" y="199"/>
                  </a:lnTo>
                  <a:lnTo>
                    <a:pt x="111" y="199"/>
                  </a:lnTo>
                  <a:lnTo>
                    <a:pt x="111" y="199"/>
                  </a:lnTo>
                  <a:lnTo>
                    <a:pt x="114" y="199"/>
                  </a:lnTo>
                  <a:lnTo>
                    <a:pt x="114" y="202"/>
                  </a:lnTo>
                  <a:lnTo>
                    <a:pt x="114" y="202"/>
                  </a:lnTo>
                  <a:lnTo>
                    <a:pt x="114" y="202"/>
                  </a:lnTo>
                  <a:lnTo>
                    <a:pt x="114" y="202"/>
                  </a:lnTo>
                  <a:lnTo>
                    <a:pt x="114" y="204"/>
                  </a:lnTo>
                  <a:lnTo>
                    <a:pt x="116" y="204"/>
                  </a:lnTo>
                  <a:lnTo>
                    <a:pt x="116" y="204"/>
                  </a:lnTo>
                  <a:lnTo>
                    <a:pt x="116" y="204"/>
                  </a:lnTo>
                  <a:lnTo>
                    <a:pt x="116" y="206"/>
                  </a:lnTo>
                  <a:lnTo>
                    <a:pt x="116" y="206"/>
                  </a:lnTo>
                  <a:lnTo>
                    <a:pt x="116" y="206"/>
                  </a:lnTo>
                  <a:lnTo>
                    <a:pt x="116" y="209"/>
                  </a:lnTo>
                  <a:lnTo>
                    <a:pt x="116" y="209"/>
                  </a:lnTo>
                  <a:lnTo>
                    <a:pt x="116" y="209"/>
                  </a:lnTo>
                  <a:lnTo>
                    <a:pt x="114" y="209"/>
                  </a:lnTo>
                  <a:lnTo>
                    <a:pt x="114" y="211"/>
                  </a:lnTo>
                  <a:lnTo>
                    <a:pt x="114" y="211"/>
                  </a:lnTo>
                  <a:lnTo>
                    <a:pt x="114" y="213"/>
                  </a:lnTo>
                  <a:lnTo>
                    <a:pt x="116" y="213"/>
                  </a:lnTo>
                  <a:lnTo>
                    <a:pt x="116" y="213"/>
                  </a:lnTo>
                  <a:lnTo>
                    <a:pt x="116" y="213"/>
                  </a:lnTo>
                  <a:lnTo>
                    <a:pt x="116" y="216"/>
                  </a:lnTo>
                  <a:lnTo>
                    <a:pt x="116" y="216"/>
                  </a:lnTo>
                  <a:lnTo>
                    <a:pt x="116" y="218"/>
                  </a:lnTo>
                  <a:lnTo>
                    <a:pt x="116" y="218"/>
                  </a:lnTo>
                  <a:lnTo>
                    <a:pt x="118" y="218"/>
                  </a:lnTo>
                  <a:lnTo>
                    <a:pt x="118" y="218"/>
                  </a:lnTo>
                  <a:lnTo>
                    <a:pt x="118" y="22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5" name="Freeform 41"/>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6" name="Freeform 42"/>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7" name="Freeform 43"/>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8" name="Freeform 44"/>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9" name="Freeform 45"/>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0" name="Freeform 46"/>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1" name="Freeform 47"/>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2" name="Freeform 48"/>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3" name="Freeform 49"/>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4" name="Freeform 50"/>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5" name="Freeform 51"/>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6" name="Freeform 52"/>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7" name="Freeform 53"/>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8" name="Freeform 54"/>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9" name="Freeform 55"/>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0" name="Freeform 56"/>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1" name="Freeform 57"/>
            <p:cNvSpPr>
              <a:spLocks/>
            </p:cNvSpPr>
            <p:nvPr/>
          </p:nvSpPr>
          <p:spPr bwMode="auto">
            <a:xfrm>
              <a:off x="7928886" y="2689307"/>
              <a:ext cx="148519" cy="464927"/>
            </a:xfrm>
            <a:custGeom>
              <a:avLst/>
              <a:gdLst/>
              <a:ahLst/>
              <a:cxnLst>
                <a:cxn ang="0">
                  <a:pos x="31" y="5"/>
                </a:cxn>
                <a:cxn ang="0">
                  <a:pos x="31" y="16"/>
                </a:cxn>
                <a:cxn ang="0">
                  <a:pos x="36" y="24"/>
                </a:cxn>
                <a:cxn ang="0">
                  <a:pos x="38" y="35"/>
                </a:cxn>
                <a:cxn ang="0">
                  <a:pos x="38" y="47"/>
                </a:cxn>
                <a:cxn ang="0">
                  <a:pos x="36" y="57"/>
                </a:cxn>
                <a:cxn ang="0">
                  <a:pos x="38" y="66"/>
                </a:cxn>
                <a:cxn ang="0">
                  <a:pos x="40" y="76"/>
                </a:cxn>
                <a:cxn ang="0">
                  <a:pos x="45" y="85"/>
                </a:cxn>
                <a:cxn ang="0">
                  <a:pos x="47" y="97"/>
                </a:cxn>
                <a:cxn ang="0">
                  <a:pos x="50" y="107"/>
                </a:cxn>
                <a:cxn ang="0">
                  <a:pos x="55" y="114"/>
                </a:cxn>
                <a:cxn ang="0">
                  <a:pos x="57" y="123"/>
                </a:cxn>
                <a:cxn ang="0">
                  <a:pos x="62" y="133"/>
                </a:cxn>
                <a:cxn ang="0">
                  <a:pos x="69" y="140"/>
                </a:cxn>
                <a:cxn ang="0">
                  <a:pos x="66" y="144"/>
                </a:cxn>
                <a:cxn ang="0">
                  <a:pos x="62" y="137"/>
                </a:cxn>
                <a:cxn ang="0">
                  <a:pos x="55" y="130"/>
                </a:cxn>
                <a:cxn ang="0">
                  <a:pos x="45" y="130"/>
                </a:cxn>
                <a:cxn ang="0">
                  <a:pos x="36" y="130"/>
                </a:cxn>
                <a:cxn ang="0">
                  <a:pos x="31" y="140"/>
                </a:cxn>
                <a:cxn ang="0">
                  <a:pos x="26" y="147"/>
                </a:cxn>
                <a:cxn ang="0">
                  <a:pos x="24" y="156"/>
                </a:cxn>
                <a:cxn ang="0">
                  <a:pos x="21" y="166"/>
                </a:cxn>
                <a:cxn ang="0">
                  <a:pos x="26" y="175"/>
                </a:cxn>
                <a:cxn ang="0">
                  <a:pos x="33" y="180"/>
                </a:cxn>
                <a:cxn ang="0">
                  <a:pos x="36" y="189"/>
                </a:cxn>
                <a:cxn ang="0">
                  <a:pos x="43" y="194"/>
                </a:cxn>
                <a:cxn ang="0">
                  <a:pos x="43" y="204"/>
                </a:cxn>
                <a:cxn ang="0">
                  <a:pos x="40" y="213"/>
                </a:cxn>
                <a:cxn ang="0">
                  <a:pos x="38" y="201"/>
                </a:cxn>
                <a:cxn ang="0">
                  <a:pos x="28" y="199"/>
                </a:cxn>
                <a:cxn ang="0">
                  <a:pos x="21" y="197"/>
                </a:cxn>
                <a:cxn ang="0">
                  <a:pos x="17" y="204"/>
                </a:cxn>
                <a:cxn ang="0">
                  <a:pos x="12" y="213"/>
                </a:cxn>
                <a:cxn ang="0">
                  <a:pos x="7" y="208"/>
                </a:cxn>
                <a:cxn ang="0">
                  <a:pos x="5" y="199"/>
                </a:cxn>
                <a:cxn ang="0">
                  <a:pos x="10" y="189"/>
                </a:cxn>
                <a:cxn ang="0">
                  <a:pos x="10" y="180"/>
                </a:cxn>
                <a:cxn ang="0">
                  <a:pos x="10" y="168"/>
                </a:cxn>
                <a:cxn ang="0">
                  <a:pos x="14" y="159"/>
                </a:cxn>
                <a:cxn ang="0">
                  <a:pos x="10" y="149"/>
                </a:cxn>
                <a:cxn ang="0">
                  <a:pos x="7" y="140"/>
                </a:cxn>
                <a:cxn ang="0">
                  <a:pos x="10" y="130"/>
                </a:cxn>
                <a:cxn ang="0">
                  <a:pos x="12" y="118"/>
                </a:cxn>
                <a:cxn ang="0">
                  <a:pos x="12" y="107"/>
                </a:cxn>
                <a:cxn ang="0">
                  <a:pos x="10" y="97"/>
                </a:cxn>
                <a:cxn ang="0">
                  <a:pos x="12" y="88"/>
                </a:cxn>
                <a:cxn ang="0">
                  <a:pos x="12" y="78"/>
                </a:cxn>
                <a:cxn ang="0">
                  <a:pos x="7" y="71"/>
                </a:cxn>
                <a:cxn ang="0">
                  <a:pos x="5" y="66"/>
                </a:cxn>
                <a:cxn ang="0">
                  <a:pos x="2" y="57"/>
                </a:cxn>
                <a:cxn ang="0">
                  <a:pos x="2" y="50"/>
                </a:cxn>
                <a:cxn ang="0">
                  <a:pos x="7" y="38"/>
                </a:cxn>
                <a:cxn ang="0">
                  <a:pos x="5" y="28"/>
                </a:cxn>
                <a:cxn ang="0">
                  <a:pos x="7" y="24"/>
                </a:cxn>
                <a:cxn ang="0">
                  <a:pos x="17" y="21"/>
                </a:cxn>
                <a:cxn ang="0">
                  <a:pos x="24" y="14"/>
                </a:cxn>
                <a:cxn ang="0">
                  <a:pos x="19" y="7"/>
                </a:cxn>
                <a:cxn ang="0">
                  <a:pos x="17" y="2"/>
                </a:cxn>
                <a:cxn ang="0">
                  <a:pos x="26" y="0"/>
                </a:cxn>
              </a:cxnLst>
              <a:rect l="0" t="0" r="r" b="b"/>
              <a:pathLst>
                <a:path w="69" h="216">
                  <a:moveTo>
                    <a:pt x="26" y="0"/>
                  </a:moveTo>
                  <a:lnTo>
                    <a:pt x="26" y="0"/>
                  </a:lnTo>
                  <a:lnTo>
                    <a:pt x="26" y="0"/>
                  </a:lnTo>
                  <a:lnTo>
                    <a:pt x="26" y="0"/>
                  </a:lnTo>
                  <a:lnTo>
                    <a:pt x="26" y="2"/>
                  </a:lnTo>
                  <a:lnTo>
                    <a:pt x="28" y="2"/>
                  </a:lnTo>
                  <a:lnTo>
                    <a:pt x="28" y="2"/>
                  </a:lnTo>
                  <a:lnTo>
                    <a:pt x="28" y="2"/>
                  </a:lnTo>
                  <a:lnTo>
                    <a:pt x="28" y="2"/>
                  </a:lnTo>
                  <a:lnTo>
                    <a:pt x="28" y="5"/>
                  </a:lnTo>
                  <a:lnTo>
                    <a:pt x="31" y="5"/>
                  </a:lnTo>
                  <a:lnTo>
                    <a:pt x="31" y="5"/>
                  </a:lnTo>
                  <a:lnTo>
                    <a:pt x="31" y="5"/>
                  </a:lnTo>
                  <a:lnTo>
                    <a:pt x="31" y="7"/>
                  </a:lnTo>
                  <a:lnTo>
                    <a:pt x="31" y="7"/>
                  </a:lnTo>
                  <a:lnTo>
                    <a:pt x="31" y="9"/>
                  </a:lnTo>
                  <a:lnTo>
                    <a:pt x="31" y="9"/>
                  </a:lnTo>
                  <a:lnTo>
                    <a:pt x="31" y="9"/>
                  </a:lnTo>
                  <a:lnTo>
                    <a:pt x="31" y="12"/>
                  </a:lnTo>
                  <a:lnTo>
                    <a:pt x="28" y="12"/>
                  </a:lnTo>
                  <a:lnTo>
                    <a:pt x="28" y="12"/>
                  </a:lnTo>
                  <a:lnTo>
                    <a:pt x="28" y="12"/>
                  </a:lnTo>
                  <a:lnTo>
                    <a:pt x="28" y="14"/>
                  </a:lnTo>
                  <a:lnTo>
                    <a:pt x="28" y="14"/>
                  </a:lnTo>
                  <a:lnTo>
                    <a:pt x="31" y="14"/>
                  </a:lnTo>
                  <a:lnTo>
                    <a:pt x="31" y="16"/>
                  </a:lnTo>
                  <a:lnTo>
                    <a:pt x="31" y="16"/>
                  </a:lnTo>
                  <a:lnTo>
                    <a:pt x="31" y="16"/>
                  </a:lnTo>
                  <a:lnTo>
                    <a:pt x="31" y="19"/>
                  </a:lnTo>
                  <a:lnTo>
                    <a:pt x="33" y="19"/>
                  </a:lnTo>
                  <a:lnTo>
                    <a:pt x="33" y="19"/>
                  </a:lnTo>
                  <a:lnTo>
                    <a:pt x="33" y="21"/>
                  </a:lnTo>
                  <a:lnTo>
                    <a:pt x="33" y="21"/>
                  </a:lnTo>
                  <a:lnTo>
                    <a:pt x="33" y="21"/>
                  </a:lnTo>
                  <a:lnTo>
                    <a:pt x="33" y="21"/>
                  </a:lnTo>
                  <a:lnTo>
                    <a:pt x="33" y="21"/>
                  </a:lnTo>
                  <a:lnTo>
                    <a:pt x="33" y="24"/>
                  </a:lnTo>
                  <a:lnTo>
                    <a:pt x="36" y="24"/>
                  </a:lnTo>
                  <a:lnTo>
                    <a:pt x="36" y="24"/>
                  </a:lnTo>
                  <a:lnTo>
                    <a:pt x="36" y="26"/>
                  </a:lnTo>
                  <a:lnTo>
                    <a:pt x="36" y="26"/>
                  </a:lnTo>
                  <a:lnTo>
                    <a:pt x="36" y="26"/>
                  </a:lnTo>
                  <a:lnTo>
                    <a:pt x="36" y="28"/>
                  </a:lnTo>
                  <a:lnTo>
                    <a:pt x="36" y="28"/>
                  </a:lnTo>
                  <a:lnTo>
                    <a:pt x="36" y="28"/>
                  </a:lnTo>
                  <a:lnTo>
                    <a:pt x="36" y="31"/>
                  </a:lnTo>
                  <a:lnTo>
                    <a:pt x="38" y="31"/>
                  </a:lnTo>
                  <a:lnTo>
                    <a:pt x="38" y="31"/>
                  </a:lnTo>
                  <a:lnTo>
                    <a:pt x="38" y="31"/>
                  </a:lnTo>
                  <a:lnTo>
                    <a:pt x="38" y="33"/>
                  </a:lnTo>
                  <a:lnTo>
                    <a:pt x="38" y="33"/>
                  </a:lnTo>
                  <a:lnTo>
                    <a:pt x="38" y="35"/>
                  </a:lnTo>
                  <a:lnTo>
                    <a:pt x="38" y="35"/>
                  </a:lnTo>
                  <a:lnTo>
                    <a:pt x="38" y="35"/>
                  </a:lnTo>
                  <a:lnTo>
                    <a:pt x="38" y="38"/>
                  </a:lnTo>
                  <a:lnTo>
                    <a:pt x="38" y="38"/>
                  </a:lnTo>
                  <a:lnTo>
                    <a:pt x="38" y="40"/>
                  </a:lnTo>
                  <a:lnTo>
                    <a:pt x="38" y="40"/>
                  </a:lnTo>
                  <a:lnTo>
                    <a:pt x="38" y="40"/>
                  </a:lnTo>
                  <a:lnTo>
                    <a:pt x="38" y="43"/>
                  </a:lnTo>
                  <a:lnTo>
                    <a:pt x="38" y="43"/>
                  </a:lnTo>
                  <a:lnTo>
                    <a:pt x="38" y="45"/>
                  </a:lnTo>
                  <a:lnTo>
                    <a:pt x="38" y="45"/>
                  </a:lnTo>
                  <a:lnTo>
                    <a:pt x="38" y="47"/>
                  </a:lnTo>
                  <a:lnTo>
                    <a:pt x="38" y="47"/>
                  </a:lnTo>
                  <a:lnTo>
                    <a:pt x="38" y="50"/>
                  </a:lnTo>
                  <a:lnTo>
                    <a:pt x="38" y="50"/>
                  </a:lnTo>
                  <a:lnTo>
                    <a:pt x="38" y="50"/>
                  </a:lnTo>
                  <a:lnTo>
                    <a:pt x="38" y="50"/>
                  </a:lnTo>
                  <a:lnTo>
                    <a:pt x="36" y="50"/>
                  </a:lnTo>
                  <a:lnTo>
                    <a:pt x="36" y="52"/>
                  </a:lnTo>
                  <a:lnTo>
                    <a:pt x="36" y="52"/>
                  </a:lnTo>
                  <a:lnTo>
                    <a:pt x="36" y="52"/>
                  </a:lnTo>
                  <a:lnTo>
                    <a:pt x="36" y="52"/>
                  </a:lnTo>
                  <a:lnTo>
                    <a:pt x="36" y="54"/>
                  </a:lnTo>
                  <a:lnTo>
                    <a:pt x="36" y="54"/>
                  </a:lnTo>
                  <a:lnTo>
                    <a:pt x="36" y="57"/>
                  </a:lnTo>
                  <a:lnTo>
                    <a:pt x="36" y="57"/>
                  </a:lnTo>
                  <a:lnTo>
                    <a:pt x="36" y="59"/>
                  </a:lnTo>
                  <a:lnTo>
                    <a:pt x="36" y="59"/>
                  </a:lnTo>
                  <a:lnTo>
                    <a:pt x="36" y="59"/>
                  </a:lnTo>
                  <a:lnTo>
                    <a:pt x="36" y="59"/>
                  </a:lnTo>
                  <a:lnTo>
                    <a:pt x="36" y="62"/>
                  </a:lnTo>
                  <a:lnTo>
                    <a:pt x="36" y="62"/>
                  </a:lnTo>
                  <a:lnTo>
                    <a:pt x="36" y="62"/>
                  </a:lnTo>
                  <a:lnTo>
                    <a:pt x="36" y="62"/>
                  </a:lnTo>
                  <a:lnTo>
                    <a:pt x="36" y="62"/>
                  </a:lnTo>
                  <a:lnTo>
                    <a:pt x="36" y="64"/>
                  </a:lnTo>
                  <a:lnTo>
                    <a:pt x="36" y="64"/>
                  </a:lnTo>
                  <a:lnTo>
                    <a:pt x="38" y="64"/>
                  </a:lnTo>
                  <a:lnTo>
                    <a:pt x="38" y="66"/>
                  </a:lnTo>
                  <a:lnTo>
                    <a:pt x="38" y="66"/>
                  </a:lnTo>
                  <a:lnTo>
                    <a:pt x="38" y="66"/>
                  </a:lnTo>
                  <a:lnTo>
                    <a:pt x="38" y="69"/>
                  </a:lnTo>
                  <a:lnTo>
                    <a:pt x="40" y="69"/>
                  </a:lnTo>
                  <a:lnTo>
                    <a:pt x="40" y="69"/>
                  </a:lnTo>
                  <a:lnTo>
                    <a:pt x="40" y="71"/>
                  </a:lnTo>
                  <a:lnTo>
                    <a:pt x="40" y="71"/>
                  </a:lnTo>
                  <a:lnTo>
                    <a:pt x="40" y="71"/>
                  </a:lnTo>
                  <a:lnTo>
                    <a:pt x="40" y="71"/>
                  </a:lnTo>
                  <a:lnTo>
                    <a:pt x="40" y="71"/>
                  </a:lnTo>
                  <a:lnTo>
                    <a:pt x="40" y="73"/>
                  </a:lnTo>
                  <a:lnTo>
                    <a:pt x="40" y="73"/>
                  </a:lnTo>
                  <a:lnTo>
                    <a:pt x="40" y="76"/>
                  </a:lnTo>
                  <a:lnTo>
                    <a:pt x="43" y="76"/>
                  </a:lnTo>
                  <a:lnTo>
                    <a:pt x="43" y="76"/>
                  </a:lnTo>
                  <a:lnTo>
                    <a:pt x="43" y="78"/>
                  </a:lnTo>
                  <a:lnTo>
                    <a:pt x="43" y="78"/>
                  </a:lnTo>
                  <a:lnTo>
                    <a:pt x="43" y="78"/>
                  </a:lnTo>
                  <a:lnTo>
                    <a:pt x="43" y="80"/>
                  </a:lnTo>
                  <a:lnTo>
                    <a:pt x="43" y="80"/>
                  </a:lnTo>
                  <a:lnTo>
                    <a:pt x="43" y="80"/>
                  </a:lnTo>
                  <a:lnTo>
                    <a:pt x="43" y="80"/>
                  </a:lnTo>
                  <a:lnTo>
                    <a:pt x="43" y="83"/>
                  </a:lnTo>
                  <a:lnTo>
                    <a:pt x="43" y="83"/>
                  </a:lnTo>
                  <a:lnTo>
                    <a:pt x="45" y="83"/>
                  </a:lnTo>
                  <a:lnTo>
                    <a:pt x="45" y="85"/>
                  </a:lnTo>
                  <a:lnTo>
                    <a:pt x="45" y="85"/>
                  </a:lnTo>
                  <a:lnTo>
                    <a:pt x="45" y="88"/>
                  </a:lnTo>
                  <a:lnTo>
                    <a:pt x="45" y="88"/>
                  </a:lnTo>
                  <a:lnTo>
                    <a:pt x="45" y="88"/>
                  </a:lnTo>
                  <a:lnTo>
                    <a:pt x="45" y="90"/>
                  </a:lnTo>
                  <a:lnTo>
                    <a:pt x="45" y="90"/>
                  </a:lnTo>
                  <a:lnTo>
                    <a:pt x="45" y="90"/>
                  </a:lnTo>
                  <a:lnTo>
                    <a:pt x="45" y="92"/>
                  </a:lnTo>
                  <a:lnTo>
                    <a:pt x="47" y="92"/>
                  </a:lnTo>
                  <a:lnTo>
                    <a:pt x="47" y="92"/>
                  </a:lnTo>
                  <a:lnTo>
                    <a:pt x="47" y="95"/>
                  </a:lnTo>
                  <a:lnTo>
                    <a:pt x="47" y="95"/>
                  </a:lnTo>
                  <a:lnTo>
                    <a:pt x="47" y="97"/>
                  </a:lnTo>
                  <a:lnTo>
                    <a:pt x="47" y="97"/>
                  </a:lnTo>
                  <a:lnTo>
                    <a:pt x="47" y="97"/>
                  </a:lnTo>
                  <a:lnTo>
                    <a:pt x="47" y="99"/>
                  </a:lnTo>
                  <a:lnTo>
                    <a:pt x="47" y="99"/>
                  </a:lnTo>
                  <a:lnTo>
                    <a:pt x="47" y="99"/>
                  </a:lnTo>
                  <a:lnTo>
                    <a:pt x="47" y="99"/>
                  </a:lnTo>
                  <a:lnTo>
                    <a:pt x="47" y="102"/>
                  </a:lnTo>
                  <a:lnTo>
                    <a:pt x="47" y="102"/>
                  </a:lnTo>
                  <a:lnTo>
                    <a:pt x="50" y="102"/>
                  </a:lnTo>
                  <a:lnTo>
                    <a:pt x="50" y="104"/>
                  </a:lnTo>
                  <a:lnTo>
                    <a:pt x="50" y="104"/>
                  </a:lnTo>
                  <a:lnTo>
                    <a:pt x="50" y="104"/>
                  </a:lnTo>
                  <a:lnTo>
                    <a:pt x="50" y="107"/>
                  </a:lnTo>
                  <a:lnTo>
                    <a:pt x="50" y="107"/>
                  </a:lnTo>
                  <a:lnTo>
                    <a:pt x="50" y="107"/>
                  </a:lnTo>
                  <a:lnTo>
                    <a:pt x="50" y="109"/>
                  </a:lnTo>
                  <a:lnTo>
                    <a:pt x="52" y="109"/>
                  </a:lnTo>
                  <a:lnTo>
                    <a:pt x="52" y="109"/>
                  </a:lnTo>
                  <a:lnTo>
                    <a:pt x="52" y="109"/>
                  </a:lnTo>
                  <a:lnTo>
                    <a:pt x="52" y="109"/>
                  </a:lnTo>
                  <a:lnTo>
                    <a:pt x="52" y="111"/>
                  </a:lnTo>
                  <a:lnTo>
                    <a:pt x="55" y="111"/>
                  </a:lnTo>
                  <a:lnTo>
                    <a:pt x="55" y="111"/>
                  </a:lnTo>
                  <a:lnTo>
                    <a:pt x="55" y="114"/>
                  </a:lnTo>
                  <a:lnTo>
                    <a:pt x="55" y="114"/>
                  </a:lnTo>
                  <a:lnTo>
                    <a:pt x="55" y="114"/>
                  </a:lnTo>
                  <a:lnTo>
                    <a:pt x="55" y="116"/>
                  </a:lnTo>
                  <a:lnTo>
                    <a:pt x="55" y="116"/>
                  </a:lnTo>
                  <a:lnTo>
                    <a:pt x="55" y="116"/>
                  </a:lnTo>
                  <a:lnTo>
                    <a:pt x="55" y="118"/>
                  </a:lnTo>
                  <a:lnTo>
                    <a:pt x="55" y="118"/>
                  </a:lnTo>
                  <a:lnTo>
                    <a:pt x="57" y="118"/>
                  </a:lnTo>
                  <a:lnTo>
                    <a:pt x="57" y="118"/>
                  </a:lnTo>
                  <a:lnTo>
                    <a:pt x="57" y="121"/>
                  </a:lnTo>
                  <a:lnTo>
                    <a:pt x="57" y="121"/>
                  </a:lnTo>
                  <a:lnTo>
                    <a:pt x="57" y="121"/>
                  </a:lnTo>
                  <a:lnTo>
                    <a:pt x="57" y="123"/>
                  </a:lnTo>
                  <a:lnTo>
                    <a:pt x="57" y="123"/>
                  </a:lnTo>
                  <a:lnTo>
                    <a:pt x="57" y="123"/>
                  </a:lnTo>
                  <a:lnTo>
                    <a:pt x="57" y="126"/>
                  </a:lnTo>
                  <a:lnTo>
                    <a:pt x="57" y="126"/>
                  </a:lnTo>
                  <a:lnTo>
                    <a:pt x="57" y="128"/>
                  </a:lnTo>
                  <a:lnTo>
                    <a:pt x="59" y="128"/>
                  </a:lnTo>
                  <a:lnTo>
                    <a:pt x="59" y="128"/>
                  </a:lnTo>
                  <a:lnTo>
                    <a:pt x="59" y="130"/>
                  </a:lnTo>
                  <a:lnTo>
                    <a:pt x="59" y="130"/>
                  </a:lnTo>
                  <a:lnTo>
                    <a:pt x="59" y="130"/>
                  </a:lnTo>
                  <a:lnTo>
                    <a:pt x="59" y="130"/>
                  </a:lnTo>
                  <a:lnTo>
                    <a:pt x="62" y="130"/>
                  </a:lnTo>
                  <a:lnTo>
                    <a:pt x="62" y="133"/>
                  </a:lnTo>
                  <a:lnTo>
                    <a:pt x="62" y="133"/>
                  </a:lnTo>
                  <a:lnTo>
                    <a:pt x="62" y="133"/>
                  </a:lnTo>
                  <a:lnTo>
                    <a:pt x="62" y="135"/>
                  </a:lnTo>
                  <a:lnTo>
                    <a:pt x="62" y="135"/>
                  </a:lnTo>
                  <a:lnTo>
                    <a:pt x="62" y="135"/>
                  </a:lnTo>
                  <a:lnTo>
                    <a:pt x="62" y="137"/>
                  </a:lnTo>
                  <a:lnTo>
                    <a:pt x="64" y="137"/>
                  </a:lnTo>
                  <a:lnTo>
                    <a:pt x="64" y="137"/>
                  </a:lnTo>
                  <a:lnTo>
                    <a:pt x="64" y="137"/>
                  </a:lnTo>
                  <a:lnTo>
                    <a:pt x="64" y="137"/>
                  </a:lnTo>
                  <a:lnTo>
                    <a:pt x="66" y="137"/>
                  </a:lnTo>
                  <a:lnTo>
                    <a:pt x="66" y="140"/>
                  </a:lnTo>
                  <a:lnTo>
                    <a:pt x="66" y="140"/>
                  </a:lnTo>
                  <a:lnTo>
                    <a:pt x="69" y="140"/>
                  </a:lnTo>
                  <a:lnTo>
                    <a:pt x="69" y="140"/>
                  </a:lnTo>
                  <a:lnTo>
                    <a:pt x="69" y="140"/>
                  </a:lnTo>
                  <a:lnTo>
                    <a:pt x="69" y="142"/>
                  </a:lnTo>
                  <a:lnTo>
                    <a:pt x="69" y="142"/>
                  </a:lnTo>
                  <a:lnTo>
                    <a:pt x="69" y="144"/>
                  </a:lnTo>
                  <a:lnTo>
                    <a:pt x="69" y="144"/>
                  </a:lnTo>
                  <a:lnTo>
                    <a:pt x="69" y="144"/>
                  </a:lnTo>
                  <a:lnTo>
                    <a:pt x="69" y="144"/>
                  </a:lnTo>
                  <a:lnTo>
                    <a:pt x="69" y="147"/>
                  </a:lnTo>
                  <a:lnTo>
                    <a:pt x="69" y="147"/>
                  </a:lnTo>
                  <a:lnTo>
                    <a:pt x="69" y="147"/>
                  </a:lnTo>
                  <a:lnTo>
                    <a:pt x="66" y="147"/>
                  </a:lnTo>
                  <a:lnTo>
                    <a:pt x="66" y="144"/>
                  </a:lnTo>
                  <a:lnTo>
                    <a:pt x="66" y="144"/>
                  </a:lnTo>
                  <a:lnTo>
                    <a:pt x="66" y="144"/>
                  </a:lnTo>
                  <a:lnTo>
                    <a:pt x="66" y="142"/>
                  </a:lnTo>
                  <a:lnTo>
                    <a:pt x="66" y="142"/>
                  </a:lnTo>
                  <a:lnTo>
                    <a:pt x="64" y="142"/>
                  </a:lnTo>
                  <a:lnTo>
                    <a:pt x="64" y="140"/>
                  </a:lnTo>
                  <a:lnTo>
                    <a:pt x="64" y="140"/>
                  </a:lnTo>
                  <a:lnTo>
                    <a:pt x="64" y="140"/>
                  </a:lnTo>
                  <a:lnTo>
                    <a:pt x="64" y="140"/>
                  </a:lnTo>
                  <a:lnTo>
                    <a:pt x="64" y="140"/>
                  </a:lnTo>
                  <a:lnTo>
                    <a:pt x="62" y="140"/>
                  </a:lnTo>
                  <a:lnTo>
                    <a:pt x="62" y="137"/>
                  </a:lnTo>
                  <a:lnTo>
                    <a:pt x="62" y="137"/>
                  </a:lnTo>
                  <a:lnTo>
                    <a:pt x="62" y="137"/>
                  </a:lnTo>
                  <a:lnTo>
                    <a:pt x="62" y="137"/>
                  </a:lnTo>
                  <a:lnTo>
                    <a:pt x="59" y="137"/>
                  </a:lnTo>
                  <a:lnTo>
                    <a:pt x="59" y="135"/>
                  </a:lnTo>
                  <a:lnTo>
                    <a:pt x="59" y="135"/>
                  </a:lnTo>
                  <a:lnTo>
                    <a:pt x="57" y="135"/>
                  </a:lnTo>
                  <a:lnTo>
                    <a:pt x="57" y="135"/>
                  </a:lnTo>
                  <a:lnTo>
                    <a:pt x="57" y="135"/>
                  </a:lnTo>
                  <a:lnTo>
                    <a:pt x="57" y="133"/>
                  </a:lnTo>
                  <a:lnTo>
                    <a:pt x="57" y="133"/>
                  </a:lnTo>
                  <a:lnTo>
                    <a:pt x="57" y="133"/>
                  </a:lnTo>
                  <a:lnTo>
                    <a:pt x="55" y="133"/>
                  </a:lnTo>
                  <a:lnTo>
                    <a:pt x="55" y="130"/>
                  </a:lnTo>
                  <a:lnTo>
                    <a:pt x="55" y="130"/>
                  </a:lnTo>
                  <a:lnTo>
                    <a:pt x="55" y="130"/>
                  </a:lnTo>
                  <a:lnTo>
                    <a:pt x="55" y="130"/>
                  </a:lnTo>
                  <a:lnTo>
                    <a:pt x="52" y="130"/>
                  </a:lnTo>
                  <a:lnTo>
                    <a:pt x="52" y="130"/>
                  </a:lnTo>
                  <a:lnTo>
                    <a:pt x="50" y="130"/>
                  </a:lnTo>
                  <a:lnTo>
                    <a:pt x="50" y="130"/>
                  </a:lnTo>
                  <a:lnTo>
                    <a:pt x="50" y="130"/>
                  </a:lnTo>
                  <a:lnTo>
                    <a:pt x="50" y="130"/>
                  </a:lnTo>
                  <a:lnTo>
                    <a:pt x="47" y="130"/>
                  </a:lnTo>
                  <a:lnTo>
                    <a:pt x="47" y="130"/>
                  </a:lnTo>
                  <a:lnTo>
                    <a:pt x="47" y="130"/>
                  </a:lnTo>
                  <a:lnTo>
                    <a:pt x="45" y="130"/>
                  </a:lnTo>
                  <a:lnTo>
                    <a:pt x="45" y="130"/>
                  </a:lnTo>
                  <a:lnTo>
                    <a:pt x="43" y="130"/>
                  </a:lnTo>
                  <a:lnTo>
                    <a:pt x="43" y="130"/>
                  </a:lnTo>
                  <a:lnTo>
                    <a:pt x="43" y="130"/>
                  </a:lnTo>
                  <a:lnTo>
                    <a:pt x="40" y="130"/>
                  </a:lnTo>
                  <a:lnTo>
                    <a:pt x="40" y="130"/>
                  </a:lnTo>
                  <a:lnTo>
                    <a:pt x="40" y="130"/>
                  </a:lnTo>
                  <a:lnTo>
                    <a:pt x="38" y="130"/>
                  </a:lnTo>
                  <a:lnTo>
                    <a:pt x="38" y="130"/>
                  </a:lnTo>
                  <a:lnTo>
                    <a:pt x="38" y="130"/>
                  </a:lnTo>
                  <a:lnTo>
                    <a:pt x="36" y="130"/>
                  </a:lnTo>
                  <a:lnTo>
                    <a:pt x="36" y="130"/>
                  </a:lnTo>
                  <a:lnTo>
                    <a:pt x="36" y="130"/>
                  </a:lnTo>
                  <a:lnTo>
                    <a:pt x="36" y="130"/>
                  </a:lnTo>
                  <a:lnTo>
                    <a:pt x="33" y="130"/>
                  </a:lnTo>
                  <a:lnTo>
                    <a:pt x="33" y="133"/>
                  </a:lnTo>
                  <a:lnTo>
                    <a:pt x="33" y="133"/>
                  </a:lnTo>
                  <a:lnTo>
                    <a:pt x="33" y="133"/>
                  </a:lnTo>
                  <a:lnTo>
                    <a:pt x="33" y="133"/>
                  </a:lnTo>
                  <a:lnTo>
                    <a:pt x="31" y="133"/>
                  </a:lnTo>
                  <a:lnTo>
                    <a:pt x="31" y="135"/>
                  </a:lnTo>
                  <a:lnTo>
                    <a:pt x="31" y="135"/>
                  </a:lnTo>
                  <a:lnTo>
                    <a:pt x="31" y="135"/>
                  </a:lnTo>
                  <a:lnTo>
                    <a:pt x="31" y="137"/>
                  </a:lnTo>
                  <a:lnTo>
                    <a:pt x="31" y="137"/>
                  </a:lnTo>
                  <a:lnTo>
                    <a:pt x="31" y="137"/>
                  </a:lnTo>
                  <a:lnTo>
                    <a:pt x="31" y="140"/>
                  </a:lnTo>
                  <a:lnTo>
                    <a:pt x="31" y="140"/>
                  </a:lnTo>
                  <a:lnTo>
                    <a:pt x="31" y="140"/>
                  </a:lnTo>
                  <a:lnTo>
                    <a:pt x="31" y="140"/>
                  </a:lnTo>
                  <a:lnTo>
                    <a:pt x="31" y="142"/>
                  </a:lnTo>
                  <a:lnTo>
                    <a:pt x="28" y="142"/>
                  </a:lnTo>
                  <a:lnTo>
                    <a:pt x="28" y="142"/>
                  </a:lnTo>
                  <a:lnTo>
                    <a:pt x="28" y="142"/>
                  </a:lnTo>
                  <a:lnTo>
                    <a:pt x="28" y="144"/>
                  </a:lnTo>
                  <a:lnTo>
                    <a:pt x="28" y="144"/>
                  </a:lnTo>
                  <a:lnTo>
                    <a:pt x="28" y="144"/>
                  </a:lnTo>
                  <a:lnTo>
                    <a:pt x="28" y="147"/>
                  </a:lnTo>
                  <a:lnTo>
                    <a:pt x="28" y="147"/>
                  </a:lnTo>
                  <a:lnTo>
                    <a:pt x="26" y="147"/>
                  </a:lnTo>
                  <a:lnTo>
                    <a:pt x="26" y="149"/>
                  </a:lnTo>
                  <a:lnTo>
                    <a:pt x="26" y="149"/>
                  </a:lnTo>
                  <a:lnTo>
                    <a:pt x="26" y="149"/>
                  </a:lnTo>
                  <a:lnTo>
                    <a:pt x="26" y="149"/>
                  </a:lnTo>
                  <a:lnTo>
                    <a:pt x="26" y="152"/>
                  </a:lnTo>
                  <a:lnTo>
                    <a:pt x="26" y="152"/>
                  </a:lnTo>
                  <a:lnTo>
                    <a:pt x="24" y="152"/>
                  </a:lnTo>
                  <a:lnTo>
                    <a:pt x="24" y="154"/>
                  </a:lnTo>
                  <a:lnTo>
                    <a:pt x="24" y="154"/>
                  </a:lnTo>
                  <a:lnTo>
                    <a:pt x="24" y="154"/>
                  </a:lnTo>
                  <a:lnTo>
                    <a:pt x="24" y="156"/>
                  </a:lnTo>
                  <a:lnTo>
                    <a:pt x="24" y="156"/>
                  </a:lnTo>
                  <a:lnTo>
                    <a:pt x="24" y="156"/>
                  </a:lnTo>
                  <a:lnTo>
                    <a:pt x="24" y="159"/>
                  </a:lnTo>
                  <a:lnTo>
                    <a:pt x="24" y="159"/>
                  </a:lnTo>
                  <a:lnTo>
                    <a:pt x="21" y="159"/>
                  </a:lnTo>
                  <a:lnTo>
                    <a:pt x="21" y="159"/>
                  </a:lnTo>
                  <a:lnTo>
                    <a:pt x="21" y="161"/>
                  </a:lnTo>
                  <a:lnTo>
                    <a:pt x="21" y="161"/>
                  </a:lnTo>
                  <a:lnTo>
                    <a:pt x="21" y="163"/>
                  </a:lnTo>
                  <a:lnTo>
                    <a:pt x="21" y="163"/>
                  </a:lnTo>
                  <a:lnTo>
                    <a:pt x="21" y="163"/>
                  </a:lnTo>
                  <a:lnTo>
                    <a:pt x="21" y="166"/>
                  </a:lnTo>
                  <a:lnTo>
                    <a:pt x="21" y="166"/>
                  </a:lnTo>
                  <a:lnTo>
                    <a:pt x="21" y="166"/>
                  </a:lnTo>
                  <a:lnTo>
                    <a:pt x="21" y="166"/>
                  </a:lnTo>
                  <a:lnTo>
                    <a:pt x="21" y="168"/>
                  </a:lnTo>
                  <a:lnTo>
                    <a:pt x="21" y="168"/>
                  </a:lnTo>
                  <a:lnTo>
                    <a:pt x="21" y="168"/>
                  </a:lnTo>
                  <a:lnTo>
                    <a:pt x="21" y="168"/>
                  </a:lnTo>
                  <a:lnTo>
                    <a:pt x="21" y="171"/>
                  </a:lnTo>
                  <a:lnTo>
                    <a:pt x="24" y="171"/>
                  </a:lnTo>
                  <a:lnTo>
                    <a:pt x="24" y="171"/>
                  </a:lnTo>
                  <a:lnTo>
                    <a:pt x="24" y="171"/>
                  </a:lnTo>
                  <a:lnTo>
                    <a:pt x="24" y="173"/>
                  </a:lnTo>
                  <a:lnTo>
                    <a:pt x="24" y="173"/>
                  </a:lnTo>
                  <a:lnTo>
                    <a:pt x="24" y="173"/>
                  </a:lnTo>
                  <a:lnTo>
                    <a:pt x="24" y="175"/>
                  </a:lnTo>
                  <a:lnTo>
                    <a:pt x="26" y="175"/>
                  </a:lnTo>
                  <a:lnTo>
                    <a:pt x="26" y="175"/>
                  </a:lnTo>
                  <a:lnTo>
                    <a:pt x="26" y="175"/>
                  </a:lnTo>
                  <a:lnTo>
                    <a:pt x="28" y="175"/>
                  </a:lnTo>
                  <a:lnTo>
                    <a:pt x="28" y="178"/>
                  </a:lnTo>
                  <a:lnTo>
                    <a:pt x="28" y="178"/>
                  </a:lnTo>
                  <a:lnTo>
                    <a:pt x="28" y="178"/>
                  </a:lnTo>
                  <a:lnTo>
                    <a:pt x="28" y="178"/>
                  </a:lnTo>
                  <a:lnTo>
                    <a:pt x="31" y="178"/>
                  </a:lnTo>
                  <a:lnTo>
                    <a:pt x="31" y="178"/>
                  </a:lnTo>
                  <a:lnTo>
                    <a:pt x="31" y="178"/>
                  </a:lnTo>
                  <a:lnTo>
                    <a:pt x="31" y="180"/>
                  </a:lnTo>
                  <a:lnTo>
                    <a:pt x="33" y="180"/>
                  </a:lnTo>
                  <a:lnTo>
                    <a:pt x="33" y="180"/>
                  </a:lnTo>
                  <a:lnTo>
                    <a:pt x="33" y="182"/>
                  </a:lnTo>
                  <a:lnTo>
                    <a:pt x="33" y="182"/>
                  </a:lnTo>
                  <a:lnTo>
                    <a:pt x="33" y="182"/>
                  </a:lnTo>
                  <a:lnTo>
                    <a:pt x="33" y="185"/>
                  </a:lnTo>
                  <a:lnTo>
                    <a:pt x="33" y="185"/>
                  </a:lnTo>
                  <a:lnTo>
                    <a:pt x="33" y="187"/>
                  </a:lnTo>
                  <a:lnTo>
                    <a:pt x="33" y="187"/>
                  </a:lnTo>
                  <a:lnTo>
                    <a:pt x="33" y="187"/>
                  </a:lnTo>
                  <a:lnTo>
                    <a:pt x="33" y="189"/>
                  </a:lnTo>
                  <a:lnTo>
                    <a:pt x="33" y="189"/>
                  </a:lnTo>
                  <a:lnTo>
                    <a:pt x="36" y="189"/>
                  </a:lnTo>
                  <a:lnTo>
                    <a:pt x="36" y="189"/>
                  </a:lnTo>
                  <a:lnTo>
                    <a:pt x="36" y="189"/>
                  </a:lnTo>
                  <a:lnTo>
                    <a:pt x="36" y="189"/>
                  </a:lnTo>
                  <a:lnTo>
                    <a:pt x="36" y="192"/>
                  </a:lnTo>
                  <a:lnTo>
                    <a:pt x="38" y="192"/>
                  </a:lnTo>
                  <a:lnTo>
                    <a:pt x="38" y="192"/>
                  </a:lnTo>
                  <a:lnTo>
                    <a:pt x="40" y="192"/>
                  </a:lnTo>
                  <a:lnTo>
                    <a:pt x="40" y="192"/>
                  </a:lnTo>
                  <a:lnTo>
                    <a:pt x="40" y="189"/>
                  </a:lnTo>
                  <a:lnTo>
                    <a:pt x="40" y="189"/>
                  </a:lnTo>
                  <a:lnTo>
                    <a:pt x="43" y="189"/>
                  </a:lnTo>
                  <a:lnTo>
                    <a:pt x="43" y="192"/>
                  </a:lnTo>
                  <a:lnTo>
                    <a:pt x="43" y="192"/>
                  </a:lnTo>
                  <a:lnTo>
                    <a:pt x="43" y="194"/>
                  </a:lnTo>
                  <a:lnTo>
                    <a:pt x="43" y="194"/>
                  </a:lnTo>
                  <a:lnTo>
                    <a:pt x="43" y="194"/>
                  </a:lnTo>
                  <a:lnTo>
                    <a:pt x="43" y="197"/>
                  </a:lnTo>
                  <a:lnTo>
                    <a:pt x="43" y="197"/>
                  </a:lnTo>
                  <a:lnTo>
                    <a:pt x="43" y="199"/>
                  </a:lnTo>
                  <a:lnTo>
                    <a:pt x="43" y="199"/>
                  </a:lnTo>
                  <a:lnTo>
                    <a:pt x="43" y="199"/>
                  </a:lnTo>
                  <a:lnTo>
                    <a:pt x="43" y="199"/>
                  </a:lnTo>
                  <a:lnTo>
                    <a:pt x="43" y="201"/>
                  </a:lnTo>
                  <a:lnTo>
                    <a:pt x="43" y="201"/>
                  </a:lnTo>
                  <a:lnTo>
                    <a:pt x="45" y="201"/>
                  </a:lnTo>
                  <a:lnTo>
                    <a:pt x="45" y="204"/>
                  </a:lnTo>
                  <a:lnTo>
                    <a:pt x="45" y="204"/>
                  </a:lnTo>
                  <a:lnTo>
                    <a:pt x="43" y="204"/>
                  </a:lnTo>
                  <a:lnTo>
                    <a:pt x="43" y="206"/>
                  </a:lnTo>
                  <a:lnTo>
                    <a:pt x="43" y="206"/>
                  </a:lnTo>
                  <a:lnTo>
                    <a:pt x="43" y="206"/>
                  </a:lnTo>
                  <a:lnTo>
                    <a:pt x="43" y="208"/>
                  </a:lnTo>
                  <a:lnTo>
                    <a:pt x="43" y="208"/>
                  </a:lnTo>
                  <a:lnTo>
                    <a:pt x="43" y="208"/>
                  </a:lnTo>
                  <a:lnTo>
                    <a:pt x="43" y="208"/>
                  </a:lnTo>
                  <a:lnTo>
                    <a:pt x="43" y="211"/>
                  </a:lnTo>
                  <a:lnTo>
                    <a:pt x="40" y="211"/>
                  </a:lnTo>
                  <a:lnTo>
                    <a:pt x="40" y="211"/>
                  </a:lnTo>
                  <a:lnTo>
                    <a:pt x="40" y="213"/>
                  </a:lnTo>
                  <a:lnTo>
                    <a:pt x="40" y="213"/>
                  </a:lnTo>
                  <a:lnTo>
                    <a:pt x="40" y="213"/>
                  </a:lnTo>
                  <a:lnTo>
                    <a:pt x="40" y="211"/>
                  </a:lnTo>
                  <a:lnTo>
                    <a:pt x="40" y="211"/>
                  </a:lnTo>
                  <a:lnTo>
                    <a:pt x="40" y="208"/>
                  </a:lnTo>
                  <a:lnTo>
                    <a:pt x="40" y="208"/>
                  </a:lnTo>
                  <a:lnTo>
                    <a:pt x="40" y="208"/>
                  </a:lnTo>
                  <a:lnTo>
                    <a:pt x="40" y="206"/>
                  </a:lnTo>
                  <a:lnTo>
                    <a:pt x="40" y="206"/>
                  </a:lnTo>
                  <a:lnTo>
                    <a:pt x="38" y="206"/>
                  </a:lnTo>
                  <a:lnTo>
                    <a:pt x="38" y="204"/>
                  </a:lnTo>
                  <a:lnTo>
                    <a:pt x="38" y="204"/>
                  </a:lnTo>
                  <a:lnTo>
                    <a:pt x="38" y="204"/>
                  </a:lnTo>
                  <a:lnTo>
                    <a:pt x="38" y="201"/>
                  </a:lnTo>
                  <a:lnTo>
                    <a:pt x="38" y="201"/>
                  </a:lnTo>
                  <a:lnTo>
                    <a:pt x="38" y="199"/>
                  </a:lnTo>
                  <a:lnTo>
                    <a:pt x="36" y="199"/>
                  </a:lnTo>
                  <a:lnTo>
                    <a:pt x="36" y="199"/>
                  </a:lnTo>
                  <a:lnTo>
                    <a:pt x="36" y="199"/>
                  </a:lnTo>
                  <a:lnTo>
                    <a:pt x="36" y="199"/>
                  </a:lnTo>
                  <a:lnTo>
                    <a:pt x="36" y="199"/>
                  </a:lnTo>
                  <a:lnTo>
                    <a:pt x="33" y="199"/>
                  </a:lnTo>
                  <a:lnTo>
                    <a:pt x="33" y="199"/>
                  </a:lnTo>
                  <a:lnTo>
                    <a:pt x="33" y="199"/>
                  </a:lnTo>
                  <a:lnTo>
                    <a:pt x="31" y="199"/>
                  </a:lnTo>
                  <a:lnTo>
                    <a:pt x="31" y="199"/>
                  </a:lnTo>
                  <a:lnTo>
                    <a:pt x="28" y="199"/>
                  </a:lnTo>
                  <a:lnTo>
                    <a:pt x="28" y="199"/>
                  </a:lnTo>
                  <a:lnTo>
                    <a:pt x="28" y="199"/>
                  </a:lnTo>
                  <a:lnTo>
                    <a:pt x="26" y="199"/>
                  </a:lnTo>
                  <a:lnTo>
                    <a:pt x="26" y="199"/>
                  </a:lnTo>
                  <a:lnTo>
                    <a:pt x="26" y="197"/>
                  </a:lnTo>
                  <a:lnTo>
                    <a:pt x="24" y="197"/>
                  </a:lnTo>
                  <a:lnTo>
                    <a:pt x="24" y="197"/>
                  </a:lnTo>
                  <a:lnTo>
                    <a:pt x="24" y="194"/>
                  </a:lnTo>
                  <a:lnTo>
                    <a:pt x="24" y="194"/>
                  </a:lnTo>
                  <a:lnTo>
                    <a:pt x="24" y="194"/>
                  </a:lnTo>
                  <a:lnTo>
                    <a:pt x="21" y="194"/>
                  </a:lnTo>
                  <a:lnTo>
                    <a:pt x="21" y="197"/>
                  </a:lnTo>
                  <a:lnTo>
                    <a:pt x="21" y="197"/>
                  </a:lnTo>
                  <a:lnTo>
                    <a:pt x="21" y="197"/>
                  </a:lnTo>
                  <a:lnTo>
                    <a:pt x="21" y="197"/>
                  </a:lnTo>
                  <a:lnTo>
                    <a:pt x="19" y="197"/>
                  </a:lnTo>
                  <a:lnTo>
                    <a:pt x="19" y="199"/>
                  </a:lnTo>
                  <a:lnTo>
                    <a:pt x="19" y="199"/>
                  </a:lnTo>
                  <a:lnTo>
                    <a:pt x="19" y="199"/>
                  </a:lnTo>
                  <a:lnTo>
                    <a:pt x="19" y="199"/>
                  </a:lnTo>
                  <a:lnTo>
                    <a:pt x="19" y="201"/>
                  </a:lnTo>
                  <a:lnTo>
                    <a:pt x="17" y="201"/>
                  </a:lnTo>
                  <a:lnTo>
                    <a:pt x="17" y="201"/>
                  </a:lnTo>
                  <a:lnTo>
                    <a:pt x="17" y="201"/>
                  </a:lnTo>
                  <a:lnTo>
                    <a:pt x="17" y="204"/>
                  </a:lnTo>
                  <a:lnTo>
                    <a:pt x="17" y="204"/>
                  </a:lnTo>
                  <a:lnTo>
                    <a:pt x="17" y="204"/>
                  </a:lnTo>
                  <a:lnTo>
                    <a:pt x="17" y="206"/>
                  </a:lnTo>
                  <a:lnTo>
                    <a:pt x="17" y="206"/>
                  </a:lnTo>
                  <a:lnTo>
                    <a:pt x="17" y="208"/>
                  </a:lnTo>
                  <a:lnTo>
                    <a:pt x="17" y="208"/>
                  </a:lnTo>
                  <a:lnTo>
                    <a:pt x="14" y="208"/>
                  </a:lnTo>
                  <a:lnTo>
                    <a:pt x="14" y="208"/>
                  </a:lnTo>
                  <a:lnTo>
                    <a:pt x="14" y="211"/>
                  </a:lnTo>
                  <a:lnTo>
                    <a:pt x="14" y="211"/>
                  </a:lnTo>
                  <a:lnTo>
                    <a:pt x="14" y="211"/>
                  </a:lnTo>
                  <a:lnTo>
                    <a:pt x="14" y="213"/>
                  </a:lnTo>
                  <a:lnTo>
                    <a:pt x="14" y="213"/>
                  </a:lnTo>
                  <a:lnTo>
                    <a:pt x="12" y="213"/>
                  </a:lnTo>
                  <a:lnTo>
                    <a:pt x="12" y="213"/>
                  </a:lnTo>
                  <a:lnTo>
                    <a:pt x="12" y="216"/>
                  </a:lnTo>
                  <a:lnTo>
                    <a:pt x="12" y="216"/>
                  </a:lnTo>
                  <a:lnTo>
                    <a:pt x="12" y="216"/>
                  </a:lnTo>
                  <a:lnTo>
                    <a:pt x="10" y="216"/>
                  </a:lnTo>
                  <a:lnTo>
                    <a:pt x="10" y="216"/>
                  </a:lnTo>
                  <a:lnTo>
                    <a:pt x="10" y="216"/>
                  </a:lnTo>
                  <a:lnTo>
                    <a:pt x="10" y="213"/>
                  </a:lnTo>
                  <a:lnTo>
                    <a:pt x="10" y="213"/>
                  </a:lnTo>
                  <a:lnTo>
                    <a:pt x="10" y="213"/>
                  </a:lnTo>
                  <a:lnTo>
                    <a:pt x="7" y="213"/>
                  </a:lnTo>
                  <a:lnTo>
                    <a:pt x="7" y="211"/>
                  </a:lnTo>
                  <a:lnTo>
                    <a:pt x="7" y="211"/>
                  </a:lnTo>
                  <a:lnTo>
                    <a:pt x="7" y="208"/>
                  </a:lnTo>
                  <a:lnTo>
                    <a:pt x="7" y="208"/>
                  </a:lnTo>
                  <a:lnTo>
                    <a:pt x="7" y="208"/>
                  </a:lnTo>
                  <a:lnTo>
                    <a:pt x="7" y="208"/>
                  </a:lnTo>
                  <a:lnTo>
                    <a:pt x="7" y="206"/>
                  </a:lnTo>
                  <a:lnTo>
                    <a:pt x="7" y="206"/>
                  </a:lnTo>
                  <a:lnTo>
                    <a:pt x="7" y="204"/>
                  </a:lnTo>
                  <a:lnTo>
                    <a:pt x="7" y="204"/>
                  </a:lnTo>
                  <a:lnTo>
                    <a:pt x="7" y="204"/>
                  </a:lnTo>
                  <a:lnTo>
                    <a:pt x="7" y="201"/>
                  </a:lnTo>
                  <a:lnTo>
                    <a:pt x="5" y="201"/>
                  </a:lnTo>
                  <a:lnTo>
                    <a:pt x="5" y="201"/>
                  </a:lnTo>
                  <a:lnTo>
                    <a:pt x="5" y="199"/>
                  </a:lnTo>
                  <a:lnTo>
                    <a:pt x="5" y="199"/>
                  </a:lnTo>
                  <a:lnTo>
                    <a:pt x="5" y="199"/>
                  </a:lnTo>
                  <a:lnTo>
                    <a:pt x="5" y="197"/>
                  </a:lnTo>
                  <a:lnTo>
                    <a:pt x="7" y="197"/>
                  </a:lnTo>
                  <a:lnTo>
                    <a:pt x="7" y="197"/>
                  </a:lnTo>
                  <a:lnTo>
                    <a:pt x="7" y="194"/>
                  </a:lnTo>
                  <a:lnTo>
                    <a:pt x="7" y="194"/>
                  </a:lnTo>
                  <a:lnTo>
                    <a:pt x="7" y="194"/>
                  </a:lnTo>
                  <a:lnTo>
                    <a:pt x="7" y="192"/>
                  </a:lnTo>
                  <a:lnTo>
                    <a:pt x="7" y="192"/>
                  </a:lnTo>
                  <a:lnTo>
                    <a:pt x="7" y="192"/>
                  </a:lnTo>
                  <a:lnTo>
                    <a:pt x="7" y="189"/>
                  </a:lnTo>
                  <a:lnTo>
                    <a:pt x="10" y="189"/>
                  </a:lnTo>
                  <a:lnTo>
                    <a:pt x="10" y="189"/>
                  </a:lnTo>
                  <a:lnTo>
                    <a:pt x="10" y="189"/>
                  </a:lnTo>
                  <a:lnTo>
                    <a:pt x="10" y="189"/>
                  </a:lnTo>
                  <a:lnTo>
                    <a:pt x="10" y="187"/>
                  </a:lnTo>
                  <a:lnTo>
                    <a:pt x="10" y="187"/>
                  </a:lnTo>
                  <a:lnTo>
                    <a:pt x="10" y="185"/>
                  </a:lnTo>
                  <a:lnTo>
                    <a:pt x="10" y="185"/>
                  </a:lnTo>
                  <a:lnTo>
                    <a:pt x="10" y="185"/>
                  </a:lnTo>
                  <a:lnTo>
                    <a:pt x="10" y="182"/>
                  </a:lnTo>
                  <a:lnTo>
                    <a:pt x="10" y="182"/>
                  </a:lnTo>
                  <a:lnTo>
                    <a:pt x="10" y="182"/>
                  </a:lnTo>
                  <a:lnTo>
                    <a:pt x="10" y="180"/>
                  </a:lnTo>
                  <a:lnTo>
                    <a:pt x="10" y="180"/>
                  </a:lnTo>
                  <a:lnTo>
                    <a:pt x="10" y="180"/>
                  </a:lnTo>
                  <a:lnTo>
                    <a:pt x="10" y="178"/>
                  </a:lnTo>
                  <a:lnTo>
                    <a:pt x="10" y="178"/>
                  </a:lnTo>
                  <a:lnTo>
                    <a:pt x="10" y="178"/>
                  </a:lnTo>
                  <a:lnTo>
                    <a:pt x="10" y="175"/>
                  </a:lnTo>
                  <a:lnTo>
                    <a:pt x="10" y="175"/>
                  </a:lnTo>
                  <a:lnTo>
                    <a:pt x="10" y="173"/>
                  </a:lnTo>
                  <a:lnTo>
                    <a:pt x="10" y="173"/>
                  </a:lnTo>
                  <a:lnTo>
                    <a:pt x="10" y="171"/>
                  </a:lnTo>
                  <a:lnTo>
                    <a:pt x="10" y="171"/>
                  </a:lnTo>
                  <a:lnTo>
                    <a:pt x="10" y="171"/>
                  </a:lnTo>
                  <a:lnTo>
                    <a:pt x="10" y="168"/>
                  </a:lnTo>
                  <a:lnTo>
                    <a:pt x="10" y="168"/>
                  </a:lnTo>
                  <a:lnTo>
                    <a:pt x="10" y="168"/>
                  </a:lnTo>
                  <a:lnTo>
                    <a:pt x="10" y="168"/>
                  </a:lnTo>
                  <a:lnTo>
                    <a:pt x="10" y="166"/>
                  </a:lnTo>
                  <a:lnTo>
                    <a:pt x="12" y="166"/>
                  </a:lnTo>
                  <a:lnTo>
                    <a:pt x="12" y="166"/>
                  </a:lnTo>
                  <a:lnTo>
                    <a:pt x="12" y="163"/>
                  </a:lnTo>
                  <a:lnTo>
                    <a:pt x="12" y="163"/>
                  </a:lnTo>
                  <a:lnTo>
                    <a:pt x="12" y="163"/>
                  </a:lnTo>
                  <a:lnTo>
                    <a:pt x="14" y="163"/>
                  </a:lnTo>
                  <a:lnTo>
                    <a:pt x="14" y="161"/>
                  </a:lnTo>
                  <a:lnTo>
                    <a:pt x="14" y="161"/>
                  </a:lnTo>
                  <a:lnTo>
                    <a:pt x="14" y="159"/>
                  </a:lnTo>
                  <a:lnTo>
                    <a:pt x="14" y="159"/>
                  </a:lnTo>
                  <a:lnTo>
                    <a:pt x="14" y="159"/>
                  </a:lnTo>
                  <a:lnTo>
                    <a:pt x="12" y="159"/>
                  </a:lnTo>
                  <a:lnTo>
                    <a:pt x="12" y="156"/>
                  </a:lnTo>
                  <a:lnTo>
                    <a:pt x="12" y="156"/>
                  </a:lnTo>
                  <a:lnTo>
                    <a:pt x="12" y="154"/>
                  </a:lnTo>
                  <a:lnTo>
                    <a:pt x="12" y="154"/>
                  </a:lnTo>
                  <a:lnTo>
                    <a:pt x="12" y="154"/>
                  </a:lnTo>
                  <a:lnTo>
                    <a:pt x="12" y="152"/>
                  </a:lnTo>
                  <a:lnTo>
                    <a:pt x="10" y="152"/>
                  </a:lnTo>
                  <a:lnTo>
                    <a:pt x="10" y="152"/>
                  </a:lnTo>
                  <a:lnTo>
                    <a:pt x="10" y="149"/>
                  </a:lnTo>
                  <a:lnTo>
                    <a:pt x="10" y="149"/>
                  </a:lnTo>
                  <a:lnTo>
                    <a:pt x="10" y="149"/>
                  </a:lnTo>
                  <a:lnTo>
                    <a:pt x="10" y="149"/>
                  </a:lnTo>
                  <a:lnTo>
                    <a:pt x="10" y="149"/>
                  </a:lnTo>
                  <a:lnTo>
                    <a:pt x="7" y="149"/>
                  </a:lnTo>
                  <a:lnTo>
                    <a:pt x="7" y="147"/>
                  </a:lnTo>
                  <a:lnTo>
                    <a:pt x="7" y="147"/>
                  </a:lnTo>
                  <a:lnTo>
                    <a:pt x="7" y="147"/>
                  </a:lnTo>
                  <a:lnTo>
                    <a:pt x="7" y="144"/>
                  </a:lnTo>
                  <a:lnTo>
                    <a:pt x="7" y="144"/>
                  </a:lnTo>
                  <a:lnTo>
                    <a:pt x="7" y="144"/>
                  </a:lnTo>
                  <a:lnTo>
                    <a:pt x="7" y="142"/>
                  </a:lnTo>
                  <a:lnTo>
                    <a:pt x="7" y="142"/>
                  </a:lnTo>
                  <a:lnTo>
                    <a:pt x="7" y="140"/>
                  </a:lnTo>
                  <a:lnTo>
                    <a:pt x="7" y="140"/>
                  </a:lnTo>
                  <a:lnTo>
                    <a:pt x="7" y="140"/>
                  </a:lnTo>
                  <a:lnTo>
                    <a:pt x="7" y="140"/>
                  </a:lnTo>
                  <a:lnTo>
                    <a:pt x="10" y="140"/>
                  </a:lnTo>
                  <a:lnTo>
                    <a:pt x="10" y="140"/>
                  </a:lnTo>
                  <a:lnTo>
                    <a:pt x="10" y="137"/>
                  </a:lnTo>
                  <a:lnTo>
                    <a:pt x="10" y="137"/>
                  </a:lnTo>
                  <a:lnTo>
                    <a:pt x="10" y="137"/>
                  </a:lnTo>
                  <a:lnTo>
                    <a:pt x="10" y="135"/>
                  </a:lnTo>
                  <a:lnTo>
                    <a:pt x="10" y="135"/>
                  </a:lnTo>
                  <a:lnTo>
                    <a:pt x="10" y="133"/>
                  </a:lnTo>
                  <a:lnTo>
                    <a:pt x="10" y="133"/>
                  </a:lnTo>
                  <a:lnTo>
                    <a:pt x="10" y="133"/>
                  </a:lnTo>
                  <a:lnTo>
                    <a:pt x="10" y="130"/>
                  </a:lnTo>
                  <a:lnTo>
                    <a:pt x="10" y="130"/>
                  </a:lnTo>
                  <a:lnTo>
                    <a:pt x="10" y="130"/>
                  </a:lnTo>
                  <a:lnTo>
                    <a:pt x="10" y="128"/>
                  </a:lnTo>
                  <a:lnTo>
                    <a:pt x="10" y="128"/>
                  </a:lnTo>
                  <a:lnTo>
                    <a:pt x="10" y="126"/>
                  </a:lnTo>
                  <a:lnTo>
                    <a:pt x="12" y="126"/>
                  </a:lnTo>
                  <a:lnTo>
                    <a:pt x="12" y="126"/>
                  </a:lnTo>
                  <a:lnTo>
                    <a:pt x="12" y="126"/>
                  </a:lnTo>
                  <a:lnTo>
                    <a:pt x="12" y="123"/>
                  </a:lnTo>
                  <a:lnTo>
                    <a:pt x="12" y="123"/>
                  </a:lnTo>
                  <a:lnTo>
                    <a:pt x="12" y="121"/>
                  </a:lnTo>
                  <a:lnTo>
                    <a:pt x="12" y="121"/>
                  </a:lnTo>
                  <a:lnTo>
                    <a:pt x="12" y="118"/>
                  </a:lnTo>
                  <a:lnTo>
                    <a:pt x="12" y="118"/>
                  </a:lnTo>
                  <a:lnTo>
                    <a:pt x="12" y="118"/>
                  </a:lnTo>
                  <a:lnTo>
                    <a:pt x="12" y="116"/>
                  </a:lnTo>
                  <a:lnTo>
                    <a:pt x="12" y="116"/>
                  </a:lnTo>
                  <a:lnTo>
                    <a:pt x="12" y="114"/>
                  </a:lnTo>
                  <a:lnTo>
                    <a:pt x="12" y="114"/>
                  </a:lnTo>
                  <a:lnTo>
                    <a:pt x="12" y="111"/>
                  </a:lnTo>
                  <a:lnTo>
                    <a:pt x="12" y="111"/>
                  </a:lnTo>
                  <a:lnTo>
                    <a:pt x="12" y="109"/>
                  </a:lnTo>
                  <a:lnTo>
                    <a:pt x="12" y="109"/>
                  </a:lnTo>
                  <a:lnTo>
                    <a:pt x="14" y="109"/>
                  </a:lnTo>
                  <a:lnTo>
                    <a:pt x="14" y="109"/>
                  </a:lnTo>
                  <a:lnTo>
                    <a:pt x="12" y="109"/>
                  </a:lnTo>
                  <a:lnTo>
                    <a:pt x="12" y="107"/>
                  </a:lnTo>
                  <a:lnTo>
                    <a:pt x="12" y="107"/>
                  </a:lnTo>
                  <a:lnTo>
                    <a:pt x="12" y="104"/>
                  </a:lnTo>
                  <a:lnTo>
                    <a:pt x="12" y="104"/>
                  </a:lnTo>
                  <a:lnTo>
                    <a:pt x="12" y="104"/>
                  </a:lnTo>
                  <a:lnTo>
                    <a:pt x="12" y="102"/>
                  </a:lnTo>
                  <a:lnTo>
                    <a:pt x="12" y="102"/>
                  </a:lnTo>
                  <a:lnTo>
                    <a:pt x="12" y="102"/>
                  </a:lnTo>
                  <a:lnTo>
                    <a:pt x="12" y="102"/>
                  </a:lnTo>
                  <a:lnTo>
                    <a:pt x="12"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2" y="92"/>
                  </a:lnTo>
                  <a:lnTo>
                    <a:pt x="12" y="90"/>
                  </a:lnTo>
                  <a:lnTo>
                    <a:pt x="12" y="90"/>
                  </a:lnTo>
                  <a:lnTo>
                    <a:pt x="12" y="90"/>
                  </a:lnTo>
                  <a:lnTo>
                    <a:pt x="12" y="88"/>
                  </a:lnTo>
                  <a:lnTo>
                    <a:pt x="12" y="88"/>
                  </a:lnTo>
                  <a:lnTo>
                    <a:pt x="12" y="88"/>
                  </a:lnTo>
                  <a:lnTo>
                    <a:pt x="14" y="88"/>
                  </a:lnTo>
                  <a:lnTo>
                    <a:pt x="14" y="85"/>
                  </a:lnTo>
                  <a:lnTo>
                    <a:pt x="14" y="85"/>
                  </a:lnTo>
                  <a:lnTo>
                    <a:pt x="14" y="85"/>
                  </a:lnTo>
                  <a:lnTo>
                    <a:pt x="14" y="83"/>
                  </a:lnTo>
                  <a:lnTo>
                    <a:pt x="14" y="83"/>
                  </a:lnTo>
                  <a:lnTo>
                    <a:pt x="14" y="80"/>
                  </a:lnTo>
                  <a:lnTo>
                    <a:pt x="14" y="80"/>
                  </a:lnTo>
                  <a:lnTo>
                    <a:pt x="14" y="80"/>
                  </a:lnTo>
                  <a:lnTo>
                    <a:pt x="14" y="80"/>
                  </a:lnTo>
                  <a:lnTo>
                    <a:pt x="12" y="80"/>
                  </a:lnTo>
                  <a:lnTo>
                    <a:pt x="12" y="78"/>
                  </a:lnTo>
                  <a:lnTo>
                    <a:pt x="12" y="78"/>
                  </a:lnTo>
                  <a:lnTo>
                    <a:pt x="12" y="78"/>
                  </a:lnTo>
                  <a:lnTo>
                    <a:pt x="12" y="76"/>
                  </a:lnTo>
                  <a:lnTo>
                    <a:pt x="10" y="76"/>
                  </a:lnTo>
                  <a:lnTo>
                    <a:pt x="10" y="76"/>
                  </a:lnTo>
                  <a:lnTo>
                    <a:pt x="10" y="73"/>
                  </a:lnTo>
                  <a:lnTo>
                    <a:pt x="10" y="73"/>
                  </a:lnTo>
                  <a:lnTo>
                    <a:pt x="10" y="73"/>
                  </a:lnTo>
                  <a:lnTo>
                    <a:pt x="10" y="73"/>
                  </a:lnTo>
                  <a:lnTo>
                    <a:pt x="10" y="71"/>
                  </a:lnTo>
                  <a:lnTo>
                    <a:pt x="7" y="71"/>
                  </a:lnTo>
                  <a:lnTo>
                    <a:pt x="7" y="71"/>
                  </a:lnTo>
                  <a:lnTo>
                    <a:pt x="7" y="71"/>
                  </a:lnTo>
                  <a:lnTo>
                    <a:pt x="7" y="71"/>
                  </a:lnTo>
                  <a:lnTo>
                    <a:pt x="7" y="71"/>
                  </a:lnTo>
                  <a:lnTo>
                    <a:pt x="5" y="71"/>
                  </a:lnTo>
                  <a:lnTo>
                    <a:pt x="5" y="69"/>
                  </a:lnTo>
                  <a:lnTo>
                    <a:pt x="5" y="69"/>
                  </a:lnTo>
                  <a:lnTo>
                    <a:pt x="2" y="69"/>
                  </a:lnTo>
                  <a:lnTo>
                    <a:pt x="2" y="69"/>
                  </a:lnTo>
                  <a:lnTo>
                    <a:pt x="2" y="69"/>
                  </a:lnTo>
                  <a:lnTo>
                    <a:pt x="2" y="66"/>
                  </a:lnTo>
                  <a:lnTo>
                    <a:pt x="2" y="66"/>
                  </a:lnTo>
                  <a:lnTo>
                    <a:pt x="5" y="66"/>
                  </a:lnTo>
                  <a:lnTo>
                    <a:pt x="5" y="66"/>
                  </a:lnTo>
                  <a:lnTo>
                    <a:pt x="5" y="66"/>
                  </a:lnTo>
                  <a:lnTo>
                    <a:pt x="5" y="66"/>
                  </a:lnTo>
                  <a:lnTo>
                    <a:pt x="5" y="64"/>
                  </a:lnTo>
                  <a:lnTo>
                    <a:pt x="2" y="64"/>
                  </a:lnTo>
                  <a:lnTo>
                    <a:pt x="2" y="64"/>
                  </a:lnTo>
                  <a:lnTo>
                    <a:pt x="2" y="64"/>
                  </a:lnTo>
                  <a:lnTo>
                    <a:pt x="2" y="64"/>
                  </a:lnTo>
                  <a:lnTo>
                    <a:pt x="2" y="62"/>
                  </a:lnTo>
                  <a:lnTo>
                    <a:pt x="2" y="62"/>
                  </a:lnTo>
                  <a:lnTo>
                    <a:pt x="2" y="59"/>
                  </a:lnTo>
                  <a:lnTo>
                    <a:pt x="2" y="59"/>
                  </a:lnTo>
                  <a:lnTo>
                    <a:pt x="2" y="59"/>
                  </a:lnTo>
                  <a:lnTo>
                    <a:pt x="2" y="57"/>
                  </a:lnTo>
                  <a:lnTo>
                    <a:pt x="2" y="57"/>
                  </a:lnTo>
                  <a:lnTo>
                    <a:pt x="2" y="57"/>
                  </a:lnTo>
                  <a:lnTo>
                    <a:pt x="2" y="57"/>
                  </a:lnTo>
                  <a:lnTo>
                    <a:pt x="2" y="54"/>
                  </a:lnTo>
                  <a:lnTo>
                    <a:pt x="2" y="54"/>
                  </a:lnTo>
                  <a:lnTo>
                    <a:pt x="2" y="52"/>
                  </a:lnTo>
                  <a:lnTo>
                    <a:pt x="0" y="52"/>
                  </a:lnTo>
                  <a:lnTo>
                    <a:pt x="0" y="52"/>
                  </a:lnTo>
                  <a:lnTo>
                    <a:pt x="2" y="52"/>
                  </a:lnTo>
                  <a:lnTo>
                    <a:pt x="2" y="50"/>
                  </a:lnTo>
                  <a:lnTo>
                    <a:pt x="2" y="50"/>
                  </a:lnTo>
                  <a:lnTo>
                    <a:pt x="2" y="50"/>
                  </a:lnTo>
                  <a:lnTo>
                    <a:pt x="2" y="50"/>
                  </a:lnTo>
                  <a:lnTo>
                    <a:pt x="2" y="50"/>
                  </a:lnTo>
                  <a:lnTo>
                    <a:pt x="5" y="50"/>
                  </a:lnTo>
                  <a:lnTo>
                    <a:pt x="5" y="47"/>
                  </a:lnTo>
                  <a:lnTo>
                    <a:pt x="5" y="47"/>
                  </a:lnTo>
                  <a:lnTo>
                    <a:pt x="5" y="47"/>
                  </a:lnTo>
                  <a:lnTo>
                    <a:pt x="5" y="45"/>
                  </a:lnTo>
                  <a:lnTo>
                    <a:pt x="5" y="45"/>
                  </a:lnTo>
                  <a:lnTo>
                    <a:pt x="5" y="43"/>
                  </a:lnTo>
                  <a:lnTo>
                    <a:pt x="5" y="43"/>
                  </a:lnTo>
                  <a:lnTo>
                    <a:pt x="5" y="40"/>
                  </a:lnTo>
                  <a:lnTo>
                    <a:pt x="5" y="40"/>
                  </a:lnTo>
                  <a:lnTo>
                    <a:pt x="7" y="40"/>
                  </a:lnTo>
                  <a:lnTo>
                    <a:pt x="7" y="40"/>
                  </a:lnTo>
                  <a:lnTo>
                    <a:pt x="7" y="38"/>
                  </a:lnTo>
                  <a:lnTo>
                    <a:pt x="7" y="38"/>
                  </a:lnTo>
                  <a:lnTo>
                    <a:pt x="7" y="38"/>
                  </a:lnTo>
                  <a:lnTo>
                    <a:pt x="7" y="35"/>
                  </a:lnTo>
                  <a:lnTo>
                    <a:pt x="7" y="35"/>
                  </a:lnTo>
                  <a:lnTo>
                    <a:pt x="7" y="33"/>
                  </a:lnTo>
                  <a:lnTo>
                    <a:pt x="7" y="33"/>
                  </a:lnTo>
                  <a:lnTo>
                    <a:pt x="7" y="33"/>
                  </a:lnTo>
                  <a:lnTo>
                    <a:pt x="7" y="31"/>
                  </a:lnTo>
                  <a:lnTo>
                    <a:pt x="5" y="31"/>
                  </a:lnTo>
                  <a:lnTo>
                    <a:pt x="5" y="31"/>
                  </a:lnTo>
                  <a:lnTo>
                    <a:pt x="5" y="31"/>
                  </a:lnTo>
                  <a:lnTo>
                    <a:pt x="5" y="31"/>
                  </a:lnTo>
                  <a:lnTo>
                    <a:pt x="5" y="28"/>
                  </a:lnTo>
                  <a:lnTo>
                    <a:pt x="5" y="28"/>
                  </a:lnTo>
                  <a:lnTo>
                    <a:pt x="5" y="26"/>
                  </a:lnTo>
                  <a:lnTo>
                    <a:pt x="5" y="26"/>
                  </a:lnTo>
                  <a:lnTo>
                    <a:pt x="2" y="26"/>
                  </a:lnTo>
                  <a:lnTo>
                    <a:pt x="2" y="26"/>
                  </a:lnTo>
                  <a:lnTo>
                    <a:pt x="2" y="24"/>
                  </a:lnTo>
                  <a:lnTo>
                    <a:pt x="2" y="24"/>
                  </a:lnTo>
                  <a:lnTo>
                    <a:pt x="5" y="24"/>
                  </a:lnTo>
                  <a:lnTo>
                    <a:pt x="5" y="24"/>
                  </a:lnTo>
                  <a:lnTo>
                    <a:pt x="5" y="24"/>
                  </a:lnTo>
                  <a:lnTo>
                    <a:pt x="7" y="24"/>
                  </a:lnTo>
                  <a:lnTo>
                    <a:pt x="7" y="24"/>
                  </a:lnTo>
                  <a:lnTo>
                    <a:pt x="7" y="24"/>
                  </a:lnTo>
                  <a:lnTo>
                    <a:pt x="7" y="21"/>
                  </a:lnTo>
                  <a:lnTo>
                    <a:pt x="10" y="21"/>
                  </a:lnTo>
                  <a:lnTo>
                    <a:pt x="10" y="21"/>
                  </a:lnTo>
                  <a:lnTo>
                    <a:pt x="10" y="21"/>
                  </a:lnTo>
                  <a:lnTo>
                    <a:pt x="12" y="21"/>
                  </a:lnTo>
                  <a:lnTo>
                    <a:pt x="12" y="21"/>
                  </a:lnTo>
                  <a:lnTo>
                    <a:pt x="12" y="21"/>
                  </a:lnTo>
                  <a:lnTo>
                    <a:pt x="14" y="21"/>
                  </a:lnTo>
                  <a:lnTo>
                    <a:pt x="14" y="21"/>
                  </a:lnTo>
                  <a:lnTo>
                    <a:pt x="14" y="21"/>
                  </a:lnTo>
                  <a:lnTo>
                    <a:pt x="14" y="21"/>
                  </a:lnTo>
                  <a:lnTo>
                    <a:pt x="17" y="21"/>
                  </a:lnTo>
                  <a:lnTo>
                    <a:pt x="17" y="21"/>
                  </a:lnTo>
                  <a:lnTo>
                    <a:pt x="17" y="21"/>
                  </a:lnTo>
                  <a:lnTo>
                    <a:pt x="17" y="19"/>
                  </a:lnTo>
                  <a:lnTo>
                    <a:pt x="19" y="19"/>
                  </a:lnTo>
                  <a:lnTo>
                    <a:pt x="19" y="19"/>
                  </a:lnTo>
                  <a:lnTo>
                    <a:pt x="19" y="19"/>
                  </a:lnTo>
                  <a:lnTo>
                    <a:pt x="21" y="19"/>
                  </a:lnTo>
                  <a:lnTo>
                    <a:pt x="21" y="16"/>
                  </a:lnTo>
                  <a:lnTo>
                    <a:pt x="21" y="16"/>
                  </a:lnTo>
                  <a:lnTo>
                    <a:pt x="21" y="16"/>
                  </a:lnTo>
                  <a:lnTo>
                    <a:pt x="21" y="16"/>
                  </a:lnTo>
                  <a:lnTo>
                    <a:pt x="21" y="14"/>
                  </a:lnTo>
                  <a:lnTo>
                    <a:pt x="24" y="14"/>
                  </a:lnTo>
                  <a:lnTo>
                    <a:pt x="24" y="14"/>
                  </a:lnTo>
                  <a:lnTo>
                    <a:pt x="24" y="14"/>
                  </a:lnTo>
                  <a:lnTo>
                    <a:pt x="24" y="12"/>
                  </a:lnTo>
                  <a:lnTo>
                    <a:pt x="24" y="12"/>
                  </a:lnTo>
                  <a:lnTo>
                    <a:pt x="24" y="12"/>
                  </a:lnTo>
                  <a:lnTo>
                    <a:pt x="24" y="12"/>
                  </a:lnTo>
                  <a:lnTo>
                    <a:pt x="21" y="12"/>
                  </a:lnTo>
                  <a:lnTo>
                    <a:pt x="21" y="9"/>
                  </a:lnTo>
                  <a:lnTo>
                    <a:pt x="21" y="9"/>
                  </a:lnTo>
                  <a:lnTo>
                    <a:pt x="21" y="9"/>
                  </a:lnTo>
                  <a:lnTo>
                    <a:pt x="21" y="9"/>
                  </a:lnTo>
                  <a:lnTo>
                    <a:pt x="21" y="7"/>
                  </a:lnTo>
                  <a:lnTo>
                    <a:pt x="19" y="7"/>
                  </a:lnTo>
                  <a:lnTo>
                    <a:pt x="19" y="7"/>
                  </a:lnTo>
                  <a:lnTo>
                    <a:pt x="19" y="7"/>
                  </a:lnTo>
                  <a:lnTo>
                    <a:pt x="17" y="7"/>
                  </a:lnTo>
                  <a:lnTo>
                    <a:pt x="17" y="5"/>
                  </a:lnTo>
                  <a:lnTo>
                    <a:pt x="17" y="5"/>
                  </a:lnTo>
                  <a:lnTo>
                    <a:pt x="17" y="5"/>
                  </a:lnTo>
                  <a:lnTo>
                    <a:pt x="17" y="2"/>
                  </a:lnTo>
                  <a:lnTo>
                    <a:pt x="17" y="2"/>
                  </a:lnTo>
                  <a:lnTo>
                    <a:pt x="14" y="2"/>
                  </a:lnTo>
                  <a:lnTo>
                    <a:pt x="14" y="2"/>
                  </a:lnTo>
                  <a:lnTo>
                    <a:pt x="14" y="0"/>
                  </a:lnTo>
                  <a:lnTo>
                    <a:pt x="17" y="0"/>
                  </a:lnTo>
                  <a:lnTo>
                    <a:pt x="17" y="0"/>
                  </a:lnTo>
                  <a:lnTo>
                    <a:pt x="17" y="2"/>
                  </a:lnTo>
                  <a:lnTo>
                    <a:pt x="17" y="2"/>
                  </a:lnTo>
                  <a:lnTo>
                    <a:pt x="19" y="2"/>
                  </a:lnTo>
                  <a:lnTo>
                    <a:pt x="19" y="2"/>
                  </a:lnTo>
                  <a:lnTo>
                    <a:pt x="21" y="2"/>
                  </a:lnTo>
                  <a:lnTo>
                    <a:pt x="21" y="0"/>
                  </a:lnTo>
                  <a:lnTo>
                    <a:pt x="21" y="0"/>
                  </a:lnTo>
                  <a:lnTo>
                    <a:pt x="21" y="0"/>
                  </a:lnTo>
                  <a:lnTo>
                    <a:pt x="24" y="0"/>
                  </a:lnTo>
                  <a:lnTo>
                    <a:pt x="24" y="0"/>
                  </a:lnTo>
                  <a:lnTo>
                    <a:pt x="24" y="0"/>
                  </a:lnTo>
                  <a:lnTo>
                    <a:pt x="24" y="0"/>
                  </a:lnTo>
                  <a:lnTo>
                    <a:pt x="24"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3" name="Freeform 59"/>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4" name="Freeform 60"/>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5" name="Freeform 61"/>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6" name="Freeform 62"/>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7" name="Freeform 63"/>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8" name="Freeform 64"/>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9" name="Freeform 65"/>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0" name="Freeform 66"/>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1" name="Freeform 67"/>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 name="Freeform 68"/>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 name="Freeform 69"/>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 name="Freeform 70"/>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 name="Freeform 71"/>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6" name="Freeform 72"/>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7" name="Freeform 73"/>
            <p:cNvSpPr>
              <a:spLocks/>
            </p:cNvSpPr>
            <p:nvPr/>
          </p:nvSpPr>
          <p:spPr bwMode="auto">
            <a:xfrm>
              <a:off x="7894447" y="5801733"/>
              <a:ext cx="477844" cy="447707"/>
            </a:xfrm>
            <a:custGeom>
              <a:avLst/>
              <a:gdLst/>
              <a:ahLst/>
              <a:cxnLst>
                <a:cxn ang="0">
                  <a:pos x="146" y="132"/>
                </a:cxn>
                <a:cxn ang="0">
                  <a:pos x="158" y="139"/>
                </a:cxn>
                <a:cxn ang="0">
                  <a:pos x="163" y="154"/>
                </a:cxn>
                <a:cxn ang="0">
                  <a:pos x="170" y="165"/>
                </a:cxn>
                <a:cxn ang="0">
                  <a:pos x="182" y="163"/>
                </a:cxn>
                <a:cxn ang="0">
                  <a:pos x="184" y="175"/>
                </a:cxn>
                <a:cxn ang="0">
                  <a:pos x="198" y="180"/>
                </a:cxn>
                <a:cxn ang="0">
                  <a:pos x="194" y="187"/>
                </a:cxn>
                <a:cxn ang="0">
                  <a:pos x="205" y="194"/>
                </a:cxn>
                <a:cxn ang="0">
                  <a:pos x="217" y="196"/>
                </a:cxn>
                <a:cxn ang="0">
                  <a:pos x="208" y="199"/>
                </a:cxn>
                <a:cxn ang="0">
                  <a:pos x="220" y="203"/>
                </a:cxn>
                <a:cxn ang="0">
                  <a:pos x="215" y="206"/>
                </a:cxn>
                <a:cxn ang="0">
                  <a:pos x="205" y="208"/>
                </a:cxn>
                <a:cxn ang="0">
                  <a:pos x="194" y="201"/>
                </a:cxn>
                <a:cxn ang="0">
                  <a:pos x="182" y="196"/>
                </a:cxn>
                <a:cxn ang="0">
                  <a:pos x="170" y="194"/>
                </a:cxn>
                <a:cxn ang="0">
                  <a:pos x="153" y="194"/>
                </a:cxn>
                <a:cxn ang="0">
                  <a:pos x="144" y="187"/>
                </a:cxn>
                <a:cxn ang="0">
                  <a:pos x="137" y="177"/>
                </a:cxn>
                <a:cxn ang="0">
                  <a:pos x="130" y="168"/>
                </a:cxn>
                <a:cxn ang="0">
                  <a:pos x="123" y="156"/>
                </a:cxn>
                <a:cxn ang="0">
                  <a:pos x="116" y="144"/>
                </a:cxn>
                <a:cxn ang="0">
                  <a:pos x="104" y="137"/>
                </a:cxn>
                <a:cxn ang="0">
                  <a:pos x="92" y="135"/>
                </a:cxn>
                <a:cxn ang="0">
                  <a:pos x="80" y="132"/>
                </a:cxn>
                <a:cxn ang="0">
                  <a:pos x="71" y="132"/>
                </a:cxn>
                <a:cxn ang="0">
                  <a:pos x="63" y="139"/>
                </a:cxn>
                <a:cxn ang="0">
                  <a:pos x="59" y="146"/>
                </a:cxn>
                <a:cxn ang="0">
                  <a:pos x="63" y="151"/>
                </a:cxn>
                <a:cxn ang="0">
                  <a:pos x="59" y="156"/>
                </a:cxn>
                <a:cxn ang="0">
                  <a:pos x="54" y="165"/>
                </a:cxn>
                <a:cxn ang="0">
                  <a:pos x="44" y="168"/>
                </a:cxn>
                <a:cxn ang="0">
                  <a:pos x="33" y="170"/>
                </a:cxn>
                <a:cxn ang="0">
                  <a:pos x="18" y="170"/>
                </a:cxn>
                <a:cxn ang="0">
                  <a:pos x="4" y="168"/>
                </a:cxn>
                <a:cxn ang="0">
                  <a:pos x="4" y="149"/>
                </a:cxn>
                <a:cxn ang="0">
                  <a:pos x="4" y="130"/>
                </a:cxn>
                <a:cxn ang="0">
                  <a:pos x="4" y="111"/>
                </a:cxn>
                <a:cxn ang="0">
                  <a:pos x="4" y="97"/>
                </a:cxn>
                <a:cxn ang="0">
                  <a:pos x="4" y="78"/>
                </a:cxn>
                <a:cxn ang="0">
                  <a:pos x="4" y="56"/>
                </a:cxn>
                <a:cxn ang="0">
                  <a:pos x="4" y="37"/>
                </a:cxn>
                <a:cxn ang="0">
                  <a:pos x="4" y="16"/>
                </a:cxn>
                <a:cxn ang="0">
                  <a:pos x="7" y="0"/>
                </a:cxn>
                <a:cxn ang="0">
                  <a:pos x="18" y="7"/>
                </a:cxn>
                <a:cxn ang="0">
                  <a:pos x="30" y="14"/>
                </a:cxn>
                <a:cxn ang="0">
                  <a:pos x="42" y="16"/>
                </a:cxn>
                <a:cxn ang="0">
                  <a:pos x="56" y="21"/>
                </a:cxn>
                <a:cxn ang="0">
                  <a:pos x="61" y="26"/>
                </a:cxn>
                <a:cxn ang="0">
                  <a:pos x="71" y="30"/>
                </a:cxn>
                <a:cxn ang="0">
                  <a:pos x="80" y="37"/>
                </a:cxn>
                <a:cxn ang="0">
                  <a:pos x="92" y="45"/>
                </a:cxn>
                <a:cxn ang="0">
                  <a:pos x="104" y="52"/>
                </a:cxn>
                <a:cxn ang="0">
                  <a:pos x="108" y="64"/>
                </a:cxn>
                <a:cxn ang="0">
                  <a:pos x="113" y="73"/>
                </a:cxn>
                <a:cxn ang="0">
                  <a:pos x="125" y="80"/>
                </a:cxn>
                <a:cxn ang="0">
                  <a:pos x="137" y="85"/>
                </a:cxn>
                <a:cxn ang="0">
                  <a:pos x="146" y="90"/>
                </a:cxn>
                <a:cxn ang="0">
                  <a:pos x="151" y="104"/>
                </a:cxn>
                <a:cxn ang="0">
                  <a:pos x="137" y="106"/>
                </a:cxn>
                <a:cxn ang="0">
                  <a:pos x="134" y="116"/>
                </a:cxn>
              </a:cxnLst>
              <a:rect l="0" t="0" r="r" b="b"/>
              <a:pathLst>
                <a:path w="222" h="208">
                  <a:moveTo>
                    <a:pt x="139" y="125"/>
                  </a:moveTo>
                  <a:lnTo>
                    <a:pt x="139" y="125"/>
                  </a:lnTo>
                  <a:lnTo>
                    <a:pt x="142" y="125"/>
                  </a:lnTo>
                  <a:lnTo>
                    <a:pt x="142" y="125"/>
                  </a:lnTo>
                  <a:lnTo>
                    <a:pt x="142" y="125"/>
                  </a:lnTo>
                  <a:lnTo>
                    <a:pt x="144" y="125"/>
                  </a:lnTo>
                  <a:lnTo>
                    <a:pt x="144" y="127"/>
                  </a:lnTo>
                  <a:lnTo>
                    <a:pt x="144" y="127"/>
                  </a:lnTo>
                  <a:lnTo>
                    <a:pt x="144" y="127"/>
                  </a:lnTo>
                  <a:lnTo>
                    <a:pt x="144" y="127"/>
                  </a:lnTo>
                  <a:lnTo>
                    <a:pt x="144" y="130"/>
                  </a:lnTo>
                  <a:lnTo>
                    <a:pt x="146" y="130"/>
                  </a:lnTo>
                  <a:lnTo>
                    <a:pt x="146" y="130"/>
                  </a:lnTo>
                  <a:lnTo>
                    <a:pt x="146" y="130"/>
                  </a:lnTo>
                  <a:lnTo>
                    <a:pt x="146" y="130"/>
                  </a:lnTo>
                  <a:lnTo>
                    <a:pt x="146" y="130"/>
                  </a:lnTo>
                  <a:lnTo>
                    <a:pt x="146" y="130"/>
                  </a:lnTo>
                  <a:lnTo>
                    <a:pt x="146" y="132"/>
                  </a:lnTo>
                  <a:lnTo>
                    <a:pt x="146" y="132"/>
                  </a:lnTo>
                  <a:lnTo>
                    <a:pt x="149" y="132"/>
                  </a:lnTo>
                  <a:lnTo>
                    <a:pt x="149" y="135"/>
                  </a:lnTo>
                  <a:lnTo>
                    <a:pt x="149" y="135"/>
                  </a:lnTo>
                  <a:lnTo>
                    <a:pt x="149" y="135"/>
                  </a:lnTo>
                  <a:lnTo>
                    <a:pt x="149" y="135"/>
                  </a:lnTo>
                  <a:lnTo>
                    <a:pt x="151" y="135"/>
                  </a:lnTo>
                  <a:lnTo>
                    <a:pt x="151" y="135"/>
                  </a:lnTo>
                  <a:lnTo>
                    <a:pt x="151" y="135"/>
                  </a:lnTo>
                  <a:lnTo>
                    <a:pt x="153" y="135"/>
                  </a:lnTo>
                  <a:lnTo>
                    <a:pt x="153" y="137"/>
                  </a:lnTo>
                  <a:lnTo>
                    <a:pt x="153" y="137"/>
                  </a:lnTo>
                  <a:lnTo>
                    <a:pt x="153" y="137"/>
                  </a:lnTo>
                  <a:lnTo>
                    <a:pt x="153" y="137"/>
                  </a:lnTo>
                  <a:lnTo>
                    <a:pt x="153" y="139"/>
                  </a:lnTo>
                  <a:lnTo>
                    <a:pt x="156" y="139"/>
                  </a:lnTo>
                  <a:lnTo>
                    <a:pt x="156" y="139"/>
                  </a:lnTo>
                  <a:lnTo>
                    <a:pt x="158" y="139"/>
                  </a:lnTo>
                  <a:lnTo>
                    <a:pt x="158" y="139"/>
                  </a:lnTo>
                  <a:lnTo>
                    <a:pt x="158" y="139"/>
                  </a:lnTo>
                  <a:lnTo>
                    <a:pt x="158" y="142"/>
                  </a:lnTo>
                  <a:lnTo>
                    <a:pt x="158" y="142"/>
                  </a:lnTo>
                  <a:lnTo>
                    <a:pt x="158" y="144"/>
                  </a:lnTo>
                  <a:lnTo>
                    <a:pt x="158" y="144"/>
                  </a:lnTo>
                  <a:lnTo>
                    <a:pt x="158" y="144"/>
                  </a:lnTo>
                  <a:lnTo>
                    <a:pt x="158" y="146"/>
                  </a:lnTo>
                  <a:lnTo>
                    <a:pt x="160" y="146"/>
                  </a:lnTo>
                  <a:lnTo>
                    <a:pt x="160" y="146"/>
                  </a:lnTo>
                  <a:lnTo>
                    <a:pt x="160" y="146"/>
                  </a:lnTo>
                  <a:lnTo>
                    <a:pt x="160" y="149"/>
                  </a:lnTo>
                  <a:lnTo>
                    <a:pt x="160" y="149"/>
                  </a:lnTo>
                  <a:lnTo>
                    <a:pt x="160" y="151"/>
                  </a:lnTo>
                  <a:lnTo>
                    <a:pt x="160" y="151"/>
                  </a:lnTo>
                  <a:lnTo>
                    <a:pt x="160" y="154"/>
                  </a:lnTo>
                  <a:lnTo>
                    <a:pt x="160" y="154"/>
                  </a:lnTo>
                  <a:lnTo>
                    <a:pt x="163" y="154"/>
                  </a:lnTo>
                  <a:lnTo>
                    <a:pt x="163" y="154"/>
                  </a:lnTo>
                  <a:lnTo>
                    <a:pt x="163" y="154"/>
                  </a:lnTo>
                  <a:lnTo>
                    <a:pt x="163" y="154"/>
                  </a:lnTo>
                  <a:lnTo>
                    <a:pt x="163" y="156"/>
                  </a:lnTo>
                  <a:lnTo>
                    <a:pt x="165" y="156"/>
                  </a:lnTo>
                  <a:lnTo>
                    <a:pt x="165" y="156"/>
                  </a:lnTo>
                  <a:lnTo>
                    <a:pt x="165" y="156"/>
                  </a:lnTo>
                  <a:lnTo>
                    <a:pt x="165" y="156"/>
                  </a:lnTo>
                  <a:lnTo>
                    <a:pt x="165" y="158"/>
                  </a:lnTo>
                  <a:lnTo>
                    <a:pt x="165" y="158"/>
                  </a:lnTo>
                  <a:lnTo>
                    <a:pt x="165" y="161"/>
                  </a:lnTo>
                  <a:lnTo>
                    <a:pt x="165" y="161"/>
                  </a:lnTo>
                  <a:lnTo>
                    <a:pt x="165" y="161"/>
                  </a:lnTo>
                  <a:lnTo>
                    <a:pt x="165" y="163"/>
                  </a:lnTo>
                  <a:lnTo>
                    <a:pt x="165" y="163"/>
                  </a:lnTo>
                  <a:lnTo>
                    <a:pt x="168" y="163"/>
                  </a:lnTo>
                  <a:lnTo>
                    <a:pt x="168" y="165"/>
                  </a:lnTo>
                  <a:lnTo>
                    <a:pt x="168" y="165"/>
                  </a:lnTo>
                  <a:lnTo>
                    <a:pt x="168" y="165"/>
                  </a:lnTo>
                  <a:lnTo>
                    <a:pt x="170" y="165"/>
                  </a:lnTo>
                  <a:lnTo>
                    <a:pt x="170" y="165"/>
                  </a:lnTo>
                  <a:lnTo>
                    <a:pt x="170" y="165"/>
                  </a:lnTo>
                  <a:lnTo>
                    <a:pt x="172" y="165"/>
                  </a:lnTo>
                  <a:lnTo>
                    <a:pt x="172" y="165"/>
                  </a:lnTo>
                  <a:lnTo>
                    <a:pt x="172" y="165"/>
                  </a:lnTo>
                  <a:lnTo>
                    <a:pt x="172" y="165"/>
                  </a:lnTo>
                  <a:lnTo>
                    <a:pt x="175" y="165"/>
                  </a:lnTo>
                  <a:lnTo>
                    <a:pt x="175" y="165"/>
                  </a:lnTo>
                  <a:lnTo>
                    <a:pt x="177" y="165"/>
                  </a:lnTo>
                  <a:lnTo>
                    <a:pt x="177" y="165"/>
                  </a:lnTo>
                  <a:lnTo>
                    <a:pt x="177" y="163"/>
                  </a:lnTo>
                  <a:lnTo>
                    <a:pt x="177" y="163"/>
                  </a:lnTo>
                  <a:lnTo>
                    <a:pt x="179" y="163"/>
                  </a:lnTo>
                  <a:lnTo>
                    <a:pt x="179" y="163"/>
                  </a:lnTo>
                  <a:lnTo>
                    <a:pt x="179" y="163"/>
                  </a:lnTo>
                  <a:lnTo>
                    <a:pt x="179" y="163"/>
                  </a:lnTo>
                  <a:lnTo>
                    <a:pt x="179" y="163"/>
                  </a:lnTo>
                  <a:lnTo>
                    <a:pt x="179" y="163"/>
                  </a:lnTo>
                  <a:lnTo>
                    <a:pt x="182" y="163"/>
                  </a:lnTo>
                  <a:lnTo>
                    <a:pt x="182" y="163"/>
                  </a:lnTo>
                  <a:lnTo>
                    <a:pt x="182" y="163"/>
                  </a:lnTo>
                  <a:lnTo>
                    <a:pt x="184" y="163"/>
                  </a:lnTo>
                  <a:lnTo>
                    <a:pt x="184" y="165"/>
                  </a:lnTo>
                  <a:lnTo>
                    <a:pt x="184" y="165"/>
                  </a:lnTo>
                  <a:lnTo>
                    <a:pt x="184" y="165"/>
                  </a:lnTo>
                  <a:lnTo>
                    <a:pt x="184" y="168"/>
                  </a:lnTo>
                  <a:lnTo>
                    <a:pt x="184" y="168"/>
                  </a:lnTo>
                  <a:lnTo>
                    <a:pt x="182" y="168"/>
                  </a:lnTo>
                  <a:lnTo>
                    <a:pt x="182" y="168"/>
                  </a:lnTo>
                  <a:lnTo>
                    <a:pt x="182" y="170"/>
                  </a:lnTo>
                  <a:lnTo>
                    <a:pt x="182" y="170"/>
                  </a:lnTo>
                  <a:lnTo>
                    <a:pt x="182" y="173"/>
                  </a:lnTo>
                  <a:lnTo>
                    <a:pt x="179" y="173"/>
                  </a:lnTo>
                  <a:lnTo>
                    <a:pt x="179" y="173"/>
                  </a:lnTo>
                  <a:lnTo>
                    <a:pt x="179" y="175"/>
                  </a:lnTo>
                  <a:lnTo>
                    <a:pt x="179" y="175"/>
                  </a:lnTo>
                  <a:lnTo>
                    <a:pt x="182" y="175"/>
                  </a:lnTo>
                  <a:lnTo>
                    <a:pt x="182" y="175"/>
                  </a:lnTo>
                  <a:lnTo>
                    <a:pt x="182" y="175"/>
                  </a:lnTo>
                  <a:lnTo>
                    <a:pt x="184" y="175"/>
                  </a:lnTo>
                  <a:lnTo>
                    <a:pt x="184" y="175"/>
                  </a:lnTo>
                  <a:lnTo>
                    <a:pt x="184" y="177"/>
                  </a:lnTo>
                  <a:lnTo>
                    <a:pt x="184" y="177"/>
                  </a:lnTo>
                  <a:lnTo>
                    <a:pt x="187" y="177"/>
                  </a:lnTo>
                  <a:lnTo>
                    <a:pt x="187" y="177"/>
                  </a:lnTo>
                  <a:lnTo>
                    <a:pt x="187" y="177"/>
                  </a:lnTo>
                  <a:lnTo>
                    <a:pt x="187" y="177"/>
                  </a:lnTo>
                  <a:lnTo>
                    <a:pt x="189" y="177"/>
                  </a:lnTo>
                  <a:lnTo>
                    <a:pt x="189" y="177"/>
                  </a:lnTo>
                  <a:lnTo>
                    <a:pt x="191" y="177"/>
                  </a:lnTo>
                  <a:lnTo>
                    <a:pt x="191" y="177"/>
                  </a:lnTo>
                  <a:lnTo>
                    <a:pt x="191" y="177"/>
                  </a:lnTo>
                  <a:lnTo>
                    <a:pt x="194" y="177"/>
                  </a:lnTo>
                  <a:lnTo>
                    <a:pt x="194" y="177"/>
                  </a:lnTo>
                  <a:lnTo>
                    <a:pt x="196" y="177"/>
                  </a:lnTo>
                  <a:lnTo>
                    <a:pt x="196" y="180"/>
                  </a:lnTo>
                  <a:lnTo>
                    <a:pt x="196" y="180"/>
                  </a:lnTo>
                  <a:lnTo>
                    <a:pt x="196" y="180"/>
                  </a:lnTo>
                  <a:lnTo>
                    <a:pt x="198" y="180"/>
                  </a:lnTo>
                  <a:lnTo>
                    <a:pt x="198" y="180"/>
                  </a:lnTo>
                  <a:lnTo>
                    <a:pt x="198" y="180"/>
                  </a:lnTo>
                  <a:lnTo>
                    <a:pt x="198" y="180"/>
                  </a:lnTo>
                  <a:lnTo>
                    <a:pt x="198" y="182"/>
                  </a:lnTo>
                  <a:lnTo>
                    <a:pt x="198" y="182"/>
                  </a:lnTo>
                  <a:lnTo>
                    <a:pt x="198" y="182"/>
                  </a:lnTo>
                  <a:lnTo>
                    <a:pt x="198" y="182"/>
                  </a:lnTo>
                  <a:lnTo>
                    <a:pt x="198" y="184"/>
                  </a:lnTo>
                  <a:lnTo>
                    <a:pt x="196" y="184"/>
                  </a:lnTo>
                  <a:lnTo>
                    <a:pt x="196" y="184"/>
                  </a:lnTo>
                  <a:lnTo>
                    <a:pt x="196" y="184"/>
                  </a:lnTo>
                  <a:lnTo>
                    <a:pt x="194" y="184"/>
                  </a:lnTo>
                  <a:lnTo>
                    <a:pt x="194" y="184"/>
                  </a:lnTo>
                  <a:lnTo>
                    <a:pt x="194" y="184"/>
                  </a:lnTo>
                  <a:lnTo>
                    <a:pt x="191" y="184"/>
                  </a:lnTo>
                  <a:lnTo>
                    <a:pt x="191" y="184"/>
                  </a:lnTo>
                  <a:lnTo>
                    <a:pt x="194" y="184"/>
                  </a:lnTo>
                  <a:lnTo>
                    <a:pt x="194" y="184"/>
                  </a:lnTo>
                  <a:lnTo>
                    <a:pt x="194" y="187"/>
                  </a:lnTo>
                  <a:lnTo>
                    <a:pt x="194" y="187"/>
                  </a:lnTo>
                  <a:lnTo>
                    <a:pt x="196" y="187"/>
                  </a:lnTo>
                  <a:lnTo>
                    <a:pt x="196" y="189"/>
                  </a:lnTo>
                  <a:lnTo>
                    <a:pt x="196" y="189"/>
                  </a:lnTo>
                  <a:lnTo>
                    <a:pt x="196" y="189"/>
                  </a:lnTo>
                  <a:lnTo>
                    <a:pt x="196" y="189"/>
                  </a:lnTo>
                  <a:lnTo>
                    <a:pt x="198" y="189"/>
                  </a:lnTo>
                  <a:lnTo>
                    <a:pt x="198" y="189"/>
                  </a:lnTo>
                  <a:lnTo>
                    <a:pt x="198" y="189"/>
                  </a:lnTo>
                  <a:lnTo>
                    <a:pt x="198" y="191"/>
                  </a:lnTo>
                  <a:lnTo>
                    <a:pt x="201" y="191"/>
                  </a:lnTo>
                  <a:lnTo>
                    <a:pt x="201" y="191"/>
                  </a:lnTo>
                  <a:lnTo>
                    <a:pt x="203" y="191"/>
                  </a:lnTo>
                  <a:lnTo>
                    <a:pt x="203" y="191"/>
                  </a:lnTo>
                  <a:lnTo>
                    <a:pt x="203" y="191"/>
                  </a:lnTo>
                  <a:lnTo>
                    <a:pt x="203" y="191"/>
                  </a:lnTo>
                  <a:lnTo>
                    <a:pt x="203" y="194"/>
                  </a:lnTo>
                  <a:lnTo>
                    <a:pt x="205" y="194"/>
                  </a:lnTo>
                  <a:lnTo>
                    <a:pt x="205" y="194"/>
                  </a:lnTo>
                  <a:lnTo>
                    <a:pt x="205" y="194"/>
                  </a:lnTo>
                  <a:lnTo>
                    <a:pt x="208" y="194"/>
                  </a:lnTo>
                  <a:lnTo>
                    <a:pt x="208" y="194"/>
                  </a:lnTo>
                  <a:lnTo>
                    <a:pt x="210" y="194"/>
                  </a:lnTo>
                  <a:lnTo>
                    <a:pt x="210" y="194"/>
                  </a:lnTo>
                  <a:lnTo>
                    <a:pt x="210" y="194"/>
                  </a:lnTo>
                  <a:lnTo>
                    <a:pt x="210" y="194"/>
                  </a:lnTo>
                  <a:lnTo>
                    <a:pt x="210" y="194"/>
                  </a:lnTo>
                  <a:lnTo>
                    <a:pt x="213" y="194"/>
                  </a:lnTo>
                  <a:lnTo>
                    <a:pt x="213" y="194"/>
                  </a:lnTo>
                  <a:lnTo>
                    <a:pt x="213" y="194"/>
                  </a:lnTo>
                  <a:lnTo>
                    <a:pt x="215" y="194"/>
                  </a:lnTo>
                  <a:lnTo>
                    <a:pt x="215" y="194"/>
                  </a:lnTo>
                  <a:lnTo>
                    <a:pt x="215" y="194"/>
                  </a:lnTo>
                  <a:lnTo>
                    <a:pt x="217" y="194"/>
                  </a:lnTo>
                  <a:lnTo>
                    <a:pt x="217" y="194"/>
                  </a:lnTo>
                  <a:lnTo>
                    <a:pt x="217" y="194"/>
                  </a:lnTo>
                  <a:lnTo>
                    <a:pt x="217" y="194"/>
                  </a:lnTo>
                  <a:lnTo>
                    <a:pt x="217" y="196"/>
                  </a:lnTo>
                  <a:lnTo>
                    <a:pt x="215" y="196"/>
                  </a:lnTo>
                  <a:lnTo>
                    <a:pt x="215" y="196"/>
                  </a:lnTo>
                  <a:lnTo>
                    <a:pt x="215" y="196"/>
                  </a:lnTo>
                  <a:lnTo>
                    <a:pt x="213" y="196"/>
                  </a:lnTo>
                  <a:lnTo>
                    <a:pt x="213" y="196"/>
                  </a:lnTo>
                  <a:lnTo>
                    <a:pt x="213" y="196"/>
                  </a:lnTo>
                  <a:lnTo>
                    <a:pt x="213" y="199"/>
                  </a:lnTo>
                  <a:lnTo>
                    <a:pt x="210" y="199"/>
                  </a:lnTo>
                  <a:lnTo>
                    <a:pt x="210" y="199"/>
                  </a:lnTo>
                  <a:lnTo>
                    <a:pt x="210" y="199"/>
                  </a:lnTo>
                  <a:lnTo>
                    <a:pt x="208" y="199"/>
                  </a:lnTo>
                  <a:lnTo>
                    <a:pt x="208" y="196"/>
                  </a:lnTo>
                  <a:lnTo>
                    <a:pt x="208" y="196"/>
                  </a:lnTo>
                  <a:lnTo>
                    <a:pt x="205" y="196"/>
                  </a:lnTo>
                  <a:lnTo>
                    <a:pt x="205" y="196"/>
                  </a:lnTo>
                  <a:lnTo>
                    <a:pt x="205" y="199"/>
                  </a:lnTo>
                  <a:lnTo>
                    <a:pt x="205" y="199"/>
                  </a:lnTo>
                  <a:lnTo>
                    <a:pt x="208" y="199"/>
                  </a:lnTo>
                  <a:lnTo>
                    <a:pt x="208" y="199"/>
                  </a:lnTo>
                  <a:lnTo>
                    <a:pt x="208" y="199"/>
                  </a:lnTo>
                  <a:lnTo>
                    <a:pt x="210" y="199"/>
                  </a:lnTo>
                  <a:lnTo>
                    <a:pt x="210" y="199"/>
                  </a:lnTo>
                  <a:lnTo>
                    <a:pt x="210" y="201"/>
                  </a:lnTo>
                  <a:lnTo>
                    <a:pt x="210" y="201"/>
                  </a:lnTo>
                  <a:lnTo>
                    <a:pt x="213" y="201"/>
                  </a:lnTo>
                  <a:lnTo>
                    <a:pt x="213" y="201"/>
                  </a:lnTo>
                  <a:lnTo>
                    <a:pt x="213" y="201"/>
                  </a:lnTo>
                  <a:lnTo>
                    <a:pt x="213" y="203"/>
                  </a:lnTo>
                  <a:lnTo>
                    <a:pt x="213" y="203"/>
                  </a:lnTo>
                  <a:lnTo>
                    <a:pt x="215" y="203"/>
                  </a:lnTo>
                  <a:lnTo>
                    <a:pt x="215" y="201"/>
                  </a:lnTo>
                  <a:lnTo>
                    <a:pt x="215" y="201"/>
                  </a:lnTo>
                  <a:lnTo>
                    <a:pt x="217" y="201"/>
                  </a:lnTo>
                  <a:lnTo>
                    <a:pt x="217" y="201"/>
                  </a:lnTo>
                  <a:lnTo>
                    <a:pt x="217" y="203"/>
                  </a:lnTo>
                  <a:lnTo>
                    <a:pt x="217" y="203"/>
                  </a:lnTo>
                  <a:lnTo>
                    <a:pt x="217" y="203"/>
                  </a:lnTo>
                  <a:lnTo>
                    <a:pt x="220" y="203"/>
                  </a:lnTo>
                  <a:lnTo>
                    <a:pt x="220" y="203"/>
                  </a:lnTo>
                  <a:lnTo>
                    <a:pt x="220" y="203"/>
                  </a:lnTo>
                  <a:lnTo>
                    <a:pt x="220" y="203"/>
                  </a:lnTo>
                  <a:lnTo>
                    <a:pt x="220" y="203"/>
                  </a:lnTo>
                  <a:lnTo>
                    <a:pt x="220" y="206"/>
                  </a:lnTo>
                  <a:lnTo>
                    <a:pt x="222" y="206"/>
                  </a:lnTo>
                  <a:lnTo>
                    <a:pt x="222" y="206"/>
                  </a:lnTo>
                  <a:lnTo>
                    <a:pt x="222" y="206"/>
                  </a:lnTo>
                  <a:lnTo>
                    <a:pt x="220" y="206"/>
                  </a:lnTo>
                  <a:lnTo>
                    <a:pt x="220" y="206"/>
                  </a:lnTo>
                  <a:lnTo>
                    <a:pt x="220" y="206"/>
                  </a:lnTo>
                  <a:lnTo>
                    <a:pt x="220" y="206"/>
                  </a:lnTo>
                  <a:lnTo>
                    <a:pt x="217" y="206"/>
                  </a:lnTo>
                  <a:lnTo>
                    <a:pt x="217" y="206"/>
                  </a:lnTo>
                  <a:lnTo>
                    <a:pt x="217" y="206"/>
                  </a:lnTo>
                  <a:lnTo>
                    <a:pt x="217" y="206"/>
                  </a:lnTo>
                  <a:lnTo>
                    <a:pt x="217" y="206"/>
                  </a:lnTo>
                  <a:lnTo>
                    <a:pt x="215" y="206"/>
                  </a:lnTo>
                  <a:lnTo>
                    <a:pt x="215" y="206"/>
                  </a:lnTo>
                  <a:lnTo>
                    <a:pt x="213" y="206"/>
                  </a:lnTo>
                  <a:lnTo>
                    <a:pt x="213" y="206"/>
                  </a:lnTo>
                  <a:lnTo>
                    <a:pt x="213" y="208"/>
                  </a:lnTo>
                  <a:lnTo>
                    <a:pt x="213" y="208"/>
                  </a:lnTo>
                  <a:lnTo>
                    <a:pt x="213" y="206"/>
                  </a:lnTo>
                  <a:lnTo>
                    <a:pt x="213" y="206"/>
                  </a:lnTo>
                  <a:lnTo>
                    <a:pt x="213" y="206"/>
                  </a:lnTo>
                  <a:lnTo>
                    <a:pt x="210" y="206"/>
                  </a:lnTo>
                  <a:lnTo>
                    <a:pt x="210" y="206"/>
                  </a:lnTo>
                  <a:lnTo>
                    <a:pt x="210" y="206"/>
                  </a:lnTo>
                  <a:lnTo>
                    <a:pt x="210" y="206"/>
                  </a:lnTo>
                  <a:lnTo>
                    <a:pt x="210" y="206"/>
                  </a:lnTo>
                  <a:lnTo>
                    <a:pt x="208" y="206"/>
                  </a:lnTo>
                  <a:lnTo>
                    <a:pt x="208" y="206"/>
                  </a:lnTo>
                  <a:lnTo>
                    <a:pt x="208" y="206"/>
                  </a:lnTo>
                  <a:lnTo>
                    <a:pt x="205" y="206"/>
                  </a:lnTo>
                  <a:lnTo>
                    <a:pt x="205" y="206"/>
                  </a:lnTo>
                  <a:lnTo>
                    <a:pt x="205" y="206"/>
                  </a:lnTo>
                  <a:lnTo>
                    <a:pt x="205" y="208"/>
                  </a:lnTo>
                  <a:lnTo>
                    <a:pt x="203" y="208"/>
                  </a:lnTo>
                  <a:lnTo>
                    <a:pt x="203" y="208"/>
                  </a:lnTo>
                  <a:lnTo>
                    <a:pt x="203" y="208"/>
                  </a:lnTo>
                  <a:lnTo>
                    <a:pt x="203" y="206"/>
                  </a:lnTo>
                  <a:lnTo>
                    <a:pt x="201" y="206"/>
                  </a:lnTo>
                  <a:lnTo>
                    <a:pt x="201" y="206"/>
                  </a:lnTo>
                  <a:lnTo>
                    <a:pt x="198" y="206"/>
                  </a:lnTo>
                  <a:lnTo>
                    <a:pt x="198" y="206"/>
                  </a:lnTo>
                  <a:lnTo>
                    <a:pt x="198" y="206"/>
                  </a:lnTo>
                  <a:lnTo>
                    <a:pt x="198" y="206"/>
                  </a:lnTo>
                  <a:lnTo>
                    <a:pt x="198" y="206"/>
                  </a:lnTo>
                  <a:lnTo>
                    <a:pt x="196" y="206"/>
                  </a:lnTo>
                  <a:lnTo>
                    <a:pt x="196" y="206"/>
                  </a:lnTo>
                  <a:lnTo>
                    <a:pt x="196" y="203"/>
                  </a:lnTo>
                  <a:lnTo>
                    <a:pt x="196" y="203"/>
                  </a:lnTo>
                  <a:lnTo>
                    <a:pt x="194" y="203"/>
                  </a:lnTo>
                  <a:lnTo>
                    <a:pt x="194" y="203"/>
                  </a:lnTo>
                  <a:lnTo>
                    <a:pt x="194" y="203"/>
                  </a:lnTo>
                  <a:lnTo>
                    <a:pt x="194" y="201"/>
                  </a:lnTo>
                  <a:lnTo>
                    <a:pt x="194" y="201"/>
                  </a:lnTo>
                  <a:lnTo>
                    <a:pt x="194" y="201"/>
                  </a:lnTo>
                  <a:lnTo>
                    <a:pt x="194" y="199"/>
                  </a:lnTo>
                  <a:lnTo>
                    <a:pt x="194" y="199"/>
                  </a:lnTo>
                  <a:lnTo>
                    <a:pt x="194" y="199"/>
                  </a:lnTo>
                  <a:lnTo>
                    <a:pt x="191" y="199"/>
                  </a:lnTo>
                  <a:lnTo>
                    <a:pt x="191" y="199"/>
                  </a:lnTo>
                  <a:lnTo>
                    <a:pt x="191" y="199"/>
                  </a:lnTo>
                  <a:lnTo>
                    <a:pt x="189" y="199"/>
                  </a:lnTo>
                  <a:lnTo>
                    <a:pt x="189" y="199"/>
                  </a:lnTo>
                  <a:lnTo>
                    <a:pt x="187" y="199"/>
                  </a:lnTo>
                  <a:lnTo>
                    <a:pt x="187" y="199"/>
                  </a:lnTo>
                  <a:lnTo>
                    <a:pt x="187" y="199"/>
                  </a:lnTo>
                  <a:lnTo>
                    <a:pt x="184" y="199"/>
                  </a:lnTo>
                  <a:lnTo>
                    <a:pt x="184" y="196"/>
                  </a:lnTo>
                  <a:lnTo>
                    <a:pt x="184" y="196"/>
                  </a:lnTo>
                  <a:lnTo>
                    <a:pt x="184" y="196"/>
                  </a:lnTo>
                  <a:lnTo>
                    <a:pt x="182" y="196"/>
                  </a:lnTo>
                  <a:lnTo>
                    <a:pt x="182" y="196"/>
                  </a:lnTo>
                  <a:lnTo>
                    <a:pt x="182" y="196"/>
                  </a:lnTo>
                  <a:lnTo>
                    <a:pt x="179" y="196"/>
                  </a:lnTo>
                  <a:lnTo>
                    <a:pt x="179" y="196"/>
                  </a:lnTo>
                  <a:lnTo>
                    <a:pt x="179" y="194"/>
                  </a:lnTo>
                  <a:lnTo>
                    <a:pt x="179" y="194"/>
                  </a:lnTo>
                  <a:lnTo>
                    <a:pt x="177" y="194"/>
                  </a:lnTo>
                  <a:lnTo>
                    <a:pt x="177" y="194"/>
                  </a:lnTo>
                  <a:lnTo>
                    <a:pt x="177" y="196"/>
                  </a:lnTo>
                  <a:lnTo>
                    <a:pt x="177" y="196"/>
                  </a:lnTo>
                  <a:lnTo>
                    <a:pt x="175" y="196"/>
                  </a:lnTo>
                  <a:lnTo>
                    <a:pt x="175" y="196"/>
                  </a:lnTo>
                  <a:lnTo>
                    <a:pt x="175" y="194"/>
                  </a:lnTo>
                  <a:lnTo>
                    <a:pt x="172" y="194"/>
                  </a:lnTo>
                  <a:lnTo>
                    <a:pt x="172" y="194"/>
                  </a:lnTo>
                  <a:lnTo>
                    <a:pt x="172" y="194"/>
                  </a:lnTo>
                  <a:lnTo>
                    <a:pt x="170" y="194"/>
                  </a:lnTo>
                  <a:lnTo>
                    <a:pt x="170" y="194"/>
                  </a:lnTo>
                  <a:lnTo>
                    <a:pt x="170" y="194"/>
                  </a:lnTo>
                  <a:lnTo>
                    <a:pt x="170" y="194"/>
                  </a:lnTo>
                  <a:lnTo>
                    <a:pt x="168" y="194"/>
                  </a:lnTo>
                  <a:lnTo>
                    <a:pt x="168" y="194"/>
                  </a:lnTo>
                  <a:lnTo>
                    <a:pt x="165" y="194"/>
                  </a:lnTo>
                  <a:lnTo>
                    <a:pt x="165" y="194"/>
                  </a:lnTo>
                  <a:lnTo>
                    <a:pt x="165" y="194"/>
                  </a:lnTo>
                  <a:lnTo>
                    <a:pt x="163" y="194"/>
                  </a:lnTo>
                  <a:lnTo>
                    <a:pt x="163" y="194"/>
                  </a:lnTo>
                  <a:lnTo>
                    <a:pt x="163" y="194"/>
                  </a:lnTo>
                  <a:lnTo>
                    <a:pt x="163" y="194"/>
                  </a:lnTo>
                  <a:lnTo>
                    <a:pt x="160" y="194"/>
                  </a:lnTo>
                  <a:lnTo>
                    <a:pt x="160" y="194"/>
                  </a:lnTo>
                  <a:lnTo>
                    <a:pt x="160" y="191"/>
                  </a:lnTo>
                  <a:lnTo>
                    <a:pt x="158" y="191"/>
                  </a:lnTo>
                  <a:lnTo>
                    <a:pt x="158" y="191"/>
                  </a:lnTo>
                  <a:lnTo>
                    <a:pt x="158" y="194"/>
                  </a:lnTo>
                  <a:lnTo>
                    <a:pt x="158" y="194"/>
                  </a:lnTo>
                  <a:lnTo>
                    <a:pt x="156" y="194"/>
                  </a:lnTo>
                  <a:lnTo>
                    <a:pt x="156" y="194"/>
                  </a:lnTo>
                  <a:lnTo>
                    <a:pt x="153" y="194"/>
                  </a:lnTo>
                  <a:lnTo>
                    <a:pt x="153" y="194"/>
                  </a:lnTo>
                  <a:lnTo>
                    <a:pt x="153" y="194"/>
                  </a:lnTo>
                  <a:lnTo>
                    <a:pt x="153" y="191"/>
                  </a:lnTo>
                  <a:lnTo>
                    <a:pt x="151" y="191"/>
                  </a:lnTo>
                  <a:lnTo>
                    <a:pt x="151" y="191"/>
                  </a:lnTo>
                  <a:lnTo>
                    <a:pt x="151" y="191"/>
                  </a:lnTo>
                  <a:lnTo>
                    <a:pt x="151" y="191"/>
                  </a:lnTo>
                  <a:lnTo>
                    <a:pt x="149" y="191"/>
                  </a:lnTo>
                  <a:lnTo>
                    <a:pt x="149" y="191"/>
                  </a:lnTo>
                  <a:lnTo>
                    <a:pt x="149" y="191"/>
                  </a:lnTo>
                  <a:lnTo>
                    <a:pt x="149" y="191"/>
                  </a:lnTo>
                  <a:lnTo>
                    <a:pt x="149" y="189"/>
                  </a:lnTo>
                  <a:lnTo>
                    <a:pt x="146" y="189"/>
                  </a:lnTo>
                  <a:lnTo>
                    <a:pt x="146" y="189"/>
                  </a:lnTo>
                  <a:lnTo>
                    <a:pt x="146" y="189"/>
                  </a:lnTo>
                  <a:lnTo>
                    <a:pt x="146" y="189"/>
                  </a:lnTo>
                  <a:lnTo>
                    <a:pt x="146" y="187"/>
                  </a:lnTo>
                  <a:lnTo>
                    <a:pt x="144" y="187"/>
                  </a:lnTo>
                  <a:lnTo>
                    <a:pt x="144" y="187"/>
                  </a:lnTo>
                  <a:lnTo>
                    <a:pt x="144" y="187"/>
                  </a:lnTo>
                  <a:lnTo>
                    <a:pt x="144" y="184"/>
                  </a:lnTo>
                  <a:lnTo>
                    <a:pt x="144" y="184"/>
                  </a:lnTo>
                  <a:lnTo>
                    <a:pt x="144" y="184"/>
                  </a:lnTo>
                  <a:lnTo>
                    <a:pt x="144" y="184"/>
                  </a:lnTo>
                  <a:lnTo>
                    <a:pt x="144" y="182"/>
                  </a:lnTo>
                  <a:lnTo>
                    <a:pt x="142" y="182"/>
                  </a:lnTo>
                  <a:lnTo>
                    <a:pt x="142" y="182"/>
                  </a:lnTo>
                  <a:lnTo>
                    <a:pt x="142" y="182"/>
                  </a:lnTo>
                  <a:lnTo>
                    <a:pt x="142" y="180"/>
                  </a:lnTo>
                  <a:lnTo>
                    <a:pt x="142" y="180"/>
                  </a:lnTo>
                  <a:lnTo>
                    <a:pt x="139" y="180"/>
                  </a:lnTo>
                  <a:lnTo>
                    <a:pt x="139" y="177"/>
                  </a:lnTo>
                  <a:lnTo>
                    <a:pt x="139" y="177"/>
                  </a:lnTo>
                  <a:lnTo>
                    <a:pt x="139" y="177"/>
                  </a:lnTo>
                  <a:lnTo>
                    <a:pt x="139" y="177"/>
                  </a:lnTo>
                  <a:lnTo>
                    <a:pt x="139" y="177"/>
                  </a:lnTo>
                  <a:lnTo>
                    <a:pt x="137" y="177"/>
                  </a:lnTo>
                  <a:lnTo>
                    <a:pt x="137" y="177"/>
                  </a:lnTo>
                  <a:lnTo>
                    <a:pt x="137" y="177"/>
                  </a:lnTo>
                  <a:lnTo>
                    <a:pt x="137" y="175"/>
                  </a:lnTo>
                  <a:lnTo>
                    <a:pt x="137" y="175"/>
                  </a:lnTo>
                  <a:lnTo>
                    <a:pt x="137" y="177"/>
                  </a:lnTo>
                  <a:lnTo>
                    <a:pt x="134" y="177"/>
                  </a:lnTo>
                  <a:lnTo>
                    <a:pt x="134" y="177"/>
                  </a:lnTo>
                  <a:lnTo>
                    <a:pt x="134" y="175"/>
                  </a:lnTo>
                  <a:lnTo>
                    <a:pt x="134" y="175"/>
                  </a:lnTo>
                  <a:lnTo>
                    <a:pt x="132" y="175"/>
                  </a:lnTo>
                  <a:lnTo>
                    <a:pt x="132" y="175"/>
                  </a:lnTo>
                  <a:lnTo>
                    <a:pt x="132" y="173"/>
                  </a:lnTo>
                  <a:lnTo>
                    <a:pt x="132" y="173"/>
                  </a:lnTo>
                  <a:lnTo>
                    <a:pt x="132" y="173"/>
                  </a:lnTo>
                  <a:lnTo>
                    <a:pt x="132" y="170"/>
                  </a:lnTo>
                  <a:lnTo>
                    <a:pt x="132" y="170"/>
                  </a:lnTo>
                  <a:lnTo>
                    <a:pt x="130" y="170"/>
                  </a:lnTo>
                  <a:lnTo>
                    <a:pt x="130" y="170"/>
                  </a:lnTo>
                  <a:lnTo>
                    <a:pt x="130" y="168"/>
                  </a:lnTo>
                  <a:lnTo>
                    <a:pt x="130" y="168"/>
                  </a:lnTo>
                  <a:lnTo>
                    <a:pt x="130" y="165"/>
                  </a:lnTo>
                  <a:lnTo>
                    <a:pt x="130" y="165"/>
                  </a:lnTo>
                  <a:lnTo>
                    <a:pt x="130" y="165"/>
                  </a:lnTo>
                  <a:lnTo>
                    <a:pt x="130" y="165"/>
                  </a:lnTo>
                  <a:lnTo>
                    <a:pt x="127" y="165"/>
                  </a:lnTo>
                  <a:lnTo>
                    <a:pt x="127" y="165"/>
                  </a:lnTo>
                  <a:lnTo>
                    <a:pt x="125" y="165"/>
                  </a:lnTo>
                  <a:lnTo>
                    <a:pt x="125" y="165"/>
                  </a:lnTo>
                  <a:lnTo>
                    <a:pt x="125" y="165"/>
                  </a:lnTo>
                  <a:lnTo>
                    <a:pt x="125" y="165"/>
                  </a:lnTo>
                  <a:lnTo>
                    <a:pt x="125" y="163"/>
                  </a:lnTo>
                  <a:lnTo>
                    <a:pt x="123" y="163"/>
                  </a:lnTo>
                  <a:lnTo>
                    <a:pt x="123" y="163"/>
                  </a:lnTo>
                  <a:lnTo>
                    <a:pt x="123" y="161"/>
                  </a:lnTo>
                  <a:lnTo>
                    <a:pt x="123" y="161"/>
                  </a:lnTo>
                  <a:lnTo>
                    <a:pt x="123" y="161"/>
                  </a:lnTo>
                  <a:lnTo>
                    <a:pt x="123" y="158"/>
                  </a:lnTo>
                  <a:lnTo>
                    <a:pt x="123" y="158"/>
                  </a:lnTo>
                  <a:lnTo>
                    <a:pt x="123" y="156"/>
                  </a:lnTo>
                  <a:lnTo>
                    <a:pt x="123" y="156"/>
                  </a:lnTo>
                  <a:lnTo>
                    <a:pt x="123" y="156"/>
                  </a:lnTo>
                  <a:lnTo>
                    <a:pt x="123" y="156"/>
                  </a:lnTo>
                  <a:lnTo>
                    <a:pt x="120" y="156"/>
                  </a:lnTo>
                  <a:lnTo>
                    <a:pt x="120" y="154"/>
                  </a:lnTo>
                  <a:lnTo>
                    <a:pt x="120" y="154"/>
                  </a:lnTo>
                  <a:lnTo>
                    <a:pt x="120" y="154"/>
                  </a:lnTo>
                  <a:lnTo>
                    <a:pt x="118" y="154"/>
                  </a:lnTo>
                  <a:lnTo>
                    <a:pt x="118" y="151"/>
                  </a:lnTo>
                  <a:lnTo>
                    <a:pt x="118" y="151"/>
                  </a:lnTo>
                  <a:lnTo>
                    <a:pt x="118" y="151"/>
                  </a:lnTo>
                  <a:lnTo>
                    <a:pt x="118" y="149"/>
                  </a:lnTo>
                  <a:lnTo>
                    <a:pt x="118" y="149"/>
                  </a:lnTo>
                  <a:lnTo>
                    <a:pt x="118" y="149"/>
                  </a:lnTo>
                  <a:lnTo>
                    <a:pt x="118" y="146"/>
                  </a:lnTo>
                  <a:lnTo>
                    <a:pt x="118" y="146"/>
                  </a:lnTo>
                  <a:lnTo>
                    <a:pt x="116" y="146"/>
                  </a:lnTo>
                  <a:lnTo>
                    <a:pt x="116" y="146"/>
                  </a:lnTo>
                  <a:lnTo>
                    <a:pt x="116" y="144"/>
                  </a:lnTo>
                  <a:lnTo>
                    <a:pt x="116" y="144"/>
                  </a:lnTo>
                  <a:lnTo>
                    <a:pt x="113" y="144"/>
                  </a:lnTo>
                  <a:lnTo>
                    <a:pt x="113" y="144"/>
                  </a:lnTo>
                  <a:lnTo>
                    <a:pt x="113" y="144"/>
                  </a:lnTo>
                  <a:lnTo>
                    <a:pt x="113" y="142"/>
                  </a:lnTo>
                  <a:lnTo>
                    <a:pt x="113" y="142"/>
                  </a:lnTo>
                  <a:lnTo>
                    <a:pt x="113" y="142"/>
                  </a:lnTo>
                  <a:lnTo>
                    <a:pt x="113" y="139"/>
                  </a:lnTo>
                  <a:lnTo>
                    <a:pt x="111" y="139"/>
                  </a:lnTo>
                  <a:lnTo>
                    <a:pt x="111" y="139"/>
                  </a:lnTo>
                  <a:lnTo>
                    <a:pt x="111" y="139"/>
                  </a:lnTo>
                  <a:lnTo>
                    <a:pt x="108" y="139"/>
                  </a:lnTo>
                  <a:lnTo>
                    <a:pt x="108" y="139"/>
                  </a:lnTo>
                  <a:lnTo>
                    <a:pt x="108" y="139"/>
                  </a:lnTo>
                  <a:lnTo>
                    <a:pt x="106" y="139"/>
                  </a:lnTo>
                  <a:lnTo>
                    <a:pt x="106" y="137"/>
                  </a:lnTo>
                  <a:lnTo>
                    <a:pt x="106" y="137"/>
                  </a:lnTo>
                  <a:lnTo>
                    <a:pt x="106" y="137"/>
                  </a:lnTo>
                  <a:lnTo>
                    <a:pt x="104" y="137"/>
                  </a:lnTo>
                  <a:lnTo>
                    <a:pt x="104" y="137"/>
                  </a:lnTo>
                  <a:lnTo>
                    <a:pt x="104" y="137"/>
                  </a:lnTo>
                  <a:lnTo>
                    <a:pt x="104" y="137"/>
                  </a:lnTo>
                  <a:lnTo>
                    <a:pt x="101" y="137"/>
                  </a:lnTo>
                  <a:lnTo>
                    <a:pt x="101" y="137"/>
                  </a:lnTo>
                  <a:lnTo>
                    <a:pt x="99" y="137"/>
                  </a:lnTo>
                  <a:lnTo>
                    <a:pt x="99" y="137"/>
                  </a:lnTo>
                  <a:lnTo>
                    <a:pt x="99" y="137"/>
                  </a:lnTo>
                  <a:lnTo>
                    <a:pt x="99" y="135"/>
                  </a:lnTo>
                  <a:lnTo>
                    <a:pt x="97" y="135"/>
                  </a:lnTo>
                  <a:lnTo>
                    <a:pt x="97" y="135"/>
                  </a:lnTo>
                  <a:lnTo>
                    <a:pt x="97" y="135"/>
                  </a:lnTo>
                  <a:lnTo>
                    <a:pt x="97" y="135"/>
                  </a:lnTo>
                  <a:lnTo>
                    <a:pt x="94" y="135"/>
                  </a:lnTo>
                  <a:lnTo>
                    <a:pt x="94" y="135"/>
                  </a:lnTo>
                  <a:lnTo>
                    <a:pt x="92" y="135"/>
                  </a:lnTo>
                  <a:lnTo>
                    <a:pt x="92" y="135"/>
                  </a:lnTo>
                  <a:lnTo>
                    <a:pt x="92" y="135"/>
                  </a:lnTo>
                  <a:lnTo>
                    <a:pt x="92" y="135"/>
                  </a:lnTo>
                  <a:lnTo>
                    <a:pt x="89" y="135"/>
                  </a:lnTo>
                  <a:lnTo>
                    <a:pt x="89" y="135"/>
                  </a:lnTo>
                  <a:lnTo>
                    <a:pt x="89" y="135"/>
                  </a:lnTo>
                  <a:lnTo>
                    <a:pt x="89" y="132"/>
                  </a:lnTo>
                  <a:lnTo>
                    <a:pt x="87" y="132"/>
                  </a:lnTo>
                  <a:lnTo>
                    <a:pt x="87" y="132"/>
                  </a:lnTo>
                  <a:lnTo>
                    <a:pt x="87" y="132"/>
                  </a:lnTo>
                  <a:lnTo>
                    <a:pt x="85" y="132"/>
                  </a:lnTo>
                  <a:lnTo>
                    <a:pt x="85" y="130"/>
                  </a:lnTo>
                  <a:lnTo>
                    <a:pt x="85" y="130"/>
                  </a:lnTo>
                  <a:lnTo>
                    <a:pt x="85" y="130"/>
                  </a:lnTo>
                  <a:lnTo>
                    <a:pt x="85" y="130"/>
                  </a:lnTo>
                  <a:lnTo>
                    <a:pt x="82" y="130"/>
                  </a:lnTo>
                  <a:lnTo>
                    <a:pt x="82" y="130"/>
                  </a:lnTo>
                  <a:lnTo>
                    <a:pt x="80" y="130"/>
                  </a:lnTo>
                  <a:lnTo>
                    <a:pt x="80" y="130"/>
                  </a:lnTo>
                  <a:lnTo>
                    <a:pt x="80" y="130"/>
                  </a:lnTo>
                  <a:lnTo>
                    <a:pt x="80" y="130"/>
                  </a:lnTo>
                  <a:lnTo>
                    <a:pt x="80" y="132"/>
                  </a:lnTo>
                  <a:lnTo>
                    <a:pt x="80" y="132"/>
                  </a:lnTo>
                  <a:lnTo>
                    <a:pt x="80" y="132"/>
                  </a:lnTo>
                  <a:lnTo>
                    <a:pt x="80" y="135"/>
                  </a:lnTo>
                  <a:lnTo>
                    <a:pt x="80" y="135"/>
                  </a:lnTo>
                  <a:lnTo>
                    <a:pt x="78" y="135"/>
                  </a:lnTo>
                  <a:lnTo>
                    <a:pt x="78" y="132"/>
                  </a:lnTo>
                  <a:lnTo>
                    <a:pt x="78" y="132"/>
                  </a:lnTo>
                  <a:lnTo>
                    <a:pt x="78" y="132"/>
                  </a:lnTo>
                  <a:lnTo>
                    <a:pt x="75" y="132"/>
                  </a:lnTo>
                  <a:lnTo>
                    <a:pt x="75" y="132"/>
                  </a:lnTo>
                  <a:lnTo>
                    <a:pt x="75" y="132"/>
                  </a:lnTo>
                  <a:lnTo>
                    <a:pt x="75" y="132"/>
                  </a:lnTo>
                  <a:lnTo>
                    <a:pt x="75" y="135"/>
                  </a:lnTo>
                  <a:lnTo>
                    <a:pt x="73" y="135"/>
                  </a:lnTo>
                  <a:lnTo>
                    <a:pt x="73" y="135"/>
                  </a:lnTo>
                  <a:lnTo>
                    <a:pt x="73" y="135"/>
                  </a:lnTo>
                  <a:lnTo>
                    <a:pt x="73" y="132"/>
                  </a:lnTo>
                  <a:lnTo>
                    <a:pt x="71" y="132"/>
                  </a:lnTo>
                  <a:lnTo>
                    <a:pt x="71" y="132"/>
                  </a:lnTo>
                  <a:lnTo>
                    <a:pt x="71" y="132"/>
                  </a:lnTo>
                  <a:lnTo>
                    <a:pt x="68" y="132"/>
                  </a:lnTo>
                  <a:lnTo>
                    <a:pt x="68" y="135"/>
                  </a:lnTo>
                  <a:lnTo>
                    <a:pt x="68" y="135"/>
                  </a:lnTo>
                  <a:lnTo>
                    <a:pt x="68" y="135"/>
                  </a:lnTo>
                  <a:lnTo>
                    <a:pt x="68" y="135"/>
                  </a:lnTo>
                  <a:lnTo>
                    <a:pt x="66" y="135"/>
                  </a:lnTo>
                  <a:lnTo>
                    <a:pt x="66" y="135"/>
                  </a:lnTo>
                  <a:lnTo>
                    <a:pt x="66" y="135"/>
                  </a:lnTo>
                  <a:lnTo>
                    <a:pt x="66" y="137"/>
                  </a:lnTo>
                  <a:lnTo>
                    <a:pt x="68" y="137"/>
                  </a:lnTo>
                  <a:lnTo>
                    <a:pt x="68" y="137"/>
                  </a:lnTo>
                  <a:lnTo>
                    <a:pt x="68" y="139"/>
                  </a:lnTo>
                  <a:lnTo>
                    <a:pt x="66" y="139"/>
                  </a:lnTo>
                  <a:lnTo>
                    <a:pt x="66" y="139"/>
                  </a:lnTo>
                  <a:lnTo>
                    <a:pt x="66" y="139"/>
                  </a:lnTo>
                  <a:lnTo>
                    <a:pt x="66" y="139"/>
                  </a:lnTo>
                  <a:lnTo>
                    <a:pt x="63" y="139"/>
                  </a:lnTo>
                  <a:lnTo>
                    <a:pt x="63" y="139"/>
                  </a:lnTo>
                  <a:lnTo>
                    <a:pt x="63" y="142"/>
                  </a:lnTo>
                  <a:lnTo>
                    <a:pt x="63" y="142"/>
                  </a:lnTo>
                  <a:lnTo>
                    <a:pt x="63" y="142"/>
                  </a:lnTo>
                  <a:lnTo>
                    <a:pt x="63" y="142"/>
                  </a:lnTo>
                  <a:lnTo>
                    <a:pt x="63" y="144"/>
                  </a:lnTo>
                  <a:lnTo>
                    <a:pt x="63" y="144"/>
                  </a:lnTo>
                  <a:lnTo>
                    <a:pt x="63" y="144"/>
                  </a:lnTo>
                  <a:lnTo>
                    <a:pt x="61" y="144"/>
                  </a:lnTo>
                  <a:lnTo>
                    <a:pt x="61" y="144"/>
                  </a:lnTo>
                  <a:lnTo>
                    <a:pt x="59" y="144"/>
                  </a:lnTo>
                  <a:lnTo>
                    <a:pt x="59" y="144"/>
                  </a:lnTo>
                  <a:lnTo>
                    <a:pt x="59" y="144"/>
                  </a:lnTo>
                  <a:lnTo>
                    <a:pt x="56" y="144"/>
                  </a:lnTo>
                  <a:lnTo>
                    <a:pt x="56" y="144"/>
                  </a:lnTo>
                  <a:lnTo>
                    <a:pt x="56" y="144"/>
                  </a:lnTo>
                  <a:lnTo>
                    <a:pt x="56" y="146"/>
                  </a:lnTo>
                  <a:lnTo>
                    <a:pt x="56" y="146"/>
                  </a:lnTo>
                  <a:lnTo>
                    <a:pt x="56" y="146"/>
                  </a:lnTo>
                  <a:lnTo>
                    <a:pt x="59" y="146"/>
                  </a:lnTo>
                  <a:lnTo>
                    <a:pt x="59" y="146"/>
                  </a:lnTo>
                  <a:lnTo>
                    <a:pt x="59" y="146"/>
                  </a:lnTo>
                  <a:lnTo>
                    <a:pt x="61" y="146"/>
                  </a:lnTo>
                  <a:lnTo>
                    <a:pt x="61" y="146"/>
                  </a:lnTo>
                  <a:lnTo>
                    <a:pt x="61" y="146"/>
                  </a:lnTo>
                  <a:lnTo>
                    <a:pt x="63" y="146"/>
                  </a:lnTo>
                  <a:lnTo>
                    <a:pt x="63" y="146"/>
                  </a:lnTo>
                  <a:lnTo>
                    <a:pt x="63" y="149"/>
                  </a:lnTo>
                  <a:lnTo>
                    <a:pt x="63" y="149"/>
                  </a:lnTo>
                  <a:lnTo>
                    <a:pt x="63" y="149"/>
                  </a:lnTo>
                  <a:lnTo>
                    <a:pt x="63" y="149"/>
                  </a:lnTo>
                  <a:lnTo>
                    <a:pt x="66" y="149"/>
                  </a:lnTo>
                  <a:lnTo>
                    <a:pt x="66" y="151"/>
                  </a:lnTo>
                  <a:lnTo>
                    <a:pt x="66" y="151"/>
                  </a:lnTo>
                  <a:lnTo>
                    <a:pt x="66" y="151"/>
                  </a:lnTo>
                  <a:lnTo>
                    <a:pt x="66" y="151"/>
                  </a:lnTo>
                  <a:lnTo>
                    <a:pt x="66" y="154"/>
                  </a:lnTo>
                  <a:lnTo>
                    <a:pt x="63" y="154"/>
                  </a:lnTo>
                  <a:lnTo>
                    <a:pt x="63" y="151"/>
                  </a:lnTo>
                  <a:lnTo>
                    <a:pt x="63" y="151"/>
                  </a:lnTo>
                  <a:lnTo>
                    <a:pt x="63" y="151"/>
                  </a:lnTo>
                  <a:lnTo>
                    <a:pt x="63" y="151"/>
                  </a:lnTo>
                  <a:lnTo>
                    <a:pt x="63" y="151"/>
                  </a:lnTo>
                  <a:lnTo>
                    <a:pt x="61" y="151"/>
                  </a:lnTo>
                  <a:lnTo>
                    <a:pt x="61" y="151"/>
                  </a:lnTo>
                  <a:lnTo>
                    <a:pt x="59" y="151"/>
                  </a:lnTo>
                  <a:lnTo>
                    <a:pt x="59" y="154"/>
                  </a:lnTo>
                  <a:lnTo>
                    <a:pt x="61" y="154"/>
                  </a:lnTo>
                  <a:lnTo>
                    <a:pt x="61" y="154"/>
                  </a:lnTo>
                  <a:lnTo>
                    <a:pt x="61" y="154"/>
                  </a:lnTo>
                  <a:lnTo>
                    <a:pt x="61" y="156"/>
                  </a:lnTo>
                  <a:lnTo>
                    <a:pt x="61" y="156"/>
                  </a:lnTo>
                  <a:lnTo>
                    <a:pt x="61" y="156"/>
                  </a:lnTo>
                  <a:lnTo>
                    <a:pt x="61" y="156"/>
                  </a:lnTo>
                  <a:lnTo>
                    <a:pt x="59" y="156"/>
                  </a:lnTo>
                  <a:lnTo>
                    <a:pt x="59" y="156"/>
                  </a:lnTo>
                  <a:lnTo>
                    <a:pt x="59" y="156"/>
                  </a:lnTo>
                  <a:lnTo>
                    <a:pt x="59" y="156"/>
                  </a:lnTo>
                  <a:lnTo>
                    <a:pt x="59" y="156"/>
                  </a:lnTo>
                  <a:lnTo>
                    <a:pt x="56" y="156"/>
                  </a:lnTo>
                  <a:lnTo>
                    <a:pt x="56" y="156"/>
                  </a:lnTo>
                  <a:lnTo>
                    <a:pt x="59" y="156"/>
                  </a:lnTo>
                  <a:lnTo>
                    <a:pt x="59" y="156"/>
                  </a:lnTo>
                  <a:lnTo>
                    <a:pt x="59" y="158"/>
                  </a:lnTo>
                  <a:lnTo>
                    <a:pt x="56" y="158"/>
                  </a:lnTo>
                  <a:lnTo>
                    <a:pt x="56" y="158"/>
                  </a:lnTo>
                  <a:lnTo>
                    <a:pt x="56" y="158"/>
                  </a:lnTo>
                  <a:lnTo>
                    <a:pt x="56" y="161"/>
                  </a:lnTo>
                  <a:lnTo>
                    <a:pt x="56" y="161"/>
                  </a:lnTo>
                  <a:lnTo>
                    <a:pt x="56" y="161"/>
                  </a:lnTo>
                  <a:lnTo>
                    <a:pt x="56" y="163"/>
                  </a:lnTo>
                  <a:lnTo>
                    <a:pt x="56" y="163"/>
                  </a:lnTo>
                  <a:lnTo>
                    <a:pt x="56" y="165"/>
                  </a:lnTo>
                  <a:lnTo>
                    <a:pt x="56" y="165"/>
                  </a:lnTo>
                  <a:lnTo>
                    <a:pt x="56" y="165"/>
                  </a:lnTo>
                  <a:lnTo>
                    <a:pt x="54" y="165"/>
                  </a:lnTo>
                  <a:lnTo>
                    <a:pt x="54" y="165"/>
                  </a:lnTo>
                  <a:lnTo>
                    <a:pt x="52" y="165"/>
                  </a:lnTo>
                  <a:lnTo>
                    <a:pt x="52" y="165"/>
                  </a:lnTo>
                  <a:lnTo>
                    <a:pt x="54" y="165"/>
                  </a:lnTo>
                  <a:lnTo>
                    <a:pt x="54" y="165"/>
                  </a:lnTo>
                  <a:lnTo>
                    <a:pt x="54" y="168"/>
                  </a:lnTo>
                  <a:lnTo>
                    <a:pt x="52" y="168"/>
                  </a:lnTo>
                  <a:lnTo>
                    <a:pt x="52" y="168"/>
                  </a:lnTo>
                  <a:lnTo>
                    <a:pt x="52" y="168"/>
                  </a:lnTo>
                  <a:lnTo>
                    <a:pt x="52" y="165"/>
                  </a:lnTo>
                  <a:lnTo>
                    <a:pt x="52" y="165"/>
                  </a:lnTo>
                  <a:lnTo>
                    <a:pt x="49" y="165"/>
                  </a:lnTo>
                  <a:lnTo>
                    <a:pt x="49" y="165"/>
                  </a:lnTo>
                  <a:lnTo>
                    <a:pt x="49" y="165"/>
                  </a:lnTo>
                  <a:lnTo>
                    <a:pt x="49" y="165"/>
                  </a:lnTo>
                  <a:lnTo>
                    <a:pt x="47" y="165"/>
                  </a:lnTo>
                  <a:lnTo>
                    <a:pt x="47" y="168"/>
                  </a:lnTo>
                  <a:lnTo>
                    <a:pt x="47" y="168"/>
                  </a:lnTo>
                  <a:lnTo>
                    <a:pt x="47" y="168"/>
                  </a:lnTo>
                  <a:lnTo>
                    <a:pt x="44" y="168"/>
                  </a:lnTo>
                  <a:lnTo>
                    <a:pt x="44" y="168"/>
                  </a:lnTo>
                  <a:lnTo>
                    <a:pt x="44" y="170"/>
                  </a:lnTo>
                  <a:lnTo>
                    <a:pt x="44" y="170"/>
                  </a:lnTo>
                  <a:lnTo>
                    <a:pt x="44" y="170"/>
                  </a:lnTo>
                  <a:lnTo>
                    <a:pt x="42" y="170"/>
                  </a:lnTo>
                  <a:lnTo>
                    <a:pt x="42" y="170"/>
                  </a:lnTo>
                  <a:lnTo>
                    <a:pt x="42" y="173"/>
                  </a:lnTo>
                  <a:lnTo>
                    <a:pt x="40" y="173"/>
                  </a:lnTo>
                  <a:lnTo>
                    <a:pt x="40" y="173"/>
                  </a:lnTo>
                  <a:lnTo>
                    <a:pt x="40" y="173"/>
                  </a:lnTo>
                  <a:lnTo>
                    <a:pt x="37" y="173"/>
                  </a:lnTo>
                  <a:lnTo>
                    <a:pt x="37" y="173"/>
                  </a:lnTo>
                  <a:lnTo>
                    <a:pt x="37" y="173"/>
                  </a:lnTo>
                  <a:lnTo>
                    <a:pt x="37" y="170"/>
                  </a:lnTo>
                  <a:lnTo>
                    <a:pt x="35" y="170"/>
                  </a:lnTo>
                  <a:lnTo>
                    <a:pt x="35" y="170"/>
                  </a:lnTo>
                  <a:lnTo>
                    <a:pt x="35" y="170"/>
                  </a:lnTo>
                  <a:lnTo>
                    <a:pt x="33" y="170"/>
                  </a:lnTo>
                  <a:lnTo>
                    <a:pt x="33" y="170"/>
                  </a:lnTo>
                  <a:lnTo>
                    <a:pt x="33" y="170"/>
                  </a:lnTo>
                  <a:lnTo>
                    <a:pt x="30" y="170"/>
                  </a:lnTo>
                  <a:lnTo>
                    <a:pt x="30" y="168"/>
                  </a:lnTo>
                  <a:lnTo>
                    <a:pt x="30" y="168"/>
                  </a:lnTo>
                  <a:lnTo>
                    <a:pt x="30" y="168"/>
                  </a:lnTo>
                  <a:lnTo>
                    <a:pt x="28" y="168"/>
                  </a:lnTo>
                  <a:lnTo>
                    <a:pt x="28" y="168"/>
                  </a:lnTo>
                  <a:lnTo>
                    <a:pt x="26" y="168"/>
                  </a:lnTo>
                  <a:lnTo>
                    <a:pt x="26" y="168"/>
                  </a:lnTo>
                  <a:lnTo>
                    <a:pt x="26" y="168"/>
                  </a:lnTo>
                  <a:lnTo>
                    <a:pt x="23" y="168"/>
                  </a:lnTo>
                  <a:lnTo>
                    <a:pt x="23" y="168"/>
                  </a:lnTo>
                  <a:lnTo>
                    <a:pt x="23" y="168"/>
                  </a:lnTo>
                  <a:lnTo>
                    <a:pt x="21" y="168"/>
                  </a:lnTo>
                  <a:lnTo>
                    <a:pt x="21" y="168"/>
                  </a:lnTo>
                  <a:lnTo>
                    <a:pt x="18" y="168"/>
                  </a:lnTo>
                  <a:lnTo>
                    <a:pt x="18" y="170"/>
                  </a:lnTo>
                  <a:lnTo>
                    <a:pt x="18" y="170"/>
                  </a:lnTo>
                  <a:lnTo>
                    <a:pt x="18" y="170"/>
                  </a:lnTo>
                  <a:lnTo>
                    <a:pt x="16" y="170"/>
                  </a:lnTo>
                  <a:lnTo>
                    <a:pt x="16" y="168"/>
                  </a:lnTo>
                  <a:lnTo>
                    <a:pt x="16" y="168"/>
                  </a:lnTo>
                  <a:lnTo>
                    <a:pt x="16" y="168"/>
                  </a:lnTo>
                  <a:lnTo>
                    <a:pt x="14" y="168"/>
                  </a:lnTo>
                  <a:lnTo>
                    <a:pt x="14" y="168"/>
                  </a:lnTo>
                  <a:lnTo>
                    <a:pt x="14" y="168"/>
                  </a:lnTo>
                  <a:lnTo>
                    <a:pt x="11" y="168"/>
                  </a:lnTo>
                  <a:lnTo>
                    <a:pt x="11" y="168"/>
                  </a:lnTo>
                  <a:lnTo>
                    <a:pt x="11" y="168"/>
                  </a:lnTo>
                  <a:lnTo>
                    <a:pt x="11" y="168"/>
                  </a:lnTo>
                  <a:lnTo>
                    <a:pt x="11" y="170"/>
                  </a:lnTo>
                  <a:lnTo>
                    <a:pt x="9" y="170"/>
                  </a:lnTo>
                  <a:lnTo>
                    <a:pt x="9" y="170"/>
                  </a:lnTo>
                  <a:lnTo>
                    <a:pt x="7" y="170"/>
                  </a:lnTo>
                  <a:lnTo>
                    <a:pt x="7" y="170"/>
                  </a:lnTo>
                  <a:lnTo>
                    <a:pt x="7" y="170"/>
                  </a:lnTo>
                  <a:lnTo>
                    <a:pt x="7" y="168"/>
                  </a:lnTo>
                  <a:lnTo>
                    <a:pt x="4" y="168"/>
                  </a:lnTo>
                  <a:lnTo>
                    <a:pt x="4" y="168"/>
                  </a:lnTo>
                  <a:lnTo>
                    <a:pt x="4" y="168"/>
                  </a:lnTo>
                  <a:lnTo>
                    <a:pt x="4" y="165"/>
                  </a:lnTo>
                  <a:lnTo>
                    <a:pt x="4" y="165"/>
                  </a:lnTo>
                  <a:lnTo>
                    <a:pt x="4" y="165"/>
                  </a:lnTo>
                  <a:lnTo>
                    <a:pt x="4" y="163"/>
                  </a:lnTo>
                  <a:lnTo>
                    <a:pt x="4" y="163"/>
                  </a:lnTo>
                  <a:lnTo>
                    <a:pt x="4" y="161"/>
                  </a:lnTo>
                  <a:lnTo>
                    <a:pt x="4" y="161"/>
                  </a:lnTo>
                  <a:lnTo>
                    <a:pt x="4" y="158"/>
                  </a:lnTo>
                  <a:lnTo>
                    <a:pt x="4" y="158"/>
                  </a:lnTo>
                  <a:lnTo>
                    <a:pt x="4" y="156"/>
                  </a:lnTo>
                  <a:lnTo>
                    <a:pt x="4" y="156"/>
                  </a:lnTo>
                  <a:lnTo>
                    <a:pt x="4" y="156"/>
                  </a:lnTo>
                  <a:lnTo>
                    <a:pt x="4" y="154"/>
                  </a:lnTo>
                  <a:lnTo>
                    <a:pt x="4" y="154"/>
                  </a:lnTo>
                  <a:lnTo>
                    <a:pt x="4" y="151"/>
                  </a:lnTo>
                  <a:lnTo>
                    <a:pt x="4" y="151"/>
                  </a:lnTo>
                  <a:lnTo>
                    <a:pt x="4" y="149"/>
                  </a:lnTo>
                  <a:lnTo>
                    <a:pt x="4" y="149"/>
                  </a:lnTo>
                  <a:lnTo>
                    <a:pt x="4" y="146"/>
                  </a:lnTo>
                  <a:lnTo>
                    <a:pt x="4" y="146"/>
                  </a:lnTo>
                  <a:lnTo>
                    <a:pt x="4" y="146"/>
                  </a:lnTo>
                  <a:lnTo>
                    <a:pt x="4" y="144"/>
                  </a:lnTo>
                  <a:lnTo>
                    <a:pt x="4" y="144"/>
                  </a:lnTo>
                  <a:lnTo>
                    <a:pt x="4" y="142"/>
                  </a:lnTo>
                  <a:lnTo>
                    <a:pt x="4" y="142"/>
                  </a:lnTo>
                  <a:lnTo>
                    <a:pt x="4" y="139"/>
                  </a:lnTo>
                  <a:lnTo>
                    <a:pt x="4" y="139"/>
                  </a:lnTo>
                  <a:lnTo>
                    <a:pt x="4" y="137"/>
                  </a:lnTo>
                  <a:lnTo>
                    <a:pt x="4" y="137"/>
                  </a:lnTo>
                  <a:lnTo>
                    <a:pt x="4" y="135"/>
                  </a:lnTo>
                  <a:lnTo>
                    <a:pt x="4" y="135"/>
                  </a:lnTo>
                  <a:lnTo>
                    <a:pt x="4" y="135"/>
                  </a:lnTo>
                  <a:lnTo>
                    <a:pt x="4" y="132"/>
                  </a:lnTo>
                  <a:lnTo>
                    <a:pt x="4" y="132"/>
                  </a:lnTo>
                  <a:lnTo>
                    <a:pt x="4" y="130"/>
                  </a:lnTo>
                  <a:lnTo>
                    <a:pt x="4" y="130"/>
                  </a:lnTo>
                  <a:lnTo>
                    <a:pt x="4" y="127"/>
                  </a:lnTo>
                  <a:lnTo>
                    <a:pt x="4" y="127"/>
                  </a:lnTo>
                  <a:lnTo>
                    <a:pt x="4" y="125"/>
                  </a:lnTo>
                  <a:lnTo>
                    <a:pt x="4" y="125"/>
                  </a:lnTo>
                  <a:lnTo>
                    <a:pt x="4" y="125"/>
                  </a:lnTo>
                  <a:lnTo>
                    <a:pt x="4" y="123"/>
                  </a:lnTo>
                  <a:lnTo>
                    <a:pt x="4" y="123"/>
                  </a:lnTo>
                  <a:lnTo>
                    <a:pt x="4" y="120"/>
                  </a:lnTo>
                  <a:lnTo>
                    <a:pt x="4" y="120"/>
                  </a:lnTo>
                  <a:lnTo>
                    <a:pt x="4" y="118"/>
                  </a:lnTo>
                  <a:lnTo>
                    <a:pt x="4" y="118"/>
                  </a:lnTo>
                  <a:lnTo>
                    <a:pt x="4" y="116"/>
                  </a:lnTo>
                  <a:lnTo>
                    <a:pt x="4" y="116"/>
                  </a:lnTo>
                  <a:lnTo>
                    <a:pt x="4" y="116"/>
                  </a:lnTo>
                  <a:lnTo>
                    <a:pt x="4" y="113"/>
                  </a:lnTo>
                  <a:lnTo>
                    <a:pt x="4" y="113"/>
                  </a:lnTo>
                  <a:lnTo>
                    <a:pt x="4" y="111"/>
                  </a:lnTo>
                  <a:lnTo>
                    <a:pt x="4" y="111"/>
                  </a:lnTo>
                  <a:lnTo>
                    <a:pt x="4" y="111"/>
                  </a:lnTo>
                  <a:lnTo>
                    <a:pt x="4" y="109"/>
                  </a:lnTo>
                  <a:lnTo>
                    <a:pt x="2" y="109"/>
                  </a:lnTo>
                  <a:lnTo>
                    <a:pt x="2" y="109"/>
                  </a:lnTo>
                  <a:lnTo>
                    <a:pt x="2" y="109"/>
                  </a:lnTo>
                  <a:lnTo>
                    <a:pt x="2" y="106"/>
                  </a:lnTo>
                  <a:lnTo>
                    <a:pt x="2" y="106"/>
                  </a:lnTo>
                  <a:lnTo>
                    <a:pt x="2" y="106"/>
                  </a:lnTo>
                  <a:lnTo>
                    <a:pt x="0" y="106"/>
                  </a:lnTo>
                  <a:lnTo>
                    <a:pt x="0" y="104"/>
                  </a:lnTo>
                  <a:lnTo>
                    <a:pt x="0" y="104"/>
                  </a:lnTo>
                  <a:lnTo>
                    <a:pt x="2" y="104"/>
                  </a:lnTo>
                  <a:lnTo>
                    <a:pt x="2" y="101"/>
                  </a:lnTo>
                  <a:lnTo>
                    <a:pt x="2" y="101"/>
                  </a:lnTo>
                  <a:lnTo>
                    <a:pt x="2" y="101"/>
                  </a:lnTo>
                  <a:lnTo>
                    <a:pt x="2" y="99"/>
                  </a:lnTo>
                  <a:lnTo>
                    <a:pt x="2" y="99"/>
                  </a:lnTo>
                  <a:lnTo>
                    <a:pt x="2" y="97"/>
                  </a:lnTo>
                  <a:lnTo>
                    <a:pt x="4" y="97"/>
                  </a:lnTo>
                  <a:lnTo>
                    <a:pt x="4" y="97"/>
                  </a:lnTo>
                  <a:lnTo>
                    <a:pt x="4" y="97"/>
                  </a:lnTo>
                  <a:lnTo>
                    <a:pt x="4" y="94"/>
                  </a:lnTo>
                  <a:lnTo>
                    <a:pt x="4" y="94"/>
                  </a:lnTo>
                  <a:lnTo>
                    <a:pt x="4" y="92"/>
                  </a:lnTo>
                  <a:lnTo>
                    <a:pt x="4" y="92"/>
                  </a:lnTo>
                  <a:lnTo>
                    <a:pt x="4" y="90"/>
                  </a:lnTo>
                  <a:lnTo>
                    <a:pt x="4" y="90"/>
                  </a:lnTo>
                  <a:lnTo>
                    <a:pt x="4" y="87"/>
                  </a:lnTo>
                  <a:lnTo>
                    <a:pt x="4" y="87"/>
                  </a:lnTo>
                  <a:lnTo>
                    <a:pt x="4" y="87"/>
                  </a:lnTo>
                  <a:lnTo>
                    <a:pt x="4" y="87"/>
                  </a:lnTo>
                  <a:lnTo>
                    <a:pt x="4" y="85"/>
                  </a:lnTo>
                  <a:lnTo>
                    <a:pt x="4" y="85"/>
                  </a:lnTo>
                  <a:lnTo>
                    <a:pt x="4" y="82"/>
                  </a:lnTo>
                  <a:lnTo>
                    <a:pt x="4" y="82"/>
                  </a:lnTo>
                  <a:lnTo>
                    <a:pt x="4" y="80"/>
                  </a:lnTo>
                  <a:lnTo>
                    <a:pt x="4" y="80"/>
                  </a:lnTo>
                  <a:lnTo>
                    <a:pt x="4" y="78"/>
                  </a:lnTo>
                  <a:lnTo>
                    <a:pt x="4" y="78"/>
                  </a:lnTo>
                  <a:lnTo>
                    <a:pt x="4" y="75"/>
                  </a:lnTo>
                  <a:lnTo>
                    <a:pt x="4" y="75"/>
                  </a:lnTo>
                  <a:lnTo>
                    <a:pt x="4" y="75"/>
                  </a:lnTo>
                  <a:lnTo>
                    <a:pt x="4" y="73"/>
                  </a:lnTo>
                  <a:lnTo>
                    <a:pt x="4" y="73"/>
                  </a:lnTo>
                  <a:lnTo>
                    <a:pt x="4" y="71"/>
                  </a:lnTo>
                  <a:lnTo>
                    <a:pt x="4" y="71"/>
                  </a:lnTo>
                  <a:lnTo>
                    <a:pt x="4" y="68"/>
                  </a:lnTo>
                  <a:lnTo>
                    <a:pt x="4" y="68"/>
                  </a:lnTo>
                  <a:lnTo>
                    <a:pt x="4" y="66"/>
                  </a:lnTo>
                  <a:lnTo>
                    <a:pt x="4" y="66"/>
                  </a:lnTo>
                  <a:lnTo>
                    <a:pt x="4" y="66"/>
                  </a:lnTo>
                  <a:lnTo>
                    <a:pt x="4" y="64"/>
                  </a:lnTo>
                  <a:lnTo>
                    <a:pt x="4" y="64"/>
                  </a:lnTo>
                  <a:lnTo>
                    <a:pt x="4" y="61"/>
                  </a:lnTo>
                  <a:lnTo>
                    <a:pt x="4" y="61"/>
                  </a:lnTo>
                  <a:lnTo>
                    <a:pt x="4" y="59"/>
                  </a:lnTo>
                  <a:lnTo>
                    <a:pt x="4" y="59"/>
                  </a:lnTo>
                  <a:lnTo>
                    <a:pt x="4" y="56"/>
                  </a:lnTo>
                  <a:lnTo>
                    <a:pt x="4" y="56"/>
                  </a:lnTo>
                  <a:lnTo>
                    <a:pt x="4" y="56"/>
                  </a:lnTo>
                  <a:lnTo>
                    <a:pt x="4" y="54"/>
                  </a:lnTo>
                  <a:lnTo>
                    <a:pt x="4" y="54"/>
                  </a:lnTo>
                  <a:lnTo>
                    <a:pt x="4" y="52"/>
                  </a:lnTo>
                  <a:lnTo>
                    <a:pt x="4" y="52"/>
                  </a:lnTo>
                  <a:lnTo>
                    <a:pt x="4" y="49"/>
                  </a:lnTo>
                  <a:lnTo>
                    <a:pt x="4" y="49"/>
                  </a:lnTo>
                  <a:lnTo>
                    <a:pt x="4" y="47"/>
                  </a:lnTo>
                  <a:lnTo>
                    <a:pt x="4" y="47"/>
                  </a:lnTo>
                  <a:lnTo>
                    <a:pt x="4" y="47"/>
                  </a:lnTo>
                  <a:lnTo>
                    <a:pt x="4" y="45"/>
                  </a:lnTo>
                  <a:lnTo>
                    <a:pt x="4" y="45"/>
                  </a:lnTo>
                  <a:lnTo>
                    <a:pt x="4" y="42"/>
                  </a:lnTo>
                  <a:lnTo>
                    <a:pt x="4" y="42"/>
                  </a:lnTo>
                  <a:lnTo>
                    <a:pt x="4" y="40"/>
                  </a:lnTo>
                  <a:lnTo>
                    <a:pt x="4" y="40"/>
                  </a:lnTo>
                  <a:lnTo>
                    <a:pt x="4" y="37"/>
                  </a:lnTo>
                  <a:lnTo>
                    <a:pt x="4" y="37"/>
                  </a:lnTo>
                  <a:lnTo>
                    <a:pt x="4" y="37"/>
                  </a:lnTo>
                  <a:lnTo>
                    <a:pt x="4" y="35"/>
                  </a:lnTo>
                  <a:lnTo>
                    <a:pt x="4" y="35"/>
                  </a:lnTo>
                  <a:lnTo>
                    <a:pt x="4" y="33"/>
                  </a:lnTo>
                  <a:lnTo>
                    <a:pt x="4" y="33"/>
                  </a:lnTo>
                  <a:lnTo>
                    <a:pt x="4" y="30"/>
                  </a:lnTo>
                  <a:lnTo>
                    <a:pt x="4" y="30"/>
                  </a:lnTo>
                  <a:lnTo>
                    <a:pt x="4" y="28"/>
                  </a:lnTo>
                  <a:lnTo>
                    <a:pt x="4" y="28"/>
                  </a:lnTo>
                  <a:lnTo>
                    <a:pt x="4" y="28"/>
                  </a:lnTo>
                  <a:lnTo>
                    <a:pt x="4" y="26"/>
                  </a:lnTo>
                  <a:lnTo>
                    <a:pt x="4" y="26"/>
                  </a:lnTo>
                  <a:lnTo>
                    <a:pt x="4" y="23"/>
                  </a:lnTo>
                  <a:lnTo>
                    <a:pt x="4" y="23"/>
                  </a:lnTo>
                  <a:lnTo>
                    <a:pt x="4" y="21"/>
                  </a:lnTo>
                  <a:lnTo>
                    <a:pt x="4" y="21"/>
                  </a:lnTo>
                  <a:lnTo>
                    <a:pt x="4" y="18"/>
                  </a:lnTo>
                  <a:lnTo>
                    <a:pt x="4" y="18"/>
                  </a:lnTo>
                  <a:lnTo>
                    <a:pt x="4" y="16"/>
                  </a:lnTo>
                  <a:lnTo>
                    <a:pt x="4" y="16"/>
                  </a:lnTo>
                  <a:lnTo>
                    <a:pt x="4" y="16"/>
                  </a:lnTo>
                  <a:lnTo>
                    <a:pt x="4" y="14"/>
                  </a:lnTo>
                  <a:lnTo>
                    <a:pt x="4" y="14"/>
                  </a:lnTo>
                  <a:lnTo>
                    <a:pt x="4" y="11"/>
                  </a:lnTo>
                  <a:lnTo>
                    <a:pt x="4" y="11"/>
                  </a:lnTo>
                  <a:lnTo>
                    <a:pt x="4" y="9"/>
                  </a:lnTo>
                  <a:lnTo>
                    <a:pt x="4" y="9"/>
                  </a:lnTo>
                  <a:lnTo>
                    <a:pt x="4" y="7"/>
                  </a:lnTo>
                  <a:lnTo>
                    <a:pt x="4" y="7"/>
                  </a:lnTo>
                  <a:lnTo>
                    <a:pt x="4" y="7"/>
                  </a:lnTo>
                  <a:lnTo>
                    <a:pt x="4" y="4"/>
                  </a:lnTo>
                  <a:lnTo>
                    <a:pt x="4" y="4"/>
                  </a:lnTo>
                  <a:lnTo>
                    <a:pt x="4" y="2"/>
                  </a:lnTo>
                  <a:lnTo>
                    <a:pt x="4" y="2"/>
                  </a:lnTo>
                  <a:lnTo>
                    <a:pt x="4" y="0"/>
                  </a:lnTo>
                  <a:lnTo>
                    <a:pt x="4" y="0"/>
                  </a:lnTo>
                  <a:lnTo>
                    <a:pt x="7" y="0"/>
                  </a:lnTo>
                  <a:lnTo>
                    <a:pt x="7" y="0"/>
                  </a:lnTo>
                  <a:lnTo>
                    <a:pt x="7" y="2"/>
                  </a:lnTo>
                  <a:lnTo>
                    <a:pt x="7" y="2"/>
                  </a:lnTo>
                  <a:lnTo>
                    <a:pt x="9" y="2"/>
                  </a:lnTo>
                  <a:lnTo>
                    <a:pt x="9" y="2"/>
                  </a:lnTo>
                  <a:lnTo>
                    <a:pt x="11" y="2"/>
                  </a:lnTo>
                  <a:lnTo>
                    <a:pt x="11" y="2"/>
                  </a:lnTo>
                  <a:lnTo>
                    <a:pt x="11" y="2"/>
                  </a:lnTo>
                  <a:lnTo>
                    <a:pt x="11" y="4"/>
                  </a:lnTo>
                  <a:lnTo>
                    <a:pt x="11" y="4"/>
                  </a:lnTo>
                  <a:lnTo>
                    <a:pt x="14" y="4"/>
                  </a:lnTo>
                  <a:lnTo>
                    <a:pt x="14" y="4"/>
                  </a:lnTo>
                  <a:lnTo>
                    <a:pt x="14" y="4"/>
                  </a:lnTo>
                  <a:lnTo>
                    <a:pt x="16" y="4"/>
                  </a:lnTo>
                  <a:lnTo>
                    <a:pt x="16" y="4"/>
                  </a:lnTo>
                  <a:lnTo>
                    <a:pt x="16" y="4"/>
                  </a:lnTo>
                  <a:lnTo>
                    <a:pt x="16" y="7"/>
                  </a:lnTo>
                  <a:lnTo>
                    <a:pt x="18" y="7"/>
                  </a:lnTo>
                  <a:lnTo>
                    <a:pt x="18" y="7"/>
                  </a:lnTo>
                  <a:lnTo>
                    <a:pt x="18" y="7"/>
                  </a:lnTo>
                  <a:lnTo>
                    <a:pt x="18" y="7"/>
                  </a:lnTo>
                  <a:lnTo>
                    <a:pt x="18" y="7"/>
                  </a:lnTo>
                  <a:lnTo>
                    <a:pt x="21" y="7"/>
                  </a:lnTo>
                  <a:lnTo>
                    <a:pt x="21" y="7"/>
                  </a:lnTo>
                  <a:lnTo>
                    <a:pt x="23" y="7"/>
                  </a:lnTo>
                  <a:lnTo>
                    <a:pt x="23" y="9"/>
                  </a:lnTo>
                  <a:lnTo>
                    <a:pt x="23" y="9"/>
                  </a:lnTo>
                  <a:lnTo>
                    <a:pt x="23" y="9"/>
                  </a:lnTo>
                  <a:lnTo>
                    <a:pt x="23" y="9"/>
                  </a:lnTo>
                  <a:lnTo>
                    <a:pt x="26" y="9"/>
                  </a:lnTo>
                  <a:lnTo>
                    <a:pt x="26" y="9"/>
                  </a:lnTo>
                  <a:lnTo>
                    <a:pt x="26" y="9"/>
                  </a:lnTo>
                  <a:lnTo>
                    <a:pt x="28" y="9"/>
                  </a:lnTo>
                  <a:lnTo>
                    <a:pt x="28" y="11"/>
                  </a:lnTo>
                  <a:lnTo>
                    <a:pt x="28" y="11"/>
                  </a:lnTo>
                  <a:lnTo>
                    <a:pt x="28" y="11"/>
                  </a:lnTo>
                  <a:lnTo>
                    <a:pt x="30" y="11"/>
                  </a:lnTo>
                  <a:lnTo>
                    <a:pt x="30" y="14"/>
                  </a:lnTo>
                  <a:lnTo>
                    <a:pt x="30" y="14"/>
                  </a:lnTo>
                  <a:lnTo>
                    <a:pt x="30" y="14"/>
                  </a:lnTo>
                  <a:lnTo>
                    <a:pt x="33" y="14"/>
                  </a:lnTo>
                  <a:lnTo>
                    <a:pt x="33" y="14"/>
                  </a:lnTo>
                  <a:lnTo>
                    <a:pt x="33" y="14"/>
                  </a:lnTo>
                  <a:lnTo>
                    <a:pt x="35" y="14"/>
                  </a:lnTo>
                  <a:lnTo>
                    <a:pt x="35" y="14"/>
                  </a:lnTo>
                  <a:lnTo>
                    <a:pt x="35" y="14"/>
                  </a:lnTo>
                  <a:lnTo>
                    <a:pt x="35" y="14"/>
                  </a:lnTo>
                  <a:lnTo>
                    <a:pt x="37" y="14"/>
                  </a:lnTo>
                  <a:lnTo>
                    <a:pt x="37" y="14"/>
                  </a:lnTo>
                  <a:lnTo>
                    <a:pt x="37" y="16"/>
                  </a:lnTo>
                  <a:lnTo>
                    <a:pt x="37" y="16"/>
                  </a:lnTo>
                  <a:lnTo>
                    <a:pt x="37" y="16"/>
                  </a:lnTo>
                  <a:lnTo>
                    <a:pt x="37" y="16"/>
                  </a:lnTo>
                  <a:lnTo>
                    <a:pt x="40" y="16"/>
                  </a:lnTo>
                  <a:lnTo>
                    <a:pt x="40" y="16"/>
                  </a:lnTo>
                  <a:lnTo>
                    <a:pt x="40" y="16"/>
                  </a:lnTo>
                  <a:lnTo>
                    <a:pt x="40" y="16"/>
                  </a:lnTo>
                  <a:lnTo>
                    <a:pt x="42" y="16"/>
                  </a:lnTo>
                  <a:lnTo>
                    <a:pt x="42" y="18"/>
                  </a:lnTo>
                  <a:lnTo>
                    <a:pt x="42" y="18"/>
                  </a:lnTo>
                  <a:lnTo>
                    <a:pt x="44" y="18"/>
                  </a:lnTo>
                  <a:lnTo>
                    <a:pt x="44" y="18"/>
                  </a:lnTo>
                  <a:lnTo>
                    <a:pt x="44" y="18"/>
                  </a:lnTo>
                  <a:lnTo>
                    <a:pt x="44" y="18"/>
                  </a:lnTo>
                  <a:lnTo>
                    <a:pt x="47" y="18"/>
                  </a:lnTo>
                  <a:lnTo>
                    <a:pt x="47" y="18"/>
                  </a:lnTo>
                  <a:lnTo>
                    <a:pt x="49" y="18"/>
                  </a:lnTo>
                  <a:lnTo>
                    <a:pt x="49" y="18"/>
                  </a:lnTo>
                  <a:lnTo>
                    <a:pt x="49" y="18"/>
                  </a:lnTo>
                  <a:lnTo>
                    <a:pt x="52" y="18"/>
                  </a:lnTo>
                  <a:lnTo>
                    <a:pt x="52" y="18"/>
                  </a:lnTo>
                  <a:lnTo>
                    <a:pt x="52" y="18"/>
                  </a:lnTo>
                  <a:lnTo>
                    <a:pt x="52" y="21"/>
                  </a:lnTo>
                  <a:lnTo>
                    <a:pt x="54" y="21"/>
                  </a:lnTo>
                  <a:lnTo>
                    <a:pt x="54" y="21"/>
                  </a:lnTo>
                  <a:lnTo>
                    <a:pt x="56" y="21"/>
                  </a:lnTo>
                  <a:lnTo>
                    <a:pt x="56" y="21"/>
                  </a:lnTo>
                  <a:lnTo>
                    <a:pt x="56" y="21"/>
                  </a:lnTo>
                  <a:lnTo>
                    <a:pt x="56" y="21"/>
                  </a:lnTo>
                  <a:lnTo>
                    <a:pt x="59" y="21"/>
                  </a:lnTo>
                  <a:lnTo>
                    <a:pt x="59" y="21"/>
                  </a:lnTo>
                  <a:lnTo>
                    <a:pt x="59" y="18"/>
                  </a:lnTo>
                  <a:lnTo>
                    <a:pt x="59" y="18"/>
                  </a:lnTo>
                  <a:lnTo>
                    <a:pt x="59" y="18"/>
                  </a:lnTo>
                  <a:lnTo>
                    <a:pt x="59" y="18"/>
                  </a:lnTo>
                  <a:lnTo>
                    <a:pt x="59" y="18"/>
                  </a:lnTo>
                  <a:lnTo>
                    <a:pt x="61" y="18"/>
                  </a:lnTo>
                  <a:lnTo>
                    <a:pt x="61" y="21"/>
                  </a:lnTo>
                  <a:lnTo>
                    <a:pt x="61" y="21"/>
                  </a:lnTo>
                  <a:lnTo>
                    <a:pt x="61" y="21"/>
                  </a:lnTo>
                  <a:lnTo>
                    <a:pt x="61" y="23"/>
                  </a:lnTo>
                  <a:lnTo>
                    <a:pt x="61" y="23"/>
                  </a:lnTo>
                  <a:lnTo>
                    <a:pt x="59" y="23"/>
                  </a:lnTo>
                  <a:lnTo>
                    <a:pt x="59" y="23"/>
                  </a:lnTo>
                  <a:lnTo>
                    <a:pt x="61" y="23"/>
                  </a:lnTo>
                  <a:lnTo>
                    <a:pt x="61" y="26"/>
                  </a:lnTo>
                  <a:lnTo>
                    <a:pt x="61" y="26"/>
                  </a:lnTo>
                  <a:lnTo>
                    <a:pt x="63" y="26"/>
                  </a:lnTo>
                  <a:lnTo>
                    <a:pt x="63" y="26"/>
                  </a:lnTo>
                  <a:lnTo>
                    <a:pt x="63" y="26"/>
                  </a:lnTo>
                  <a:lnTo>
                    <a:pt x="63" y="26"/>
                  </a:lnTo>
                  <a:lnTo>
                    <a:pt x="63" y="28"/>
                  </a:lnTo>
                  <a:lnTo>
                    <a:pt x="66" y="28"/>
                  </a:lnTo>
                  <a:lnTo>
                    <a:pt x="66" y="28"/>
                  </a:lnTo>
                  <a:lnTo>
                    <a:pt x="66" y="28"/>
                  </a:lnTo>
                  <a:lnTo>
                    <a:pt x="66" y="28"/>
                  </a:lnTo>
                  <a:lnTo>
                    <a:pt x="66" y="28"/>
                  </a:lnTo>
                  <a:lnTo>
                    <a:pt x="68" y="28"/>
                  </a:lnTo>
                  <a:lnTo>
                    <a:pt x="68" y="30"/>
                  </a:lnTo>
                  <a:lnTo>
                    <a:pt x="68" y="30"/>
                  </a:lnTo>
                  <a:lnTo>
                    <a:pt x="68" y="30"/>
                  </a:lnTo>
                  <a:lnTo>
                    <a:pt x="71" y="30"/>
                  </a:lnTo>
                  <a:lnTo>
                    <a:pt x="71" y="30"/>
                  </a:lnTo>
                  <a:lnTo>
                    <a:pt x="71" y="30"/>
                  </a:lnTo>
                  <a:lnTo>
                    <a:pt x="71" y="30"/>
                  </a:lnTo>
                  <a:lnTo>
                    <a:pt x="73" y="30"/>
                  </a:lnTo>
                  <a:lnTo>
                    <a:pt x="73" y="30"/>
                  </a:lnTo>
                  <a:lnTo>
                    <a:pt x="73" y="30"/>
                  </a:lnTo>
                  <a:lnTo>
                    <a:pt x="75" y="30"/>
                  </a:lnTo>
                  <a:lnTo>
                    <a:pt x="75" y="30"/>
                  </a:lnTo>
                  <a:lnTo>
                    <a:pt x="78" y="30"/>
                  </a:lnTo>
                  <a:lnTo>
                    <a:pt x="78" y="30"/>
                  </a:lnTo>
                  <a:lnTo>
                    <a:pt x="78" y="30"/>
                  </a:lnTo>
                  <a:lnTo>
                    <a:pt x="78" y="30"/>
                  </a:lnTo>
                  <a:lnTo>
                    <a:pt x="80" y="30"/>
                  </a:lnTo>
                  <a:lnTo>
                    <a:pt x="80" y="30"/>
                  </a:lnTo>
                  <a:lnTo>
                    <a:pt x="80" y="33"/>
                  </a:lnTo>
                  <a:lnTo>
                    <a:pt x="80" y="33"/>
                  </a:lnTo>
                  <a:lnTo>
                    <a:pt x="80" y="33"/>
                  </a:lnTo>
                  <a:lnTo>
                    <a:pt x="80" y="35"/>
                  </a:lnTo>
                  <a:lnTo>
                    <a:pt x="80" y="35"/>
                  </a:lnTo>
                  <a:lnTo>
                    <a:pt x="80" y="35"/>
                  </a:lnTo>
                  <a:lnTo>
                    <a:pt x="80" y="35"/>
                  </a:lnTo>
                  <a:lnTo>
                    <a:pt x="80" y="37"/>
                  </a:lnTo>
                  <a:lnTo>
                    <a:pt x="82" y="37"/>
                  </a:lnTo>
                  <a:lnTo>
                    <a:pt x="82" y="37"/>
                  </a:lnTo>
                  <a:lnTo>
                    <a:pt x="85" y="37"/>
                  </a:lnTo>
                  <a:lnTo>
                    <a:pt x="85" y="37"/>
                  </a:lnTo>
                  <a:lnTo>
                    <a:pt x="85" y="37"/>
                  </a:lnTo>
                  <a:lnTo>
                    <a:pt x="85" y="37"/>
                  </a:lnTo>
                  <a:lnTo>
                    <a:pt x="85" y="37"/>
                  </a:lnTo>
                  <a:lnTo>
                    <a:pt x="87" y="37"/>
                  </a:lnTo>
                  <a:lnTo>
                    <a:pt x="87" y="37"/>
                  </a:lnTo>
                  <a:lnTo>
                    <a:pt x="87" y="40"/>
                  </a:lnTo>
                  <a:lnTo>
                    <a:pt x="87" y="40"/>
                  </a:lnTo>
                  <a:lnTo>
                    <a:pt x="89" y="40"/>
                  </a:lnTo>
                  <a:lnTo>
                    <a:pt x="89" y="42"/>
                  </a:lnTo>
                  <a:lnTo>
                    <a:pt x="89" y="42"/>
                  </a:lnTo>
                  <a:lnTo>
                    <a:pt x="89" y="42"/>
                  </a:lnTo>
                  <a:lnTo>
                    <a:pt x="89" y="42"/>
                  </a:lnTo>
                  <a:lnTo>
                    <a:pt x="89" y="45"/>
                  </a:lnTo>
                  <a:lnTo>
                    <a:pt x="92" y="45"/>
                  </a:lnTo>
                  <a:lnTo>
                    <a:pt x="92" y="45"/>
                  </a:lnTo>
                  <a:lnTo>
                    <a:pt x="92" y="45"/>
                  </a:lnTo>
                  <a:lnTo>
                    <a:pt x="92" y="45"/>
                  </a:lnTo>
                  <a:lnTo>
                    <a:pt x="94" y="45"/>
                  </a:lnTo>
                  <a:lnTo>
                    <a:pt x="94" y="47"/>
                  </a:lnTo>
                  <a:lnTo>
                    <a:pt x="94" y="47"/>
                  </a:lnTo>
                  <a:lnTo>
                    <a:pt x="97" y="47"/>
                  </a:lnTo>
                  <a:lnTo>
                    <a:pt x="97" y="47"/>
                  </a:lnTo>
                  <a:lnTo>
                    <a:pt x="97" y="47"/>
                  </a:lnTo>
                  <a:lnTo>
                    <a:pt x="99" y="47"/>
                  </a:lnTo>
                  <a:lnTo>
                    <a:pt x="99" y="47"/>
                  </a:lnTo>
                  <a:lnTo>
                    <a:pt x="99" y="47"/>
                  </a:lnTo>
                  <a:lnTo>
                    <a:pt x="99" y="47"/>
                  </a:lnTo>
                  <a:lnTo>
                    <a:pt x="99" y="47"/>
                  </a:lnTo>
                  <a:lnTo>
                    <a:pt x="101" y="47"/>
                  </a:lnTo>
                  <a:lnTo>
                    <a:pt x="101" y="49"/>
                  </a:lnTo>
                  <a:lnTo>
                    <a:pt x="101" y="49"/>
                  </a:lnTo>
                  <a:lnTo>
                    <a:pt x="101" y="49"/>
                  </a:lnTo>
                  <a:lnTo>
                    <a:pt x="104" y="49"/>
                  </a:lnTo>
                  <a:lnTo>
                    <a:pt x="104" y="52"/>
                  </a:lnTo>
                  <a:lnTo>
                    <a:pt x="104" y="52"/>
                  </a:lnTo>
                  <a:lnTo>
                    <a:pt x="104" y="52"/>
                  </a:lnTo>
                  <a:lnTo>
                    <a:pt x="104" y="54"/>
                  </a:lnTo>
                  <a:lnTo>
                    <a:pt x="104" y="54"/>
                  </a:lnTo>
                  <a:lnTo>
                    <a:pt x="104" y="54"/>
                  </a:lnTo>
                  <a:lnTo>
                    <a:pt x="106" y="54"/>
                  </a:lnTo>
                  <a:lnTo>
                    <a:pt x="106" y="56"/>
                  </a:lnTo>
                  <a:lnTo>
                    <a:pt x="106" y="56"/>
                  </a:lnTo>
                  <a:lnTo>
                    <a:pt x="106" y="56"/>
                  </a:lnTo>
                  <a:lnTo>
                    <a:pt x="106" y="56"/>
                  </a:lnTo>
                  <a:lnTo>
                    <a:pt x="106" y="56"/>
                  </a:lnTo>
                  <a:lnTo>
                    <a:pt x="108" y="56"/>
                  </a:lnTo>
                  <a:lnTo>
                    <a:pt x="108" y="59"/>
                  </a:lnTo>
                  <a:lnTo>
                    <a:pt x="108" y="59"/>
                  </a:lnTo>
                  <a:lnTo>
                    <a:pt x="106" y="59"/>
                  </a:lnTo>
                  <a:lnTo>
                    <a:pt x="106" y="61"/>
                  </a:lnTo>
                  <a:lnTo>
                    <a:pt x="108" y="61"/>
                  </a:lnTo>
                  <a:lnTo>
                    <a:pt x="108" y="61"/>
                  </a:lnTo>
                  <a:lnTo>
                    <a:pt x="108" y="64"/>
                  </a:lnTo>
                  <a:lnTo>
                    <a:pt x="108" y="64"/>
                  </a:lnTo>
                  <a:lnTo>
                    <a:pt x="108" y="66"/>
                  </a:lnTo>
                  <a:lnTo>
                    <a:pt x="108" y="66"/>
                  </a:lnTo>
                  <a:lnTo>
                    <a:pt x="108" y="66"/>
                  </a:lnTo>
                  <a:lnTo>
                    <a:pt x="108" y="68"/>
                  </a:lnTo>
                  <a:lnTo>
                    <a:pt x="106" y="68"/>
                  </a:lnTo>
                  <a:lnTo>
                    <a:pt x="106" y="68"/>
                  </a:lnTo>
                  <a:lnTo>
                    <a:pt x="106" y="71"/>
                  </a:lnTo>
                  <a:lnTo>
                    <a:pt x="106" y="71"/>
                  </a:lnTo>
                  <a:lnTo>
                    <a:pt x="106" y="71"/>
                  </a:lnTo>
                  <a:lnTo>
                    <a:pt x="106" y="73"/>
                  </a:lnTo>
                  <a:lnTo>
                    <a:pt x="106" y="73"/>
                  </a:lnTo>
                  <a:lnTo>
                    <a:pt x="106" y="73"/>
                  </a:lnTo>
                  <a:lnTo>
                    <a:pt x="108" y="73"/>
                  </a:lnTo>
                  <a:lnTo>
                    <a:pt x="108" y="73"/>
                  </a:lnTo>
                  <a:lnTo>
                    <a:pt x="111" y="73"/>
                  </a:lnTo>
                  <a:lnTo>
                    <a:pt x="111" y="73"/>
                  </a:lnTo>
                  <a:lnTo>
                    <a:pt x="111" y="73"/>
                  </a:lnTo>
                  <a:lnTo>
                    <a:pt x="113" y="73"/>
                  </a:lnTo>
                  <a:lnTo>
                    <a:pt x="113" y="75"/>
                  </a:lnTo>
                  <a:lnTo>
                    <a:pt x="113" y="75"/>
                  </a:lnTo>
                  <a:lnTo>
                    <a:pt x="113" y="75"/>
                  </a:lnTo>
                  <a:lnTo>
                    <a:pt x="116" y="75"/>
                  </a:lnTo>
                  <a:lnTo>
                    <a:pt x="116" y="75"/>
                  </a:lnTo>
                  <a:lnTo>
                    <a:pt x="116" y="75"/>
                  </a:lnTo>
                  <a:lnTo>
                    <a:pt x="118" y="75"/>
                  </a:lnTo>
                  <a:lnTo>
                    <a:pt x="118" y="75"/>
                  </a:lnTo>
                  <a:lnTo>
                    <a:pt x="118" y="75"/>
                  </a:lnTo>
                  <a:lnTo>
                    <a:pt x="120" y="75"/>
                  </a:lnTo>
                  <a:lnTo>
                    <a:pt x="120" y="75"/>
                  </a:lnTo>
                  <a:lnTo>
                    <a:pt x="120" y="75"/>
                  </a:lnTo>
                  <a:lnTo>
                    <a:pt x="123" y="75"/>
                  </a:lnTo>
                  <a:lnTo>
                    <a:pt x="123" y="75"/>
                  </a:lnTo>
                  <a:lnTo>
                    <a:pt x="123" y="78"/>
                  </a:lnTo>
                  <a:lnTo>
                    <a:pt x="123" y="78"/>
                  </a:lnTo>
                  <a:lnTo>
                    <a:pt x="123" y="78"/>
                  </a:lnTo>
                  <a:lnTo>
                    <a:pt x="125" y="78"/>
                  </a:lnTo>
                  <a:lnTo>
                    <a:pt x="125" y="80"/>
                  </a:lnTo>
                  <a:lnTo>
                    <a:pt x="125" y="80"/>
                  </a:lnTo>
                  <a:lnTo>
                    <a:pt x="125" y="80"/>
                  </a:lnTo>
                  <a:lnTo>
                    <a:pt x="125" y="80"/>
                  </a:lnTo>
                  <a:lnTo>
                    <a:pt x="127" y="80"/>
                  </a:lnTo>
                  <a:lnTo>
                    <a:pt x="127" y="80"/>
                  </a:lnTo>
                  <a:lnTo>
                    <a:pt x="127" y="82"/>
                  </a:lnTo>
                  <a:lnTo>
                    <a:pt x="130" y="82"/>
                  </a:lnTo>
                  <a:lnTo>
                    <a:pt x="130" y="82"/>
                  </a:lnTo>
                  <a:lnTo>
                    <a:pt x="130" y="82"/>
                  </a:lnTo>
                  <a:lnTo>
                    <a:pt x="130" y="82"/>
                  </a:lnTo>
                  <a:lnTo>
                    <a:pt x="132" y="82"/>
                  </a:lnTo>
                  <a:lnTo>
                    <a:pt x="132" y="85"/>
                  </a:lnTo>
                  <a:lnTo>
                    <a:pt x="132" y="85"/>
                  </a:lnTo>
                  <a:lnTo>
                    <a:pt x="132" y="85"/>
                  </a:lnTo>
                  <a:lnTo>
                    <a:pt x="134" y="85"/>
                  </a:lnTo>
                  <a:lnTo>
                    <a:pt x="134" y="85"/>
                  </a:lnTo>
                  <a:lnTo>
                    <a:pt x="134" y="85"/>
                  </a:lnTo>
                  <a:lnTo>
                    <a:pt x="137" y="85"/>
                  </a:lnTo>
                  <a:lnTo>
                    <a:pt x="137" y="85"/>
                  </a:lnTo>
                  <a:lnTo>
                    <a:pt x="137" y="85"/>
                  </a:lnTo>
                  <a:lnTo>
                    <a:pt x="139" y="85"/>
                  </a:lnTo>
                  <a:lnTo>
                    <a:pt x="139" y="85"/>
                  </a:lnTo>
                  <a:lnTo>
                    <a:pt x="139" y="85"/>
                  </a:lnTo>
                  <a:lnTo>
                    <a:pt x="139" y="85"/>
                  </a:lnTo>
                  <a:lnTo>
                    <a:pt x="139" y="85"/>
                  </a:lnTo>
                  <a:lnTo>
                    <a:pt x="142" y="85"/>
                  </a:lnTo>
                  <a:lnTo>
                    <a:pt x="142" y="85"/>
                  </a:lnTo>
                  <a:lnTo>
                    <a:pt x="142" y="87"/>
                  </a:lnTo>
                  <a:lnTo>
                    <a:pt x="144" y="87"/>
                  </a:lnTo>
                  <a:lnTo>
                    <a:pt x="144" y="87"/>
                  </a:lnTo>
                  <a:lnTo>
                    <a:pt x="144" y="87"/>
                  </a:lnTo>
                  <a:lnTo>
                    <a:pt x="144" y="87"/>
                  </a:lnTo>
                  <a:lnTo>
                    <a:pt x="146" y="87"/>
                  </a:lnTo>
                  <a:lnTo>
                    <a:pt x="146" y="87"/>
                  </a:lnTo>
                  <a:lnTo>
                    <a:pt x="146" y="87"/>
                  </a:lnTo>
                  <a:lnTo>
                    <a:pt x="146" y="90"/>
                  </a:lnTo>
                  <a:lnTo>
                    <a:pt x="146" y="90"/>
                  </a:lnTo>
                  <a:lnTo>
                    <a:pt x="146" y="90"/>
                  </a:lnTo>
                  <a:lnTo>
                    <a:pt x="146" y="92"/>
                  </a:lnTo>
                  <a:lnTo>
                    <a:pt x="149" y="92"/>
                  </a:lnTo>
                  <a:lnTo>
                    <a:pt x="149" y="92"/>
                  </a:lnTo>
                  <a:lnTo>
                    <a:pt x="149" y="94"/>
                  </a:lnTo>
                  <a:lnTo>
                    <a:pt x="149" y="94"/>
                  </a:lnTo>
                  <a:lnTo>
                    <a:pt x="151" y="94"/>
                  </a:lnTo>
                  <a:lnTo>
                    <a:pt x="151" y="94"/>
                  </a:lnTo>
                  <a:lnTo>
                    <a:pt x="151" y="94"/>
                  </a:lnTo>
                  <a:lnTo>
                    <a:pt x="151" y="97"/>
                  </a:lnTo>
                  <a:lnTo>
                    <a:pt x="151" y="97"/>
                  </a:lnTo>
                  <a:lnTo>
                    <a:pt x="151" y="97"/>
                  </a:lnTo>
                  <a:lnTo>
                    <a:pt x="151" y="97"/>
                  </a:lnTo>
                  <a:lnTo>
                    <a:pt x="151" y="99"/>
                  </a:lnTo>
                  <a:lnTo>
                    <a:pt x="151" y="99"/>
                  </a:lnTo>
                  <a:lnTo>
                    <a:pt x="151" y="101"/>
                  </a:lnTo>
                  <a:lnTo>
                    <a:pt x="151" y="101"/>
                  </a:lnTo>
                  <a:lnTo>
                    <a:pt x="151" y="104"/>
                  </a:lnTo>
                  <a:lnTo>
                    <a:pt x="151" y="104"/>
                  </a:lnTo>
                  <a:lnTo>
                    <a:pt x="151" y="104"/>
                  </a:lnTo>
                  <a:lnTo>
                    <a:pt x="151" y="106"/>
                  </a:lnTo>
                  <a:lnTo>
                    <a:pt x="151" y="106"/>
                  </a:lnTo>
                  <a:lnTo>
                    <a:pt x="149" y="106"/>
                  </a:lnTo>
                  <a:lnTo>
                    <a:pt x="149" y="106"/>
                  </a:lnTo>
                  <a:lnTo>
                    <a:pt x="146" y="106"/>
                  </a:lnTo>
                  <a:lnTo>
                    <a:pt x="146" y="106"/>
                  </a:lnTo>
                  <a:lnTo>
                    <a:pt x="146" y="106"/>
                  </a:lnTo>
                  <a:lnTo>
                    <a:pt x="146" y="106"/>
                  </a:lnTo>
                  <a:lnTo>
                    <a:pt x="146" y="106"/>
                  </a:lnTo>
                  <a:lnTo>
                    <a:pt x="146" y="106"/>
                  </a:lnTo>
                  <a:lnTo>
                    <a:pt x="144" y="106"/>
                  </a:lnTo>
                  <a:lnTo>
                    <a:pt x="144" y="106"/>
                  </a:lnTo>
                  <a:lnTo>
                    <a:pt x="144" y="106"/>
                  </a:lnTo>
                  <a:lnTo>
                    <a:pt x="142" y="106"/>
                  </a:lnTo>
                  <a:lnTo>
                    <a:pt x="142" y="106"/>
                  </a:lnTo>
                  <a:lnTo>
                    <a:pt x="139" y="106"/>
                  </a:lnTo>
                  <a:lnTo>
                    <a:pt x="139" y="106"/>
                  </a:lnTo>
                  <a:lnTo>
                    <a:pt x="139" y="106"/>
                  </a:lnTo>
                  <a:lnTo>
                    <a:pt x="137" y="106"/>
                  </a:lnTo>
                  <a:lnTo>
                    <a:pt x="137" y="106"/>
                  </a:lnTo>
                  <a:lnTo>
                    <a:pt x="137" y="106"/>
                  </a:lnTo>
                  <a:lnTo>
                    <a:pt x="137" y="106"/>
                  </a:lnTo>
                  <a:lnTo>
                    <a:pt x="134" y="106"/>
                  </a:lnTo>
                  <a:lnTo>
                    <a:pt x="134" y="106"/>
                  </a:lnTo>
                  <a:lnTo>
                    <a:pt x="134" y="106"/>
                  </a:lnTo>
                  <a:lnTo>
                    <a:pt x="132" y="106"/>
                  </a:lnTo>
                  <a:lnTo>
                    <a:pt x="132" y="106"/>
                  </a:lnTo>
                  <a:lnTo>
                    <a:pt x="132" y="106"/>
                  </a:lnTo>
                  <a:lnTo>
                    <a:pt x="132" y="109"/>
                  </a:lnTo>
                  <a:lnTo>
                    <a:pt x="132" y="109"/>
                  </a:lnTo>
                  <a:lnTo>
                    <a:pt x="132" y="111"/>
                  </a:lnTo>
                  <a:lnTo>
                    <a:pt x="132" y="111"/>
                  </a:lnTo>
                  <a:lnTo>
                    <a:pt x="132" y="111"/>
                  </a:lnTo>
                  <a:lnTo>
                    <a:pt x="132" y="113"/>
                  </a:lnTo>
                  <a:lnTo>
                    <a:pt x="134" y="113"/>
                  </a:lnTo>
                  <a:lnTo>
                    <a:pt x="134" y="113"/>
                  </a:lnTo>
                  <a:lnTo>
                    <a:pt x="134" y="113"/>
                  </a:lnTo>
                  <a:lnTo>
                    <a:pt x="134" y="116"/>
                  </a:lnTo>
                  <a:lnTo>
                    <a:pt x="134" y="116"/>
                  </a:lnTo>
                  <a:lnTo>
                    <a:pt x="137" y="116"/>
                  </a:lnTo>
                  <a:lnTo>
                    <a:pt x="137" y="116"/>
                  </a:lnTo>
                  <a:lnTo>
                    <a:pt x="137" y="118"/>
                  </a:lnTo>
                  <a:lnTo>
                    <a:pt x="137" y="118"/>
                  </a:lnTo>
                  <a:lnTo>
                    <a:pt x="137" y="118"/>
                  </a:lnTo>
                  <a:lnTo>
                    <a:pt x="137" y="120"/>
                  </a:lnTo>
                  <a:lnTo>
                    <a:pt x="137" y="120"/>
                  </a:lnTo>
                  <a:lnTo>
                    <a:pt x="137" y="123"/>
                  </a:lnTo>
                  <a:lnTo>
                    <a:pt x="137" y="123"/>
                  </a:lnTo>
                  <a:lnTo>
                    <a:pt x="139" y="123"/>
                  </a:lnTo>
                  <a:lnTo>
                    <a:pt x="139" y="123"/>
                  </a:lnTo>
                  <a:lnTo>
                    <a:pt x="139" y="123"/>
                  </a:lnTo>
                  <a:lnTo>
                    <a:pt x="139" y="125"/>
                  </a:lnTo>
                  <a:lnTo>
                    <a:pt x="139"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9" name="Freeform 75"/>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0" name="Freeform 76"/>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1" name="Freeform 77"/>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2" name="Freeform 78"/>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3" name="Freeform 79"/>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4" name="Freeform 80"/>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5" name="Freeform 81"/>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6" name="Freeform 82"/>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7" name="Freeform 83"/>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8" name="Freeform 84"/>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9" name="Freeform 85"/>
            <p:cNvSpPr>
              <a:spLocks/>
            </p:cNvSpPr>
            <p:nvPr/>
          </p:nvSpPr>
          <p:spPr bwMode="auto">
            <a:xfrm>
              <a:off x="7016247" y="5087123"/>
              <a:ext cx="226007" cy="269055"/>
            </a:xfrm>
            <a:custGeom>
              <a:avLst/>
              <a:gdLst/>
              <a:ahLst/>
              <a:cxnLst>
                <a:cxn ang="0">
                  <a:pos x="71" y="42"/>
                </a:cxn>
                <a:cxn ang="0">
                  <a:pos x="74" y="38"/>
                </a:cxn>
                <a:cxn ang="0">
                  <a:pos x="79" y="31"/>
                </a:cxn>
                <a:cxn ang="0">
                  <a:pos x="76" y="19"/>
                </a:cxn>
                <a:cxn ang="0">
                  <a:pos x="79" y="12"/>
                </a:cxn>
                <a:cxn ang="0">
                  <a:pos x="81" y="2"/>
                </a:cxn>
                <a:cxn ang="0">
                  <a:pos x="83" y="7"/>
                </a:cxn>
                <a:cxn ang="0">
                  <a:pos x="83" y="19"/>
                </a:cxn>
                <a:cxn ang="0">
                  <a:pos x="88" y="21"/>
                </a:cxn>
                <a:cxn ang="0">
                  <a:pos x="90" y="12"/>
                </a:cxn>
                <a:cxn ang="0">
                  <a:pos x="95" y="19"/>
                </a:cxn>
                <a:cxn ang="0">
                  <a:pos x="90" y="23"/>
                </a:cxn>
                <a:cxn ang="0">
                  <a:pos x="90" y="31"/>
                </a:cxn>
                <a:cxn ang="0">
                  <a:pos x="95" y="33"/>
                </a:cxn>
                <a:cxn ang="0">
                  <a:pos x="97" y="42"/>
                </a:cxn>
                <a:cxn ang="0">
                  <a:pos x="95" y="50"/>
                </a:cxn>
                <a:cxn ang="0">
                  <a:pos x="100" y="54"/>
                </a:cxn>
                <a:cxn ang="0">
                  <a:pos x="100" y="64"/>
                </a:cxn>
                <a:cxn ang="0">
                  <a:pos x="102" y="73"/>
                </a:cxn>
                <a:cxn ang="0">
                  <a:pos x="105" y="83"/>
                </a:cxn>
                <a:cxn ang="0">
                  <a:pos x="97" y="90"/>
                </a:cxn>
                <a:cxn ang="0">
                  <a:pos x="95" y="99"/>
                </a:cxn>
                <a:cxn ang="0">
                  <a:pos x="93" y="106"/>
                </a:cxn>
                <a:cxn ang="0">
                  <a:pos x="90" y="97"/>
                </a:cxn>
                <a:cxn ang="0">
                  <a:pos x="88" y="87"/>
                </a:cxn>
                <a:cxn ang="0">
                  <a:pos x="86" y="92"/>
                </a:cxn>
                <a:cxn ang="0">
                  <a:pos x="81" y="90"/>
                </a:cxn>
                <a:cxn ang="0">
                  <a:pos x="79" y="99"/>
                </a:cxn>
                <a:cxn ang="0">
                  <a:pos x="83" y="106"/>
                </a:cxn>
                <a:cxn ang="0">
                  <a:pos x="83" y="118"/>
                </a:cxn>
                <a:cxn ang="0">
                  <a:pos x="79" y="125"/>
                </a:cxn>
                <a:cxn ang="0">
                  <a:pos x="74" y="121"/>
                </a:cxn>
                <a:cxn ang="0">
                  <a:pos x="71" y="111"/>
                </a:cxn>
                <a:cxn ang="0">
                  <a:pos x="67" y="118"/>
                </a:cxn>
                <a:cxn ang="0">
                  <a:pos x="57" y="113"/>
                </a:cxn>
                <a:cxn ang="0">
                  <a:pos x="50" y="109"/>
                </a:cxn>
                <a:cxn ang="0">
                  <a:pos x="48" y="99"/>
                </a:cxn>
                <a:cxn ang="0">
                  <a:pos x="45" y="92"/>
                </a:cxn>
                <a:cxn ang="0">
                  <a:pos x="50" y="83"/>
                </a:cxn>
                <a:cxn ang="0">
                  <a:pos x="48" y="73"/>
                </a:cxn>
                <a:cxn ang="0">
                  <a:pos x="41" y="68"/>
                </a:cxn>
                <a:cxn ang="0">
                  <a:pos x="36" y="73"/>
                </a:cxn>
                <a:cxn ang="0">
                  <a:pos x="34" y="80"/>
                </a:cxn>
                <a:cxn ang="0">
                  <a:pos x="26" y="76"/>
                </a:cxn>
                <a:cxn ang="0">
                  <a:pos x="22" y="83"/>
                </a:cxn>
                <a:cxn ang="0">
                  <a:pos x="19" y="76"/>
                </a:cxn>
                <a:cxn ang="0">
                  <a:pos x="17" y="71"/>
                </a:cxn>
                <a:cxn ang="0">
                  <a:pos x="12" y="78"/>
                </a:cxn>
                <a:cxn ang="0">
                  <a:pos x="10" y="85"/>
                </a:cxn>
                <a:cxn ang="0">
                  <a:pos x="10" y="92"/>
                </a:cxn>
                <a:cxn ang="0">
                  <a:pos x="3" y="92"/>
                </a:cxn>
                <a:cxn ang="0">
                  <a:pos x="5" y="83"/>
                </a:cxn>
                <a:cxn ang="0">
                  <a:pos x="5" y="71"/>
                </a:cxn>
                <a:cxn ang="0">
                  <a:pos x="12" y="64"/>
                </a:cxn>
                <a:cxn ang="0">
                  <a:pos x="19" y="61"/>
                </a:cxn>
                <a:cxn ang="0">
                  <a:pos x="24" y="54"/>
                </a:cxn>
                <a:cxn ang="0">
                  <a:pos x="31" y="50"/>
                </a:cxn>
                <a:cxn ang="0">
                  <a:pos x="38" y="47"/>
                </a:cxn>
                <a:cxn ang="0">
                  <a:pos x="43" y="52"/>
                </a:cxn>
                <a:cxn ang="0">
                  <a:pos x="48" y="59"/>
                </a:cxn>
                <a:cxn ang="0">
                  <a:pos x="52" y="52"/>
                </a:cxn>
                <a:cxn ang="0">
                  <a:pos x="60" y="50"/>
                </a:cxn>
                <a:cxn ang="0">
                  <a:pos x="62" y="45"/>
                </a:cxn>
              </a:cxnLst>
              <a:rect l="0" t="0" r="r" b="b"/>
              <a:pathLst>
                <a:path w="105" h="125">
                  <a:moveTo>
                    <a:pt x="64" y="38"/>
                  </a:moveTo>
                  <a:lnTo>
                    <a:pt x="64" y="38"/>
                  </a:lnTo>
                  <a:lnTo>
                    <a:pt x="67" y="38"/>
                  </a:lnTo>
                  <a:lnTo>
                    <a:pt x="67" y="38"/>
                  </a:lnTo>
                  <a:lnTo>
                    <a:pt x="67" y="38"/>
                  </a:lnTo>
                  <a:lnTo>
                    <a:pt x="67" y="38"/>
                  </a:lnTo>
                  <a:lnTo>
                    <a:pt x="67" y="40"/>
                  </a:lnTo>
                  <a:lnTo>
                    <a:pt x="69" y="40"/>
                  </a:lnTo>
                  <a:lnTo>
                    <a:pt x="69" y="40"/>
                  </a:lnTo>
                  <a:lnTo>
                    <a:pt x="69" y="40"/>
                  </a:lnTo>
                  <a:lnTo>
                    <a:pt x="71" y="40"/>
                  </a:lnTo>
                  <a:lnTo>
                    <a:pt x="71" y="42"/>
                  </a:lnTo>
                  <a:lnTo>
                    <a:pt x="71" y="42"/>
                  </a:lnTo>
                  <a:lnTo>
                    <a:pt x="71" y="42"/>
                  </a:lnTo>
                  <a:lnTo>
                    <a:pt x="71" y="40"/>
                  </a:lnTo>
                  <a:lnTo>
                    <a:pt x="71" y="40"/>
                  </a:lnTo>
                  <a:lnTo>
                    <a:pt x="71" y="38"/>
                  </a:lnTo>
                  <a:lnTo>
                    <a:pt x="71" y="38"/>
                  </a:lnTo>
                  <a:lnTo>
                    <a:pt x="71" y="35"/>
                  </a:lnTo>
                  <a:lnTo>
                    <a:pt x="71" y="35"/>
                  </a:lnTo>
                  <a:lnTo>
                    <a:pt x="74" y="35"/>
                  </a:lnTo>
                  <a:lnTo>
                    <a:pt x="74" y="35"/>
                  </a:lnTo>
                  <a:lnTo>
                    <a:pt x="74" y="35"/>
                  </a:lnTo>
                  <a:lnTo>
                    <a:pt x="74" y="38"/>
                  </a:lnTo>
                  <a:lnTo>
                    <a:pt x="74" y="38"/>
                  </a:lnTo>
                  <a:lnTo>
                    <a:pt x="74" y="38"/>
                  </a:lnTo>
                  <a:lnTo>
                    <a:pt x="76" y="38"/>
                  </a:lnTo>
                  <a:lnTo>
                    <a:pt x="76" y="38"/>
                  </a:lnTo>
                  <a:lnTo>
                    <a:pt x="79" y="38"/>
                  </a:lnTo>
                  <a:lnTo>
                    <a:pt x="79" y="38"/>
                  </a:lnTo>
                  <a:lnTo>
                    <a:pt x="79" y="38"/>
                  </a:lnTo>
                  <a:lnTo>
                    <a:pt x="79" y="38"/>
                  </a:lnTo>
                  <a:lnTo>
                    <a:pt x="79" y="35"/>
                  </a:lnTo>
                  <a:lnTo>
                    <a:pt x="79" y="35"/>
                  </a:lnTo>
                  <a:lnTo>
                    <a:pt x="79" y="33"/>
                  </a:lnTo>
                  <a:lnTo>
                    <a:pt x="79" y="33"/>
                  </a:lnTo>
                  <a:lnTo>
                    <a:pt x="79" y="33"/>
                  </a:lnTo>
                  <a:lnTo>
                    <a:pt x="79" y="31"/>
                  </a:lnTo>
                  <a:lnTo>
                    <a:pt x="79" y="31"/>
                  </a:lnTo>
                  <a:lnTo>
                    <a:pt x="79" y="31"/>
                  </a:lnTo>
                  <a:lnTo>
                    <a:pt x="79" y="28"/>
                  </a:lnTo>
                  <a:lnTo>
                    <a:pt x="79" y="28"/>
                  </a:lnTo>
                  <a:lnTo>
                    <a:pt x="79" y="28"/>
                  </a:lnTo>
                  <a:lnTo>
                    <a:pt x="79" y="26"/>
                  </a:lnTo>
                  <a:lnTo>
                    <a:pt x="79" y="26"/>
                  </a:lnTo>
                  <a:lnTo>
                    <a:pt x="79" y="23"/>
                  </a:lnTo>
                  <a:lnTo>
                    <a:pt x="76" y="23"/>
                  </a:lnTo>
                  <a:lnTo>
                    <a:pt x="76" y="23"/>
                  </a:lnTo>
                  <a:lnTo>
                    <a:pt x="76" y="23"/>
                  </a:lnTo>
                  <a:lnTo>
                    <a:pt x="76" y="21"/>
                  </a:lnTo>
                  <a:lnTo>
                    <a:pt x="76" y="21"/>
                  </a:lnTo>
                  <a:lnTo>
                    <a:pt x="76" y="19"/>
                  </a:lnTo>
                  <a:lnTo>
                    <a:pt x="76" y="19"/>
                  </a:lnTo>
                  <a:lnTo>
                    <a:pt x="79" y="19"/>
                  </a:lnTo>
                  <a:lnTo>
                    <a:pt x="79" y="16"/>
                  </a:lnTo>
                  <a:lnTo>
                    <a:pt x="79" y="16"/>
                  </a:lnTo>
                  <a:lnTo>
                    <a:pt x="79" y="16"/>
                  </a:lnTo>
                  <a:lnTo>
                    <a:pt x="79" y="16"/>
                  </a:lnTo>
                  <a:lnTo>
                    <a:pt x="79" y="14"/>
                  </a:lnTo>
                  <a:lnTo>
                    <a:pt x="79" y="14"/>
                  </a:lnTo>
                  <a:lnTo>
                    <a:pt x="79" y="14"/>
                  </a:lnTo>
                  <a:lnTo>
                    <a:pt x="79" y="14"/>
                  </a:lnTo>
                  <a:lnTo>
                    <a:pt x="79" y="14"/>
                  </a:lnTo>
                  <a:lnTo>
                    <a:pt x="79" y="14"/>
                  </a:lnTo>
                  <a:lnTo>
                    <a:pt x="79" y="12"/>
                  </a:lnTo>
                  <a:lnTo>
                    <a:pt x="79" y="12"/>
                  </a:lnTo>
                  <a:lnTo>
                    <a:pt x="79" y="9"/>
                  </a:lnTo>
                  <a:lnTo>
                    <a:pt x="79" y="9"/>
                  </a:lnTo>
                  <a:lnTo>
                    <a:pt x="79" y="7"/>
                  </a:lnTo>
                  <a:lnTo>
                    <a:pt x="79" y="7"/>
                  </a:lnTo>
                  <a:lnTo>
                    <a:pt x="79" y="7"/>
                  </a:lnTo>
                  <a:lnTo>
                    <a:pt x="79" y="4"/>
                  </a:lnTo>
                  <a:lnTo>
                    <a:pt x="79" y="4"/>
                  </a:lnTo>
                  <a:lnTo>
                    <a:pt x="81" y="4"/>
                  </a:lnTo>
                  <a:lnTo>
                    <a:pt x="81" y="4"/>
                  </a:lnTo>
                  <a:lnTo>
                    <a:pt x="81" y="2"/>
                  </a:lnTo>
                  <a:lnTo>
                    <a:pt x="81" y="2"/>
                  </a:lnTo>
                  <a:lnTo>
                    <a:pt x="81" y="2"/>
                  </a:lnTo>
                  <a:lnTo>
                    <a:pt x="81" y="0"/>
                  </a:lnTo>
                  <a:lnTo>
                    <a:pt x="81" y="0"/>
                  </a:lnTo>
                  <a:lnTo>
                    <a:pt x="83" y="0"/>
                  </a:lnTo>
                  <a:lnTo>
                    <a:pt x="83" y="2"/>
                  </a:lnTo>
                  <a:lnTo>
                    <a:pt x="83" y="2"/>
                  </a:lnTo>
                  <a:lnTo>
                    <a:pt x="83" y="2"/>
                  </a:lnTo>
                  <a:lnTo>
                    <a:pt x="83" y="4"/>
                  </a:lnTo>
                  <a:lnTo>
                    <a:pt x="83" y="4"/>
                  </a:lnTo>
                  <a:lnTo>
                    <a:pt x="83" y="4"/>
                  </a:lnTo>
                  <a:lnTo>
                    <a:pt x="83" y="4"/>
                  </a:lnTo>
                  <a:lnTo>
                    <a:pt x="83" y="7"/>
                  </a:lnTo>
                  <a:lnTo>
                    <a:pt x="83" y="7"/>
                  </a:lnTo>
                  <a:lnTo>
                    <a:pt x="83" y="7"/>
                  </a:lnTo>
                  <a:lnTo>
                    <a:pt x="83" y="9"/>
                  </a:lnTo>
                  <a:lnTo>
                    <a:pt x="83" y="9"/>
                  </a:lnTo>
                  <a:lnTo>
                    <a:pt x="83" y="12"/>
                  </a:lnTo>
                  <a:lnTo>
                    <a:pt x="83" y="12"/>
                  </a:lnTo>
                  <a:lnTo>
                    <a:pt x="83" y="14"/>
                  </a:lnTo>
                  <a:lnTo>
                    <a:pt x="83" y="14"/>
                  </a:lnTo>
                  <a:lnTo>
                    <a:pt x="83" y="14"/>
                  </a:lnTo>
                  <a:lnTo>
                    <a:pt x="83" y="16"/>
                  </a:lnTo>
                  <a:lnTo>
                    <a:pt x="83" y="16"/>
                  </a:lnTo>
                  <a:lnTo>
                    <a:pt x="86" y="16"/>
                  </a:lnTo>
                  <a:lnTo>
                    <a:pt x="86" y="19"/>
                  </a:lnTo>
                  <a:lnTo>
                    <a:pt x="86" y="19"/>
                  </a:lnTo>
                  <a:lnTo>
                    <a:pt x="83" y="19"/>
                  </a:lnTo>
                  <a:lnTo>
                    <a:pt x="83" y="21"/>
                  </a:lnTo>
                  <a:lnTo>
                    <a:pt x="83" y="21"/>
                  </a:lnTo>
                  <a:lnTo>
                    <a:pt x="83" y="21"/>
                  </a:lnTo>
                  <a:lnTo>
                    <a:pt x="83" y="23"/>
                  </a:lnTo>
                  <a:lnTo>
                    <a:pt x="83" y="23"/>
                  </a:lnTo>
                  <a:lnTo>
                    <a:pt x="86" y="23"/>
                  </a:lnTo>
                  <a:lnTo>
                    <a:pt x="86" y="23"/>
                  </a:lnTo>
                  <a:lnTo>
                    <a:pt x="86" y="23"/>
                  </a:lnTo>
                  <a:lnTo>
                    <a:pt x="86" y="23"/>
                  </a:lnTo>
                  <a:lnTo>
                    <a:pt x="88" y="23"/>
                  </a:lnTo>
                  <a:lnTo>
                    <a:pt x="88" y="23"/>
                  </a:lnTo>
                  <a:lnTo>
                    <a:pt x="88" y="21"/>
                  </a:lnTo>
                  <a:lnTo>
                    <a:pt x="88" y="21"/>
                  </a:lnTo>
                  <a:lnTo>
                    <a:pt x="88" y="19"/>
                  </a:lnTo>
                  <a:lnTo>
                    <a:pt x="88" y="19"/>
                  </a:lnTo>
                  <a:lnTo>
                    <a:pt x="88" y="19"/>
                  </a:lnTo>
                  <a:lnTo>
                    <a:pt x="88" y="16"/>
                  </a:lnTo>
                  <a:lnTo>
                    <a:pt x="88" y="16"/>
                  </a:lnTo>
                  <a:lnTo>
                    <a:pt x="88" y="16"/>
                  </a:lnTo>
                  <a:lnTo>
                    <a:pt x="88" y="14"/>
                  </a:lnTo>
                  <a:lnTo>
                    <a:pt x="88" y="14"/>
                  </a:lnTo>
                  <a:lnTo>
                    <a:pt x="88" y="14"/>
                  </a:lnTo>
                  <a:lnTo>
                    <a:pt x="88" y="14"/>
                  </a:lnTo>
                  <a:lnTo>
                    <a:pt x="88" y="14"/>
                  </a:lnTo>
                  <a:lnTo>
                    <a:pt x="90" y="14"/>
                  </a:lnTo>
                  <a:lnTo>
                    <a:pt x="90" y="12"/>
                  </a:lnTo>
                  <a:lnTo>
                    <a:pt x="90" y="12"/>
                  </a:lnTo>
                  <a:lnTo>
                    <a:pt x="90" y="12"/>
                  </a:lnTo>
                  <a:lnTo>
                    <a:pt x="93" y="12"/>
                  </a:lnTo>
                  <a:lnTo>
                    <a:pt x="93" y="12"/>
                  </a:lnTo>
                  <a:lnTo>
                    <a:pt x="93" y="12"/>
                  </a:lnTo>
                  <a:lnTo>
                    <a:pt x="93" y="14"/>
                  </a:lnTo>
                  <a:lnTo>
                    <a:pt x="93" y="14"/>
                  </a:lnTo>
                  <a:lnTo>
                    <a:pt x="93" y="14"/>
                  </a:lnTo>
                  <a:lnTo>
                    <a:pt x="93" y="16"/>
                  </a:lnTo>
                  <a:lnTo>
                    <a:pt x="93" y="16"/>
                  </a:lnTo>
                  <a:lnTo>
                    <a:pt x="93" y="16"/>
                  </a:lnTo>
                  <a:lnTo>
                    <a:pt x="95" y="16"/>
                  </a:lnTo>
                  <a:lnTo>
                    <a:pt x="95" y="19"/>
                  </a:lnTo>
                  <a:lnTo>
                    <a:pt x="93" y="19"/>
                  </a:lnTo>
                  <a:lnTo>
                    <a:pt x="93" y="19"/>
                  </a:lnTo>
                  <a:lnTo>
                    <a:pt x="95" y="19"/>
                  </a:lnTo>
                  <a:lnTo>
                    <a:pt x="95" y="21"/>
                  </a:lnTo>
                  <a:lnTo>
                    <a:pt x="93" y="21"/>
                  </a:lnTo>
                  <a:lnTo>
                    <a:pt x="93" y="21"/>
                  </a:lnTo>
                  <a:lnTo>
                    <a:pt x="93" y="21"/>
                  </a:lnTo>
                  <a:lnTo>
                    <a:pt x="93" y="21"/>
                  </a:lnTo>
                  <a:lnTo>
                    <a:pt x="90" y="21"/>
                  </a:lnTo>
                  <a:lnTo>
                    <a:pt x="90" y="21"/>
                  </a:lnTo>
                  <a:lnTo>
                    <a:pt x="90" y="23"/>
                  </a:lnTo>
                  <a:lnTo>
                    <a:pt x="90" y="23"/>
                  </a:lnTo>
                  <a:lnTo>
                    <a:pt x="90" y="23"/>
                  </a:lnTo>
                  <a:lnTo>
                    <a:pt x="88" y="23"/>
                  </a:lnTo>
                  <a:lnTo>
                    <a:pt x="88" y="23"/>
                  </a:lnTo>
                  <a:lnTo>
                    <a:pt x="88" y="26"/>
                  </a:lnTo>
                  <a:lnTo>
                    <a:pt x="88" y="26"/>
                  </a:lnTo>
                  <a:lnTo>
                    <a:pt x="90" y="26"/>
                  </a:lnTo>
                  <a:lnTo>
                    <a:pt x="90" y="26"/>
                  </a:lnTo>
                  <a:lnTo>
                    <a:pt x="90" y="26"/>
                  </a:lnTo>
                  <a:lnTo>
                    <a:pt x="90" y="28"/>
                  </a:lnTo>
                  <a:lnTo>
                    <a:pt x="93" y="28"/>
                  </a:lnTo>
                  <a:lnTo>
                    <a:pt x="93" y="28"/>
                  </a:lnTo>
                  <a:lnTo>
                    <a:pt x="90" y="28"/>
                  </a:lnTo>
                  <a:lnTo>
                    <a:pt x="90" y="28"/>
                  </a:lnTo>
                  <a:lnTo>
                    <a:pt x="90" y="31"/>
                  </a:lnTo>
                  <a:lnTo>
                    <a:pt x="90" y="31"/>
                  </a:lnTo>
                  <a:lnTo>
                    <a:pt x="90" y="31"/>
                  </a:lnTo>
                  <a:lnTo>
                    <a:pt x="93" y="31"/>
                  </a:lnTo>
                  <a:lnTo>
                    <a:pt x="93" y="31"/>
                  </a:lnTo>
                  <a:lnTo>
                    <a:pt x="93" y="31"/>
                  </a:lnTo>
                  <a:lnTo>
                    <a:pt x="93" y="31"/>
                  </a:lnTo>
                  <a:lnTo>
                    <a:pt x="95" y="31"/>
                  </a:lnTo>
                  <a:lnTo>
                    <a:pt x="95" y="31"/>
                  </a:lnTo>
                  <a:lnTo>
                    <a:pt x="95" y="31"/>
                  </a:lnTo>
                  <a:lnTo>
                    <a:pt x="95" y="31"/>
                  </a:lnTo>
                  <a:lnTo>
                    <a:pt x="95" y="33"/>
                  </a:lnTo>
                  <a:lnTo>
                    <a:pt x="95" y="33"/>
                  </a:lnTo>
                  <a:lnTo>
                    <a:pt x="95" y="33"/>
                  </a:lnTo>
                  <a:lnTo>
                    <a:pt x="95" y="35"/>
                  </a:lnTo>
                  <a:lnTo>
                    <a:pt x="95" y="35"/>
                  </a:lnTo>
                  <a:lnTo>
                    <a:pt x="95" y="35"/>
                  </a:lnTo>
                  <a:lnTo>
                    <a:pt x="95" y="38"/>
                  </a:lnTo>
                  <a:lnTo>
                    <a:pt x="95" y="38"/>
                  </a:lnTo>
                  <a:lnTo>
                    <a:pt x="95" y="38"/>
                  </a:lnTo>
                  <a:lnTo>
                    <a:pt x="97" y="38"/>
                  </a:lnTo>
                  <a:lnTo>
                    <a:pt x="97" y="40"/>
                  </a:lnTo>
                  <a:lnTo>
                    <a:pt x="97" y="40"/>
                  </a:lnTo>
                  <a:lnTo>
                    <a:pt x="97" y="40"/>
                  </a:lnTo>
                  <a:lnTo>
                    <a:pt x="97" y="42"/>
                  </a:lnTo>
                  <a:lnTo>
                    <a:pt x="97" y="42"/>
                  </a:lnTo>
                  <a:lnTo>
                    <a:pt x="97" y="42"/>
                  </a:lnTo>
                  <a:lnTo>
                    <a:pt x="97" y="42"/>
                  </a:lnTo>
                  <a:lnTo>
                    <a:pt x="97" y="45"/>
                  </a:lnTo>
                  <a:lnTo>
                    <a:pt x="95" y="45"/>
                  </a:lnTo>
                  <a:lnTo>
                    <a:pt x="95" y="45"/>
                  </a:lnTo>
                  <a:lnTo>
                    <a:pt x="95" y="45"/>
                  </a:lnTo>
                  <a:lnTo>
                    <a:pt x="95" y="47"/>
                  </a:lnTo>
                  <a:lnTo>
                    <a:pt x="95" y="47"/>
                  </a:lnTo>
                  <a:lnTo>
                    <a:pt x="93" y="47"/>
                  </a:lnTo>
                  <a:lnTo>
                    <a:pt x="93" y="47"/>
                  </a:lnTo>
                  <a:lnTo>
                    <a:pt x="93" y="50"/>
                  </a:lnTo>
                  <a:lnTo>
                    <a:pt x="95" y="50"/>
                  </a:lnTo>
                  <a:lnTo>
                    <a:pt x="95" y="50"/>
                  </a:lnTo>
                  <a:lnTo>
                    <a:pt x="95" y="50"/>
                  </a:lnTo>
                  <a:lnTo>
                    <a:pt x="95" y="50"/>
                  </a:lnTo>
                  <a:lnTo>
                    <a:pt x="97" y="50"/>
                  </a:lnTo>
                  <a:lnTo>
                    <a:pt x="97" y="50"/>
                  </a:lnTo>
                  <a:lnTo>
                    <a:pt x="97" y="50"/>
                  </a:lnTo>
                  <a:lnTo>
                    <a:pt x="97" y="50"/>
                  </a:lnTo>
                  <a:lnTo>
                    <a:pt x="100" y="50"/>
                  </a:lnTo>
                  <a:lnTo>
                    <a:pt x="100" y="52"/>
                  </a:lnTo>
                  <a:lnTo>
                    <a:pt x="100" y="52"/>
                  </a:lnTo>
                  <a:lnTo>
                    <a:pt x="100" y="52"/>
                  </a:lnTo>
                  <a:lnTo>
                    <a:pt x="100" y="54"/>
                  </a:lnTo>
                  <a:lnTo>
                    <a:pt x="97" y="54"/>
                  </a:lnTo>
                  <a:lnTo>
                    <a:pt x="97" y="54"/>
                  </a:lnTo>
                  <a:lnTo>
                    <a:pt x="100" y="54"/>
                  </a:lnTo>
                  <a:lnTo>
                    <a:pt x="100" y="57"/>
                  </a:lnTo>
                  <a:lnTo>
                    <a:pt x="100" y="57"/>
                  </a:lnTo>
                  <a:lnTo>
                    <a:pt x="100" y="57"/>
                  </a:lnTo>
                  <a:lnTo>
                    <a:pt x="100" y="57"/>
                  </a:lnTo>
                  <a:lnTo>
                    <a:pt x="100" y="59"/>
                  </a:lnTo>
                  <a:lnTo>
                    <a:pt x="100" y="59"/>
                  </a:lnTo>
                  <a:lnTo>
                    <a:pt x="100" y="59"/>
                  </a:lnTo>
                  <a:lnTo>
                    <a:pt x="100" y="61"/>
                  </a:lnTo>
                  <a:lnTo>
                    <a:pt x="100" y="61"/>
                  </a:lnTo>
                  <a:lnTo>
                    <a:pt x="100" y="64"/>
                  </a:lnTo>
                  <a:lnTo>
                    <a:pt x="100" y="64"/>
                  </a:lnTo>
                  <a:lnTo>
                    <a:pt x="100" y="64"/>
                  </a:lnTo>
                  <a:lnTo>
                    <a:pt x="100" y="64"/>
                  </a:lnTo>
                  <a:lnTo>
                    <a:pt x="100" y="66"/>
                  </a:lnTo>
                  <a:lnTo>
                    <a:pt x="97" y="66"/>
                  </a:lnTo>
                  <a:lnTo>
                    <a:pt x="97" y="66"/>
                  </a:lnTo>
                  <a:lnTo>
                    <a:pt x="100" y="66"/>
                  </a:lnTo>
                  <a:lnTo>
                    <a:pt x="100" y="68"/>
                  </a:lnTo>
                  <a:lnTo>
                    <a:pt x="100" y="68"/>
                  </a:lnTo>
                  <a:lnTo>
                    <a:pt x="100" y="68"/>
                  </a:lnTo>
                  <a:lnTo>
                    <a:pt x="100" y="68"/>
                  </a:lnTo>
                  <a:lnTo>
                    <a:pt x="100" y="71"/>
                  </a:lnTo>
                  <a:lnTo>
                    <a:pt x="102" y="71"/>
                  </a:lnTo>
                  <a:lnTo>
                    <a:pt x="102" y="71"/>
                  </a:lnTo>
                  <a:lnTo>
                    <a:pt x="102" y="71"/>
                  </a:lnTo>
                  <a:lnTo>
                    <a:pt x="102" y="73"/>
                  </a:lnTo>
                  <a:lnTo>
                    <a:pt x="102" y="73"/>
                  </a:lnTo>
                  <a:lnTo>
                    <a:pt x="102" y="73"/>
                  </a:lnTo>
                  <a:lnTo>
                    <a:pt x="105" y="73"/>
                  </a:lnTo>
                  <a:lnTo>
                    <a:pt x="105" y="76"/>
                  </a:lnTo>
                  <a:lnTo>
                    <a:pt x="105" y="76"/>
                  </a:lnTo>
                  <a:lnTo>
                    <a:pt x="105" y="78"/>
                  </a:lnTo>
                  <a:lnTo>
                    <a:pt x="105" y="78"/>
                  </a:lnTo>
                  <a:lnTo>
                    <a:pt x="102" y="78"/>
                  </a:lnTo>
                  <a:lnTo>
                    <a:pt x="102" y="80"/>
                  </a:lnTo>
                  <a:lnTo>
                    <a:pt x="102" y="80"/>
                  </a:lnTo>
                  <a:lnTo>
                    <a:pt x="105" y="80"/>
                  </a:lnTo>
                  <a:lnTo>
                    <a:pt x="105" y="83"/>
                  </a:lnTo>
                  <a:lnTo>
                    <a:pt x="105" y="83"/>
                  </a:lnTo>
                  <a:lnTo>
                    <a:pt x="105" y="83"/>
                  </a:lnTo>
                  <a:lnTo>
                    <a:pt x="102" y="83"/>
                  </a:lnTo>
                  <a:lnTo>
                    <a:pt x="102" y="85"/>
                  </a:lnTo>
                  <a:lnTo>
                    <a:pt x="102" y="85"/>
                  </a:lnTo>
                  <a:lnTo>
                    <a:pt x="102" y="85"/>
                  </a:lnTo>
                  <a:lnTo>
                    <a:pt x="102" y="87"/>
                  </a:lnTo>
                  <a:lnTo>
                    <a:pt x="100" y="87"/>
                  </a:lnTo>
                  <a:lnTo>
                    <a:pt x="100" y="87"/>
                  </a:lnTo>
                  <a:lnTo>
                    <a:pt x="100" y="87"/>
                  </a:lnTo>
                  <a:lnTo>
                    <a:pt x="100" y="90"/>
                  </a:lnTo>
                  <a:lnTo>
                    <a:pt x="100" y="90"/>
                  </a:lnTo>
                  <a:lnTo>
                    <a:pt x="100" y="90"/>
                  </a:lnTo>
                  <a:lnTo>
                    <a:pt x="97" y="90"/>
                  </a:lnTo>
                  <a:lnTo>
                    <a:pt x="97" y="90"/>
                  </a:lnTo>
                  <a:lnTo>
                    <a:pt x="97" y="92"/>
                  </a:lnTo>
                  <a:lnTo>
                    <a:pt x="97" y="92"/>
                  </a:lnTo>
                  <a:lnTo>
                    <a:pt x="97" y="92"/>
                  </a:lnTo>
                  <a:lnTo>
                    <a:pt x="97" y="92"/>
                  </a:lnTo>
                  <a:lnTo>
                    <a:pt x="97" y="95"/>
                  </a:lnTo>
                  <a:lnTo>
                    <a:pt x="97" y="95"/>
                  </a:lnTo>
                  <a:lnTo>
                    <a:pt x="95" y="95"/>
                  </a:lnTo>
                  <a:lnTo>
                    <a:pt x="95" y="95"/>
                  </a:lnTo>
                  <a:lnTo>
                    <a:pt x="95" y="97"/>
                  </a:lnTo>
                  <a:lnTo>
                    <a:pt x="95" y="97"/>
                  </a:lnTo>
                  <a:lnTo>
                    <a:pt x="95" y="97"/>
                  </a:lnTo>
                  <a:lnTo>
                    <a:pt x="95" y="99"/>
                  </a:lnTo>
                  <a:lnTo>
                    <a:pt x="95" y="99"/>
                  </a:lnTo>
                  <a:lnTo>
                    <a:pt x="95" y="102"/>
                  </a:lnTo>
                  <a:lnTo>
                    <a:pt x="95" y="102"/>
                  </a:lnTo>
                  <a:lnTo>
                    <a:pt x="95" y="102"/>
                  </a:lnTo>
                  <a:lnTo>
                    <a:pt x="95" y="104"/>
                  </a:lnTo>
                  <a:lnTo>
                    <a:pt x="95" y="104"/>
                  </a:lnTo>
                  <a:lnTo>
                    <a:pt x="95" y="104"/>
                  </a:lnTo>
                  <a:lnTo>
                    <a:pt x="95" y="106"/>
                  </a:lnTo>
                  <a:lnTo>
                    <a:pt x="95" y="106"/>
                  </a:lnTo>
                  <a:lnTo>
                    <a:pt x="95" y="109"/>
                  </a:lnTo>
                  <a:lnTo>
                    <a:pt x="93" y="109"/>
                  </a:lnTo>
                  <a:lnTo>
                    <a:pt x="93" y="106"/>
                  </a:lnTo>
                  <a:lnTo>
                    <a:pt x="93" y="106"/>
                  </a:lnTo>
                  <a:lnTo>
                    <a:pt x="93" y="106"/>
                  </a:lnTo>
                  <a:lnTo>
                    <a:pt x="93" y="104"/>
                  </a:lnTo>
                  <a:lnTo>
                    <a:pt x="93" y="104"/>
                  </a:lnTo>
                  <a:lnTo>
                    <a:pt x="93" y="104"/>
                  </a:lnTo>
                  <a:lnTo>
                    <a:pt x="93" y="102"/>
                  </a:lnTo>
                  <a:lnTo>
                    <a:pt x="93" y="102"/>
                  </a:lnTo>
                  <a:lnTo>
                    <a:pt x="90" y="102"/>
                  </a:lnTo>
                  <a:lnTo>
                    <a:pt x="90" y="102"/>
                  </a:lnTo>
                  <a:lnTo>
                    <a:pt x="93" y="102"/>
                  </a:lnTo>
                  <a:lnTo>
                    <a:pt x="93" y="99"/>
                  </a:lnTo>
                  <a:lnTo>
                    <a:pt x="90" y="99"/>
                  </a:lnTo>
                  <a:lnTo>
                    <a:pt x="90" y="99"/>
                  </a:lnTo>
                  <a:lnTo>
                    <a:pt x="90" y="97"/>
                  </a:lnTo>
                  <a:lnTo>
                    <a:pt x="90" y="97"/>
                  </a:lnTo>
                  <a:lnTo>
                    <a:pt x="90" y="95"/>
                  </a:lnTo>
                  <a:lnTo>
                    <a:pt x="90" y="95"/>
                  </a:lnTo>
                  <a:lnTo>
                    <a:pt x="90" y="92"/>
                  </a:lnTo>
                  <a:lnTo>
                    <a:pt x="90" y="92"/>
                  </a:lnTo>
                  <a:lnTo>
                    <a:pt x="90" y="92"/>
                  </a:lnTo>
                  <a:lnTo>
                    <a:pt x="88" y="92"/>
                  </a:lnTo>
                  <a:lnTo>
                    <a:pt x="88" y="92"/>
                  </a:lnTo>
                  <a:lnTo>
                    <a:pt x="88" y="90"/>
                  </a:lnTo>
                  <a:lnTo>
                    <a:pt x="88" y="90"/>
                  </a:lnTo>
                  <a:lnTo>
                    <a:pt x="88" y="87"/>
                  </a:lnTo>
                  <a:lnTo>
                    <a:pt x="88" y="87"/>
                  </a:lnTo>
                  <a:lnTo>
                    <a:pt x="88" y="87"/>
                  </a:lnTo>
                  <a:lnTo>
                    <a:pt x="88" y="87"/>
                  </a:lnTo>
                  <a:lnTo>
                    <a:pt x="88" y="85"/>
                  </a:lnTo>
                  <a:lnTo>
                    <a:pt x="88" y="85"/>
                  </a:lnTo>
                  <a:lnTo>
                    <a:pt x="86" y="85"/>
                  </a:lnTo>
                  <a:lnTo>
                    <a:pt x="86" y="85"/>
                  </a:lnTo>
                  <a:lnTo>
                    <a:pt x="86" y="87"/>
                  </a:lnTo>
                  <a:lnTo>
                    <a:pt x="86" y="87"/>
                  </a:lnTo>
                  <a:lnTo>
                    <a:pt x="86" y="87"/>
                  </a:lnTo>
                  <a:lnTo>
                    <a:pt x="86" y="90"/>
                  </a:lnTo>
                  <a:lnTo>
                    <a:pt x="86" y="90"/>
                  </a:lnTo>
                  <a:lnTo>
                    <a:pt x="86" y="92"/>
                  </a:lnTo>
                  <a:lnTo>
                    <a:pt x="86" y="92"/>
                  </a:lnTo>
                  <a:lnTo>
                    <a:pt x="86" y="92"/>
                  </a:lnTo>
                  <a:lnTo>
                    <a:pt x="83" y="92"/>
                  </a:lnTo>
                  <a:lnTo>
                    <a:pt x="83" y="92"/>
                  </a:lnTo>
                  <a:lnTo>
                    <a:pt x="83" y="92"/>
                  </a:lnTo>
                  <a:lnTo>
                    <a:pt x="83" y="90"/>
                  </a:lnTo>
                  <a:lnTo>
                    <a:pt x="83" y="90"/>
                  </a:lnTo>
                  <a:lnTo>
                    <a:pt x="83" y="90"/>
                  </a:lnTo>
                  <a:lnTo>
                    <a:pt x="83" y="87"/>
                  </a:lnTo>
                  <a:lnTo>
                    <a:pt x="83" y="87"/>
                  </a:lnTo>
                  <a:lnTo>
                    <a:pt x="81" y="87"/>
                  </a:lnTo>
                  <a:lnTo>
                    <a:pt x="81" y="87"/>
                  </a:lnTo>
                  <a:lnTo>
                    <a:pt x="81" y="90"/>
                  </a:lnTo>
                  <a:lnTo>
                    <a:pt x="81" y="90"/>
                  </a:lnTo>
                  <a:lnTo>
                    <a:pt x="81" y="90"/>
                  </a:lnTo>
                  <a:lnTo>
                    <a:pt x="79" y="90"/>
                  </a:lnTo>
                  <a:lnTo>
                    <a:pt x="79" y="92"/>
                  </a:lnTo>
                  <a:lnTo>
                    <a:pt x="79" y="92"/>
                  </a:lnTo>
                  <a:lnTo>
                    <a:pt x="79" y="92"/>
                  </a:lnTo>
                  <a:lnTo>
                    <a:pt x="79" y="92"/>
                  </a:lnTo>
                  <a:lnTo>
                    <a:pt x="79" y="95"/>
                  </a:lnTo>
                  <a:lnTo>
                    <a:pt x="79" y="95"/>
                  </a:lnTo>
                  <a:lnTo>
                    <a:pt x="79" y="95"/>
                  </a:lnTo>
                  <a:lnTo>
                    <a:pt x="79" y="97"/>
                  </a:lnTo>
                  <a:lnTo>
                    <a:pt x="79" y="97"/>
                  </a:lnTo>
                  <a:lnTo>
                    <a:pt x="79" y="97"/>
                  </a:lnTo>
                  <a:lnTo>
                    <a:pt x="79" y="99"/>
                  </a:lnTo>
                  <a:lnTo>
                    <a:pt x="79" y="99"/>
                  </a:lnTo>
                  <a:lnTo>
                    <a:pt x="79" y="99"/>
                  </a:lnTo>
                  <a:lnTo>
                    <a:pt x="81" y="99"/>
                  </a:lnTo>
                  <a:lnTo>
                    <a:pt x="81" y="102"/>
                  </a:lnTo>
                  <a:lnTo>
                    <a:pt x="81" y="102"/>
                  </a:lnTo>
                  <a:lnTo>
                    <a:pt x="81" y="102"/>
                  </a:lnTo>
                  <a:lnTo>
                    <a:pt x="81" y="102"/>
                  </a:lnTo>
                  <a:lnTo>
                    <a:pt x="81" y="102"/>
                  </a:lnTo>
                  <a:lnTo>
                    <a:pt x="81" y="104"/>
                  </a:lnTo>
                  <a:lnTo>
                    <a:pt x="83" y="104"/>
                  </a:lnTo>
                  <a:lnTo>
                    <a:pt x="83" y="104"/>
                  </a:lnTo>
                  <a:lnTo>
                    <a:pt x="83" y="106"/>
                  </a:lnTo>
                  <a:lnTo>
                    <a:pt x="83" y="106"/>
                  </a:lnTo>
                  <a:lnTo>
                    <a:pt x="83" y="106"/>
                  </a:lnTo>
                  <a:lnTo>
                    <a:pt x="83" y="109"/>
                  </a:lnTo>
                  <a:lnTo>
                    <a:pt x="83" y="109"/>
                  </a:lnTo>
                  <a:lnTo>
                    <a:pt x="86" y="109"/>
                  </a:lnTo>
                  <a:lnTo>
                    <a:pt x="86" y="111"/>
                  </a:lnTo>
                  <a:lnTo>
                    <a:pt x="86" y="111"/>
                  </a:lnTo>
                  <a:lnTo>
                    <a:pt x="86" y="111"/>
                  </a:lnTo>
                  <a:lnTo>
                    <a:pt x="83" y="111"/>
                  </a:lnTo>
                  <a:lnTo>
                    <a:pt x="83" y="113"/>
                  </a:lnTo>
                  <a:lnTo>
                    <a:pt x="83" y="113"/>
                  </a:lnTo>
                  <a:lnTo>
                    <a:pt x="83" y="116"/>
                  </a:lnTo>
                  <a:lnTo>
                    <a:pt x="83" y="116"/>
                  </a:lnTo>
                  <a:lnTo>
                    <a:pt x="83" y="116"/>
                  </a:lnTo>
                  <a:lnTo>
                    <a:pt x="83" y="118"/>
                  </a:lnTo>
                  <a:lnTo>
                    <a:pt x="81" y="118"/>
                  </a:lnTo>
                  <a:lnTo>
                    <a:pt x="81" y="118"/>
                  </a:lnTo>
                  <a:lnTo>
                    <a:pt x="81" y="118"/>
                  </a:lnTo>
                  <a:lnTo>
                    <a:pt x="81" y="121"/>
                  </a:lnTo>
                  <a:lnTo>
                    <a:pt x="81" y="121"/>
                  </a:lnTo>
                  <a:lnTo>
                    <a:pt x="81" y="121"/>
                  </a:lnTo>
                  <a:lnTo>
                    <a:pt x="81" y="123"/>
                  </a:lnTo>
                  <a:lnTo>
                    <a:pt x="79" y="123"/>
                  </a:lnTo>
                  <a:lnTo>
                    <a:pt x="79" y="123"/>
                  </a:lnTo>
                  <a:lnTo>
                    <a:pt x="79" y="123"/>
                  </a:lnTo>
                  <a:lnTo>
                    <a:pt x="79" y="123"/>
                  </a:lnTo>
                  <a:lnTo>
                    <a:pt x="79" y="125"/>
                  </a:lnTo>
                  <a:lnTo>
                    <a:pt x="79" y="125"/>
                  </a:lnTo>
                  <a:lnTo>
                    <a:pt x="79" y="125"/>
                  </a:lnTo>
                  <a:lnTo>
                    <a:pt x="76" y="125"/>
                  </a:lnTo>
                  <a:lnTo>
                    <a:pt x="76" y="125"/>
                  </a:lnTo>
                  <a:lnTo>
                    <a:pt x="74" y="125"/>
                  </a:lnTo>
                  <a:lnTo>
                    <a:pt x="74" y="125"/>
                  </a:lnTo>
                  <a:lnTo>
                    <a:pt x="74" y="125"/>
                  </a:lnTo>
                  <a:lnTo>
                    <a:pt x="74" y="123"/>
                  </a:lnTo>
                  <a:lnTo>
                    <a:pt x="74" y="123"/>
                  </a:lnTo>
                  <a:lnTo>
                    <a:pt x="74" y="123"/>
                  </a:lnTo>
                  <a:lnTo>
                    <a:pt x="74" y="123"/>
                  </a:lnTo>
                  <a:lnTo>
                    <a:pt x="74" y="123"/>
                  </a:lnTo>
                  <a:lnTo>
                    <a:pt x="74" y="123"/>
                  </a:lnTo>
                  <a:lnTo>
                    <a:pt x="74" y="121"/>
                  </a:lnTo>
                  <a:lnTo>
                    <a:pt x="71" y="121"/>
                  </a:lnTo>
                  <a:lnTo>
                    <a:pt x="71" y="121"/>
                  </a:lnTo>
                  <a:lnTo>
                    <a:pt x="71" y="118"/>
                  </a:lnTo>
                  <a:lnTo>
                    <a:pt x="71" y="118"/>
                  </a:lnTo>
                  <a:lnTo>
                    <a:pt x="74" y="118"/>
                  </a:lnTo>
                  <a:lnTo>
                    <a:pt x="74" y="116"/>
                  </a:lnTo>
                  <a:lnTo>
                    <a:pt x="74" y="116"/>
                  </a:lnTo>
                  <a:lnTo>
                    <a:pt x="74" y="116"/>
                  </a:lnTo>
                  <a:lnTo>
                    <a:pt x="74" y="113"/>
                  </a:lnTo>
                  <a:lnTo>
                    <a:pt x="74" y="113"/>
                  </a:lnTo>
                  <a:lnTo>
                    <a:pt x="74" y="111"/>
                  </a:lnTo>
                  <a:lnTo>
                    <a:pt x="74" y="111"/>
                  </a:lnTo>
                  <a:lnTo>
                    <a:pt x="71" y="111"/>
                  </a:lnTo>
                  <a:lnTo>
                    <a:pt x="71" y="113"/>
                  </a:lnTo>
                  <a:lnTo>
                    <a:pt x="71" y="113"/>
                  </a:lnTo>
                  <a:lnTo>
                    <a:pt x="71" y="116"/>
                  </a:lnTo>
                  <a:lnTo>
                    <a:pt x="71" y="116"/>
                  </a:lnTo>
                  <a:lnTo>
                    <a:pt x="71" y="116"/>
                  </a:lnTo>
                  <a:lnTo>
                    <a:pt x="71" y="118"/>
                  </a:lnTo>
                  <a:lnTo>
                    <a:pt x="71" y="118"/>
                  </a:lnTo>
                  <a:lnTo>
                    <a:pt x="71" y="118"/>
                  </a:lnTo>
                  <a:lnTo>
                    <a:pt x="69" y="118"/>
                  </a:lnTo>
                  <a:lnTo>
                    <a:pt x="69" y="118"/>
                  </a:lnTo>
                  <a:lnTo>
                    <a:pt x="67" y="118"/>
                  </a:lnTo>
                  <a:lnTo>
                    <a:pt x="67" y="118"/>
                  </a:lnTo>
                  <a:lnTo>
                    <a:pt x="67" y="118"/>
                  </a:lnTo>
                  <a:lnTo>
                    <a:pt x="67" y="118"/>
                  </a:lnTo>
                  <a:lnTo>
                    <a:pt x="64" y="118"/>
                  </a:lnTo>
                  <a:lnTo>
                    <a:pt x="64" y="118"/>
                  </a:lnTo>
                  <a:lnTo>
                    <a:pt x="62" y="118"/>
                  </a:lnTo>
                  <a:lnTo>
                    <a:pt x="62" y="116"/>
                  </a:lnTo>
                  <a:lnTo>
                    <a:pt x="62" y="116"/>
                  </a:lnTo>
                  <a:lnTo>
                    <a:pt x="62" y="116"/>
                  </a:lnTo>
                  <a:lnTo>
                    <a:pt x="62" y="116"/>
                  </a:lnTo>
                  <a:lnTo>
                    <a:pt x="60" y="116"/>
                  </a:lnTo>
                  <a:lnTo>
                    <a:pt x="60" y="116"/>
                  </a:lnTo>
                  <a:lnTo>
                    <a:pt x="60" y="113"/>
                  </a:lnTo>
                  <a:lnTo>
                    <a:pt x="60" y="113"/>
                  </a:lnTo>
                  <a:lnTo>
                    <a:pt x="57" y="113"/>
                  </a:lnTo>
                  <a:lnTo>
                    <a:pt x="57" y="113"/>
                  </a:lnTo>
                  <a:lnTo>
                    <a:pt x="57" y="113"/>
                  </a:lnTo>
                  <a:lnTo>
                    <a:pt x="55" y="113"/>
                  </a:lnTo>
                  <a:lnTo>
                    <a:pt x="55" y="111"/>
                  </a:lnTo>
                  <a:lnTo>
                    <a:pt x="55" y="111"/>
                  </a:lnTo>
                  <a:lnTo>
                    <a:pt x="55" y="111"/>
                  </a:lnTo>
                  <a:lnTo>
                    <a:pt x="52" y="111"/>
                  </a:lnTo>
                  <a:lnTo>
                    <a:pt x="52" y="111"/>
                  </a:lnTo>
                  <a:lnTo>
                    <a:pt x="52" y="111"/>
                  </a:lnTo>
                  <a:lnTo>
                    <a:pt x="52" y="111"/>
                  </a:lnTo>
                  <a:lnTo>
                    <a:pt x="52" y="111"/>
                  </a:lnTo>
                  <a:lnTo>
                    <a:pt x="50" y="111"/>
                  </a:lnTo>
                  <a:lnTo>
                    <a:pt x="50" y="109"/>
                  </a:lnTo>
                  <a:lnTo>
                    <a:pt x="50" y="109"/>
                  </a:lnTo>
                  <a:lnTo>
                    <a:pt x="50" y="109"/>
                  </a:lnTo>
                  <a:lnTo>
                    <a:pt x="50" y="106"/>
                  </a:lnTo>
                  <a:lnTo>
                    <a:pt x="48" y="106"/>
                  </a:lnTo>
                  <a:lnTo>
                    <a:pt x="48" y="106"/>
                  </a:lnTo>
                  <a:lnTo>
                    <a:pt x="48" y="106"/>
                  </a:lnTo>
                  <a:lnTo>
                    <a:pt x="48" y="104"/>
                  </a:lnTo>
                  <a:lnTo>
                    <a:pt x="48" y="104"/>
                  </a:lnTo>
                  <a:lnTo>
                    <a:pt x="48" y="104"/>
                  </a:lnTo>
                  <a:lnTo>
                    <a:pt x="48" y="102"/>
                  </a:lnTo>
                  <a:lnTo>
                    <a:pt x="48" y="102"/>
                  </a:lnTo>
                  <a:lnTo>
                    <a:pt x="48" y="102"/>
                  </a:lnTo>
                  <a:lnTo>
                    <a:pt x="48" y="99"/>
                  </a:lnTo>
                  <a:lnTo>
                    <a:pt x="48" y="99"/>
                  </a:lnTo>
                  <a:lnTo>
                    <a:pt x="48" y="99"/>
                  </a:lnTo>
                  <a:lnTo>
                    <a:pt x="48" y="99"/>
                  </a:lnTo>
                  <a:lnTo>
                    <a:pt x="48" y="97"/>
                  </a:lnTo>
                  <a:lnTo>
                    <a:pt x="48" y="97"/>
                  </a:lnTo>
                  <a:lnTo>
                    <a:pt x="48" y="95"/>
                  </a:lnTo>
                  <a:lnTo>
                    <a:pt x="45" y="95"/>
                  </a:lnTo>
                  <a:lnTo>
                    <a:pt x="45" y="95"/>
                  </a:lnTo>
                  <a:lnTo>
                    <a:pt x="45" y="95"/>
                  </a:lnTo>
                  <a:lnTo>
                    <a:pt x="45" y="92"/>
                  </a:lnTo>
                  <a:lnTo>
                    <a:pt x="45" y="92"/>
                  </a:lnTo>
                  <a:lnTo>
                    <a:pt x="45" y="92"/>
                  </a:lnTo>
                  <a:lnTo>
                    <a:pt x="45" y="92"/>
                  </a:lnTo>
                  <a:lnTo>
                    <a:pt x="45" y="90"/>
                  </a:lnTo>
                  <a:lnTo>
                    <a:pt x="45" y="90"/>
                  </a:lnTo>
                  <a:lnTo>
                    <a:pt x="45" y="87"/>
                  </a:lnTo>
                  <a:lnTo>
                    <a:pt x="45" y="87"/>
                  </a:lnTo>
                  <a:lnTo>
                    <a:pt x="48" y="87"/>
                  </a:lnTo>
                  <a:lnTo>
                    <a:pt x="48" y="85"/>
                  </a:lnTo>
                  <a:lnTo>
                    <a:pt x="48" y="85"/>
                  </a:lnTo>
                  <a:lnTo>
                    <a:pt x="48" y="85"/>
                  </a:lnTo>
                  <a:lnTo>
                    <a:pt x="48" y="85"/>
                  </a:lnTo>
                  <a:lnTo>
                    <a:pt x="50" y="85"/>
                  </a:lnTo>
                  <a:lnTo>
                    <a:pt x="50" y="83"/>
                  </a:lnTo>
                  <a:lnTo>
                    <a:pt x="50" y="83"/>
                  </a:lnTo>
                  <a:lnTo>
                    <a:pt x="50" y="83"/>
                  </a:lnTo>
                  <a:lnTo>
                    <a:pt x="50" y="83"/>
                  </a:lnTo>
                  <a:lnTo>
                    <a:pt x="52" y="83"/>
                  </a:lnTo>
                  <a:lnTo>
                    <a:pt x="52" y="80"/>
                  </a:lnTo>
                  <a:lnTo>
                    <a:pt x="50" y="80"/>
                  </a:lnTo>
                  <a:lnTo>
                    <a:pt x="50" y="80"/>
                  </a:lnTo>
                  <a:lnTo>
                    <a:pt x="50" y="80"/>
                  </a:lnTo>
                  <a:lnTo>
                    <a:pt x="50" y="78"/>
                  </a:lnTo>
                  <a:lnTo>
                    <a:pt x="50" y="78"/>
                  </a:lnTo>
                  <a:lnTo>
                    <a:pt x="48" y="78"/>
                  </a:lnTo>
                  <a:lnTo>
                    <a:pt x="48" y="76"/>
                  </a:lnTo>
                  <a:lnTo>
                    <a:pt x="48" y="76"/>
                  </a:lnTo>
                  <a:lnTo>
                    <a:pt x="48" y="76"/>
                  </a:lnTo>
                  <a:lnTo>
                    <a:pt x="48" y="73"/>
                  </a:lnTo>
                  <a:lnTo>
                    <a:pt x="48" y="73"/>
                  </a:lnTo>
                  <a:lnTo>
                    <a:pt x="48" y="73"/>
                  </a:lnTo>
                  <a:lnTo>
                    <a:pt x="45" y="73"/>
                  </a:lnTo>
                  <a:lnTo>
                    <a:pt x="45" y="73"/>
                  </a:lnTo>
                  <a:lnTo>
                    <a:pt x="45" y="73"/>
                  </a:lnTo>
                  <a:lnTo>
                    <a:pt x="45" y="73"/>
                  </a:lnTo>
                  <a:lnTo>
                    <a:pt x="43" y="73"/>
                  </a:lnTo>
                  <a:lnTo>
                    <a:pt x="43" y="73"/>
                  </a:lnTo>
                  <a:lnTo>
                    <a:pt x="41" y="73"/>
                  </a:lnTo>
                  <a:lnTo>
                    <a:pt x="41" y="71"/>
                  </a:lnTo>
                  <a:lnTo>
                    <a:pt x="41" y="71"/>
                  </a:lnTo>
                  <a:lnTo>
                    <a:pt x="41" y="71"/>
                  </a:lnTo>
                  <a:lnTo>
                    <a:pt x="41" y="68"/>
                  </a:lnTo>
                  <a:lnTo>
                    <a:pt x="41" y="68"/>
                  </a:lnTo>
                  <a:lnTo>
                    <a:pt x="38" y="68"/>
                  </a:lnTo>
                  <a:lnTo>
                    <a:pt x="38" y="68"/>
                  </a:lnTo>
                  <a:lnTo>
                    <a:pt x="38" y="68"/>
                  </a:lnTo>
                  <a:lnTo>
                    <a:pt x="38" y="68"/>
                  </a:lnTo>
                  <a:lnTo>
                    <a:pt x="38" y="68"/>
                  </a:lnTo>
                  <a:lnTo>
                    <a:pt x="36" y="68"/>
                  </a:lnTo>
                  <a:lnTo>
                    <a:pt x="36" y="68"/>
                  </a:lnTo>
                  <a:lnTo>
                    <a:pt x="36" y="71"/>
                  </a:lnTo>
                  <a:lnTo>
                    <a:pt x="36" y="71"/>
                  </a:lnTo>
                  <a:lnTo>
                    <a:pt x="36" y="71"/>
                  </a:lnTo>
                  <a:lnTo>
                    <a:pt x="36" y="73"/>
                  </a:lnTo>
                  <a:lnTo>
                    <a:pt x="36" y="73"/>
                  </a:lnTo>
                  <a:lnTo>
                    <a:pt x="36" y="73"/>
                  </a:lnTo>
                  <a:lnTo>
                    <a:pt x="36" y="73"/>
                  </a:lnTo>
                  <a:lnTo>
                    <a:pt x="34" y="73"/>
                  </a:lnTo>
                  <a:lnTo>
                    <a:pt x="34" y="76"/>
                  </a:lnTo>
                  <a:lnTo>
                    <a:pt x="34" y="76"/>
                  </a:lnTo>
                  <a:lnTo>
                    <a:pt x="36" y="76"/>
                  </a:lnTo>
                  <a:lnTo>
                    <a:pt x="36" y="78"/>
                  </a:lnTo>
                  <a:lnTo>
                    <a:pt x="36" y="78"/>
                  </a:lnTo>
                  <a:lnTo>
                    <a:pt x="36" y="80"/>
                  </a:lnTo>
                  <a:lnTo>
                    <a:pt x="36" y="80"/>
                  </a:lnTo>
                  <a:lnTo>
                    <a:pt x="34" y="80"/>
                  </a:lnTo>
                  <a:lnTo>
                    <a:pt x="34" y="80"/>
                  </a:lnTo>
                  <a:lnTo>
                    <a:pt x="34" y="80"/>
                  </a:lnTo>
                  <a:lnTo>
                    <a:pt x="34" y="80"/>
                  </a:lnTo>
                  <a:lnTo>
                    <a:pt x="31" y="80"/>
                  </a:lnTo>
                  <a:lnTo>
                    <a:pt x="31" y="78"/>
                  </a:lnTo>
                  <a:lnTo>
                    <a:pt x="31" y="78"/>
                  </a:lnTo>
                  <a:lnTo>
                    <a:pt x="31" y="78"/>
                  </a:lnTo>
                  <a:lnTo>
                    <a:pt x="31" y="76"/>
                  </a:lnTo>
                  <a:lnTo>
                    <a:pt x="29" y="76"/>
                  </a:lnTo>
                  <a:lnTo>
                    <a:pt x="29" y="78"/>
                  </a:lnTo>
                  <a:lnTo>
                    <a:pt x="29" y="78"/>
                  </a:lnTo>
                  <a:lnTo>
                    <a:pt x="29" y="78"/>
                  </a:lnTo>
                  <a:lnTo>
                    <a:pt x="29" y="76"/>
                  </a:lnTo>
                  <a:lnTo>
                    <a:pt x="26" y="76"/>
                  </a:lnTo>
                  <a:lnTo>
                    <a:pt x="26" y="76"/>
                  </a:lnTo>
                  <a:lnTo>
                    <a:pt x="26" y="73"/>
                  </a:lnTo>
                  <a:lnTo>
                    <a:pt x="26" y="73"/>
                  </a:lnTo>
                  <a:lnTo>
                    <a:pt x="26" y="76"/>
                  </a:lnTo>
                  <a:lnTo>
                    <a:pt x="26" y="76"/>
                  </a:lnTo>
                  <a:lnTo>
                    <a:pt x="26" y="78"/>
                  </a:lnTo>
                  <a:lnTo>
                    <a:pt x="26" y="78"/>
                  </a:lnTo>
                  <a:lnTo>
                    <a:pt x="26" y="78"/>
                  </a:lnTo>
                  <a:lnTo>
                    <a:pt x="26" y="80"/>
                  </a:lnTo>
                  <a:lnTo>
                    <a:pt x="26" y="80"/>
                  </a:lnTo>
                  <a:lnTo>
                    <a:pt x="24" y="80"/>
                  </a:lnTo>
                  <a:lnTo>
                    <a:pt x="24" y="80"/>
                  </a:lnTo>
                  <a:lnTo>
                    <a:pt x="24" y="83"/>
                  </a:lnTo>
                  <a:lnTo>
                    <a:pt x="22" y="83"/>
                  </a:lnTo>
                  <a:lnTo>
                    <a:pt x="22" y="83"/>
                  </a:lnTo>
                  <a:lnTo>
                    <a:pt x="22" y="83"/>
                  </a:lnTo>
                  <a:lnTo>
                    <a:pt x="22" y="83"/>
                  </a:lnTo>
                  <a:lnTo>
                    <a:pt x="22" y="83"/>
                  </a:lnTo>
                  <a:lnTo>
                    <a:pt x="22" y="80"/>
                  </a:lnTo>
                  <a:lnTo>
                    <a:pt x="19" y="80"/>
                  </a:lnTo>
                  <a:lnTo>
                    <a:pt x="19" y="80"/>
                  </a:lnTo>
                  <a:lnTo>
                    <a:pt x="22" y="80"/>
                  </a:lnTo>
                  <a:lnTo>
                    <a:pt x="22" y="78"/>
                  </a:lnTo>
                  <a:lnTo>
                    <a:pt x="22" y="78"/>
                  </a:lnTo>
                  <a:lnTo>
                    <a:pt x="19" y="78"/>
                  </a:lnTo>
                  <a:lnTo>
                    <a:pt x="19" y="76"/>
                  </a:lnTo>
                  <a:lnTo>
                    <a:pt x="19" y="76"/>
                  </a:lnTo>
                  <a:lnTo>
                    <a:pt x="22" y="76"/>
                  </a:lnTo>
                  <a:lnTo>
                    <a:pt x="22" y="73"/>
                  </a:lnTo>
                  <a:lnTo>
                    <a:pt x="19" y="73"/>
                  </a:lnTo>
                  <a:lnTo>
                    <a:pt x="19" y="73"/>
                  </a:lnTo>
                  <a:lnTo>
                    <a:pt x="19" y="73"/>
                  </a:lnTo>
                  <a:lnTo>
                    <a:pt x="19" y="71"/>
                  </a:lnTo>
                  <a:lnTo>
                    <a:pt x="22" y="71"/>
                  </a:lnTo>
                  <a:lnTo>
                    <a:pt x="22" y="71"/>
                  </a:lnTo>
                  <a:lnTo>
                    <a:pt x="19" y="71"/>
                  </a:lnTo>
                  <a:lnTo>
                    <a:pt x="19" y="71"/>
                  </a:lnTo>
                  <a:lnTo>
                    <a:pt x="19" y="71"/>
                  </a:lnTo>
                  <a:lnTo>
                    <a:pt x="17" y="71"/>
                  </a:lnTo>
                  <a:lnTo>
                    <a:pt x="17" y="71"/>
                  </a:lnTo>
                  <a:lnTo>
                    <a:pt x="17" y="71"/>
                  </a:lnTo>
                  <a:lnTo>
                    <a:pt x="15" y="71"/>
                  </a:lnTo>
                  <a:lnTo>
                    <a:pt x="15" y="73"/>
                  </a:lnTo>
                  <a:lnTo>
                    <a:pt x="15" y="73"/>
                  </a:lnTo>
                  <a:lnTo>
                    <a:pt x="15" y="73"/>
                  </a:lnTo>
                  <a:lnTo>
                    <a:pt x="15" y="73"/>
                  </a:lnTo>
                  <a:lnTo>
                    <a:pt x="15" y="73"/>
                  </a:lnTo>
                  <a:lnTo>
                    <a:pt x="15" y="76"/>
                  </a:lnTo>
                  <a:lnTo>
                    <a:pt x="15" y="76"/>
                  </a:lnTo>
                  <a:lnTo>
                    <a:pt x="15" y="76"/>
                  </a:lnTo>
                  <a:lnTo>
                    <a:pt x="15" y="76"/>
                  </a:lnTo>
                  <a:lnTo>
                    <a:pt x="15" y="78"/>
                  </a:lnTo>
                  <a:lnTo>
                    <a:pt x="12" y="78"/>
                  </a:lnTo>
                  <a:lnTo>
                    <a:pt x="12" y="78"/>
                  </a:lnTo>
                  <a:lnTo>
                    <a:pt x="12" y="78"/>
                  </a:lnTo>
                  <a:lnTo>
                    <a:pt x="12" y="78"/>
                  </a:lnTo>
                  <a:lnTo>
                    <a:pt x="12" y="80"/>
                  </a:lnTo>
                  <a:lnTo>
                    <a:pt x="12" y="80"/>
                  </a:lnTo>
                  <a:lnTo>
                    <a:pt x="12" y="80"/>
                  </a:lnTo>
                  <a:lnTo>
                    <a:pt x="12" y="83"/>
                  </a:lnTo>
                  <a:lnTo>
                    <a:pt x="12" y="83"/>
                  </a:lnTo>
                  <a:lnTo>
                    <a:pt x="10" y="83"/>
                  </a:lnTo>
                  <a:lnTo>
                    <a:pt x="10" y="83"/>
                  </a:lnTo>
                  <a:lnTo>
                    <a:pt x="10" y="83"/>
                  </a:lnTo>
                  <a:lnTo>
                    <a:pt x="10" y="85"/>
                  </a:lnTo>
                  <a:lnTo>
                    <a:pt x="10" y="85"/>
                  </a:lnTo>
                  <a:lnTo>
                    <a:pt x="10" y="87"/>
                  </a:lnTo>
                  <a:lnTo>
                    <a:pt x="10" y="87"/>
                  </a:lnTo>
                  <a:lnTo>
                    <a:pt x="10" y="87"/>
                  </a:lnTo>
                  <a:lnTo>
                    <a:pt x="10" y="87"/>
                  </a:lnTo>
                  <a:lnTo>
                    <a:pt x="10" y="90"/>
                  </a:lnTo>
                  <a:lnTo>
                    <a:pt x="10" y="90"/>
                  </a:lnTo>
                  <a:lnTo>
                    <a:pt x="10" y="92"/>
                  </a:lnTo>
                  <a:lnTo>
                    <a:pt x="12" y="92"/>
                  </a:lnTo>
                  <a:lnTo>
                    <a:pt x="12" y="92"/>
                  </a:lnTo>
                  <a:lnTo>
                    <a:pt x="10" y="92"/>
                  </a:lnTo>
                  <a:lnTo>
                    <a:pt x="10" y="92"/>
                  </a:lnTo>
                  <a:lnTo>
                    <a:pt x="10" y="92"/>
                  </a:lnTo>
                  <a:lnTo>
                    <a:pt x="10" y="92"/>
                  </a:lnTo>
                  <a:lnTo>
                    <a:pt x="10" y="92"/>
                  </a:lnTo>
                  <a:lnTo>
                    <a:pt x="8" y="92"/>
                  </a:lnTo>
                  <a:lnTo>
                    <a:pt x="8" y="92"/>
                  </a:lnTo>
                  <a:lnTo>
                    <a:pt x="8" y="92"/>
                  </a:lnTo>
                  <a:lnTo>
                    <a:pt x="8" y="92"/>
                  </a:lnTo>
                  <a:lnTo>
                    <a:pt x="5" y="92"/>
                  </a:lnTo>
                  <a:lnTo>
                    <a:pt x="5" y="92"/>
                  </a:lnTo>
                  <a:lnTo>
                    <a:pt x="5" y="92"/>
                  </a:lnTo>
                  <a:lnTo>
                    <a:pt x="5" y="92"/>
                  </a:lnTo>
                  <a:lnTo>
                    <a:pt x="5" y="92"/>
                  </a:lnTo>
                  <a:lnTo>
                    <a:pt x="5" y="92"/>
                  </a:lnTo>
                  <a:lnTo>
                    <a:pt x="3" y="92"/>
                  </a:lnTo>
                  <a:lnTo>
                    <a:pt x="3" y="92"/>
                  </a:lnTo>
                  <a:lnTo>
                    <a:pt x="3" y="90"/>
                  </a:lnTo>
                  <a:lnTo>
                    <a:pt x="3" y="90"/>
                  </a:lnTo>
                  <a:lnTo>
                    <a:pt x="0" y="90"/>
                  </a:lnTo>
                  <a:lnTo>
                    <a:pt x="0" y="87"/>
                  </a:lnTo>
                  <a:lnTo>
                    <a:pt x="0" y="87"/>
                  </a:lnTo>
                  <a:lnTo>
                    <a:pt x="0" y="85"/>
                  </a:lnTo>
                  <a:lnTo>
                    <a:pt x="0" y="85"/>
                  </a:lnTo>
                  <a:lnTo>
                    <a:pt x="0" y="83"/>
                  </a:lnTo>
                  <a:lnTo>
                    <a:pt x="3" y="83"/>
                  </a:lnTo>
                  <a:lnTo>
                    <a:pt x="3" y="83"/>
                  </a:lnTo>
                  <a:lnTo>
                    <a:pt x="3" y="83"/>
                  </a:lnTo>
                  <a:lnTo>
                    <a:pt x="3" y="83"/>
                  </a:lnTo>
                  <a:lnTo>
                    <a:pt x="5" y="83"/>
                  </a:lnTo>
                  <a:lnTo>
                    <a:pt x="5" y="80"/>
                  </a:lnTo>
                  <a:lnTo>
                    <a:pt x="5" y="80"/>
                  </a:lnTo>
                  <a:lnTo>
                    <a:pt x="5" y="80"/>
                  </a:lnTo>
                  <a:lnTo>
                    <a:pt x="5" y="78"/>
                  </a:lnTo>
                  <a:lnTo>
                    <a:pt x="5" y="78"/>
                  </a:lnTo>
                  <a:lnTo>
                    <a:pt x="5" y="76"/>
                  </a:lnTo>
                  <a:lnTo>
                    <a:pt x="5" y="76"/>
                  </a:lnTo>
                  <a:lnTo>
                    <a:pt x="5" y="76"/>
                  </a:lnTo>
                  <a:lnTo>
                    <a:pt x="5" y="73"/>
                  </a:lnTo>
                  <a:lnTo>
                    <a:pt x="5" y="73"/>
                  </a:lnTo>
                  <a:lnTo>
                    <a:pt x="5" y="73"/>
                  </a:lnTo>
                  <a:lnTo>
                    <a:pt x="5" y="71"/>
                  </a:lnTo>
                  <a:lnTo>
                    <a:pt x="5" y="71"/>
                  </a:lnTo>
                  <a:lnTo>
                    <a:pt x="5" y="68"/>
                  </a:lnTo>
                  <a:lnTo>
                    <a:pt x="5" y="68"/>
                  </a:lnTo>
                  <a:lnTo>
                    <a:pt x="8" y="68"/>
                  </a:lnTo>
                  <a:lnTo>
                    <a:pt x="8" y="66"/>
                  </a:lnTo>
                  <a:lnTo>
                    <a:pt x="8" y="66"/>
                  </a:lnTo>
                  <a:lnTo>
                    <a:pt x="8" y="66"/>
                  </a:lnTo>
                  <a:lnTo>
                    <a:pt x="8" y="66"/>
                  </a:lnTo>
                  <a:lnTo>
                    <a:pt x="8" y="64"/>
                  </a:lnTo>
                  <a:lnTo>
                    <a:pt x="8" y="64"/>
                  </a:lnTo>
                  <a:lnTo>
                    <a:pt x="10" y="64"/>
                  </a:lnTo>
                  <a:lnTo>
                    <a:pt x="10" y="64"/>
                  </a:lnTo>
                  <a:lnTo>
                    <a:pt x="10" y="64"/>
                  </a:lnTo>
                  <a:lnTo>
                    <a:pt x="12" y="64"/>
                  </a:lnTo>
                  <a:lnTo>
                    <a:pt x="12" y="61"/>
                  </a:lnTo>
                  <a:lnTo>
                    <a:pt x="12" y="61"/>
                  </a:lnTo>
                  <a:lnTo>
                    <a:pt x="12" y="61"/>
                  </a:lnTo>
                  <a:lnTo>
                    <a:pt x="15" y="61"/>
                  </a:lnTo>
                  <a:lnTo>
                    <a:pt x="15" y="61"/>
                  </a:lnTo>
                  <a:lnTo>
                    <a:pt x="15" y="61"/>
                  </a:lnTo>
                  <a:lnTo>
                    <a:pt x="15" y="61"/>
                  </a:lnTo>
                  <a:lnTo>
                    <a:pt x="17" y="61"/>
                  </a:lnTo>
                  <a:lnTo>
                    <a:pt x="17" y="61"/>
                  </a:lnTo>
                  <a:lnTo>
                    <a:pt x="17" y="59"/>
                  </a:lnTo>
                  <a:lnTo>
                    <a:pt x="19" y="59"/>
                  </a:lnTo>
                  <a:lnTo>
                    <a:pt x="19" y="59"/>
                  </a:lnTo>
                  <a:lnTo>
                    <a:pt x="19" y="61"/>
                  </a:lnTo>
                  <a:lnTo>
                    <a:pt x="19" y="61"/>
                  </a:lnTo>
                  <a:lnTo>
                    <a:pt x="22" y="61"/>
                  </a:lnTo>
                  <a:lnTo>
                    <a:pt x="22" y="59"/>
                  </a:lnTo>
                  <a:lnTo>
                    <a:pt x="22" y="59"/>
                  </a:lnTo>
                  <a:lnTo>
                    <a:pt x="22" y="59"/>
                  </a:lnTo>
                  <a:lnTo>
                    <a:pt x="24" y="59"/>
                  </a:lnTo>
                  <a:lnTo>
                    <a:pt x="24" y="59"/>
                  </a:lnTo>
                  <a:lnTo>
                    <a:pt x="24" y="59"/>
                  </a:lnTo>
                  <a:lnTo>
                    <a:pt x="24" y="57"/>
                  </a:lnTo>
                  <a:lnTo>
                    <a:pt x="24" y="57"/>
                  </a:lnTo>
                  <a:lnTo>
                    <a:pt x="24" y="57"/>
                  </a:lnTo>
                  <a:lnTo>
                    <a:pt x="24" y="54"/>
                  </a:lnTo>
                  <a:lnTo>
                    <a:pt x="24" y="54"/>
                  </a:lnTo>
                  <a:lnTo>
                    <a:pt x="24" y="54"/>
                  </a:lnTo>
                  <a:lnTo>
                    <a:pt x="24" y="52"/>
                  </a:lnTo>
                  <a:lnTo>
                    <a:pt x="24" y="52"/>
                  </a:lnTo>
                  <a:lnTo>
                    <a:pt x="26" y="52"/>
                  </a:lnTo>
                  <a:lnTo>
                    <a:pt x="26" y="52"/>
                  </a:lnTo>
                  <a:lnTo>
                    <a:pt x="26" y="52"/>
                  </a:lnTo>
                  <a:lnTo>
                    <a:pt x="26" y="50"/>
                  </a:lnTo>
                  <a:lnTo>
                    <a:pt x="26" y="50"/>
                  </a:lnTo>
                  <a:lnTo>
                    <a:pt x="29" y="50"/>
                  </a:lnTo>
                  <a:lnTo>
                    <a:pt x="29" y="50"/>
                  </a:lnTo>
                  <a:lnTo>
                    <a:pt x="29" y="50"/>
                  </a:lnTo>
                  <a:lnTo>
                    <a:pt x="31" y="50"/>
                  </a:lnTo>
                  <a:lnTo>
                    <a:pt x="31" y="50"/>
                  </a:lnTo>
                  <a:lnTo>
                    <a:pt x="31" y="50"/>
                  </a:lnTo>
                  <a:lnTo>
                    <a:pt x="34" y="50"/>
                  </a:lnTo>
                  <a:lnTo>
                    <a:pt x="34" y="47"/>
                  </a:lnTo>
                  <a:lnTo>
                    <a:pt x="34" y="47"/>
                  </a:lnTo>
                  <a:lnTo>
                    <a:pt x="34" y="47"/>
                  </a:lnTo>
                  <a:lnTo>
                    <a:pt x="34" y="45"/>
                  </a:lnTo>
                  <a:lnTo>
                    <a:pt x="34" y="45"/>
                  </a:lnTo>
                  <a:lnTo>
                    <a:pt x="34" y="45"/>
                  </a:lnTo>
                  <a:lnTo>
                    <a:pt x="36" y="45"/>
                  </a:lnTo>
                  <a:lnTo>
                    <a:pt x="36" y="45"/>
                  </a:lnTo>
                  <a:lnTo>
                    <a:pt x="36" y="45"/>
                  </a:lnTo>
                  <a:lnTo>
                    <a:pt x="38" y="45"/>
                  </a:lnTo>
                  <a:lnTo>
                    <a:pt x="38" y="47"/>
                  </a:lnTo>
                  <a:lnTo>
                    <a:pt x="38" y="47"/>
                  </a:lnTo>
                  <a:lnTo>
                    <a:pt x="38" y="45"/>
                  </a:lnTo>
                  <a:lnTo>
                    <a:pt x="38" y="45"/>
                  </a:lnTo>
                  <a:lnTo>
                    <a:pt x="38" y="47"/>
                  </a:lnTo>
                  <a:lnTo>
                    <a:pt x="41" y="47"/>
                  </a:lnTo>
                  <a:lnTo>
                    <a:pt x="41" y="47"/>
                  </a:lnTo>
                  <a:lnTo>
                    <a:pt x="41" y="47"/>
                  </a:lnTo>
                  <a:lnTo>
                    <a:pt x="41" y="47"/>
                  </a:lnTo>
                  <a:lnTo>
                    <a:pt x="43" y="47"/>
                  </a:lnTo>
                  <a:lnTo>
                    <a:pt x="43" y="50"/>
                  </a:lnTo>
                  <a:lnTo>
                    <a:pt x="43" y="50"/>
                  </a:lnTo>
                  <a:lnTo>
                    <a:pt x="43" y="50"/>
                  </a:lnTo>
                  <a:lnTo>
                    <a:pt x="43" y="52"/>
                  </a:lnTo>
                  <a:lnTo>
                    <a:pt x="43" y="52"/>
                  </a:lnTo>
                  <a:lnTo>
                    <a:pt x="45" y="52"/>
                  </a:lnTo>
                  <a:lnTo>
                    <a:pt x="45" y="52"/>
                  </a:lnTo>
                  <a:lnTo>
                    <a:pt x="45" y="54"/>
                  </a:lnTo>
                  <a:lnTo>
                    <a:pt x="45" y="54"/>
                  </a:lnTo>
                  <a:lnTo>
                    <a:pt x="45" y="57"/>
                  </a:lnTo>
                  <a:lnTo>
                    <a:pt x="45" y="57"/>
                  </a:lnTo>
                  <a:lnTo>
                    <a:pt x="45" y="59"/>
                  </a:lnTo>
                  <a:lnTo>
                    <a:pt x="45" y="59"/>
                  </a:lnTo>
                  <a:lnTo>
                    <a:pt x="45" y="59"/>
                  </a:lnTo>
                  <a:lnTo>
                    <a:pt x="45" y="59"/>
                  </a:lnTo>
                  <a:lnTo>
                    <a:pt x="45" y="59"/>
                  </a:lnTo>
                  <a:lnTo>
                    <a:pt x="48" y="59"/>
                  </a:lnTo>
                  <a:lnTo>
                    <a:pt x="48" y="59"/>
                  </a:lnTo>
                  <a:lnTo>
                    <a:pt x="48" y="59"/>
                  </a:lnTo>
                  <a:lnTo>
                    <a:pt x="50" y="59"/>
                  </a:lnTo>
                  <a:lnTo>
                    <a:pt x="50" y="59"/>
                  </a:lnTo>
                  <a:lnTo>
                    <a:pt x="50" y="57"/>
                  </a:lnTo>
                  <a:lnTo>
                    <a:pt x="52" y="57"/>
                  </a:lnTo>
                  <a:lnTo>
                    <a:pt x="52" y="57"/>
                  </a:lnTo>
                  <a:lnTo>
                    <a:pt x="52" y="54"/>
                  </a:lnTo>
                  <a:lnTo>
                    <a:pt x="52" y="54"/>
                  </a:lnTo>
                  <a:lnTo>
                    <a:pt x="52" y="54"/>
                  </a:lnTo>
                  <a:lnTo>
                    <a:pt x="52" y="52"/>
                  </a:lnTo>
                  <a:lnTo>
                    <a:pt x="52" y="52"/>
                  </a:lnTo>
                  <a:lnTo>
                    <a:pt x="52" y="52"/>
                  </a:lnTo>
                  <a:lnTo>
                    <a:pt x="52" y="52"/>
                  </a:lnTo>
                  <a:lnTo>
                    <a:pt x="52" y="50"/>
                  </a:lnTo>
                  <a:lnTo>
                    <a:pt x="52" y="50"/>
                  </a:lnTo>
                  <a:lnTo>
                    <a:pt x="55" y="50"/>
                  </a:lnTo>
                  <a:lnTo>
                    <a:pt x="55" y="47"/>
                  </a:lnTo>
                  <a:lnTo>
                    <a:pt x="55" y="47"/>
                  </a:lnTo>
                  <a:lnTo>
                    <a:pt x="55" y="47"/>
                  </a:lnTo>
                  <a:lnTo>
                    <a:pt x="57" y="47"/>
                  </a:lnTo>
                  <a:lnTo>
                    <a:pt x="57" y="47"/>
                  </a:lnTo>
                  <a:lnTo>
                    <a:pt x="57" y="47"/>
                  </a:lnTo>
                  <a:lnTo>
                    <a:pt x="57" y="47"/>
                  </a:lnTo>
                  <a:lnTo>
                    <a:pt x="57" y="50"/>
                  </a:lnTo>
                  <a:lnTo>
                    <a:pt x="60" y="50"/>
                  </a:lnTo>
                  <a:lnTo>
                    <a:pt x="60" y="50"/>
                  </a:lnTo>
                  <a:lnTo>
                    <a:pt x="60" y="50"/>
                  </a:lnTo>
                  <a:lnTo>
                    <a:pt x="60" y="50"/>
                  </a:lnTo>
                  <a:lnTo>
                    <a:pt x="62" y="50"/>
                  </a:lnTo>
                  <a:lnTo>
                    <a:pt x="62" y="52"/>
                  </a:lnTo>
                  <a:lnTo>
                    <a:pt x="62" y="52"/>
                  </a:lnTo>
                  <a:lnTo>
                    <a:pt x="62" y="50"/>
                  </a:lnTo>
                  <a:lnTo>
                    <a:pt x="62" y="50"/>
                  </a:lnTo>
                  <a:lnTo>
                    <a:pt x="62" y="50"/>
                  </a:lnTo>
                  <a:lnTo>
                    <a:pt x="62" y="47"/>
                  </a:lnTo>
                  <a:lnTo>
                    <a:pt x="62" y="47"/>
                  </a:lnTo>
                  <a:lnTo>
                    <a:pt x="62" y="47"/>
                  </a:lnTo>
                  <a:lnTo>
                    <a:pt x="62" y="45"/>
                  </a:lnTo>
                  <a:lnTo>
                    <a:pt x="62" y="45"/>
                  </a:lnTo>
                  <a:lnTo>
                    <a:pt x="62" y="45"/>
                  </a:lnTo>
                  <a:lnTo>
                    <a:pt x="62" y="42"/>
                  </a:lnTo>
                  <a:lnTo>
                    <a:pt x="62" y="42"/>
                  </a:lnTo>
                  <a:lnTo>
                    <a:pt x="62" y="42"/>
                  </a:lnTo>
                  <a:lnTo>
                    <a:pt x="62" y="40"/>
                  </a:lnTo>
                  <a:lnTo>
                    <a:pt x="62" y="40"/>
                  </a:lnTo>
                  <a:lnTo>
                    <a:pt x="62" y="38"/>
                  </a:lnTo>
                  <a:lnTo>
                    <a:pt x="64" y="38"/>
                  </a:lnTo>
                  <a:lnTo>
                    <a:pt x="64"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1" name="Freeform 87"/>
            <p:cNvSpPr>
              <a:spLocks/>
            </p:cNvSpPr>
            <p:nvPr/>
          </p:nvSpPr>
          <p:spPr bwMode="auto">
            <a:xfrm>
              <a:off x="6919387" y="4643721"/>
              <a:ext cx="208788" cy="335780"/>
            </a:xfrm>
            <a:custGeom>
              <a:avLst/>
              <a:gdLst/>
              <a:ahLst/>
              <a:cxnLst>
                <a:cxn ang="0">
                  <a:pos x="83" y="125"/>
                </a:cxn>
                <a:cxn ang="0">
                  <a:pos x="90" y="132"/>
                </a:cxn>
                <a:cxn ang="0">
                  <a:pos x="97" y="139"/>
                </a:cxn>
                <a:cxn ang="0">
                  <a:pos x="88" y="139"/>
                </a:cxn>
                <a:cxn ang="0">
                  <a:pos x="97" y="142"/>
                </a:cxn>
                <a:cxn ang="0">
                  <a:pos x="93" y="156"/>
                </a:cxn>
                <a:cxn ang="0">
                  <a:pos x="88" y="146"/>
                </a:cxn>
                <a:cxn ang="0">
                  <a:pos x="79" y="142"/>
                </a:cxn>
                <a:cxn ang="0">
                  <a:pos x="74" y="132"/>
                </a:cxn>
                <a:cxn ang="0">
                  <a:pos x="67" y="128"/>
                </a:cxn>
                <a:cxn ang="0">
                  <a:pos x="60" y="120"/>
                </a:cxn>
                <a:cxn ang="0">
                  <a:pos x="62" y="130"/>
                </a:cxn>
                <a:cxn ang="0">
                  <a:pos x="62" y="139"/>
                </a:cxn>
                <a:cxn ang="0">
                  <a:pos x="57" y="130"/>
                </a:cxn>
                <a:cxn ang="0">
                  <a:pos x="50" y="123"/>
                </a:cxn>
                <a:cxn ang="0">
                  <a:pos x="41" y="120"/>
                </a:cxn>
                <a:cxn ang="0">
                  <a:pos x="34" y="128"/>
                </a:cxn>
                <a:cxn ang="0">
                  <a:pos x="26" y="128"/>
                </a:cxn>
                <a:cxn ang="0">
                  <a:pos x="24" y="128"/>
                </a:cxn>
                <a:cxn ang="0">
                  <a:pos x="22" y="120"/>
                </a:cxn>
                <a:cxn ang="0">
                  <a:pos x="19" y="113"/>
                </a:cxn>
                <a:cxn ang="0">
                  <a:pos x="24" y="106"/>
                </a:cxn>
                <a:cxn ang="0">
                  <a:pos x="24" y="99"/>
                </a:cxn>
                <a:cxn ang="0">
                  <a:pos x="19" y="106"/>
                </a:cxn>
                <a:cxn ang="0">
                  <a:pos x="15" y="106"/>
                </a:cxn>
                <a:cxn ang="0">
                  <a:pos x="10" y="99"/>
                </a:cxn>
                <a:cxn ang="0">
                  <a:pos x="5" y="87"/>
                </a:cxn>
                <a:cxn ang="0">
                  <a:pos x="3" y="73"/>
                </a:cxn>
                <a:cxn ang="0">
                  <a:pos x="3" y="71"/>
                </a:cxn>
                <a:cxn ang="0">
                  <a:pos x="0" y="59"/>
                </a:cxn>
                <a:cxn ang="0">
                  <a:pos x="8" y="61"/>
                </a:cxn>
                <a:cxn ang="0">
                  <a:pos x="15" y="64"/>
                </a:cxn>
                <a:cxn ang="0">
                  <a:pos x="12" y="52"/>
                </a:cxn>
                <a:cxn ang="0">
                  <a:pos x="15" y="42"/>
                </a:cxn>
                <a:cxn ang="0">
                  <a:pos x="15" y="28"/>
                </a:cxn>
                <a:cxn ang="0">
                  <a:pos x="17" y="16"/>
                </a:cxn>
                <a:cxn ang="0">
                  <a:pos x="17" y="4"/>
                </a:cxn>
                <a:cxn ang="0">
                  <a:pos x="24" y="0"/>
                </a:cxn>
                <a:cxn ang="0">
                  <a:pos x="34" y="0"/>
                </a:cxn>
                <a:cxn ang="0">
                  <a:pos x="41" y="7"/>
                </a:cxn>
                <a:cxn ang="0">
                  <a:pos x="50" y="7"/>
                </a:cxn>
                <a:cxn ang="0">
                  <a:pos x="55" y="4"/>
                </a:cxn>
                <a:cxn ang="0">
                  <a:pos x="53" y="14"/>
                </a:cxn>
                <a:cxn ang="0">
                  <a:pos x="53" y="28"/>
                </a:cxn>
                <a:cxn ang="0">
                  <a:pos x="60" y="37"/>
                </a:cxn>
                <a:cxn ang="0">
                  <a:pos x="57" y="47"/>
                </a:cxn>
                <a:cxn ang="0">
                  <a:pos x="55" y="59"/>
                </a:cxn>
                <a:cxn ang="0">
                  <a:pos x="48" y="66"/>
                </a:cxn>
                <a:cxn ang="0">
                  <a:pos x="41" y="71"/>
                </a:cxn>
                <a:cxn ang="0">
                  <a:pos x="38" y="80"/>
                </a:cxn>
                <a:cxn ang="0">
                  <a:pos x="38" y="90"/>
                </a:cxn>
                <a:cxn ang="0">
                  <a:pos x="43" y="101"/>
                </a:cxn>
                <a:cxn ang="0">
                  <a:pos x="43" y="111"/>
                </a:cxn>
                <a:cxn ang="0">
                  <a:pos x="48" y="116"/>
                </a:cxn>
                <a:cxn ang="0">
                  <a:pos x="50" y="116"/>
                </a:cxn>
                <a:cxn ang="0">
                  <a:pos x="50" y="113"/>
                </a:cxn>
                <a:cxn ang="0">
                  <a:pos x="57" y="109"/>
                </a:cxn>
                <a:cxn ang="0">
                  <a:pos x="67" y="109"/>
                </a:cxn>
                <a:cxn ang="0">
                  <a:pos x="74" y="116"/>
                </a:cxn>
                <a:cxn ang="0">
                  <a:pos x="76" y="123"/>
                </a:cxn>
                <a:cxn ang="0">
                  <a:pos x="76" y="113"/>
                </a:cxn>
                <a:cxn ang="0">
                  <a:pos x="86" y="118"/>
                </a:cxn>
                <a:cxn ang="0">
                  <a:pos x="90" y="120"/>
                </a:cxn>
              </a:cxnLst>
              <a:rect l="0" t="0" r="r" b="b"/>
              <a:pathLst>
                <a:path w="97" h="156">
                  <a:moveTo>
                    <a:pt x="93" y="125"/>
                  </a:moveTo>
                  <a:lnTo>
                    <a:pt x="90" y="125"/>
                  </a:lnTo>
                  <a:lnTo>
                    <a:pt x="90" y="125"/>
                  </a:lnTo>
                  <a:lnTo>
                    <a:pt x="90" y="125"/>
                  </a:lnTo>
                  <a:lnTo>
                    <a:pt x="90" y="125"/>
                  </a:lnTo>
                  <a:lnTo>
                    <a:pt x="88" y="125"/>
                  </a:lnTo>
                  <a:lnTo>
                    <a:pt x="88" y="125"/>
                  </a:lnTo>
                  <a:lnTo>
                    <a:pt x="86" y="125"/>
                  </a:lnTo>
                  <a:lnTo>
                    <a:pt x="86" y="125"/>
                  </a:lnTo>
                  <a:lnTo>
                    <a:pt x="86" y="125"/>
                  </a:lnTo>
                  <a:lnTo>
                    <a:pt x="86" y="125"/>
                  </a:lnTo>
                  <a:lnTo>
                    <a:pt x="86" y="125"/>
                  </a:lnTo>
                  <a:lnTo>
                    <a:pt x="83" y="125"/>
                  </a:lnTo>
                  <a:lnTo>
                    <a:pt x="83" y="125"/>
                  </a:lnTo>
                  <a:lnTo>
                    <a:pt x="83" y="125"/>
                  </a:lnTo>
                  <a:lnTo>
                    <a:pt x="83" y="125"/>
                  </a:lnTo>
                  <a:lnTo>
                    <a:pt x="83" y="128"/>
                  </a:lnTo>
                  <a:lnTo>
                    <a:pt x="83" y="128"/>
                  </a:lnTo>
                  <a:lnTo>
                    <a:pt x="83" y="128"/>
                  </a:lnTo>
                  <a:lnTo>
                    <a:pt x="83" y="130"/>
                  </a:lnTo>
                  <a:lnTo>
                    <a:pt x="83" y="130"/>
                  </a:lnTo>
                  <a:lnTo>
                    <a:pt x="86" y="130"/>
                  </a:lnTo>
                  <a:lnTo>
                    <a:pt x="86" y="130"/>
                  </a:lnTo>
                  <a:lnTo>
                    <a:pt x="86" y="130"/>
                  </a:lnTo>
                  <a:lnTo>
                    <a:pt x="86" y="130"/>
                  </a:lnTo>
                  <a:lnTo>
                    <a:pt x="86" y="132"/>
                  </a:lnTo>
                  <a:lnTo>
                    <a:pt x="88" y="132"/>
                  </a:lnTo>
                  <a:lnTo>
                    <a:pt x="88" y="132"/>
                  </a:lnTo>
                  <a:lnTo>
                    <a:pt x="88" y="132"/>
                  </a:lnTo>
                  <a:lnTo>
                    <a:pt x="90" y="132"/>
                  </a:lnTo>
                  <a:lnTo>
                    <a:pt x="90" y="132"/>
                  </a:lnTo>
                  <a:lnTo>
                    <a:pt x="90" y="135"/>
                  </a:lnTo>
                  <a:lnTo>
                    <a:pt x="90" y="135"/>
                  </a:lnTo>
                  <a:lnTo>
                    <a:pt x="93" y="135"/>
                  </a:lnTo>
                  <a:lnTo>
                    <a:pt x="93" y="135"/>
                  </a:lnTo>
                  <a:lnTo>
                    <a:pt x="93" y="135"/>
                  </a:lnTo>
                  <a:lnTo>
                    <a:pt x="93" y="135"/>
                  </a:lnTo>
                  <a:lnTo>
                    <a:pt x="95" y="135"/>
                  </a:lnTo>
                  <a:lnTo>
                    <a:pt x="95" y="137"/>
                  </a:lnTo>
                  <a:lnTo>
                    <a:pt x="95" y="137"/>
                  </a:lnTo>
                  <a:lnTo>
                    <a:pt x="97" y="137"/>
                  </a:lnTo>
                  <a:lnTo>
                    <a:pt x="97" y="137"/>
                  </a:lnTo>
                  <a:lnTo>
                    <a:pt x="97" y="137"/>
                  </a:lnTo>
                  <a:lnTo>
                    <a:pt x="97" y="139"/>
                  </a:lnTo>
                  <a:lnTo>
                    <a:pt x="97" y="139"/>
                  </a:lnTo>
                  <a:lnTo>
                    <a:pt x="95" y="139"/>
                  </a:lnTo>
                  <a:lnTo>
                    <a:pt x="95" y="139"/>
                  </a:lnTo>
                  <a:lnTo>
                    <a:pt x="93" y="139"/>
                  </a:lnTo>
                  <a:lnTo>
                    <a:pt x="93" y="139"/>
                  </a:lnTo>
                  <a:lnTo>
                    <a:pt x="93" y="137"/>
                  </a:lnTo>
                  <a:lnTo>
                    <a:pt x="93" y="137"/>
                  </a:lnTo>
                  <a:lnTo>
                    <a:pt x="90" y="137"/>
                  </a:lnTo>
                  <a:lnTo>
                    <a:pt x="90" y="137"/>
                  </a:lnTo>
                  <a:lnTo>
                    <a:pt x="90" y="137"/>
                  </a:lnTo>
                  <a:lnTo>
                    <a:pt x="88" y="137"/>
                  </a:lnTo>
                  <a:lnTo>
                    <a:pt x="88" y="137"/>
                  </a:lnTo>
                  <a:lnTo>
                    <a:pt x="88" y="139"/>
                  </a:lnTo>
                  <a:lnTo>
                    <a:pt x="88" y="139"/>
                  </a:lnTo>
                  <a:lnTo>
                    <a:pt x="88" y="139"/>
                  </a:lnTo>
                  <a:lnTo>
                    <a:pt x="88" y="139"/>
                  </a:lnTo>
                  <a:lnTo>
                    <a:pt x="88" y="139"/>
                  </a:lnTo>
                  <a:lnTo>
                    <a:pt x="88" y="139"/>
                  </a:lnTo>
                  <a:lnTo>
                    <a:pt x="90" y="139"/>
                  </a:lnTo>
                  <a:lnTo>
                    <a:pt x="90" y="139"/>
                  </a:lnTo>
                  <a:lnTo>
                    <a:pt x="90" y="139"/>
                  </a:lnTo>
                  <a:lnTo>
                    <a:pt x="90" y="139"/>
                  </a:lnTo>
                  <a:lnTo>
                    <a:pt x="93" y="139"/>
                  </a:lnTo>
                  <a:lnTo>
                    <a:pt x="93" y="139"/>
                  </a:lnTo>
                  <a:lnTo>
                    <a:pt x="93" y="139"/>
                  </a:lnTo>
                  <a:lnTo>
                    <a:pt x="93" y="139"/>
                  </a:lnTo>
                  <a:lnTo>
                    <a:pt x="95" y="139"/>
                  </a:lnTo>
                  <a:lnTo>
                    <a:pt x="95" y="139"/>
                  </a:lnTo>
                  <a:lnTo>
                    <a:pt x="97" y="139"/>
                  </a:lnTo>
                  <a:lnTo>
                    <a:pt x="97" y="142"/>
                  </a:lnTo>
                  <a:lnTo>
                    <a:pt x="97" y="142"/>
                  </a:lnTo>
                  <a:lnTo>
                    <a:pt x="95" y="142"/>
                  </a:lnTo>
                  <a:lnTo>
                    <a:pt x="95" y="144"/>
                  </a:lnTo>
                  <a:lnTo>
                    <a:pt x="95" y="144"/>
                  </a:lnTo>
                  <a:lnTo>
                    <a:pt x="95" y="146"/>
                  </a:lnTo>
                  <a:lnTo>
                    <a:pt x="95" y="146"/>
                  </a:lnTo>
                  <a:lnTo>
                    <a:pt x="95" y="149"/>
                  </a:lnTo>
                  <a:lnTo>
                    <a:pt x="95" y="149"/>
                  </a:lnTo>
                  <a:lnTo>
                    <a:pt x="95" y="151"/>
                  </a:lnTo>
                  <a:lnTo>
                    <a:pt x="95" y="151"/>
                  </a:lnTo>
                  <a:lnTo>
                    <a:pt x="95" y="151"/>
                  </a:lnTo>
                  <a:lnTo>
                    <a:pt x="95" y="151"/>
                  </a:lnTo>
                  <a:lnTo>
                    <a:pt x="95" y="154"/>
                  </a:lnTo>
                  <a:lnTo>
                    <a:pt x="95" y="154"/>
                  </a:lnTo>
                  <a:lnTo>
                    <a:pt x="95" y="156"/>
                  </a:lnTo>
                  <a:lnTo>
                    <a:pt x="93" y="156"/>
                  </a:lnTo>
                  <a:lnTo>
                    <a:pt x="93" y="156"/>
                  </a:lnTo>
                  <a:lnTo>
                    <a:pt x="93" y="156"/>
                  </a:lnTo>
                  <a:lnTo>
                    <a:pt x="93" y="154"/>
                  </a:lnTo>
                  <a:lnTo>
                    <a:pt x="90" y="154"/>
                  </a:lnTo>
                  <a:lnTo>
                    <a:pt x="90" y="154"/>
                  </a:lnTo>
                  <a:lnTo>
                    <a:pt x="90" y="154"/>
                  </a:lnTo>
                  <a:lnTo>
                    <a:pt x="90" y="151"/>
                  </a:lnTo>
                  <a:lnTo>
                    <a:pt x="90" y="151"/>
                  </a:lnTo>
                  <a:lnTo>
                    <a:pt x="90" y="151"/>
                  </a:lnTo>
                  <a:lnTo>
                    <a:pt x="88" y="151"/>
                  </a:lnTo>
                  <a:lnTo>
                    <a:pt x="88" y="151"/>
                  </a:lnTo>
                  <a:lnTo>
                    <a:pt x="88" y="149"/>
                  </a:lnTo>
                  <a:lnTo>
                    <a:pt x="88" y="149"/>
                  </a:lnTo>
                  <a:lnTo>
                    <a:pt x="88" y="149"/>
                  </a:lnTo>
                  <a:lnTo>
                    <a:pt x="88" y="146"/>
                  </a:lnTo>
                  <a:lnTo>
                    <a:pt x="86" y="146"/>
                  </a:lnTo>
                  <a:lnTo>
                    <a:pt x="86" y="146"/>
                  </a:lnTo>
                  <a:lnTo>
                    <a:pt x="86" y="146"/>
                  </a:lnTo>
                  <a:lnTo>
                    <a:pt x="83" y="146"/>
                  </a:lnTo>
                  <a:lnTo>
                    <a:pt x="83" y="146"/>
                  </a:lnTo>
                  <a:lnTo>
                    <a:pt x="83" y="146"/>
                  </a:lnTo>
                  <a:lnTo>
                    <a:pt x="83" y="146"/>
                  </a:lnTo>
                  <a:lnTo>
                    <a:pt x="83" y="144"/>
                  </a:lnTo>
                  <a:lnTo>
                    <a:pt x="81" y="144"/>
                  </a:lnTo>
                  <a:lnTo>
                    <a:pt x="81" y="144"/>
                  </a:lnTo>
                  <a:lnTo>
                    <a:pt x="81" y="144"/>
                  </a:lnTo>
                  <a:lnTo>
                    <a:pt x="81" y="142"/>
                  </a:lnTo>
                  <a:lnTo>
                    <a:pt x="79" y="142"/>
                  </a:lnTo>
                  <a:lnTo>
                    <a:pt x="79" y="142"/>
                  </a:lnTo>
                  <a:lnTo>
                    <a:pt x="79" y="142"/>
                  </a:lnTo>
                  <a:lnTo>
                    <a:pt x="76" y="142"/>
                  </a:lnTo>
                  <a:lnTo>
                    <a:pt x="76" y="142"/>
                  </a:lnTo>
                  <a:lnTo>
                    <a:pt x="76" y="142"/>
                  </a:lnTo>
                  <a:lnTo>
                    <a:pt x="76" y="139"/>
                  </a:lnTo>
                  <a:lnTo>
                    <a:pt x="76" y="139"/>
                  </a:lnTo>
                  <a:lnTo>
                    <a:pt x="76" y="139"/>
                  </a:lnTo>
                  <a:lnTo>
                    <a:pt x="76" y="139"/>
                  </a:lnTo>
                  <a:lnTo>
                    <a:pt x="76" y="137"/>
                  </a:lnTo>
                  <a:lnTo>
                    <a:pt x="76" y="137"/>
                  </a:lnTo>
                  <a:lnTo>
                    <a:pt x="76" y="137"/>
                  </a:lnTo>
                  <a:lnTo>
                    <a:pt x="74" y="137"/>
                  </a:lnTo>
                  <a:lnTo>
                    <a:pt x="74" y="135"/>
                  </a:lnTo>
                  <a:lnTo>
                    <a:pt x="74" y="135"/>
                  </a:lnTo>
                  <a:lnTo>
                    <a:pt x="74" y="135"/>
                  </a:lnTo>
                  <a:lnTo>
                    <a:pt x="74" y="132"/>
                  </a:lnTo>
                  <a:lnTo>
                    <a:pt x="74" y="132"/>
                  </a:lnTo>
                  <a:lnTo>
                    <a:pt x="74" y="132"/>
                  </a:lnTo>
                  <a:lnTo>
                    <a:pt x="74" y="130"/>
                  </a:lnTo>
                  <a:lnTo>
                    <a:pt x="71" y="130"/>
                  </a:lnTo>
                  <a:lnTo>
                    <a:pt x="71" y="130"/>
                  </a:lnTo>
                  <a:lnTo>
                    <a:pt x="71" y="130"/>
                  </a:lnTo>
                  <a:lnTo>
                    <a:pt x="71" y="130"/>
                  </a:lnTo>
                  <a:lnTo>
                    <a:pt x="69" y="130"/>
                  </a:lnTo>
                  <a:lnTo>
                    <a:pt x="69" y="130"/>
                  </a:lnTo>
                  <a:lnTo>
                    <a:pt x="69" y="130"/>
                  </a:lnTo>
                  <a:lnTo>
                    <a:pt x="67" y="130"/>
                  </a:lnTo>
                  <a:lnTo>
                    <a:pt x="67" y="128"/>
                  </a:lnTo>
                  <a:lnTo>
                    <a:pt x="67" y="128"/>
                  </a:lnTo>
                  <a:lnTo>
                    <a:pt x="67" y="128"/>
                  </a:lnTo>
                  <a:lnTo>
                    <a:pt x="67" y="128"/>
                  </a:lnTo>
                  <a:lnTo>
                    <a:pt x="67" y="125"/>
                  </a:lnTo>
                  <a:lnTo>
                    <a:pt x="67" y="125"/>
                  </a:lnTo>
                  <a:lnTo>
                    <a:pt x="67" y="125"/>
                  </a:lnTo>
                  <a:lnTo>
                    <a:pt x="67" y="125"/>
                  </a:lnTo>
                  <a:lnTo>
                    <a:pt x="67" y="123"/>
                  </a:lnTo>
                  <a:lnTo>
                    <a:pt x="64" y="123"/>
                  </a:lnTo>
                  <a:lnTo>
                    <a:pt x="64" y="123"/>
                  </a:lnTo>
                  <a:lnTo>
                    <a:pt x="64" y="123"/>
                  </a:lnTo>
                  <a:lnTo>
                    <a:pt x="64" y="123"/>
                  </a:lnTo>
                  <a:lnTo>
                    <a:pt x="62" y="123"/>
                  </a:lnTo>
                  <a:lnTo>
                    <a:pt x="62" y="120"/>
                  </a:lnTo>
                  <a:lnTo>
                    <a:pt x="62" y="120"/>
                  </a:lnTo>
                  <a:lnTo>
                    <a:pt x="62" y="120"/>
                  </a:lnTo>
                  <a:lnTo>
                    <a:pt x="60" y="120"/>
                  </a:lnTo>
                  <a:lnTo>
                    <a:pt x="60" y="120"/>
                  </a:lnTo>
                  <a:lnTo>
                    <a:pt x="60" y="120"/>
                  </a:lnTo>
                  <a:lnTo>
                    <a:pt x="60" y="120"/>
                  </a:lnTo>
                  <a:lnTo>
                    <a:pt x="60" y="120"/>
                  </a:lnTo>
                  <a:lnTo>
                    <a:pt x="60" y="120"/>
                  </a:lnTo>
                  <a:lnTo>
                    <a:pt x="60" y="123"/>
                  </a:lnTo>
                  <a:lnTo>
                    <a:pt x="60" y="123"/>
                  </a:lnTo>
                  <a:lnTo>
                    <a:pt x="60" y="125"/>
                  </a:lnTo>
                  <a:lnTo>
                    <a:pt x="60" y="125"/>
                  </a:lnTo>
                  <a:lnTo>
                    <a:pt x="60" y="125"/>
                  </a:lnTo>
                  <a:lnTo>
                    <a:pt x="60" y="125"/>
                  </a:lnTo>
                  <a:lnTo>
                    <a:pt x="60" y="128"/>
                  </a:lnTo>
                  <a:lnTo>
                    <a:pt x="62" y="128"/>
                  </a:lnTo>
                  <a:lnTo>
                    <a:pt x="62" y="128"/>
                  </a:lnTo>
                  <a:lnTo>
                    <a:pt x="62" y="128"/>
                  </a:lnTo>
                  <a:lnTo>
                    <a:pt x="62" y="130"/>
                  </a:lnTo>
                  <a:lnTo>
                    <a:pt x="64" y="130"/>
                  </a:lnTo>
                  <a:lnTo>
                    <a:pt x="64" y="130"/>
                  </a:lnTo>
                  <a:lnTo>
                    <a:pt x="64" y="130"/>
                  </a:lnTo>
                  <a:lnTo>
                    <a:pt x="64" y="132"/>
                  </a:lnTo>
                  <a:lnTo>
                    <a:pt x="64" y="132"/>
                  </a:lnTo>
                  <a:lnTo>
                    <a:pt x="64" y="132"/>
                  </a:lnTo>
                  <a:lnTo>
                    <a:pt x="64" y="132"/>
                  </a:lnTo>
                  <a:lnTo>
                    <a:pt x="64" y="135"/>
                  </a:lnTo>
                  <a:lnTo>
                    <a:pt x="64" y="135"/>
                  </a:lnTo>
                  <a:lnTo>
                    <a:pt x="64" y="135"/>
                  </a:lnTo>
                  <a:lnTo>
                    <a:pt x="64" y="137"/>
                  </a:lnTo>
                  <a:lnTo>
                    <a:pt x="64" y="137"/>
                  </a:lnTo>
                  <a:lnTo>
                    <a:pt x="64" y="137"/>
                  </a:lnTo>
                  <a:lnTo>
                    <a:pt x="64" y="139"/>
                  </a:lnTo>
                  <a:lnTo>
                    <a:pt x="62" y="139"/>
                  </a:lnTo>
                  <a:lnTo>
                    <a:pt x="62" y="139"/>
                  </a:lnTo>
                  <a:lnTo>
                    <a:pt x="62" y="139"/>
                  </a:lnTo>
                  <a:lnTo>
                    <a:pt x="62" y="139"/>
                  </a:lnTo>
                  <a:lnTo>
                    <a:pt x="60" y="139"/>
                  </a:lnTo>
                  <a:lnTo>
                    <a:pt x="60" y="137"/>
                  </a:lnTo>
                  <a:lnTo>
                    <a:pt x="60" y="137"/>
                  </a:lnTo>
                  <a:lnTo>
                    <a:pt x="60" y="137"/>
                  </a:lnTo>
                  <a:lnTo>
                    <a:pt x="60" y="135"/>
                  </a:lnTo>
                  <a:lnTo>
                    <a:pt x="60" y="135"/>
                  </a:lnTo>
                  <a:lnTo>
                    <a:pt x="60" y="135"/>
                  </a:lnTo>
                  <a:lnTo>
                    <a:pt x="60" y="132"/>
                  </a:lnTo>
                  <a:lnTo>
                    <a:pt x="60" y="132"/>
                  </a:lnTo>
                  <a:lnTo>
                    <a:pt x="57" y="132"/>
                  </a:lnTo>
                  <a:lnTo>
                    <a:pt x="57" y="130"/>
                  </a:lnTo>
                  <a:lnTo>
                    <a:pt x="57" y="130"/>
                  </a:lnTo>
                  <a:lnTo>
                    <a:pt x="57" y="130"/>
                  </a:lnTo>
                  <a:lnTo>
                    <a:pt x="57" y="130"/>
                  </a:lnTo>
                  <a:lnTo>
                    <a:pt x="57" y="130"/>
                  </a:lnTo>
                  <a:lnTo>
                    <a:pt x="55" y="130"/>
                  </a:lnTo>
                  <a:lnTo>
                    <a:pt x="55" y="130"/>
                  </a:lnTo>
                  <a:lnTo>
                    <a:pt x="55" y="128"/>
                  </a:lnTo>
                  <a:lnTo>
                    <a:pt x="53" y="128"/>
                  </a:lnTo>
                  <a:lnTo>
                    <a:pt x="53" y="128"/>
                  </a:lnTo>
                  <a:lnTo>
                    <a:pt x="53" y="128"/>
                  </a:lnTo>
                  <a:lnTo>
                    <a:pt x="53" y="125"/>
                  </a:lnTo>
                  <a:lnTo>
                    <a:pt x="53" y="125"/>
                  </a:lnTo>
                  <a:lnTo>
                    <a:pt x="53" y="125"/>
                  </a:lnTo>
                  <a:lnTo>
                    <a:pt x="50" y="125"/>
                  </a:lnTo>
                  <a:lnTo>
                    <a:pt x="50" y="123"/>
                  </a:lnTo>
                  <a:lnTo>
                    <a:pt x="50" y="123"/>
                  </a:lnTo>
                  <a:lnTo>
                    <a:pt x="50" y="123"/>
                  </a:lnTo>
                  <a:lnTo>
                    <a:pt x="50" y="123"/>
                  </a:lnTo>
                  <a:lnTo>
                    <a:pt x="48" y="123"/>
                  </a:lnTo>
                  <a:lnTo>
                    <a:pt x="48" y="120"/>
                  </a:lnTo>
                  <a:lnTo>
                    <a:pt x="48" y="120"/>
                  </a:lnTo>
                  <a:lnTo>
                    <a:pt x="45" y="120"/>
                  </a:lnTo>
                  <a:lnTo>
                    <a:pt x="45" y="120"/>
                  </a:lnTo>
                  <a:lnTo>
                    <a:pt x="45" y="120"/>
                  </a:lnTo>
                  <a:lnTo>
                    <a:pt x="45" y="120"/>
                  </a:lnTo>
                  <a:lnTo>
                    <a:pt x="43" y="120"/>
                  </a:lnTo>
                  <a:lnTo>
                    <a:pt x="43" y="120"/>
                  </a:lnTo>
                  <a:lnTo>
                    <a:pt x="43" y="120"/>
                  </a:lnTo>
                  <a:lnTo>
                    <a:pt x="43" y="120"/>
                  </a:lnTo>
                  <a:lnTo>
                    <a:pt x="43" y="120"/>
                  </a:lnTo>
                  <a:lnTo>
                    <a:pt x="41" y="120"/>
                  </a:lnTo>
                  <a:lnTo>
                    <a:pt x="41" y="120"/>
                  </a:lnTo>
                  <a:lnTo>
                    <a:pt x="41" y="120"/>
                  </a:lnTo>
                  <a:lnTo>
                    <a:pt x="38" y="120"/>
                  </a:lnTo>
                  <a:lnTo>
                    <a:pt x="38" y="120"/>
                  </a:lnTo>
                  <a:lnTo>
                    <a:pt x="38" y="123"/>
                  </a:lnTo>
                  <a:lnTo>
                    <a:pt x="38" y="123"/>
                  </a:lnTo>
                  <a:lnTo>
                    <a:pt x="38" y="123"/>
                  </a:lnTo>
                  <a:lnTo>
                    <a:pt x="38" y="125"/>
                  </a:lnTo>
                  <a:lnTo>
                    <a:pt x="38" y="125"/>
                  </a:lnTo>
                  <a:lnTo>
                    <a:pt x="38" y="125"/>
                  </a:lnTo>
                  <a:lnTo>
                    <a:pt x="38" y="125"/>
                  </a:lnTo>
                  <a:lnTo>
                    <a:pt x="38" y="128"/>
                  </a:lnTo>
                  <a:lnTo>
                    <a:pt x="36" y="128"/>
                  </a:lnTo>
                  <a:lnTo>
                    <a:pt x="36" y="128"/>
                  </a:lnTo>
                  <a:lnTo>
                    <a:pt x="34" y="128"/>
                  </a:lnTo>
                  <a:lnTo>
                    <a:pt x="34" y="128"/>
                  </a:lnTo>
                  <a:lnTo>
                    <a:pt x="34" y="128"/>
                  </a:lnTo>
                  <a:lnTo>
                    <a:pt x="34" y="128"/>
                  </a:lnTo>
                  <a:lnTo>
                    <a:pt x="31" y="128"/>
                  </a:lnTo>
                  <a:lnTo>
                    <a:pt x="31" y="128"/>
                  </a:lnTo>
                  <a:lnTo>
                    <a:pt x="31" y="128"/>
                  </a:lnTo>
                  <a:lnTo>
                    <a:pt x="31" y="128"/>
                  </a:lnTo>
                  <a:lnTo>
                    <a:pt x="31" y="128"/>
                  </a:lnTo>
                  <a:lnTo>
                    <a:pt x="31" y="130"/>
                  </a:lnTo>
                  <a:lnTo>
                    <a:pt x="31" y="130"/>
                  </a:lnTo>
                  <a:lnTo>
                    <a:pt x="29" y="130"/>
                  </a:lnTo>
                  <a:lnTo>
                    <a:pt x="29" y="130"/>
                  </a:lnTo>
                  <a:lnTo>
                    <a:pt x="29" y="130"/>
                  </a:lnTo>
                  <a:lnTo>
                    <a:pt x="26" y="130"/>
                  </a:lnTo>
                  <a:lnTo>
                    <a:pt x="26" y="128"/>
                  </a:lnTo>
                  <a:lnTo>
                    <a:pt x="29" y="128"/>
                  </a:lnTo>
                  <a:lnTo>
                    <a:pt x="29" y="128"/>
                  </a:lnTo>
                  <a:lnTo>
                    <a:pt x="26" y="128"/>
                  </a:lnTo>
                  <a:lnTo>
                    <a:pt x="26" y="125"/>
                  </a:lnTo>
                  <a:lnTo>
                    <a:pt x="29" y="125"/>
                  </a:lnTo>
                  <a:lnTo>
                    <a:pt x="29" y="125"/>
                  </a:lnTo>
                  <a:lnTo>
                    <a:pt x="29" y="123"/>
                  </a:lnTo>
                  <a:lnTo>
                    <a:pt x="26" y="123"/>
                  </a:lnTo>
                  <a:lnTo>
                    <a:pt x="26" y="123"/>
                  </a:lnTo>
                  <a:lnTo>
                    <a:pt x="26" y="125"/>
                  </a:lnTo>
                  <a:lnTo>
                    <a:pt x="26" y="125"/>
                  </a:lnTo>
                  <a:lnTo>
                    <a:pt x="26" y="128"/>
                  </a:lnTo>
                  <a:lnTo>
                    <a:pt x="26" y="128"/>
                  </a:lnTo>
                  <a:lnTo>
                    <a:pt x="24" y="128"/>
                  </a:lnTo>
                  <a:lnTo>
                    <a:pt x="24" y="128"/>
                  </a:lnTo>
                  <a:lnTo>
                    <a:pt x="24" y="125"/>
                  </a:lnTo>
                  <a:lnTo>
                    <a:pt x="24" y="125"/>
                  </a:lnTo>
                  <a:lnTo>
                    <a:pt x="24" y="125"/>
                  </a:lnTo>
                  <a:lnTo>
                    <a:pt x="24" y="125"/>
                  </a:lnTo>
                  <a:lnTo>
                    <a:pt x="24" y="123"/>
                  </a:lnTo>
                  <a:lnTo>
                    <a:pt x="24" y="123"/>
                  </a:lnTo>
                  <a:lnTo>
                    <a:pt x="24" y="123"/>
                  </a:lnTo>
                  <a:lnTo>
                    <a:pt x="24" y="120"/>
                  </a:lnTo>
                  <a:lnTo>
                    <a:pt x="24" y="120"/>
                  </a:lnTo>
                  <a:lnTo>
                    <a:pt x="24" y="120"/>
                  </a:lnTo>
                  <a:lnTo>
                    <a:pt x="24" y="120"/>
                  </a:lnTo>
                  <a:lnTo>
                    <a:pt x="24" y="120"/>
                  </a:lnTo>
                  <a:lnTo>
                    <a:pt x="22" y="120"/>
                  </a:lnTo>
                  <a:lnTo>
                    <a:pt x="22" y="120"/>
                  </a:lnTo>
                  <a:lnTo>
                    <a:pt x="22" y="120"/>
                  </a:lnTo>
                  <a:lnTo>
                    <a:pt x="22" y="120"/>
                  </a:lnTo>
                  <a:lnTo>
                    <a:pt x="22" y="123"/>
                  </a:lnTo>
                  <a:lnTo>
                    <a:pt x="22" y="123"/>
                  </a:lnTo>
                  <a:lnTo>
                    <a:pt x="19" y="123"/>
                  </a:lnTo>
                  <a:lnTo>
                    <a:pt x="19" y="123"/>
                  </a:lnTo>
                  <a:lnTo>
                    <a:pt x="19" y="123"/>
                  </a:lnTo>
                  <a:lnTo>
                    <a:pt x="19" y="123"/>
                  </a:lnTo>
                  <a:lnTo>
                    <a:pt x="19" y="120"/>
                  </a:lnTo>
                  <a:lnTo>
                    <a:pt x="19" y="120"/>
                  </a:lnTo>
                  <a:lnTo>
                    <a:pt x="19" y="120"/>
                  </a:lnTo>
                  <a:lnTo>
                    <a:pt x="19" y="118"/>
                  </a:lnTo>
                  <a:lnTo>
                    <a:pt x="19" y="118"/>
                  </a:lnTo>
                  <a:lnTo>
                    <a:pt x="19" y="116"/>
                  </a:lnTo>
                  <a:lnTo>
                    <a:pt x="19" y="116"/>
                  </a:lnTo>
                  <a:lnTo>
                    <a:pt x="19" y="113"/>
                  </a:lnTo>
                  <a:lnTo>
                    <a:pt x="17" y="113"/>
                  </a:lnTo>
                  <a:lnTo>
                    <a:pt x="17" y="113"/>
                  </a:lnTo>
                  <a:lnTo>
                    <a:pt x="17" y="111"/>
                  </a:lnTo>
                  <a:lnTo>
                    <a:pt x="19" y="111"/>
                  </a:lnTo>
                  <a:lnTo>
                    <a:pt x="19" y="111"/>
                  </a:lnTo>
                  <a:lnTo>
                    <a:pt x="19" y="111"/>
                  </a:lnTo>
                  <a:lnTo>
                    <a:pt x="19" y="111"/>
                  </a:lnTo>
                  <a:lnTo>
                    <a:pt x="19" y="111"/>
                  </a:lnTo>
                  <a:lnTo>
                    <a:pt x="22" y="111"/>
                  </a:lnTo>
                  <a:lnTo>
                    <a:pt x="22" y="109"/>
                  </a:lnTo>
                  <a:lnTo>
                    <a:pt x="22" y="109"/>
                  </a:lnTo>
                  <a:lnTo>
                    <a:pt x="22" y="109"/>
                  </a:lnTo>
                  <a:lnTo>
                    <a:pt x="24" y="109"/>
                  </a:lnTo>
                  <a:lnTo>
                    <a:pt x="24" y="106"/>
                  </a:lnTo>
                  <a:lnTo>
                    <a:pt x="24" y="106"/>
                  </a:lnTo>
                  <a:lnTo>
                    <a:pt x="24" y="106"/>
                  </a:lnTo>
                  <a:lnTo>
                    <a:pt x="24" y="106"/>
                  </a:lnTo>
                  <a:lnTo>
                    <a:pt x="24" y="104"/>
                  </a:lnTo>
                  <a:lnTo>
                    <a:pt x="26" y="104"/>
                  </a:lnTo>
                  <a:lnTo>
                    <a:pt x="26" y="104"/>
                  </a:lnTo>
                  <a:lnTo>
                    <a:pt x="26" y="104"/>
                  </a:lnTo>
                  <a:lnTo>
                    <a:pt x="26" y="101"/>
                  </a:lnTo>
                  <a:lnTo>
                    <a:pt x="26" y="101"/>
                  </a:lnTo>
                  <a:lnTo>
                    <a:pt x="26" y="101"/>
                  </a:lnTo>
                  <a:lnTo>
                    <a:pt x="26" y="101"/>
                  </a:lnTo>
                  <a:lnTo>
                    <a:pt x="24" y="101"/>
                  </a:lnTo>
                  <a:lnTo>
                    <a:pt x="24" y="99"/>
                  </a:lnTo>
                  <a:lnTo>
                    <a:pt x="24" y="99"/>
                  </a:lnTo>
                  <a:lnTo>
                    <a:pt x="24" y="99"/>
                  </a:lnTo>
                  <a:lnTo>
                    <a:pt x="24" y="99"/>
                  </a:lnTo>
                  <a:lnTo>
                    <a:pt x="22" y="99"/>
                  </a:lnTo>
                  <a:lnTo>
                    <a:pt x="22" y="99"/>
                  </a:lnTo>
                  <a:lnTo>
                    <a:pt x="19" y="99"/>
                  </a:lnTo>
                  <a:lnTo>
                    <a:pt x="19" y="99"/>
                  </a:lnTo>
                  <a:lnTo>
                    <a:pt x="19" y="97"/>
                  </a:lnTo>
                  <a:lnTo>
                    <a:pt x="19" y="97"/>
                  </a:lnTo>
                  <a:lnTo>
                    <a:pt x="19" y="99"/>
                  </a:lnTo>
                  <a:lnTo>
                    <a:pt x="19" y="99"/>
                  </a:lnTo>
                  <a:lnTo>
                    <a:pt x="19" y="101"/>
                  </a:lnTo>
                  <a:lnTo>
                    <a:pt x="19" y="101"/>
                  </a:lnTo>
                  <a:lnTo>
                    <a:pt x="19" y="101"/>
                  </a:lnTo>
                  <a:lnTo>
                    <a:pt x="19" y="101"/>
                  </a:lnTo>
                  <a:lnTo>
                    <a:pt x="19" y="104"/>
                  </a:lnTo>
                  <a:lnTo>
                    <a:pt x="19" y="104"/>
                  </a:lnTo>
                  <a:lnTo>
                    <a:pt x="19" y="106"/>
                  </a:lnTo>
                  <a:lnTo>
                    <a:pt x="19" y="106"/>
                  </a:lnTo>
                  <a:lnTo>
                    <a:pt x="19" y="109"/>
                  </a:lnTo>
                  <a:lnTo>
                    <a:pt x="19" y="109"/>
                  </a:lnTo>
                  <a:lnTo>
                    <a:pt x="19" y="109"/>
                  </a:lnTo>
                  <a:lnTo>
                    <a:pt x="19" y="109"/>
                  </a:lnTo>
                  <a:lnTo>
                    <a:pt x="19" y="109"/>
                  </a:lnTo>
                  <a:lnTo>
                    <a:pt x="17" y="109"/>
                  </a:lnTo>
                  <a:lnTo>
                    <a:pt x="17" y="109"/>
                  </a:lnTo>
                  <a:lnTo>
                    <a:pt x="17" y="106"/>
                  </a:lnTo>
                  <a:lnTo>
                    <a:pt x="17" y="106"/>
                  </a:lnTo>
                  <a:lnTo>
                    <a:pt x="17" y="109"/>
                  </a:lnTo>
                  <a:lnTo>
                    <a:pt x="17" y="109"/>
                  </a:lnTo>
                  <a:lnTo>
                    <a:pt x="17" y="106"/>
                  </a:lnTo>
                  <a:lnTo>
                    <a:pt x="15" y="106"/>
                  </a:lnTo>
                  <a:lnTo>
                    <a:pt x="15" y="106"/>
                  </a:lnTo>
                  <a:lnTo>
                    <a:pt x="15" y="106"/>
                  </a:lnTo>
                  <a:lnTo>
                    <a:pt x="15" y="104"/>
                  </a:lnTo>
                  <a:lnTo>
                    <a:pt x="12" y="104"/>
                  </a:lnTo>
                  <a:lnTo>
                    <a:pt x="12" y="104"/>
                  </a:lnTo>
                  <a:lnTo>
                    <a:pt x="15" y="104"/>
                  </a:lnTo>
                  <a:lnTo>
                    <a:pt x="15" y="101"/>
                  </a:lnTo>
                  <a:lnTo>
                    <a:pt x="12" y="101"/>
                  </a:lnTo>
                  <a:lnTo>
                    <a:pt x="12" y="101"/>
                  </a:lnTo>
                  <a:lnTo>
                    <a:pt x="12" y="101"/>
                  </a:lnTo>
                  <a:lnTo>
                    <a:pt x="12" y="101"/>
                  </a:lnTo>
                  <a:lnTo>
                    <a:pt x="12" y="101"/>
                  </a:lnTo>
                  <a:lnTo>
                    <a:pt x="10" y="101"/>
                  </a:lnTo>
                  <a:lnTo>
                    <a:pt x="10" y="99"/>
                  </a:lnTo>
                  <a:lnTo>
                    <a:pt x="10" y="99"/>
                  </a:lnTo>
                  <a:lnTo>
                    <a:pt x="10" y="99"/>
                  </a:lnTo>
                  <a:lnTo>
                    <a:pt x="10" y="99"/>
                  </a:lnTo>
                  <a:lnTo>
                    <a:pt x="8" y="99"/>
                  </a:lnTo>
                  <a:lnTo>
                    <a:pt x="8" y="99"/>
                  </a:lnTo>
                  <a:lnTo>
                    <a:pt x="8" y="97"/>
                  </a:lnTo>
                  <a:lnTo>
                    <a:pt x="8" y="97"/>
                  </a:lnTo>
                  <a:lnTo>
                    <a:pt x="8" y="94"/>
                  </a:lnTo>
                  <a:lnTo>
                    <a:pt x="8" y="94"/>
                  </a:lnTo>
                  <a:lnTo>
                    <a:pt x="8" y="92"/>
                  </a:lnTo>
                  <a:lnTo>
                    <a:pt x="8" y="92"/>
                  </a:lnTo>
                  <a:lnTo>
                    <a:pt x="8" y="92"/>
                  </a:lnTo>
                  <a:lnTo>
                    <a:pt x="8" y="90"/>
                  </a:lnTo>
                  <a:lnTo>
                    <a:pt x="8" y="90"/>
                  </a:lnTo>
                  <a:lnTo>
                    <a:pt x="5" y="90"/>
                  </a:lnTo>
                  <a:lnTo>
                    <a:pt x="5" y="87"/>
                  </a:lnTo>
                  <a:lnTo>
                    <a:pt x="5" y="87"/>
                  </a:lnTo>
                  <a:lnTo>
                    <a:pt x="5" y="85"/>
                  </a:lnTo>
                  <a:lnTo>
                    <a:pt x="5" y="85"/>
                  </a:lnTo>
                  <a:lnTo>
                    <a:pt x="5" y="85"/>
                  </a:lnTo>
                  <a:lnTo>
                    <a:pt x="5" y="83"/>
                  </a:lnTo>
                  <a:lnTo>
                    <a:pt x="5" y="83"/>
                  </a:lnTo>
                  <a:lnTo>
                    <a:pt x="5" y="83"/>
                  </a:lnTo>
                  <a:lnTo>
                    <a:pt x="3" y="83"/>
                  </a:lnTo>
                  <a:lnTo>
                    <a:pt x="3" y="80"/>
                  </a:lnTo>
                  <a:lnTo>
                    <a:pt x="3" y="80"/>
                  </a:lnTo>
                  <a:lnTo>
                    <a:pt x="3" y="80"/>
                  </a:lnTo>
                  <a:lnTo>
                    <a:pt x="3" y="78"/>
                  </a:lnTo>
                  <a:lnTo>
                    <a:pt x="3" y="78"/>
                  </a:lnTo>
                  <a:lnTo>
                    <a:pt x="3" y="75"/>
                  </a:lnTo>
                  <a:lnTo>
                    <a:pt x="3" y="75"/>
                  </a:lnTo>
                  <a:lnTo>
                    <a:pt x="3" y="73"/>
                  </a:lnTo>
                  <a:lnTo>
                    <a:pt x="3" y="73"/>
                  </a:lnTo>
                  <a:lnTo>
                    <a:pt x="0" y="73"/>
                  </a:lnTo>
                  <a:lnTo>
                    <a:pt x="0" y="73"/>
                  </a:lnTo>
                  <a:lnTo>
                    <a:pt x="0" y="73"/>
                  </a:lnTo>
                  <a:lnTo>
                    <a:pt x="0" y="71"/>
                  </a:lnTo>
                  <a:lnTo>
                    <a:pt x="0" y="71"/>
                  </a:lnTo>
                  <a:lnTo>
                    <a:pt x="0" y="71"/>
                  </a:lnTo>
                  <a:lnTo>
                    <a:pt x="3" y="71"/>
                  </a:lnTo>
                  <a:lnTo>
                    <a:pt x="3" y="71"/>
                  </a:lnTo>
                  <a:lnTo>
                    <a:pt x="3" y="73"/>
                  </a:lnTo>
                  <a:lnTo>
                    <a:pt x="3" y="73"/>
                  </a:lnTo>
                  <a:lnTo>
                    <a:pt x="3" y="71"/>
                  </a:lnTo>
                  <a:lnTo>
                    <a:pt x="3" y="71"/>
                  </a:lnTo>
                  <a:lnTo>
                    <a:pt x="3" y="71"/>
                  </a:lnTo>
                  <a:lnTo>
                    <a:pt x="3" y="71"/>
                  </a:lnTo>
                  <a:lnTo>
                    <a:pt x="3" y="68"/>
                  </a:lnTo>
                  <a:lnTo>
                    <a:pt x="0" y="68"/>
                  </a:lnTo>
                  <a:lnTo>
                    <a:pt x="0" y="68"/>
                  </a:lnTo>
                  <a:lnTo>
                    <a:pt x="0" y="68"/>
                  </a:lnTo>
                  <a:lnTo>
                    <a:pt x="0" y="68"/>
                  </a:lnTo>
                  <a:lnTo>
                    <a:pt x="0" y="66"/>
                  </a:lnTo>
                  <a:lnTo>
                    <a:pt x="0" y="66"/>
                  </a:lnTo>
                  <a:lnTo>
                    <a:pt x="0" y="66"/>
                  </a:lnTo>
                  <a:lnTo>
                    <a:pt x="0" y="64"/>
                  </a:lnTo>
                  <a:lnTo>
                    <a:pt x="0" y="64"/>
                  </a:lnTo>
                  <a:lnTo>
                    <a:pt x="0" y="61"/>
                  </a:lnTo>
                  <a:lnTo>
                    <a:pt x="0" y="61"/>
                  </a:lnTo>
                  <a:lnTo>
                    <a:pt x="0" y="61"/>
                  </a:lnTo>
                  <a:lnTo>
                    <a:pt x="0" y="59"/>
                  </a:lnTo>
                  <a:lnTo>
                    <a:pt x="0" y="59"/>
                  </a:lnTo>
                  <a:lnTo>
                    <a:pt x="0" y="59"/>
                  </a:lnTo>
                  <a:lnTo>
                    <a:pt x="0" y="56"/>
                  </a:lnTo>
                  <a:lnTo>
                    <a:pt x="3" y="56"/>
                  </a:lnTo>
                  <a:lnTo>
                    <a:pt x="3" y="56"/>
                  </a:lnTo>
                  <a:lnTo>
                    <a:pt x="3" y="56"/>
                  </a:lnTo>
                  <a:lnTo>
                    <a:pt x="3" y="54"/>
                  </a:lnTo>
                  <a:lnTo>
                    <a:pt x="5" y="54"/>
                  </a:lnTo>
                  <a:lnTo>
                    <a:pt x="5" y="54"/>
                  </a:lnTo>
                  <a:lnTo>
                    <a:pt x="5" y="56"/>
                  </a:lnTo>
                  <a:lnTo>
                    <a:pt x="5" y="56"/>
                  </a:lnTo>
                  <a:lnTo>
                    <a:pt x="5" y="56"/>
                  </a:lnTo>
                  <a:lnTo>
                    <a:pt x="8" y="56"/>
                  </a:lnTo>
                  <a:lnTo>
                    <a:pt x="8" y="59"/>
                  </a:lnTo>
                  <a:lnTo>
                    <a:pt x="8" y="59"/>
                  </a:lnTo>
                  <a:lnTo>
                    <a:pt x="8" y="61"/>
                  </a:lnTo>
                  <a:lnTo>
                    <a:pt x="8" y="61"/>
                  </a:lnTo>
                  <a:lnTo>
                    <a:pt x="8" y="61"/>
                  </a:lnTo>
                  <a:lnTo>
                    <a:pt x="8" y="61"/>
                  </a:lnTo>
                  <a:lnTo>
                    <a:pt x="10" y="61"/>
                  </a:lnTo>
                  <a:lnTo>
                    <a:pt x="10" y="64"/>
                  </a:lnTo>
                  <a:lnTo>
                    <a:pt x="10" y="64"/>
                  </a:lnTo>
                  <a:lnTo>
                    <a:pt x="10" y="64"/>
                  </a:lnTo>
                  <a:lnTo>
                    <a:pt x="10" y="66"/>
                  </a:lnTo>
                  <a:lnTo>
                    <a:pt x="10" y="66"/>
                  </a:lnTo>
                  <a:lnTo>
                    <a:pt x="12" y="66"/>
                  </a:lnTo>
                  <a:lnTo>
                    <a:pt x="12" y="64"/>
                  </a:lnTo>
                  <a:lnTo>
                    <a:pt x="12" y="64"/>
                  </a:lnTo>
                  <a:lnTo>
                    <a:pt x="12" y="64"/>
                  </a:lnTo>
                  <a:lnTo>
                    <a:pt x="12" y="64"/>
                  </a:lnTo>
                  <a:lnTo>
                    <a:pt x="15" y="64"/>
                  </a:lnTo>
                  <a:lnTo>
                    <a:pt x="15" y="61"/>
                  </a:lnTo>
                  <a:lnTo>
                    <a:pt x="15" y="61"/>
                  </a:lnTo>
                  <a:lnTo>
                    <a:pt x="12" y="61"/>
                  </a:lnTo>
                  <a:lnTo>
                    <a:pt x="12" y="61"/>
                  </a:lnTo>
                  <a:lnTo>
                    <a:pt x="12" y="59"/>
                  </a:lnTo>
                  <a:lnTo>
                    <a:pt x="12" y="59"/>
                  </a:lnTo>
                  <a:lnTo>
                    <a:pt x="12" y="59"/>
                  </a:lnTo>
                  <a:lnTo>
                    <a:pt x="12" y="56"/>
                  </a:lnTo>
                  <a:lnTo>
                    <a:pt x="12" y="56"/>
                  </a:lnTo>
                  <a:lnTo>
                    <a:pt x="12" y="54"/>
                  </a:lnTo>
                  <a:lnTo>
                    <a:pt x="12" y="54"/>
                  </a:lnTo>
                  <a:lnTo>
                    <a:pt x="12" y="52"/>
                  </a:lnTo>
                  <a:lnTo>
                    <a:pt x="12" y="52"/>
                  </a:lnTo>
                  <a:lnTo>
                    <a:pt x="12" y="52"/>
                  </a:lnTo>
                  <a:lnTo>
                    <a:pt x="12" y="52"/>
                  </a:lnTo>
                  <a:lnTo>
                    <a:pt x="12" y="52"/>
                  </a:lnTo>
                  <a:lnTo>
                    <a:pt x="12" y="49"/>
                  </a:lnTo>
                  <a:lnTo>
                    <a:pt x="12" y="49"/>
                  </a:lnTo>
                  <a:lnTo>
                    <a:pt x="12" y="49"/>
                  </a:lnTo>
                  <a:lnTo>
                    <a:pt x="12" y="47"/>
                  </a:lnTo>
                  <a:lnTo>
                    <a:pt x="12" y="47"/>
                  </a:lnTo>
                  <a:lnTo>
                    <a:pt x="12" y="47"/>
                  </a:lnTo>
                  <a:lnTo>
                    <a:pt x="12" y="45"/>
                  </a:lnTo>
                  <a:lnTo>
                    <a:pt x="12" y="45"/>
                  </a:lnTo>
                  <a:lnTo>
                    <a:pt x="12" y="45"/>
                  </a:lnTo>
                  <a:lnTo>
                    <a:pt x="15" y="45"/>
                  </a:lnTo>
                  <a:lnTo>
                    <a:pt x="15" y="42"/>
                  </a:lnTo>
                  <a:lnTo>
                    <a:pt x="15" y="42"/>
                  </a:lnTo>
                  <a:lnTo>
                    <a:pt x="15" y="42"/>
                  </a:lnTo>
                  <a:lnTo>
                    <a:pt x="15" y="42"/>
                  </a:lnTo>
                  <a:lnTo>
                    <a:pt x="15" y="40"/>
                  </a:lnTo>
                  <a:lnTo>
                    <a:pt x="15" y="40"/>
                  </a:lnTo>
                  <a:lnTo>
                    <a:pt x="15" y="37"/>
                  </a:lnTo>
                  <a:lnTo>
                    <a:pt x="15" y="37"/>
                  </a:lnTo>
                  <a:lnTo>
                    <a:pt x="15" y="37"/>
                  </a:lnTo>
                  <a:lnTo>
                    <a:pt x="15" y="35"/>
                  </a:lnTo>
                  <a:lnTo>
                    <a:pt x="15" y="35"/>
                  </a:lnTo>
                  <a:lnTo>
                    <a:pt x="15" y="33"/>
                  </a:lnTo>
                  <a:lnTo>
                    <a:pt x="15" y="33"/>
                  </a:lnTo>
                  <a:lnTo>
                    <a:pt x="15" y="33"/>
                  </a:lnTo>
                  <a:lnTo>
                    <a:pt x="15" y="30"/>
                  </a:lnTo>
                  <a:lnTo>
                    <a:pt x="15" y="30"/>
                  </a:lnTo>
                  <a:lnTo>
                    <a:pt x="15" y="30"/>
                  </a:lnTo>
                  <a:lnTo>
                    <a:pt x="15" y="30"/>
                  </a:lnTo>
                  <a:lnTo>
                    <a:pt x="15" y="28"/>
                  </a:lnTo>
                  <a:lnTo>
                    <a:pt x="12" y="28"/>
                  </a:lnTo>
                  <a:lnTo>
                    <a:pt x="12" y="28"/>
                  </a:lnTo>
                  <a:lnTo>
                    <a:pt x="12" y="26"/>
                  </a:lnTo>
                  <a:lnTo>
                    <a:pt x="12" y="26"/>
                  </a:lnTo>
                  <a:lnTo>
                    <a:pt x="12" y="23"/>
                  </a:lnTo>
                  <a:lnTo>
                    <a:pt x="12" y="23"/>
                  </a:lnTo>
                  <a:lnTo>
                    <a:pt x="15" y="23"/>
                  </a:lnTo>
                  <a:lnTo>
                    <a:pt x="15" y="21"/>
                  </a:lnTo>
                  <a:lnTo>
                    <a:pt x="15" y="21"/>
                  </a:lnTo>
                  <a:lnTo>
                    <a:pt x="15" y="21"/>
                  </a:lnTo>
                  <a:lnTo>
                    <a:pt x="15" y="21"/>
                  </a:lnTo>
                  <a:lnTo>
                    <a:pt x="15" y="19"/>
                  </a:lnTo>
                  <a:lnTo>
                    <a:pt x="15" y="19"/>
                  </a:lnTo>
                  <a:lnTo>
                    <a:pt x="15" y="16"/>
                  </a:lnTo>
                  <a:lnTo>
                    <a:pt x="17" y="16"/>
                  </a:lnTo>
                  <a:lnTo>
                    <a:pt x="17" y="16"/>
                  </a:lnTo>
                  <a:lnTo>
                    <a:pt x="17" y="14"/>
                  </a:lnTo>
                  <a:lnTo>
                    <a:pt x="17" y="14"/>
                  </a:lnTo>
                  <a:lnTo>
                    <a:pt x="17" y="11"/>
                  </a:lnTo>
                  <a:lnTo>
                    <a:pt x="17" y="11"/>
                  </a:lnTo>
                  <a:lnTo>
                    <a:pt x="17" y="11"/>
                  </a:lnTo>
                  <a:lnTo>
                    <a:pt x="17" y="11"/>
                  </a:lnTo>
                  <a:lnTo>
                    <a:pt x="17" y="9"/>
                  </a:lnTo>
                  <a:lnTo>
                    <a:pt x="17" y="9"/>
                  </a:lnTo>
                  <a:lnTo>
                    <a:pt x="17" y="9"/>
                  </a:lnTo>
                  <a:lnTo>
                    <a:pt x="17" y="7"/>
                  </a:lnTo>
                  <a:lnTo>
                    <a:pt x="19" y="7"/>
                  </a:lnTo>
                  <a:lnTo>
                    <a:pt x="19" y="7"/>
                  </a:lnTo>
                  <a:lnTo>
                    <a:pt x="19" y="4"/>
                  </a:lnTo>
                  <a:lnTo>
                    <a:pt x="17" y="4"/>
                  </a:lnTo>
                  <a:lnTo>
                    <a:pt x="17" y="4"/>
                  </a:lnTo>
                  <a:lnTo>
                    <a:pt x="17" y="2"/>
                  </a:lnTo>
                  <a:lnTo>
                    <a:pt x="17" y="2"/>
                  </a:lnTo>
                  <a:lnTo>
                    <a:pt x="19" y="2"/>
                  </a:lnTo>
                  <a:lnTo>
                    <a:pt x="19" y="2"/>
                  </a:lnTo>
                  <a:lnTo>
                    <a:pt x="19" y="2"/>
                  </a:lnTo>
                  <a:lnTo>
                    <a:pt x="19" y="2"/>
                  </a:lnTo>
                  <a:lnTo>
                    <a:pt x="19" y="2"/>
                  </a:lnTo>
                  <a:lnTo>
                    <a:pt x="22" y="2"/>
                  </a:lnTo>
                  <a:lnTo>
                    <a:pt x="22" y="2"/>
                  </a:lnTo>
                  <a:lnTo>
                    <a:pt x="22" y="2"/>
                  </a:lnTo>
                  <a:lnTo>
                    <a:pt x="22" y="0"/>
                  </a:lnTo>
                  <a:lnTo>
                    <a:pt x="22" y="0"/>
                  </a:lnTo>
                  <a:lnTo>
                    <a:pt x="24" y="0"/>
                  </a:lnTo>
                  <a:lnTo>
                    <a:pt x="24" y="0"/>
                  </a:lnTo>
                  <a:lnTo>
                    <a:pt x="24" y="0"/>
                  </a:lnTo>
                  <a:lnTo>
                    <a:pt x="24" y="0"/>
                  </a:lnTo>
                  <a:lnTo>
                    <a:pt x="26" y="0"/>
                  </a:lnTo>
                  <a:lnTo>
                    <a:pt x="26" y="2"/>
                  </a:lnTo>
                  <a:lnTo>
                    <a:pt x="26" y="2"/>
                  </a:lnTo>
                  <a:lnTo>
                    <a:pt x="26" y="0"/>
                  </a:lnTo>
                  <a:lnTo>
                    <a:pt x="26" y="0"/>
                  </a:lnTo>
                  <a:lnTo>
                    <a:pt x="29" y="0"/>
                  </a:lnTo>
                  <a:lnTo>
                    <a:pt x="29" y="0"/>
                  </a:lnTo>
                  <a:lnTo>
                    <a:pt x="29" y="0"/>
                  </a:lnTo>
                  <a:lnTo>
                    <a:pt x="31" y="0"/>
                  </a:lnTo>
                  <a:lnTo>
                    <a:pt x="31" y="0"/>
                  </a:lnTo>
                  <a:lnTo>
                    <a:pt x="31" y="0"/>
                  </a:lnTo>
                  <a:lnTo>
                    <a:pt x="31" y="0"/>
                  </a:lnTo>
                  <a:lnTo>
                    <a:pt x="34" y="0"/>
                  </a:lnTo>
                  <a:lnTo>
                    <a:pt x="34" y="2"/>
                  </a:lnTo>
                  <a:lnTo>
                    <a:pt x="34" y="2"/>
                  </a:lnTo>
                  <a:lnTo>
                    <a:pt x="34" y="2"/>
                  </a:lnTo>
                  <a:lnTo>
                    <a:pt x="34" y="2"/>
                  </a:lnTo>
                  <a:lnTo>
                    <a:pt x="36" y="2"/>
                  </a:lnTo>
                  <a:lnTo>
                    <a:pt x="36" y="2"/>
                  </a:lnTo>
                  <a:lnTo>
                    <a:pt x="36" y="2"/>
                  </a:lnTo>
                  <a:lnTo>
                    <a:pt x="38" y="2"/>
                  </a:lnTo>
                  <a:lnTo>
                    <a:pt x="38" y="4"/>
                  </a:lnTo>
                  <a:lnTo>
                    <a:pt x="38" y="4"/>
                  </a:lnTo>
                  <a:lnTo>
                    <a:pt x="38" y="4"/>
                  </a:lnTo>
                  <a:lnTo>
                    <a:pt x="38" y="4"/>
                  </a:lnTo>
                  <a:lnTo>
                    <a:pt x="41" y="4"/>
                  </a:lnTo>
                  <a:lnTo>
                    <a:pt x="41" y="4"/>
                  </a:lnTo>
                  <a:lnTo>
                    <a:pt x="41" y="7"/>
                  </a:lnTo>
                  <a:lnTo>
                    <a:pt x="43" y="7"/>
                  </a:lnTo>
                  <a:lnTo>
                    <a:pt x="43" y="7"/>
                  </a:lnTo>
                  <a:lnTo>
                    <a:pt x="43" y="7"/>
                  </a:lnTo>
                  <a:lnTo>
                    <a:pt x="43" y="7"/>
                  </a:lnTo>
                  <a:lnTo>
                    <a:pt x="45" y="7"/>
                  </a:lnTo>
                  <a:lnTo>
                    <a:pt x="45" y="7"/>
                  </a:lnTo>
                  <a:lnTo>
                    <a:pt x="45" y="9"/>
                  </a:lnTo>
                  <a:lnTo>
                    <a:pt x="45" y="9"/>
                  </a:lnTo>
                  <a:lnTo>
                    <a:pt x="48" y="9"/>
                  </a:lnTo>
                  <a:lnTo>
                    <a:pt x="48" y="9"/>
                  </a:lnTo>
                  <a:lnTo>
                    <a:pt x="50" y="9"/>
                  </a:lnTo>
                  <a:lnTo>
                    <a:pt x="50" y="7"/>
                  </a:lnTo>
                  <a:lnTo>
                    <a:pt x="50" y="7"/>
                  </a:lnTo>
                  <a:lnTo>
                    <a:pt x="50" y="7"/>
                  </a:lnTo>
                  <a:lnTo>
                    <a:pt x="50" y="7"/>
                  </a:lnTo>
                  <a:lnTo>
                    <a:pt x="50" y="4"/>
                  </a:lnTo>
                  <a:lnTo>
                    <a:pt x="50" y="4"/>
                  </a:lnTo>
                  <a:lnTo>
                    <a:pt x="53" y="4"/>
                  </a:lnTo>
                  <a:lnTo>
                    <a:pt x="53" y="2"/>
                  </a:lnTo>
                  <a:lnTo>
                    <a:pt x="50" y="2"/>
                  </a:lnTo>
                  <a:lnTo>
                    <a:pt x="50" y="2"/>
                  </a:lnTo>
                  <a:lnTo>
                    <a:pt x="50" y="2"/>
                  </a:lnTo>
                  <a:lnTo>
                    <a:pt x="53" y="2"/>
                  </a:lnTo>
                  <a:lnTo>
                    <a:pt x="53" y="2"/>
                  </a:lnTo>
                  <a:lnTo>
                    <a:pt x="53" y="2"/>
                  </a:lnTo>
                  <a:lnTo>
                    <a:pt x="53" y="2"/>
                  </a:lnTo>
                  <a:lnTo>
                    <a:pt x="55" y="2"/>
                  </a:lnTo>
                  <a:lnTo>
                    <a:pt x="55" y="2"/>
                  </a:lnTo>
                  <a:lnTo>
                    <a:pt x="55" y="4"/>
                  </a:lnTo>
                  <a:lnTo>
                    <a:pt x="55" y="4"/>
                  </a:lnTo>
                  <a:lnTo>
                    <a:pt x="55" y="4"/>
                  </a:lnTo>
                  <a:lnTo>
                    <a:pt x="57" y="4"/>
                  </a:lnTo>
                  <a:lnTo>
                    <a:pt x="57" y="7"/>
                  </a:lnTo>
                  <a:lnTo>
                    <a:pt x="57" y="7"/>
                  </a:lnTo>
                  <a:lnTo>
                    <a:pt x="57" y="7"/>
                  </a:lnTo>
                  <a:lnTo>
                    <a:pt x="57" y="9"/>
                  </a:lnTo>
                  <a:lnTo>
                    <a:pt x="57" y="9"/>
                  </a:lnTo>
                  <a:lnTo>
                    <a:pt x="57" y="9"/>
                  </a:lnTo>
                  <a:lnTo>
                    <a:pt x="57" y="11"/>
                  </a:lnTo>
                  <a:lnTo>
                    <a:pt x="57" y="11"/>
                  </a:lnTo>
                  <a:lnTo>
                    <a:pt x="55" y="11"/>
                  </a:lnTo>
                  <a:lnTo>
                    <a:pt x="55" y="11"/>
                  </a:lnTo>
                  <a:lnTo>
                    <a:pt x="55" y="11"/>
                  </a:lnTo>
                  <a:lnTo>
                    <a:pt x="53" y="11"/>
                  </a:lnTo>
                  <a:lnTo>
                    <a:pt x="53" y="14"/>
                  </a:lnTo>
                  <a:lnTo>
                    <a:pt x="53" y="14"/>
                  </a:lnTo>
                  <a:lnTo>
                    <a:pt x="53" y="16"/>
                  </a:lnTo>
                  <a:lnTo>
                    <a:pt x="53" y="16"/>
                  </a:lnTo>
                  <a:lnTo>
                    <a:pt x="53" y="19"/>
                  </a:lnTo>
                  <a:lnTo>
                    <a:pt x="53" y="19"/>
                  </a:lnTo>
                  <a:lnTo>
                    <a:pt x="53" y="21"/>
                  </a:lnTo>
                  <a:lnTo>
                    <a:pt x="53" y="21"/>
                  </a:lnTo>
                  <a:lnTo>
                    <a:pt x="53" y="21"/>
                  </a:lnTo>
                  <a:lnTo>
                    <a:pt x="53" y="21"/>
                  </a:lnTo>
                  <a:lnTo>
                    <a:pt x="53" y="23"/>
                  </a:lnTo>
                  <a:lnTo>
                    <a:pt x="53" y="23"/>
                  </a:lnTo>
                  <a:lnTo>
                    <a:pt x="53" y="23"/>
                  </a:lnTo>
                  <a:lnTo>
                    <a:pt x="53" y="26"/>
                  </a:lnTo>
                  <a:lnTo>
                    <a:pt x="53" y="26"/>
                  </a:lnTo>
                  <a:lnTo>
                    <a:pt x="53" y="28"/>
                  </a:lnTo>
                  <a:lnTo>
                    <a:pt x="53" y="28"/>
                  </a:lnTo>
                  <a:lnTo>
                    <a:pt x="55" y="28"/>
                  </a:lnTo>
                  <a:lnTo>
                    <a:pt x="55" y="30"/>
                  </a:lnTo>
                  <a:lnTo>
                    <a:pt x="55" y="30"/>
                  </a:lnTo>
                  <a:lnTo>
                    <a:pt x="55" y="30"/>
                  </a:lnTo>
                  <a:lnTo>
                    <a:pt x="55" y="30"/>
                  </a:lnTo>
                  <a:lnTo>
                    <a:pt x="57" y="30"/>
                  </a:lnTo>
                  <a:lnTo>
                    <a:pt x="57" y="30"/>
                  </a:lnTo>
                  <a:lnTo>
                    <a:pt x="57" y="30"/>
                  </a:lnTo>
                  <a:lnTo>
                    <a:pt x="57" y="33"/>
                  </a:lnTo>
                  <a:lnTo>
                    <a:pt x="60" y="33"/>
                  </a:lnTo>
                  <a:lnTo>
                    <a:pt x="60" y="33"/>
                  </a:lnTo>
                  <a:lnTo>
                    <a:pt x="60" y="35"/>
                  </a:lnTo>
                  <a:lnTo>
                    <a:pt x="60" y="35"/>
                  </a:lnTo>
                  <a:lnTo>
                    <a:pt x="60" y="37"/>
                  </a:lnTo>
                  <a:lnTo>
                    <a:pt x="60" y="37"/>
                  </a:lnTo>
                  <a:lnTo>
                    <a:pt x="60" y="37"/>
                  </a:lnTo>
                  <a:lnTo>
                    <a:pt x="60" y="37"/>
                  </a:lnTo>
                  <a:lnTo>
                    <a:pt x="60" y="40"/>
                  </a:lnTo>
                  <a:lnTo>
                    <a:pt x="60" y="40"/>
                  </a:lnTo>
                  <a:lnTo>
                    <a:pt x="60" y="42"/>
                  </a:lnTo>
                  <a:lnTo>
                    <a:pt x="60" y="42"/>
                  </a:lnTo>
                  <a:lnTo>
                    <a:pt x="60" y="42"/>
                  </a:lnTo>
                  <a:lnTo>
                    <a:pt x="60" y="42"/>
                  </a:lnTo>
                  <a:lnTo>
                    <a:pt x="60" y="45"/>
                  </a:lnTo>
                  <a:lnTo>
                    <a:pt x="60" y="45"/>
                  </a:lnTo>
                  <a:lnTo>
                    <a:pt x="60" y="45"/>
                  </a:lnTo>
                  <a:lnTo>
                    <a:pt x="60" y="47"/>
                  </a:lnTo>
                  <a:lnTo>
                    <a:pt x="60" y="47"/>
                  </a:lnTo>
                  <a:lnTo>
                    <a:pt x="57" y="47"/>
                  </a:lnTo>
                  <a:lnTo>
                    <a:pt x="57" y="49"/>
                  </a:lnTo>
                  <a:lnTo>
                    <a:pt x="57" y="49"/>
                  </a:lnTo>
                  <a:lnTo>
                    <a:pt x="57" y="49"/>
                  </a:lnTo>
                  <a:lnTo>
                    <a:pt x="57" y="52"/>
                  </a:lnTo>
                  <a:lnTo>
                    <a:pt x="57" y="52"/>
                  </a:lnTo>
                  <a:lnTo>
                    <a:pt x="57" y="52"/>
                  </a:lnTo>
                  <a:lnTo>
                    <a:pt x="57" y="52"/>
                  </a:lnTo>
                  <a:lnTo>
                    <a:pt x="57" y="54"/>
                  </a:lnTo>
                  <a:lnTo>
                    <a:pt x="55" y="54"/>
                  </a:lnTo>
                  <a:lnTo>
                    <a:pt x="55" y="54"/>
                  </a:lnTo>
                  <a:lnTo>
                    <a:pt x="55" y="54"/>
                  </a:lnTo>
                  <a:lnTo>
                    <a:pt x="55" y="56"/>
                  </a:lnTo>
                  <a:lnTo>
                    <a:pt x="55" y="56"/>
                  </a:lnTo>
                  <a:lnTo>
                    <a:pt x="55" y="59"/>
                  </a:lnTo>
                  <a:lnTo>
                    <a:pt x="55" y="59"/>
                  </a:lnTo>
                  <a:lnTo>
                    <a:pt x="55" y="61"/>
                  </a:lnTo>
                  <a:lnTo>
                    <a:pt x="53" y="61"/>
                  </a:lnTo>
                  <a:lnTo>
                    <a:pt x="53" y="61"/>
                  </a:lnTo>
                  <a:lnTo>
                    <a:pt x="53" y="61"/>
                  </a:lnTo>
                  <a:lnTo>
                    <a:pt x="53" y="61"/>
                  </a:lnTo>
                  <a:lnTo>
                    <a:pt x="53" y="61"/>
                  </a:lnTo>
                  <a:lnTo>
                    <a:pt x="53" y="64"/>
                  </a:lnTo>
                  <a:lnTo>
                    <a:pt x="50" y="64"/>
                  </a:lnTo>
                  <a:lnTo>
                    <a:pt x="50" y="64"/>
                  </a:lnTo>
                  <a:lnTo>
                    <a:pt x="50" y="66"/>
                  </a:lnTo>
                  <a:lnTo>
                    <a:pt x="50" y="66"/>
                  </a:lnTo>
                  <a:lnTo>
                    <a:pt x="50" y="66"/>
                  </a:lnTo>
                  <a:lnTo>
                    <a:pt x="50" y="66"/>
                  </a:lnTo>
                  <a:lnTo>
                    <a:pt x="48" y="66"/>
                  </a:lnTo>
                  <a:lnTo>
                    <a:pt x="48" y="66"/>
                  </a:lnTo>
                  <a:lnTo>
                    <a:pt x="48" y="64"/>
                  </a:lnTo>
                  <a:lnTo>
                    <a:pt x="48" y="64"/>
                  </a:lnTo>
                  <a:lnTo>
                    <a:pt x="45" y="64"/>
                  </a:lnTo>
                  <a:lnTo>
                    <a:pt x="45" y="64"/>
                  </a:lnTo>
                  <a:lnTo>
                    <a:pt x="45" y="66"/>
                  </a:lnTo>
                  <a:lnTo>
                    <a:pt x="45" y="66"/>
                  </a:lnTo>
                  <a:lnTo>
                    <a:pt x="43" y="66"/>
                  </a:lnTo>
                  <a:lnTo>
                    <a:pt x="43" y="66"/>
                  </a:lnTo>
                  <a:lnTo>
                    <a:pt x="43" y="66"/>
                  </a:lnTo>
                  <a:lnTo>
                    <a:pt x="43" y="66"/>
                  </a:lnTo>
                  <a:lnTo>
                    <a:pt x="43" y="68"/>
                  </a:lnTo>
                  <a:lnTo>
                    <a:pt x="41" y="68"/>
                  </a:lnTo>
                  <a:lnTo>
                    <a:pt x="41" y="68"/>
                  </a:lnTo>
                  <a:lnTo>
                    <a:pt x="41" y="68"/>
                  </a:lnTo>
                  <a:lnTo>
                    <a:pt x="41" y="71"/>
                  </a:lnTo>
                  <a:lnTo>
                    <a:pt x="41" y="71"/>
                  </a:lnTo>
                  <a:lnTo>
                    <a:pt x="41" y="71"/>
                  </a:lnTo>
                  <a:lnTo>
                    <a:pt x="41" y="71"/>
                  </a:lnTo>
                  <a:lnTo>
                    <a:pt x="43" y="71"/>
                  </a:lnTo>
                  <a:lnTo>
                    <a:pt x="43" y="73"/>
                  </a:lnTo>
                  <a:lnTo>
                    <a:pt x="43" y="73"/>
                  </a:lnTo>
                  <a:lnTo>
                    <a:pt x="41" y="73"/>
                  </a:lnTo>
                  <a:lnTo>
                    <a:pt x="41" y="75"/>
                  </a:lnTo>
                  <a:lnTo>
                    <a:pt x="41" y="75"/>
                  </a:lnTo>
                  <a:lnTo>
                    <a:pt x="41" y="78"/>
                  </a:lnTo>
                  <a:lnTo>
                    <a:pt x="41" y="78"/>
                  </a:lnTo>
                  <a:lnTo>
                    <a:pt x="41" y="78"/>
                  </a:lnTo>
                  <a:lnTo>
                    <a:pt x="38" y="78"/>
                  </a:lnTo>
                  <a:lnTo>
                    <a:pt x="38" y="80"/>
                  </a:lnTo>
                  <a:lnTo>
                    <a:pt x="38" y="80"/>
                  </a:lnTo>
                  <a:lnTo>
                    <a:pt x="38" y="80"/>
                  </a:lnTo>
                  <a:lnTo>
                    <a:pt x="38" y="80"/>
                  </a:lnTo>
                  <a:lnTo>
                    <a:pt x="38" y="83"/>
                  </a:lnTo>
                  <a:lnTo>
                    <a:pt x="38" y="83"/>
                  </a:lnTo>
                  <a:lnTo>
                    <a:pt x="38" y="83"/>
                  </a:lnTo>
                  <a:lnTo>
                    <a:pt x="36" y="83"/>
                  </a:lnTo>
                  <a:lnTo>
                    <a:pt x="36" y="85"/>
                  </a:lnTo>
                  <a:lnTo>
                    <a:pt x="36" y="85"/>
                  </a:lnTo>
                  <a:lnTo>
                    <a:pt x="38" y="85"/>
                  </a:lnTo>
                  <a:lnTo>
                    <a:pt x="38" y="87"/>
                  </a:lnTo>
                  <a:lnTo>
                    <a:pt x="38" y="87"/>
                  </a:lnTo>
                  <a:lnTo>
                    <a:pt x="38" y="87"/>
                  </a:lnTo>
                  <a:lnTo>
                    <a:pt x="38" y="90"/>
                  </a:lnTo>
                  <a:lnTo>
                    <a:pt x="38" y="90"/>
                  </a:lnTo>
                  <a:lnTo>
                    <a:pt x="38" y="90"/>
                  </a:lnTo>
                  <a:lnTo>
                    <a:pt x="38" y="92"/>
                  </a:lnTo>
                  <a:lnTo>
                    <a:pt x="41" y="92"/>
                  </a:lnTo>
                  <a:lnTo>
                    <a:pt x="41" y="92"/>
                  </a:lnTo>
                  <a:lnTo>
                    <a:pt x="41" y="92"/>
                  </a:lnTo>
                  <a:lnTo>
                    <a:pt x="41" y="94"/>
                  </a:lnTo>
                  <a:lnTo>
                    <a:pt x="41" y="94"/>
                  </a:lnTo>
                  <a:lnTo>
                    <a:pt x="41" y="94"/>
                  </a:lnTo>
                  <a:lnTo>
                    <a:pt x="41" y="97"/>
                  </a:lnTo>
                  <a:lnTo>
                    <a:pt x="43" y="97"/>
                  </a:lnTo>
                  <a:lnTo>
                    <a:pt x="43" y="97"/>
                  </a:lnTo>
                  <a:lnTo>
                    <a:pt x="43" y="97"/>
                  </a:lnTo>
                  <a:lnTo>
                    <a:pt x="43" y="99"/>
                  </a:lnTo>
                  <a:lnTo>
                    <a:pt x="43" y="99"/>
                  </a:lnTo>
                  <a:lnTo>
                    <a:pt x="43" y="99"/>
                  </a:lnTo>
                  <a:lnTo>
                    <a:pt x="43" y="101"/>
                  </a:lnTo>
                  <a:lnTo>
                    <a:pt x="43" y="101"/>
                  </a:lnTo>
                  <a:lnTo>
                    <a:pt x="43" y="101"/>
                  </a:lnTo>
                  <a:lnTo>
                    <a:pt x="43" y="101"/>
                  </a:lnTo>
                  <a:lnTo>
                    <a:pt x="41" y="101"/>
                  </a:lnTo>
                  <a:lnTo>
                    <a:pt x="41" y="101"/>
                  </a:lnTo>
                  <a:lnTo>
                    <a:pt x="43" y="101"/>
                  </a:lnTo>
                  <a:lnTo>
                    <a:pt x="43" y="104"/>
                  </a:lnTo>
                  <a:lnTo>
                    <a:pt x="43" y="104"/>
                  </a:lnTo>
                  <a:lnTo>
                    <a:pt x="43" y="106"/>
                  </a:lnTo>
                  <a:lnTo>
                    <a:pt x="43" y="106"/>
                  </a:lnTo>
                  <a:lnTo>
                    <a:pt x="43" y="106"/>
                  </a:lnTo>
                  <a:lnTo>
                    <a:pt x="43" y="109"/>
                  </a:lnTo>
                  <a:lnTo>
                    <a:pt x="43" y="109"/>
                  </a:lnTo>
                  <a:lnTo>
                    <a:pt x="43" y="109"/>
                  </a:lnTo>
                  <a:lnTo>
                    <a:pt x="43" y="111"/>
                  </a:lnTo>
                  <a:lnTo>
                    <a:pt x="45" y="111"/>
                  </a:lnTo>
                  <a:lnTo>
                    <a:pt x="45" y="109"/>
                  </a:lnTo>
                  <a:lnTo>
                    <a:pt x="45" y="109"/>
                  </a:lnTo>
                  <a:lnTo>
                    <a:pt x="45" y="109"/>
                  </a:lnTo>
                  <a:lnTo>
                    <a:pt x="45" y="111"/>
                  </a:lnTo>
                  <a:lnTo>
                    <a:pt x="45" y="111"/>
                  </a:lnTo>
                  <a:lnTo>
                    <a:pt x="45" y="111"/>
                  </a:lnTo>
                  <a:lnTo>
                    <a:pt x="45" y="111"/>
                  </a:lnTo>
                  <a:lnTo>
                    <a:pt x="45" y="111"/>
                  </a:lnTo>
                  <a:lnTo>
                    <a:pt x="45" y="113"/>
                  </a:lnTo>
                  <a:lnTo>
                    <a:pt x="45" y="113"/>
                  </a:lnTo>
                  <a:lnTo>
                    <a:pt x="45" y="113"/>
                  </a:lnTo>
                  <a:lnTo>
                    <a:pt x="45" y="116"/>
                  </a:lnTo>
                  <a:lnTo>
                    <a:pt x="45" y="116"/>
                  </a:lnTo>
                  <a:lnTo>
                    <a:pt x="48" y="116"/>
                  </a:lnTo>
                  <a:lnTo>
                    <a:pt x="48" y="116"/>
                  </a:lnTo>
                  <a:lnTo>
                    <a:pt x="48" y="116"/>
                  </a:lnTo>
                  <a:lnTo>
                    <a:pt x="48" y="118"/>
                  </a:lnTo>
                  <a:lnTo>
                    <a:pt x="50" y="118"/>
                  </a:lnTo>
                  <a:lnTo>
                    <a:pt x="50" y="118"/>
                  </a:lnTo>
                  <a:lnTo>
                    <a:pt x="50" y="118"/>
                  </a:lnTo>
                  <a:lnTo>
                    <a:pt x="50" y="118"/>
                  </a:lnTo>
                  <a:lnTo>
                    <a:pt x="53" y="118"/>
                  </a:lnTo>
                  <a:lnTo>
                    <a:pt x="53" y="118"/>
                  </a:lnTo>
                  <a:lnTo>
                    <a:pt x="53" y="118"/>
                  </a:lnTo>
                  <a:lnTo>
                    <a:pt x="53" y="118"/>
                  </a:lnTo>
                  <a:lnTo>
                    <a:pt x="50" y="118"/>
                  </a:lnTo>
                  <a:lnTo>
                    <a:pt x="50" y="116"/>
                  </a:lnTo>
                  <a:lnTo>
                    <a:pt x="50" y="116"/>
                  </a:lnTo>
                  <a:lnTo>
                    <a:pt x="50" y="116"/>
                  </a:lnTo>
                  <a:lnTo>
                    <a:pt x="50" y="116"/>
                  </a:lnTo>
                  <a:lnTo>
                    <a:pt x="48" y="116"/>
                  </a:lnTo>
                  <a:lnTo>
                    <a:pt x="48" y="113"/>
                  </a:lnTo>
                  <a:lnTo>
                    <a:pt x="48" y="113"/>
                  </a:lnTo>
                  <a:lnTo>
                    <a:pt x="48" y="113"/>
                  </a:lnTo>
                  <a:lnTo>
                    <a:pt x="45" y="113"/>
                  </a:lnTo>
                  <a:lnTo>
                    <a:pt x="45" y="111"/>
                  </a:lnTo>
                  <a:lnTo>
                    <a:pt x="48" y="111"/>
                  </a:lnTo>
                  <a:lnTo>
                    <a:pt x="48" y="111"/>
                  </a:lnTo>
                  <a:lnTo>
                    <a:pt x="48" y="111"/>
                  </a:lnTo>
                  <a:lnTo>
                    <a:pt x="48" y="111"/>
                  </a:lnTo>
                  <a:lnTo>
                    <a:pt x="50" y="111"/>
                  </a:lnTo>
                  <a:lnTo>
                    <a:pt x="50" y="111"/>
                  </a:lnTo>
                  <a:lnTo>
                    <a:pt x="50" y="113"/>
                  </a:lnTo>
                  <a:lnTo>
                    <a:pt x="50" y="113"/>
                  </a:lnTo>
                  <a:lnTo>
                    <a:pt x="50" y="113"/>
                  </a:lnTo>
                  <a:lnTo>
                    <a:pt x="53" y="113"/>
                  </a:lnTo>
                  <a:lnTo>
                    <a:pt x="53" y="113"/>
                  </a:lnTo>
                  <a:lnTo>
                    <a:pt x="53" y="113"/>
                  </a:lnTo>
                  <a:lnTo>
                    <a:pt x="53" y="111"/>
                  </a:lnTo>
                  <a:lnTo>
                    <a:pt x="53" y="111"/>
                  </a:lnTo>
                  <a:lnTo>
                    <a:pt x="53" y="111"/>
                  </a:lnTo>
                  <a:lnTo>
                    <a:pt x="55" y="111"/>
                  </a:lnTo>
                  <a:lnTo>
                    <a:pt x="55" y="111"/>
                  </a:lnTo>
                  <a:lnTo>
                    <a:pt x="55" y="111"/>
                  </a:lnTo>
                  <a:lnTo>
                    <a:pt x="57" y="111"/>
                  </a:lnTo>
                  <a:lnTo>
                    <a:pt x="57" y="111"/>
                  </a:lnTo>
                  <a:lnTo>
                    <a:pt x="57" y="111"/>
                  </a:lnTo>
                  <a:lnTo>
                    <a:pt x="57" y="111"/>
                  </a:lnTo>
                  <a:lnTo>
                    <a:pt x="57" y="109"/>
                  </a:lnTo>
                  <a:lnTo>
                    <a:pt x="57" y="109"/>
                  </a:lnTo>
                  <a:lnTo>
                    <a:pt x="60" y="109"/>
                  </a:lnTo>
                  <a:lnTo>
                    <a:pt x="60" y="109"/>
                  </a:lnTo>
                  <a:lnTo>
                    <a:pt x="60" y="109"/>
                  </a:lnTo>
                  <a:lnTo>
                    <a:pt x="60" y="109"/>
                  </a:lnTo>
                  <a:lnTo>
                    <a:pt x="62" y="109"/>
                  </a:lnTo>
                  <a:lnTo>
                    <a:pt x="62" y="109"/>
                  </a:lnTo>
                  <a:lnTo>
                    <a:pt x="62" y="109"/>
                  </a:lnTo>
                  <a:lnTo>
                    <a:pt x="62" y="109"/>
                  </a:lnTo>
                  <a:lnTo>
                    <a:pt x="64" y="109"/>
                  </a:lnTo>
                  <a:lnTo>
                    <a:pt x="64" y="109"/>
                  </a:lnTo>
                  <a:lnTo>
                    <a:pt x="64" y="109"/>
                  </a:lnTo>
                  <a:lnTo>
                    <a:pt x="64" y="109"/>
                  </a:lnTo>
                  <a:lnTo>
                    <a:pt x="67" y="109"/>
                  </a:lnTo>
                  <a:lnTo>
                    <a:pt x="67" y="109"/>
                  </a:lnTo>
                  <a:lnTo>
                    <a:pt x="67" y="111"/>
                  </a:lnTo>
                  <a:lnTo>
                    <a:pt x="67" y="111"/>
                  </a:lnTo>
                  <a:lnTo>
                    <a:pt x="69" y="111"/>
                  </a:lnTo>
                  <a:lnTo>
                    <a:pt x="69" y="111"/>
                  </a:lnTo>
                  <a:lnTo>
                    <a:pt x="69" y="111"/>
                  </a:lnTo>
                  <a:lnTo>
                    <a:pt x="69" y="111"/>
                  </a:lnTo>
                  <a:lnTo>
                    <a:pt x="69" y="113"/>
                  </a:lnTo>
                  <a:lnTo>
                    <a:pt x="71" y="113"/>
                  </a:lnTo>
                  <a:lnTo>
                    <a:pt x="71" y="113"/>
                  </a:lnTo>
                  <a:lnTo>
                    <a:pt x="71" y="113"/>
                  </a:lnTo>
                  <a:lnTo>
                    <a:pt x="71" y="113"/>
                  </a:lnTo>
                  <a:lnTo>
                    <a:pt x="71" y="113"/>
                  </a:lnTo>
                  <a:lnTo>
                    <a:pt x="71" y="113"/>
                  </a:lnTo>
                  <a:lnTo>
                    <a:pt x="74" y="113"/>
                  </a:lnTo>
                  <a:lnTo>
                    <a:pt x="74" y="116"/>
                  </a:lnTo>
                  <a:lnTo>
                    <a:pt x="74" y="116"/>
                  </a:lnTo>
                  <a:lnTo>
                    <a:pt x="74" y="118"/>
                  </a:lnTo>
                  <a:lnTo>
                    <a:pt x="74" y="118"/>
                  </a:lnTo>
                  <a:lnTo>
                    <a:pt x="74" y="120"/>
                  </a:lnTo>
                  <a:lnTo>
                    <a:pt x="74" y="120"/>
                  </a:lnTo>
                  <a:lnTo>
                    <a:pt x="71" y="120"/>
                  </a:lnTo>
                  <a:lnTo>
                    <a:pt x="71" y="120"/>
                  </a:lnTo>
                  <a:lnTo>
                    <a:pt x="71" y="123"/>
                  </a:lnTo>
                  <a:lnTo>
                    <a:pt x="71" y="123"/>
                  </a:lnTo>
                  <a:lnTo>
                    <a:pt x="74" y="123"/>
                  </a:lnTo>
                  <a:lnTo>
                    <a:pt x="74" y="123"/>
                  </a:lnTo>
                  <a:lnTo>
                    <a:pt x="74" y="123"/>
                  </a:lnTo>
                  <a:lnTo>
                    <a:pt x="76" y="123"/>
                  </a:lnTo>
                  <a:lnTo>
                    <a:pt x="76" y="123"/>
                  </a:lnTo>
                  <a:lnTo>
                    <a:pt x="76" y="123"/>
                  </a:lnTo>
                  <a:lnTo>
                    <a:pt x="76" y="120"/>
                  </a:lnTo>
                  <a:lnTo>
                    <a:pt x="76" y="120"/>
                  </a:lnTo>
                  <a:lnTo>
                    <a:pt x="76" y="120"/>
                  </a:lnTo>
                  <a:lnTo>
                    <a:pt x="76" y="120"/>
                  </a:lnTo>
                  <a:lnTo>
                    <a:pt x="76" y="118"/>
                  </a:lnTo>
                  <a:lnTo>
                    <a:pt x="74" y="118"/>
                  </a:lnTo>
                  <a:lnTo>
                    <a:pt x="74" y="118"/>
                  </a:lnTo>
                  <a:lnTo>
                    <a:pt x="74" y="118"/>
                  </a:lnTo>
                  <a:lnTo>
                    <a:pt x="74" y="116"/>
                  </a:lnTo>
                  <a:lnTo>
                    <a:pt x="74" y="116"/>
                  </a:lnTo>
                  <a:lnTo>
                    <a:pt x="76" y="116"/>
                  </a:lnTo>
                  <a:lnTo>
                    <a:pt x="76" y="116"/>
                  </a:lnTo>
                  <a:lnTo>
                    <a:pt x="76" y="113"/>
                  </a:lnTo>
                  <a:lnTo>
                    <a:pt x="76" y="113"/>
                  </a:lnTo>
                  <a:lnTo>
                    <a:pt x="76" y="113"/>
                  </a:lnTo>
                  <a:lnTo>
                    <a:pt x="79" y="113"/>
                  </a:lnTo>
                  <a:lnTo>
                    <a:pt x="79" y="113"/>
                  </a:lnTo>
                  <a:lnTo>
                    <a:pt x="79" y="113"/>
                  </a:lnTo>
                  <a:lnTo>
                    <a:pt x="79" y="116"/>
                  </a:lnTo>
                  <a:lnTo>
                    <a:pt x="79" y="116"/>
                  </a:lnTo>
                  <a:lnTo>
                    <a:pt x="79" y="116"/>
                  </a:lnTo>
                  <a:lnTo>
                    <a:pt x="79" y="118"/>
                  </a:lnTo>
                  <a:lnTo>
                    <a:pt x="81" y="118"/>
                  </a:lnTo>
                  <a:lnTo>
                    <a:pt x="81" y="118"/>
                  </a:lnTo>
                  <a:lnTo>
                    <a:pt x="83" y="118"/>
                  </a:lnTo>
                  <a:lnTo>
                    <a:pt x="83" y="116"/>
                  </a:lnTo>
                  <a:lnTo>
                    <a:pt x="83" y="116"/>
                  </a:lnTo>
                  <a:lnTo>
                    <a:pt x="83" y="116"/>
                  </a:lnTo>
                  <a:lnTo>
                    <a:pt x="83" y="118"/>
                  </a:lnTo>
                  <a:lnTo>
                    <a:pt x="86" y="118"/>
                  </a:lnTo>
                  <a:lnTo>
                    <a:pt x="86" y="118"/>
                  </a:lnTo>
                  <a:lnTo>
                    <a:pt x="86" y="118"/>
                  </a:lnTo>
                  <a:lnTo>
                    <a:pt x="86" y="118"/>
                  </a:lnTo>
                  <a:lnTo>
                    <a:pt x="86" y="120"/>
                  </a:lnTo>
                  <a:lnTo>
                    <a:pt x="88" y="120"/>
                  </a:lnTo>
                  <a:lnTo>
                    <a:pt x="88" y="118"/>
                  </a:lnTo>
                  <a:lnTo>
                    <a:pt x="88" y="118"/>
                  </a:lnTo>
                  <a:lnTo>
                    <a:pt x="88" y="118"/>
                  </a:lnTo>
                  <a:lnTo>
                    <a:pt x="90" y="118"/>
                  </a:lnTo>
                  <a:lnTo>
                    <a:pt x="90" y="118"/>
                  </a:lnTo>
                  <a:lnTo>
                    <a:pt x="90" y="120"/>
                  </a:lnTo>
                  <a:lnTo>
                    <a:pt x="90" y="120"/>
                  </a:lnTo>
                  <a:lnTo>
                    <a:pt x="90" y="120"/>
                  </a:lnTo>
                  <a:lnTo>
                    <a:pt x="90" y="120"/>
                  </a:lnTo>
                  <a:lnTo>
                    <a:pt x="90" y="120"/>
                  </a:lnTo>
                  <a:lnTo>
                    <a:pt x="90" y="123"/>
                  </a:lnTo>
                  <a:lnTo>
                    <a:pt x="93" y="123"/>
                  </a:lnTo>
                  <a:lnTo>
                    <a:pt x="93" y="123"/>
                  </a:lnTo>
                  <a:lnTo>
                    <a:pt x="93"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3" name="Rectangle 89"/>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4" name="Rectangle 90"/>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5" name="Freeform 91"/>
            <p:cNvSpPr>
              <a:spLocks/>
            </p:cNvSpPr>
            <p:nvPr/>
          </p:nvSpPr>
          <p:spPr bwMode="auto">
            <a:xfrm>
              <a:off x="4198689" y="3642837"/>
              <a:ext cx="669412" cy="725372"/>
            </a:xfrm>
            <a:custGeom>
              <a:avLst/>
              <a:gdLst/>
              <a:ahLst/>
              <a:cxnLst>
                <a:cxn ang="0">
                  <a:pos x="114" y="292"/>
                </a:cxn>
                <a:cxn ang="0">
                  <a:pos x="93" y="296"/>
                </a:cxn>
                <a:cxn ang="0">
                  <a:pos x="74" y="296"/>
                </a:cxn>
                <a:cxn ang="0">
                  <a:pos x="55" y="299"/>
                </a:cxn>
                <a:cxn ang="0">
                  <a:pos x="34" y="299"/>
                </a:cxn>
                <a:cxn ang="0">
                  <a:pos x="17" y="303"/>
                </a:cxn>
                <a:cxn ang="0">
                  <a:pos x="19" y="277"/>
                </a:cxn>
                <a:cxn ang="0">
                  <a:pos x="34" y="263"/>
                </a:cxn>
                <a:cxn ang="0">
                  <a:pos x="50" y="254"/>
                </a:cxn>
                <a:cxn ang="0">
                  <a:pos x="43" y="239"/>
                </a:cxn>
                <a:cxn ang="0">
                  <a:pos x="36" y="218"/>
                </a:cxn>
                <a:cxn ang="0">
                  <a:pos x="17" y="206"/>
                </a:cxn>
                <a:cxn ang="0">
                  <a:pos x="5" y="187"/>
                </a:cxn>
                <a:cxn ang="0">
                  <a:pos x="15" y="185"/>
                </a:cxn>
                <a:cxn ang="0">
                  <a:pos x="36" y="192"/>
                </a:cxn>
                <a:cxn ang="0">
                  <a:pos x="60" y="190"/>
                </a:cxn>
                <a:cxn ang="0">
                  <a:pos x="81" y="187"/>
                </a:cxn>
                <a:cxn ang="0">
                  <a:pos x="105" y="183"/>
                </a:cxn>
                <a:cxn ang="0">
                  <a:pos x="116" y="171"/>
                </a:cxn>
                <a:cxn ang="0">
                  <a:pos x="124" y="147"/>
                </a:cxn>
                <a:cxn ang="0">
                  <a:pos x="145" y="142"/>
                </a:cxn>
                <a:cxn ang="0">
                  <a:pos x="154" y="133"/>
                </a:cxn>
                <a:cxn ang="0">
                  <a:pos x="171" y="135"/>
                </a:cxn>
                <a:cxn ang="0">
                  <a:pos x="180" y="119"/>
                </a:cxn>
                <a:cxn ang="0">
                  <a:pos x="187" y="97"/>
                </a:cxn>
                <a:cxn ang="0">
                  <a:pos x="202" y="88"/>
                </a:cxn>
                <a:cxn ang="0">
                  <a:pos x="197" y="74"/>
                </a:cxn>
                <a:cxn ang="0">
                  <a:pos x="221" y="71"/>
                </a:cxn>
                <a:cxn ang="0">
                  <a:pos x="225" y="52"/>
                </a:cxn>
                <a:cxn ang="0">
                  <a:pos x="230" y="36"/>
                </a:cxn>
                <a:cxn ang="0">
                  <a:pos x="225" y="19"/>
                </a:cxn>
                <a:cxn ang="0">
                  <a:pos x="240" y="10"/>
                </a:cxn>
                <a:cxn ang="0">
                  <a:pos x="258" y="2"/>
                </a:cxn>
                <a:cxn ang="0">
                  <a:pos x="277" y="2"/>
                </a:cxn>
                <a:cxn ang="0">
                  <a:pos x="263" y="10"/>
                </a:cxn>
                <a:cxn ang="0">
                  <a:pos x="251" y="26"/>
                </a:cxn>
                <a:cxn ang="0">
                  <a:pos x="268" y="33"/>
                </a:cxn>
                <a:cxn ang="0">
                  <a:pos x="282" y="45"/>
                </a:cxn>
                <a:cxn ang="0">
                  <a:pos x="270" y="62"/>
                </a:cxn>
                <a:cxn ang="0">
                  <a:pos x="275" y="88"/>
                </a:cxn>
                <a:cxn ang="0">
                  <a:pos x="285" y="102"/>
                </a:cxn>
                <a:cxn ang="0">
                  <a:pos x="296" y="111"/>
                </a:cxn>
                <a:cxn ang="0">
                  <a:pos x="311" y="121"/>
                </a:cxn>
                <a:cxn ang="0">
                  <a:pos x="294" y="133"/>
                </a:cxn>
                <a:cxn ang="0">
                  <a:pos x="292" y="152"/>
                </a:cxn>
                <a:cxn ang="0">
                  <a:pos x="282" y="171"/>
                </a:cxn>
                <a:cxn ang="0">
                  <a:pos x="266" y="185"/>
                </a:cxn>
                <a:cxn ang="0">
                  <a:pos x="254" y="204"/>
                </a:cxn>
                <a:cxn ang="0">
                  <a:pos x="242" y="220"/>
                </a:cxn>
                <a:cxn ang="0">
                  <a:pos x="223" y="230"/>
                </a:cxn>
                <a:cxn ang="0">
                  <a:pos x="204" y="228"/>
                </a:cxn>
                <a:cxn ang="0">
                  <a:pos x="192" y="244"/>
                </a:cxn>
                <a:cxn ang="0">
                  <a:pos x="192" y="261"/>
                </a:cxn>
                <a:cxn ang="0">
                  <a:pos x="199" y="280"/>
                </a:cxn>
                <a:cxn ang="0">
                  <a:pos x="211" y="296"/>
                </a:cxn>
                <a:cxn ang="0">
                  <a:pos x="218" y="318"/>
                </a:cxn>
                <a:cxn ang="0">
                  <a:pos x="204" y="320"/>
                </a:cxn>
                <a:cxn ang="0">
                  <a:pos x="183" y="322"/>
                </a:cxn>
                <a:cxn ang="0">
                  <a:pos x="166" y="327"/>
                </a:cxn>
                <a:cxn ang="0">
                  <a:pos x="157" y="332"/>
                </a:cxn>
                <a:cxn ang="0">
                  <a:pos x="140" y="329"/>
                </a:cxn>
                <a:cxn ang="0">
                  <a:pos x="131" y="308"/>
                </a:cxn>
              </a:cxnLst>
              <a:rect l="0" t="0" r="r" b="b"/>
              <a:pathLst>
                <a:path w="311" h="337">
                  <a:moveTo>
                    <a:pt x="124" y="306"/>
                  </a:moveTo>
                  <a:lnTo>
                    <a:pt x="124" y="306"/>
                  </a:lnTo>
                  <a:lnTo>
                    <a:pt x="124" y="306"/>
                  </a:lnTo>
                  <a:lnTo>
                    <a:pt x="124" y="303"/>
                  </a:lnTo>
                  <a:lnTo>
                    <a:pt x="124" y="303"/>
                  </a:lnTo>
                  <a:lnTo>
                    <a:pt x="124" y="301"/>
                  </a:lnTo>
                  <a:lnTo>
                    <a:pt x="124" y="301"/>
                  </a:lnTo>
                  <a:lnTo>
                    <a:pt x="124" y="299"/>
                  </a:lnTo>
                  <a:lnTo>
                    <a:pt x="126" y="299"/>
                  </a:lnTo>
                  <a:lnTo>
                    <a:pt x="126" y="299"/>
                  </a:lnTo>
                  <a:lnTo>
                    <a:pt x="126" y="299"/>
                  </a:lnTo>
                  <a:lnTo>
                    <a:pt x="124" y="299"/>
                  </a:lnTo>
                  <a:lnTo>
                    <a:pt x="124" y="296"/>
                  </a:lnTo>
                  <a:lnTo>
                    <a:pt x="124" y="296"/>
                  </a:lnTo>
                  <a:lnTo>
                    <a:pt x="124" y="296"/>
                  </a:lnTo>
                  <a:lnTo>
                    <a:pt x="124" y="296"/>
                  </a:lnTo>
                  <a:lnTo>
                    <a:pt x="124" y="294"/>
                  </a:lnTo>
                  <a:lnTo>
                    <a:pt x="121" y="294"/>
                  </a:lnTo>
                  <a:lnTo>
                    <a:pt x="121" y="294"/>
                  </a:lnTo>
                  <a:lnTo>
                    <a:pt x="121" y="294"/>
                  </a:lnTo>
                  <a:lnTo>
                    <a:pt x="119" y="294"/>
                  </a:lnTo>
                  <a:lnTo>
                    <a:pt x="119" y="292"/>
                  </a:lnTo>
                  <a:lnTo>
                    <a:pt x="119" y="292"/>
                  </a:lnTo>
                  <a:lnTo>
                    <a:pt x="119" y="292"/>
                  </a:lnTo>
                  <a:lnTo>
                    <a:pt x="116" y="292"/>
                  </a:lnTo>
                  <a:lnTo>
                    <a:pt x="116" y="292"/>
                  </a:lnTo>
                  <a:lnTo>
                    <a:pt x="116" y="292"/>
                  </a:lnTo>
                  <a:lnTo>
                    <a:pt x="116" y="292"/>
                  </a:lnTo>
                  <a:lnTo>
                    <a:pt x="114" y="292"/>
                  </a:lnTo>
                  <a:lnTo>
                    <a:pt x="114" y="292"/>
                  </a:lnTo>
                  <a:lnTo>
                    <a:pt x="114" y="292"/>
                  </a:lnTo>
                  <a:lnTo>
                    <a:pt x="112" y="292"/>
                  </a:lnTo>
                  <a:lnTo>
                    <a:pt x="112" y="292"/>
                  </a:lnTo>
                  <a:lnTo>
                    <a:pt x="112" y="292"/>
                  </a:lnTo>
                  <a:lnTo>
                    <a:pt x="109" y="292"/>
                  </a:lnTo>
                  <a:lnTo>
                    <a:pt x="109" y="294"/>
                  </a:lnTo>
                  <a:lnTo>
                    <a:pt x="109" y="294"/>
                  </a:lnTo>
                  <a:lnTo>
                    <a:pt x="109" y="294"/>
                  </a:lnTo>
                  <a:lnTo>
                    <a:pt x="107" y="294"/>
                  </a:lnTo>
                  <a:lnTo>
                    <a:pt x="107" y="292"/>
                  </a:lnTo>
                  <a:lnTo>
                    <a:pt x="107" y="292"/>
                  </a:lnTo>
                  <a:lnTo>
                    <a:pt x="107" y="294"/>
                  </a:lnTo>
                  <a:lnTo>
                    <a:pt x="105" y="294"/>
                  </a:lnTo>
                  <a:lnTo>
                    <a:pt x="105" y="294"/>
                  </a:lnTo>
                  <a:lnTo>
                    <a:pt x="105" y="294"/>
                  </a:lnTo>
                  <a:lnTo>
                    <a:pt x="105" y="294"/>
                  </a:lnTo>
                  <a:lnTo>
                    <a:pt x="102" y="294"/>
                  </a:lnTo>
                  <a:lnTo>
                    <a:pt x="102" y="294"/>
                  </a:lnTo>
                  <a:lnTo>
                    <a:pt x="102" y="294"/>
                  </a:lnTo>
                  <a:lnTo>
                    <a:pt x="100" y="294"/>
                  </a:lnTo>
                  <a:lnTo>
                    <a:pt x="100" y="294"/>
                  </a:lnTo>
                  <a:lnTo>
                    <a:pt x="98" y="294"/>
                  </a:lnTo>
                  <a:lnTo>
                    <a:pt x="98" y="294"/>
                  </a:lnTo>
                  <a:lnTo>
                    <a:pt x="98" y="294"/>
                  </a:lnTo>
                  <a:lnTo>
                    <a:pt x="98" y="294"/>
                  </a:lnTo>
                  <a:lnTo>
                    <a:pt x="95" y="294"/>
                  </a:lnTo>
                  <a:lnTo>
                    <a:pt x="95" y="294"/>
                  </a:lnTo>
                  <a:lnTo>
                    <a:pt x="93" y="294"/>
                  </a:lnTo>
                  <a:lnTo>
                    <a:pt x="93" y="294"/>
                  </a:lnTo>
                  <a:lnTo>
                    <a:pt x="93" y="296"/>
                  </a:lnTo>
                  <a:lnTo>
                    <a:pt x="93" y="296"/>
                  </a:lnTo>
                  <a:lnTo>
                    <a:pt x="93" y="296"/>
                  </a:lnTo>
                  <a:lnTo>
                    <a:pt x="90" y="296"/>
                  </a:lnTo>
                  <a:lnTo>
                    <a:pt x="90" y="296"/>
                  </a:lnTo>
                  <a:lnTo>
                    <a:pt x="90" y="296"/>
                  </a:lnTo>
                  <a:lnTo>
                    <a:pt x="88" y="296"/>
                  </a:lnTo>
                  <a:lnTo>
                    <a:pt x="88" y="296"/>
                  </a:lnTo>
                  <a:lnTo>
                    <a:pt x="86" y="296"/>
                  </a:lnTo>
                  <a:lnTo>
                    <a:pt x="86" y="296"/>
                  </a:lnTo>
                  <a:lnTo>
                    <a:pt x="86" y="296"/>
                  </a:lnTo>
                  <a:lnTo>
                    <a:pt x="83" y="296"/>
                  </a:lnTo>
                  <a:lnTo>
                    <a:pt x="83" y="296"/>
                  </a:lnTo>
                  <a:lnTo>
                    <a:pt x="83" y="296"/>
                  </a:lnTo>
                  <a:lnTo>
                    <a:pt x="83" y="296"/>
                  </a:lnTo>
                  <a:lnTo>
                    <a:pt x="81" y="296"/>
                  </a:lnTo>
                  <a:lnTo>
                    <a:pt x="81" y="299"/>
                  </a:lnTo>
                  <a:lnTo>
                    <a:pt x="83" y="299"/>
                  </a:lnTo>
                  <a:lnTo>
                    <a:pt x="83" y="299"/>
                  </a:lnTo>
                  <a:lnTo>
                    <a:pt x="83" y="299"/>
                  </a:lnTo>
                  <a:lnTo>
                    <a:pt x="81" y="299"/>
                  </a:lnTo>
                  <a:lnTo>
                    <a:pt x="81" y="299"/>
                  </a:lnTo>
                  <a:lnTo>
                    <a:pt x="79" y="299"/>
                  </a:lnTo>
                  <a:lnTo>
                    <a:pt x="79" y="299"/>
                  </a:lnTo>
                  <a:lnTo>
                    <a:pt x="79" y="299"/>
                  </a:lnTo>
                  <a:lnTo>
                    <a:pt x="79" y="299"/>
                  </a:lnTo>
                  <a:lnTo>
                    <a:pt x="79" y="296"/>
                  </a:lnTo>
                  <a:lnTo>
                    <a:pt x="79" y="296"/>
                  </a:lnTo>
                  <a:lnTo>
                    <a:pt x="79" y="299"/>
                  </a:lnTo>
                  <a:lnTo>
                    <a:pt x="76" y="299"/>
                  </a:lnTo>
                  <a:lnTo>
                    <a:pt x="76" y="299"/>
                  </a:lnTo>
                  <a:lnTo>
                    <a:pt x="76" y="299"/>
                  </a:lnTo>
                  <a:lnTo>
                    <a:pt x="76" y="296"/>
                  </a:lnTo>
                  <a:lnTo>
                    <a:pt x="74" y="296"/>
                  </a:lnTo>
                  <a:lnTo>
                    <a:pt x="74" y="296"/>
                  </a:lnTo>
                  <a:lnTo>
                    <a:pt x="74" y="296"/>
                  </a:lnTo>
                  <a:lnTo>
                    <a:pt x="72" y="296"/>
                  </a:lnTo>
                  <a:lnTo>
                    <a:pt x="72" y="296"/>
                  </a:lnTo>
                  <a:lnTo>
                    <a:pt x="72" y="296"/>
                  </a:lnTo>
                  <a:lnTo>
                    <a:pt x="69" y="296"/>
                  </a:lnTo>
                  <a:lnTo>
                    <a:pt x="69" y="296"/>
                  </a:lnTo>
                  <a:lnTo>
                    <a:pt x="69" y="296"/>
                  </a:lnTo>
                  <a:lnTo>
                    <a:pt x="69" y="294"/>
                  </a:lnTo>
                  <a:lnTo>
                    <a:pt x="67" y="294"/>
                  </a:lnTo>
                  <a:lnTo>
                    <a:pt x="67" y="294"/>
                  </a:lnTo>
                  <a:lnTo>
                    <a:pt x="64" y="294"/>
                  </a:lnTo>
                  <a:lnTo>
                    <a:pt x="64" y="294"/>
                  </a:lnTo>
                  <a:lnTo>
                    <a:pt x="64" y="294"/>
                  </a:lnTo>
                  <a:lnTo>
                    <a:pt x="62" y="294"/>
                  </a:lnTo>
                  <a:lnTo>
                    <a:pt x="62" y="294"/>
                  </a:lnTo>
                  <a:lnTo>
                    <a:pt x="62" y="294"/>
                  </a:lnTo>
                  <a:lnTo>
                    <a:pt x="62" y="294"/>
                  </a:lnTo>
                  <a:lnTo>
                    <a:pt x="60" y="294"/>
                  </a:lnTo>
                  <a:lnTo>
                    <a:pt x="60" y="294"/>
                  </a:lnTo>
                  <a:lnTo>
                    <a:pt x="60" y="294"/>
                  </a:lnTo>
                  <a:lnTo>
                    <a:pt x="57" y="294"/>
                  </a:lnTo>
                  <a:lnTo>
                    <a:pt x="57" y="294"/>
                  </a:lnTo>
                  <a:lnTo>
                    <a:pt x="57" y="296"/>
                  </a:lnTo>
                  <a:lnTo>
                    <a:pt x="57" y="296"/>
                  </a:lnTo>
                  <a:lnTo>
                    <a:pt x="57" y="296"/>
                  </a:lnTo>
                  <a:lnTo>
                    <a:pt x="57" y="296"/>
                  </a:lnTo>
                  <a:lnTo>
                    <a:pt x="57" y="299"/>
                  </a:lnTo>
                  <a:lnTo>
                    <a:pt x="57" y="299"/>
                  </a:lnTo>
                  <a:lnTo>
                    <a:pt x="57" y="299"/>
                  </a:lnTo>
                  <a:lnTo>
                    <a:pt x="55" y="299"/>
                  </a:lnTo>
                  <a:lnTo>
                    <a:pt x="55" y="299"/>
                  </a:lnTo>
                  <a:lnTo>
                    <a:pt x="55" y="299"/>
                  </a:lnTo>
                  <a:lnTo>
                    <a:pt x="53" y="299"/>
                  </a:lnTo>
                  <a:lnTo>
                    <a:pt x="53" y="299"/>
                  </a:lnTo>
                  <a:lnTo>
                    <a:pt x="53" y="299"/>
                  </a:lnTo>
                  <a:lnTo>
                    <a:pt x="50" y="299"/>
                  </a:lnTo>
                  <a:lnTo>
                    <a:pt x="50" y="299"/>
                  </a:lnTo>
                  <a:lnTo>
                    <a:pt x="50" y="299"/>
                  </a:lnTo>
                  <a:lnTo>
                    <a:pt x="50" y="296"/>
                  </a:lnTo>
                  <a:lnTo>
                    <a:pt x="48" y="296"/>
                  </a:lnTo>
                  <a:lnTo>
                    <a:pt x="48" y="299"/>
                  </a:lnTo>
                  <a:lnTo>
                    <a:pt x="48" y="299"/>
                  </a:lnTo>
                  <a:lnTo>
                    <a:pt x="45" y="299"/>
                  </a:lnTo>
                  <a:lnTo>
                    <a:pt x="45" y="299"/>
                  </a:lnTo>
                  <a:lnTo>
                    <a:pt x="45" y="299"/>
                  </a:lnTo>
                  <a:lnTo>
                    <a:pt x="43" y="299"/>
                  </a:lnTo>
                  <a:lnTo>
                    <a:pt x="43" y="299"/>
                  </a:lnTo>
                  <a:lnTo>
                    <a:pt x="43" y="299"/>
                  </a:lnTo>
                  <a:lnTo>
                    <a:pt x="41" y="299"/>
                  </a:lnTo>
                  <a:lnTo>
                    <a:pt x="41" y="299"/>
                  </a:lnTo>
                  <a:lnTo>
                    <a:pt x="41" y="296"/>
                  </a:lnTo>
                  <a:lnTo>
                    <a:pt x="38" y="296"/>
                  </a:lnTo>
                  <a:lnTo>
                    <a:pt x="38" y="296"/>
                  </a:lnTo>
                  <a:lnTo>
                    <a:pt x="38" y="296"/>
                  </a:lnTo>
                  <a:lnTo>
                    <a:pt x="36" y="296"/>
                  </a:lnTo>
                  <a:lnTo>
                    <a:pt x="36" y="296"/>
                  </a:lnTo>
                  <a:lnTo>
                    <a:pt x="36" y="296"/>
                  </a:lnTo>
                  <a:lnTo>
                    <a:pt x="36" y="299"/>
                  </a:lnTo>
                  <a:lnTo>
                    <a:pt x="34" y="299"/>
                  </a:lnTo>
                  <a:lnTo>
                    <a:pt x="34" y="299"/>
                  </a:lnTo>
                  <a:lnTo>
                    <a:pt x="34" y="299"/>
                  </a:lnTo>
                  <a:lnTo>
                    <a:pt x="31" y="299"/>
                  </a:lnTo>
                  <a:lnTo>
                    <a:pt x="31" y="299"/>
                  </a:lnTo>
                  <a:lnTo>
                    <a:pt x="34" y="299"/>
                  </a:lnTo>
                  <a:lnTo>
                    <a:pt x="34" y="301"/>
                  </a:lnTo>
                  <a:lnTo>
                    <a:pt x="31" y="301"/>
                  </a:lnTo>
                  <a:lnTo>
                    <a:pt x="31" y="301"/>
                  </a:lnTo>
                  <a:lnTo>
                    <a:pt x="31" y="301"/>
                  </a:lnTo>
                  <a:lnTo>
                    <a:pt x="29" y="301"/>
                  </a:lnTo>
                  <a:lnTo>
                    <a:pt x="29" y="299"/>
                  </a:lnTo>
                  <a:lnTo>
                    <a:pt x="31" y="299"/>
                  </a:lnTo>
                  <a:lnTo>
                    <a:pt x="31" y="299"/>
                  </a:lnTo>
                  <a:lnTo>
                    <a:pt x="29" y="299"/>
                  </a:lnTo>
                  <a:lnTo>
                    <a:pt x="29" y="299"/>
                  </a:lnTo>
                  <a:lnTo>
                    <a:pt x="29" y="299"/>
                  </a:lnTo>
                  <a:lnTo>
                    <a:pt x="29" y="299"/>
                  </a:lnTo>
                  <a:lnTo>
                    <a:pt x="29" y="299"/>
                  </a:lnTo>
                  <a:lnTo>
                    <a:pt x="27" y="299"/>
                  </a:lnTo>
                  <a:lnTo>
                    <a:pt x="27" y="299"/>
                  </a:lnTo>
                  <a:lnTo>
                    <a:pt x="27" y="301"/>
                  </a:lnTo>
                  <a:lnTo>
                    <a:pt x="27" y="301"/>
                  </a:lnTo>
                  <a:lnTo>
                    <a:pt x="24" y="301"/>
                  </a:lnTo>
                  <a:lnTo>
                    <a:pt x="24" y="301"/>
                  </a:lnTo>
                  <a:lnTo>
                    <a:pt x="24" y="301"/>
                  </a:lnTo>
                  <a:lnTo>
                    <a:pt x="22" y="301"/>
                  </a:lnTo>
                  <a:lnTo>
                    <a:pt x="22" y="301"/>
                  </a:lnTo>
                  <a:lnTo>
                    <a:pt x="22" y="301"/>
                  </a:lnTo>
                  <a:lnTo>
                    <a:pt x="22" y="303"/>
                  </a:lnTo>
                  <a:lnTo>
                    <a:pt x="19" y="303"/>
                  </a:lnTo>
                  <a:lnTo>
                    <a:pt x="19" y="303"/>
                  </a:lnTo>
                  <a:lnTo>
                    <a:pt x="19" y="303"/>
                  </a:lnTo>
                  <a:lnTo>
                    <a:pt x="17" y="303"/>
                  </a:lnTo>
                  <a:lnTo>
                    <a:pt x="17" y="301"/>
                  </a:lnTo>
                  <a:lnTo>
                    <a:pt x="17" y="301"/>
                  </a:lnTo>
                  <a:lnTo>
                    <a:pt x="17" y="299"/>
                  </a:lnTo>
                  <a:lnTo>
                    <a:pt x="17" y="299"/>
                  </a:lnTo>
                  <a:lnTo>
                    <a:pt x="17" y="299"/>
                  </a:lnTo>
                  <a:lnTo>
                    <a:pt x="17" y="299"/>
                  </a:lnTo>
                  <a:lnTo>
                    <a:pt x="17" y="299"/>
                  </a:lnTo>
                  <a:lnTo>
                    <a:pt x="17" y="296"/>
                  </a:lnTo>
                  <a:lnTo>
                    <a:pt x="17" y="296"/>
                  </a:lnTo>
                  <a:lnTo>
                    <a:pt x="17" y="296"/>
                  </a:lnTo>
                  <a:lnTo>
                    <a:pt x="17" y="294"/>
                  </a:lnTo>
                  <a:lnTo>
                    <a:pt x="17" y="294"/>
                  </a:lnTo>
                  <a:lnTo>
                    <a:pt x="17" y="292"/>
                  </a:lnTo>
                  <a:lnTo>
                    <a:pt x="17" y="292"/>
                  </a:lnTo>
                  <a:lnTo>
                    <a:pt x="17" y="289"/>
                  </a:lnTo>
                  <a:lnTo>
                    <a:pt x="17" y="289"/>
                  </a:lnTo>
                  <a:lnTo>
                    <a:pt x="17" y="289"/>
                  </a:lnTo>
                  <a:lnTo>
                    <a:pt x="17" y="287"/>
                  </a:lnTo>
                  <a:lnTo>
                    <a:pt x="17" y="287"/>
                  </a:lnTo>
                  <a:lnTo>
                    <a:pt x="17" y="287"/>
                  </a:lnTo>
                  <a:lnTo>
                    <a:pt x="17" y="284"/>
                  </a:lnTo>
                  <a:lnTo>
                    <a:pt x="17" y="284"/>
                  </a:lnTo>
                  <a:lnTo>
                    <a:pt x="17" y="282"/>
                  </a:lnTo>
                  <a:lnTo>
                    <a:pt x="19" y="282"/>
                  </a:lnTo>
                  <a:lnTo>
                    <a:pt x="19" y="282"/>
                  </a:lnTo>
                  <a:lnTo>
                    <a:pt x="19" y="282"/>
                  </a:lnTo>
                  <a:lnTo>
                    <a:pt x="19" y="280"/>
                  </a:lnTo>
                  <a:lnTo>
                    <a:pt x="19" y="280"/>
                  </a:lnTo>
                  <a:lnTo>
                    <a:pt x="19" y="280"/>
                  </a:lnTo>
                  <a:lnTo>
                    <a:pt x="19" y="277"/>
                  </a:lnTo>
                  <a:lnTo>
                    <a:pt x="19" y="277"/>
                  </a:lnTo>
                  <a:lnTo>
                    <a:pt x="19" y="277"/>
                  </a:lnTo>
                  <a:lnTo>
                    <a:pt x="19" y="275"/>
                  </a:lnTo>
                  <a:lnTo>
                    <a:pt x="19" y="275"/>
                  </a:lnTo>
                  <a:lnTo>
                    <a:pt x="19" y="273"/>
                  </a:lnTo>
                  <a:lnTo>
                    <a:pt x="19" y="273"/>
                  </a:lnTo>
                  <a:lnTo>
                    <a:pt x="19" y="270"/>
                  </a:lnTo>
                  <a:lnTo>
                    <a:pt x="22" y="270"/>
                  </a:lnTo>
                  <a:lnTo>
                    <a:pt x="22" y="270"/>
                  </a:lnTo>
                  <a:lnTo>
                    <a:pt x="24" y="270"/>
                  </a:lnTo>
                  <a:lnTo>
                    <a:pt x="24" y="270"/>
                  </a:lnTo>
                  <a:lnTo>
                    <a:pt x="24" y="270"/>
                  </a:lnTo>
                  <a:lnTo>
                    <a:pt x="24" y="270"/>
                  </a:lnTo>
                  <a:lnTo>
                    <a:pt x="24" y="270"/>
                  </a:lnTo>
                  <a:lnTo>
                    <a:pt x="27" y="270"/>
                  </a:lnTo>
                  <a:lnTo>
                    <a:pt x="27" y="270"/>
                  </a:lnTo>
                  <a:lnTo>
                    <a:pt x="27" y="268"/>
                  </a:lnTo>
                  <a:lnTo>
                    <a:pt x="29" y="268"/>
                  </a:lnTo>
                  <a:lnTo>
                    <a:pt x="29" y="268"/>
                  </a:lnTo>
                  <a:lnTo>
                    <a:pt x="29" y="268"/>
                  </a:lnTo>
                  <a:lnTo>
                    <a:pt x="31" y="268"/>
                  </a:lnTo>
                  <a:lnTo>
                    <a:pt x="31" y="268"/>
                  </a:lnTo>
                  <a:lnTo>
                    <a:pt x="29" y="268"/>
                  </a:lnTo>
                  <a:lnTo>
                    <a:pt x="29" y="265"/>
                  </a:lnTo>
                  <a:lnTo>
                    <a:pt x="31" y="265"/>
                  </a:lnTo>
                  <a:lnTo>
                    <a:pt x="31" y="265"/>
                  </a:lnTo>
                  <a:lnTo>
                    <a:pt x="31" y="263"/>
                  </a:lnTo>
                  <a:lnTo>
                    <a:pt x="31" y="263"/>
                  </a:lnTo>
                  <a:lnTo>
                    <a:pt x="31" y="263"/>
                  </a:lnTo>
                  <a:lnTo>
                    <a:pt x="34" y="263"/>
                  </a:lnTo>
                  <a:lnTo>
                    <a:pt x="34" y="263"/>
                  </a:lnTo>
                  <a:lnTo>
                    <a:pt x="34" y="263"/>
                  </a:lnTo>
                  <a:lnTo>
                    <a:pt x="36" y="263"/>
                  </a:lnTo>
                  <a:lnTo>
                    <a:pt x="36" y="263"/>
                  </a:lnTo>
                  <a:lnTo>
                    <a:pt x="36" y="263"/>
                  </a:lnTo>
                  <a:lnTo>
                    <a:pt x="38" y="263"/>
                  </a:lnTo>
                  <a:lnTo>
                    <a:pt x="38" y="261"/>
                  </a:lnTo>
                  <a:lnTo>
                    <a:pt x="38" y="261"/>
                  </a:lnTo>
                  <a:lnTo>
                    <a:pt x="38" y="261"/>
                  </a:lnTo>
                  <a:lnTo>
                    <a:pt x="41" y="261"/>
                  </a:lnTo>
                  <a:lnTo>
                    <a:pt x="41" y="261"/>
                  </a:lnTo>
                  <a:lnTo>
                    <a:pt x="41" y="261"/>
                  </a:lnTo>
                  <a:lnTo>
                    <a:pt x="43" y="261"/>
                  </a:lnTo>
                  <a:lnTo>
                    <a:pt x="43" y="261"/>
                  </a:lnTo>
                  <a:lnTo>
                    <a:pt x="43" y="261"/>
                  </a:lnTo>
                  <a:lnTo>
                    <a:pt x="45" y="261"/>
                  </a:lnTo>
                  <a:lnTo>
                    <a:pt x="45" y="261"/>
                  </a:lnTo>
                  <a:lnTo>
                    <a:pt x="45" y="261"/>
                  </a:lnTo>
                  <a:lnTo>
                    <a:pt x="45" y="261"/>
                  </a:lnTo>
                  <a:lnTo>
                    <a:pt x="48" y="261"/>
                  </a:lnTo>
                  <a:lnTo>
                    <a:pt x="48" y="261"/>
                  </a:lnTo>
                  <a:lnTo>
                    <a:pt x="50" y="261"/>
                  </a:lnTo>
                  <a:lnTo>
                    <a:pt x="50" y="261"/>
                  </a:lnTo>
                  <a:lnTo>
                    <a:pt x="50" y="258"/>
                  </a:lnTo>
                  <a:lnTo>
                    <a:pt x="50" y="258"/>
                  </a:lnTo>
                  <a:lnTo>
                    <a:pt x="50" y="258"/>
                  </a:lnTo>
                  <a:lnTo>
                    <a:pt x="50" y="258"/>
                  </a:lnTo>
                  <a:lnTo>
                    <a:pt x="50" y="256"/>
                  </a:lnTo>
                  <a:lnTo>
                    <a:pt x="50" y="256"/>
                  </a:lnTo>
                  <a:lnTo>
                    <a:pt x="50" y="256"/>
                  </a:lnTo>
                  <a:lnTo>
                    <a:pt x="53" y="256"/>
                  </a:lnTo>
                  <a:lnTo>
                    <a:pt x="53" y="254"/>
                  </a:lnTo>
                  <a:lnTo>
                    <a:pt x="50" y="254"/>
                  </a:lnTo>
                  <a:lnTo>
                    <a:pt x="50" y="254"/>
                  </a:lnTo>
                  <a:lnTo>
                    <a:pt x="50" y="251"/>
                  </a:lnTo>
                  <a:lnTo>
                    <a:pt x="50" y="251"/>
                  </a:lnTo>
                  <a:lnTo>
                    <a:pt x="50" y="249"/>
                  </a:lnTo>
                  <a:lnTo>
                    <a:pt x="53" y="249"/>
                  </a:lnTo>
                  <a:lnTo>
                    <a:pt x="53" y="249"/>
                  </a:lnTo>
                  <a:lnTo>
                    <a:pt x="53" y="249"/>
                  </a:lnTo>
                  <a:lnTo>
                    <a:pt x="53" y="247"/>
                  </a:lnTo>
                  <a:lnTo>
                    <a:pt x="50" y="247"/>
                  </a:lnTo>
                  <a:lnTo>
                    <a:pt x="50" y="247"/>
                  </a:lnTo>
                  <a:lnTo>
                    <a:pt x="50" y="247"/>
                  </a:lnTo>
                  <a:lnTo>
                    <a:pt x="50" y="247"/>
                  </a:lnTo>
                  <a:lnTo>
                    <a:pt x="48" y="247"/>
                  </a:lnTo>
                  <a:lnTo>
                    <a:pt x="48" y="247"/>
                  </a:lnTo>
                  <a:lnTo>
                    <a:pt x="45" y="247"/>
                  </a:lnTo>
                  <a:lnTo>
                    <a:pt x="45" y="247"/>
                  </a:lnTo>
                  <a:lnTo>
                    <a:pt x="45" y="247"/>
                  </a:lnTo>
                  <a:lnTo>
                    <a:pt x="45" y="247"/>
                  </a:lnTo>
                  <a:lnTo>
                    <a:pt x="43" y="247"/>
                  </a:lnTo>
                  <a:lnTo>
                    <a:pt x="43" y="247"/>
                  </a:lnTo>
                  <a:lnTo>
                    <a:pt x="43" y="247"/>
                  </a:lnTo>
                  <a:lnTo>
                    <a:pt x="41" y="247"/>
                  </a:lnTo>
                  <a:lnTo>
                    <a:pt x="41" y="247"/>
                  </a:lnTo>
                  <a:lnTo>
                    <a:pt x="41" y="244"/>
                  </a:lnTo>
                  <a:lnTo>
                    <a:pt x="43" y="244"/>
                  </a:lnTo>
                  <a:lnTo>
                    <a:pt x="43" y="244"/>
                  </a:lnTo>
                  <a:lnTo>
                    <a:pt x="43" y="242"/>
                  </a:lnTo>
                  <a:lnTo>
                    <a:pt x="43" y="242"/>
                  </a:lnTo>
                  <a:lnTo>
                    <a:pt x="43" y="239"/>
                  </a:lnTo>
                  <a:lnTo>
                    <a:pt x="43" y="239"/>
                  </a:lnTo>
                  <a:lnTo>
                    <a:pt x="43" y="239"/>
                  </a:lnTo>
                  <a:lnTo>
                    <a:pt x="43" y="239"/>
                  </a:lnTo>
                  <a:lnTo>
                    <a:pt x="43" y="239"/>
                  </a:lnTo>
                  <a:lnTo>
                    <a:pt x="43" y="237"/>
                  </a:lnTo>
                  <a:lnTo>
                    <a:pt x="43" y="237"/>
                  </a:lnTo>
                  <a:lnTo>
                    <a:pt x="43" y="235"/>
                  </a:lnTo>
                  <a:lnTo>
                    <a:pt x="43" y="235"/>
                  </a:lnTo>
                  <a:lnTo>
                    <a:pt x="43" y="232"/>
                  </a:lnTo>
                  <a:lnTo>
                    <a:pt x="43" y="232"/>
                  </a:lnTo>
                  <a:lnTo>
                    <a:pt x="43" y="230"/>
                  </a:lnTo>
                  <a:lnTo>
                    <a:pt x="41" y="230"/>
                  </a:lnTo>
                  <a:lnTo>
                    <a:pt x="41" y="230"/>
                  </a:lnTo>
                  <a:lnTo>
                    <a:pt x="41" y="230"/>
                  </a:lnTo>
                  <a:lnTo>
                    <a:pt x="41" y="228"/>
                  </a:lnTo>
                  <a:lnTo>
                    <a:pt x="41" y="228"/>
                  </a:lnTo>
                  <a:lnTo>
                    <a:pt x="41" y="225"/>
                  </a:lnTo>
                  <a:lnTo>
                    <a:pt x="41" y="225"/>
                  </a:lnTo>
                  <a:lnTo>
                    <a:pt x="41" y="223"/>
                  </a:lnTo>
                  <a:lnTo>
                    <a:pt x="41" y="223"/>
                  </a:lnTo>
                  <a:lnTo>
                    <a:pt x="41" y="220"/>
                  </a:lnTo>
                  <a:lnTo>
                    <a:pt x="41" y="220"/>
                  </a:lnTo>
                  <a:lnTo>
                    <a:pt x="41" y="220"/>
                  </a:lnTo>
                  <a:lnTo>
                    <a:pt x="41" y="220"/>
                  </a:lnTo>
                  <a:lnTo>
                    <a:pt x="38" y="220"/>
                  </a:lnTo>
                  <a:lnTo>
                    <a:pt x="38" y="220"/>
                  </a:lnTo>
                  <a:lnTo>
                    <a:pt x="38" y="220"/>
                  </a:lnTo>
                  <a:lnTo>
                    <a:pt x="38" y="220"/>
                  </a:lnTo>
                  <a:lnTo>
                    <a:pt x="36" y="220"/>
                  </a:lnTo>
                  <a:lnTo>
                    <a:pt x="36" y="220"/>
                  </a:lnTo>
                  <a:lnTo>
                    <a:pt x="36" y="220"/>
                  </a:lnTo>
                  <a:lnTo>
                    <a:pt x="36" y="218"/>
                  </a:lnTo>
                  <a:lnTo>
                    <a:pt x="36" y="218"/>
                  </a:lnTo>
                  <a:lnTo>
                    <a:pt x="36" y="218"/>
                  </a:lnTo>
                  <a:lnTo>
                    <a:pt x="34" y="218"/>
                  </a:lnTo>
                  <a:lnTo>
                    <a:pt x="34" y="216"/>
                  </a:lnTo>
                  <a:lnTo>
                    <a:pt x="34" y="216"/>
                  </a:lnTo>
                  <a:lnTo>
                    <a:pt x="31" y="216"/>
                  </a:lnTo>
                  <a:lnTo>
                    <a:pt x="31" y="216"/>
                  </a:lnTo>
                  <a:lnTo>
                    <a:pt x="31" y="216"/>
                  </a:lnTo>
                  <a:lnTo>
                    <a:pt x="31" y="216"/>
                  </a:lnTo>
                  <a:lnTo>
                    <a:pt x="29" y="216"/>
                  </a:lnTo>
                  <a:lnTo>
                    <a:pt x="29" y="216"/>
                  </a:lnTo>
                  <a:lnTo>
                    <a:pt x="29" y="213"/>
                  </a:lnTo>
                  <a:lnTo>
                    <a:pt x="29" y="213"/>
                  </a:lnTo>
                  <a:lnTo>
                    <a:pt x="27" y="213"/>
                  </a:lnTo>
                  <a:lnTo>
                    <a:pt x="27" y="213"/>
                  </a:lnTo>
                  <a:lnTo>
                    <a:pt x="24" y="213"/>
                  </a:lnTo>
                  <a:lnTo>
                    <a:pt x="24" y="213"/>
                  </a:lnTo>
                  <a:lnTo>
                    <a:pt x="24" y="213"/>
                  </a:lnTo>
                  <a:lnTo>
                    <a:pt x="24" y="213"/>
                  </a:lnTo>
                  <a:lnTo>
                    <a:pt x="22" y="213"/>
                  </a:lnTo>
                  <a:lnTo>
                    <a:pt x="22" y="211"/>
                  </a:lnTo>
                  <a:lnTo>
                    <a:pt x="22" y="211"/>
                  </a:lnTo>
                  <a:lnTo>
                    <a:pt x="22" y="211"/>
                  </a:lnTo>
                  <a:lnTo>
                    <a:pt x="19" y="211"/>
                  </a:lnTo>
                  <a:lnTo>
                    <a:pt x="19" y="211"/>
                  </a:lnTo>
                  <a:lnTo>
                    <a:pt x="19" y="211"/>
                  </a:lnTo>
                  <a:lnTo>
                    <a:pt x="19" y="211"/>
                  </a:lnTo>
                  <a:lnTo>
                    <a:pt x="19" y="209"/>
                  </a:lnTo>
                  <a:lnTo>
                    <a:pt x="19" y="209"/>
                  </a:lnTo>
                  <a:lnTo>
                    <a:pt x="17" y="209"/>
                  </a:lnTo>
                  <a:lnTo>
                    <a:pt x="17" y="209"/>
                  </a:lnTo>
                  <a:lnTo>
                    <a:pt x="17" y="206"/>
                  </a:lnTo>
                  <a:lnTo>
                    <a:pt x="17" y="206"/>
                  </a:lnTo>
                  <a:lnTo>
                    <a:pt x="17" y="206"/>
                  </a:lnTo>
                  <a:lnTo>
                    <a:pt x="17" y="204"/>
                  </a:lnTo>
                  <a:lnTo>
                    <a:pt x="15" y="204"/>
                  </a:lnTo>
                  <a:lnTo>
                    <a:pt x="15" y="204"/>
                  </a:lnTo>
                  <a:lnTo>
                    <a:pt x="15" y="202"/>
                  </a:lnTo>
                  <a:lnTo>
                    <a:pt x="15" y="202"/>
                  </a:lnTo>
                  <a:lnTo>
                    <a:pt x="15" y="202"/>
                  </a:lnTo>
                  <a:lnTo>
                    <a:pt x="12" y="202"/>
                  </a:lnTo>
                  <a:lnTo>
                    <a:pt x="12" y="199"/>
                  </a:lnTo>
                  <a:lnTo>
                    <a:pt x="12" y="199"/>
                  </a:lnTo>
                  <a:lnTo>
                    <a:pt x="12" y="199"/>
                  </a:lnTo>
                  <a:lnTo>
                    <a:pt x="12" y="199"/>
                  </a:lnTo>
                  <a:lnTo>
                    <a:pt x="12" y="199"/>
                  </a:lnTo>
                  <a:lnTo>
                    <a:pt x="12" y="197"/>
                  </a:lnTo>
                  <a:lnTo>
                    <a:pt x="12" y="197"/>
                  </a:lnTo>
                  <a:lnTo>
                    <a:pt x="10" y="197"/>
                  </a:lnTo>
                  <a:lnTo>
                    <a:pt x="10" y="194"/>
                  </a:lnTo>
                  <a:lnTo>
                    <a:pt x="10" y="194"/>
                  </a:lnTo>
                  <a:lnTo>
                    <a:pt x="10" y="192"/>
                  </a:lnTo>
                  <a:lnTo>
                    <a:pt x="10" y="192"/>
                  </a:lnTo>
                  <a:lnTo>
                    <a:pt x="10" y="192"/>
                  </a:lnTo>
                  <a:lnTo>
                    <a:pt x="10" y="190"/>
                  </a:lnTo>
                  <a:lnTo>
                    <a:pt x="10" y="190"/>
                  </a:lnTo>
                  <a:lnTo>
                    <a:pt x="8" y="190"/>
                  </a:lnTo>
                  <a:lnTo>
                    <a:pt x="8" y="190"/>
                  </a:lnTo>
                  <a:lnTo>
                    <a:pt x="8" y="190"/>
                  </a:lnTo>
                  <a:lnTo>
                    <a:pt x="8" y="190"/>
                  </a:lnTo>
                  <a:lnTo>
                    <a:pt x="5" y="190"/>
                  </a:lnTo>
                  <a:lnTo>
                    <a:pt x="5" y="187"/>
                  </a:lnTo>
                  <a:lnTo>
                    <a:pt x="5" y="187"/>
                  </a:lnTo>
                  <a:lnTo>
                    <a:pt x="5" y="187"/>
                  </a:lnTo>
                  <a:lnTo>
                    <a:pt x="5" y="187"/>
                  </a:lnTo>
                  <a:lnTo>
                    <a:pt x="5" y="185"/>
                  </a:lnTo>
                  <a:lnTo>
                    <a:pt x="5" y="185"/>
                  </a:lnTo>
                  <a:lnTo>
                    <a:pt x="3" y="185"/>
                  </a:lnTo>
                  <a:lnTo>
                    <a:pt x="3" y="183"/>
                  </a:lnTo>
                  <a:lnTo>
                    <a:pt x="3" y="183"/>
                  </a:lnTo>
                  <a:lnTo>
                    <a:pt x="3" y="183"/>
                  </a:lnTo>
                  <a:lnTo>
                    <a:pt x="3" y="183"/>
                  </a:lnTo>
                  <a:lnTo>
                    <a:pt x="3" y="180"/>
                  </a:lnTo>
                  <a:lnTo>
                    <a:pt x="0" y="180"/>
                  </a:lnTo>
                  <a:lnTo>
                    <a:pt x="0" y="180"/>
                  </a:lnTo>
                  <a:lnTo>
                    <a:pt x="3" y="180"/>
                  </a:lnTo>
                  <a:lnTo>
                    <a:pt x="3" y="180"/>
                  </a:lnTo>
                  <a:lnTo>
                    <a:pt x="3" y="180"/>
                  </a:lnTo>
                  <a:lnTo>
                    <a:pt x="3" y="180"/>
                  </a:lnTo>
                  <a:lnTo>
                    <a:pt x="5" y="180"/>
                  </a:lnTo>
                  <a:lnTo>
                    <a:pt x="5" y="180"/>
                  </a:lnTo>
                  <a:lnTo>
                    <a:pt x="5" y="180"/>
                  </a:lnTo>
                  <a:lnTo>
                    <a:pt x="5" y="183"/>
                  </a:lnTo>
                  <a:lnTo>
                    <a:pt x="8" y="183"/>
                  </a:lnTo>
                  <a:lnTo>
                    <a:pt x="8" y="183"/>
                  </a:lnTo>
                  <a:lnTo>
                    <a:pt x="10" y="183"/>
                  </a:lnTo>
                  <a:lnTo>
                    <a:pt x="10" y="183"/>
                  </a:lnTo>
                  <a:lnTo>
                    <a:pt x="10" y="183"/>
                  </a:lnTo>
                  <a:lnTo>
                    <a:pt x="10" y="183"/>
                  </a:lnTo>
                  <a:lnTo>
                    <a:pt x="12" y="183"/>
                  </a:lnTo>
                  <a:lnTo>
                    <a:pt x="12" y="183"/>
                  </a:lnTo>
                  <a:lnTo>
                    <a:pt x="12" y="185"/>
                  </a:lnTo>
                  <a:lnTo>
                    <a:pt x="12" y="185"/>
                  </a:lnTo>
                  <a:lnTo>
                    <a:pt x="15" y="185"/>
                  </a:lnTo>
                  <a:lnTo>
                    <a:pt x="15" y="185"/>
                  </a:lnTo>
                  <a:lnTo>
                    <a:pt x="15" y="185"/>
                  </a:lnTo>
                  <a:lnTo>
                    <a:pt x="17" y="185"/>
                  </a:lnTo>
                  <a:lnTo>
                    <a:pt x="17" y="185"/>
                  </a:lnTo>
                  <a:lnTo>
                    <a:pt x="17" y="185"/>
                  </a:lnTo>
                  <a:lnTo>
                    <a:pt x="17" y="187"/>
                  </a:lnTo>
                  <a:lnTo>
                    <a:pt x="19" y="187"/>
                  </a:lnTo>
                  <a:lnTo>
                    <a:pt x="19" y="187"/>
                  </a:lnTo>
                  <a:lnTo>
                    <a:pt x="19" y="187"/>
                  </a:lnTo>
                  <a:lnTo>
                    <a:pt x="22" y="187"/>
                  </a:lnTo>
                  <a:lnTo>
                    <a:pt x="22" y="187"/>
                  </a:lnTo>
                  <a:lnTo>
                    <a:pt x="22" y="187"/>
                  </a:lnTo>
                  <a:lnTo>
                    <a:pt x="24" y="187"/>
                  </a:lnTo>
                  <a:lnTo>
                    <a:pt x="24" y="187"/>
                  </a:lnTo>
                  <a:lnTo>
                    <a:pt x="24" y="190"/>
                  </a:lnTo>
                  <a:lnTo>
                    <a:pt x="24" y="190"/>
                  </a:lnTo>
                  <a:lnTo>
                    <a:pt x="27" y="190"/>
                  </a:lnTo>
                  <a:lnTo>
                    <a:pt x="27" y="190"/>
                  </a:lnTo>
                  <a:lnTo>
                    <a:pt x="29" y="190"/>
                  </a:lnTo>
                  <a:lnTo>
                    <a:pt x="29" y="190"/>
                  </a:lnTo>
                  <a:lnTo>
                    <a:pt x="29" y="190"/>
                  </a:lnTo>
                  <a:lnTo>
                    <a:pt x="29" y="190"/>
                  </a:lnTo>
                  <a:lnTo>
                    <a:pt x="31" y="190"/>
                  </a:lnTo>
                  <a:lnTo>
                    <a:pt x="31" y="190"/>
                  </a:lnTo>
                  <a:lnTo>
                    <a:pt x="31" y="190"/>
                  </a:lnTo>
                  <a:lnTo>
                    <a:pt x="31" y="190"/>
                  </a:lnTo>
                  <a:lnTo>
                    <a:pt x="34" y="190"/>
                  </a:lnTo>
                  <a:lnTo>
                    <a:pt x="34" y="192"/>
                  </a:lnTo>
                  <a:lnTo>
                    <a:pt x="34" y="192"/>
                  </a:lnTo>
                  <a:lnTo>
                    <a:pt x="36" y="192"/>
                  </a:lnTo>
                  <a:lnTo>
                    <a:pt x="36" y="192"/>
                  </a:lnTo>
                  <a:lnTo>
                    <a:pt x="36" y="190"/>
                  </a:lnTo>
                  <a:lnTo>
                    <a:pt x="36" y="190"/>
                  </a:lnTo>
                  <a:lnTo>
                    <a:pt x="38" y="190"/>
                  </a:lnTo>
                  <a:lnTo>
                    <a:pt x="38" y="190"/>
                  </a:lnTo>
                  <a:lnTo>
                    <a:pt x="38" y="190"/>
                  </a:lnTo>
                  <a:lnTo>
                    <a:pt x="41" y="190"/>
                  </a:lnTo>
                  <a:lnTo>
                    <a:pt x="41" y="190"/>
                  </a:lnTo>
                  <a:lnTo>
                    <a:pt x="43" y="190"/>
                  </a:lnTo>
                  <a:lnTo>
                    <a:pt x="43" y="190"/>
                  </a:lnTo>
                  <a:lnTo>
                    <a:pt x="43" y="190"/>
                  </a:lnTo>
                  <a:lnTo>
                    <a:pt x="45" y="190"/>
                  </a:lnTo>
                  <a:lnTo>
                    <a:pt x="45" y="190"/>
                  </a:lnTo>
                  <a:lnTo>
                    <a:pt x="45" y="190"/>
                  </a:lnTo>
                  <a:lnTo>
                    <a:pt x="45" y="190"/>
                  </a:lnTo>
                  <a:lnTo>
                    <a:pt x="48" y="190"/>
                  </a:lnTo>
                  <a:lnTo>
                    <a:pt x="48" y="190"/>
                  </a:lnTo>
                  <a:lnTo>
                    <a:pt x="50" y="190"/>
                  </a:lnTo>
                  <a:lnTo>
                    <a:pt x="50" y="190"/>
                  </a:lnTo>
                  <a:lnTo>
                    <a:pt x="50" y="190"/>
                  </a:lnTo>
                  <a:lnTo>
                    <a:pt x="53" y="190"/>
                  </a:lnTo>
                  <a:lnTo>
                    <a:pt x="53" y="190"/>
                  </a:lnTo>
                  <a:lnTo>
                    <a:pt x="53" y="190"/>
                  </a:lnTo>
                  <a:lnTo>
                    <a:pt x="55" y="190"/>
                  </a:lnTo>
                  <a:lnTo>
                    <a:pt x="55" y="190"/>
                  </a:lnTo>
                  <a:lnTo>
                    <a:pt x="55" y="190"/>
                  </a:lnTo>
                  <a:lnTo>
                    <a:pt x="57" y="190"/>
                  </a:lnTo>
                  <a:lnTo>
                    <a:pt x="57" y="190"/>
                  </a:lnTo>
                  <a:lnTo>
                    <a:pt x="57" y="190"/>
                  </a:lnTo>
                  <a:lnTo>
                    <a:pt x="60" y="190"/>
                  </a:lnTo>
                  <a:lnTo>
                    <a:pt x="60" y="190"/>
                  </a:lnTo>
                  <a:lnTo>
                    <a:pt x="60" y="190"/>
                  </a:lnTo>
                  <a:lnTo>
                    <a:pt x="62" y="190"/>
                  </a:lnTo>
                  <a:lnTo>
                    <a:pt x="62" y="190"/>
                  </a:lnTo>
                  <a:lnTo>
                    <a:pt x="62" y="190"/>
                  </a:lnTo>
                  <a:lnTo>
                    <a:pt x="64" y="190"/>
                  </a:lnTo>
                  <a:lnTo>
                    <a:pt x="64" y="190"/>
                  </a:lnTo>
                  <a:lnTo>
                    <a:pt x="64" y="190"/>
                  </a:lnTo>
                  <a:lnTo>
                    <a:pt x="64" y="190"/>
                  </a:lnTo>
                  <a:lnTo>
                    <a:pt x="67" y="190"/>
                  </a:lnTo>
                  <a:lnTo>
                    <a:pt x="67" y="190"/>
                  </a:lnTo>
                  <a:lnTo>
                    <a:pt x="69" y="190"/>
                  </a:lnTo>
                  <a:lnTo>
                    <a:pt x="69" y="190"/>
                  </a:lnTo>
                  <a:lnTo>
                    <a:pt x="69" y="192"/>
                  </a:lnTo>
                  <a:lnTo>
                    <a:pt x="69" y="192"/>
                  </a:lnTo>
                  <a:lnTo>
                    <a:pt x="69" y="190"/>
                  </a:lnTo>
                  <a:lnTo>
                    <a:pt x="72" y="190"/>
                  </a:lnTo>
                  <a:lnTo>
                    <a:pt x="72" y="190"/>
                  </a:lnTo>
                  <a:lnTo>
                    <a:pt x="72" y="190"/>
                  </a:lnTo>
                  <a:lnTo>
                    <a:pt x="72" y="190"/>
                  </a:lnTo>
                  <a:lnTo>
                    <a:pt x="72" y="190"/>
                  </a:lnTo>
                  <a:lnTo>
                    <a:pt x="72" y="187"/>
                  </a:lnTo>
                  <a:lnTo>
                    <a:pt x="74" y="187"/>
                  </a:lnTo>
                  <a:lnTo>
                    <a:pt x="74" y="187"/>
                  </a:lnTo>
                  <a:lnTo>
                    <a:pt x="76" y="187"/>
                  </a:lnTo>
                  <a:lnTo>
                    <a:pt x="76" y="187"/>
                  </a:lnTo>
                  <a:lnTo>
                    <a:pt x="76" y="187"/>
                  </a:lnTo>
                  <a:lnTo>
                    <a:pt x="76" y="187"/>
                  </a:lnTo>
                  <a:lnTo>
                    <a:pt x="79" y="187"/>
                  </a:lnTo>
                  <a:lnTo>
                    <a:pt x="79" y="187"/>
                  </a:lnTo>
                  <a:lnTo>
                    <a:pt x="79" y="187"/>
                  </a:lnTo>
                  <a:lnTo>
                    <a:pt x="81" y="187"/>
                  </a:lnTo>
                  <a:lnTo>
                    <a:pt x="81" y="187"/>
                  </a:lnTo>
                  <a:lnTo>
                    <a:pt x="83" y="187"/>
                  </a:lnTo>
                  <a:lnTo>
                    <a:pt x="83" y="187"/>
                  </a:lnTo>
                  <a:lnTo>
                    <a:pt x="83" y="187"/>
                  </a:lnTo>
                  <a:lnTo>
                    <a:pt x="86" y="187"/>
                  </a:lnTo>
                  <a:lnTo>
                    <a:pt x="86" y="187"/>
                  </a:lnTo>
                  <a:lnTo>
                    <a:pt x="86" y="187"/>
                  </a:lnTo>
                  <a:lnTo>
                    <a:pt x="86" y="187"/>
                  </a:lnTo>
                  <a:lnTo>
                    <a:pt x="88" y="187"/>
                  </a:lnTo>
                  <a:lnTo>
                    <a:pt x="88" y="187"/>
                  </a:lnTo>
                  <a:lnTo>
                    <a:pt x="90" y="187"/>
                  </a:lnTo>
                  <a:lnTo>
                    <a:pt x="90" y="187"/>
                  </a:lnTo>
                  <a:lnTo>
                    <a:pt x="90" y="187"/>
                  </a:lnTo>
                  <a:lnTo>
                    <a:pt x="93" y="187"/>
                  </a:lnTo>
                  <a:lnTo>
                    <a:pt x="93" y="187"/>
                  </a:lnTo>
                  <a:lnTo>
                    <a:pt x="93" y="187"/>
                  </a:lnTo>
                  <a:lnTo>
                    <a:pt x="93" y="187"/>
                  </a:lnTo>
                  <a:lnTo>
                    <a:pt x="95" y="187"/>
                  </a:lnTo>
                  <a:lnTo>
                    <a:pt x="95" y="187"/>
                  </a:lnTo>
                  <a:lnTo>
                    <a:pt x="95" y="185"/>
                  </a:lnTo>
                  <a:lnTo>
                    <a:pt x="98" y="185"/>
                  </a:lnTo>
                  <a:lnTo>
                    <a:pt x="98" y="185"/>
                  </a:lnTo>
                  <a:lnTo>
                    <a:pt x="98" y="185"/>
                  </a:lnTo>
                  <a:lnTo>
                    <a:pt x="100" y="185"/>
                  </a:lnTo>
                  <a:lnTo>
                    <a:pt x="100" y="185"/>
                  </a:lnTo>
                  <a:lnTo>
                    <a:pt x="100" y="185"/>
                  </a:lnTo>
                  <a:lnTo>
                    <a:pt x="102" y="185"/>
                  </a:lnTo>
                  <a:lnTo>
                    <a:pt x="102" y="185"/>
                  </a:lnTo>
                  <a:lnTo>
                    <a:pt x="102" y="183"/>
                  </a:lnTo>
                  <a:lnTo>
                    <a:pt x="102" y="183"/>
                  </a:lnTo>
                  <a:lnTo>
                    <a:pt x="105" y="183"/>
                  </a:lnTo>
                  <a:lnTo>
                    <a:pt x="105" y="183"/>
                  </a:lnTo>
                  <a:lnTo>
                    <a:pt x="105" y="183"/>
                  </a:lnTo>
                  <a:lnTo>
                    <a:pt x="105" y="183"/>
                  </a:lnTo>
                  <a:lnTo>
                    <a:pt x="107" y="183"/>
                  </a:lnTo>
                  <a:lnTo>
                    <a:pt x="107" y="183"/>
                  </a:lnTo>
                  <a:lnTo>
                    <a:pt x="109" y="183"/>
                  </a:lnTo>
                  <a:lnTo>
                    <a:pt x="109" y="183"/>
                  </a:lnTo>
                  <a:lnTo>
                    <a:pt x="109" y="180"/>
                  </a:lnTo>
                  <a:lnTo>
                    <a:pt x="109" y="180"/>
                  </a:lnTo>
                  <a:lnTo>
                    <a:pt x="112" y="180"/>
                  </a:lnTo>
                  <a:lnTo>
                    <a:pt x="112" y="180"/>
                  </a:lnTo>
                  <a:lnTo>
                    <a:pt x="112" y="180"/>
                  </a:lnTo>
                  <a:lnTo>
                    <a:pt x="112" y="180"/>
                  </a:lnTo>
                  <a:lnTo>
                    <a:pt x="114" y="180"/>
                  </a:lnTo>
                  <a:lnTo>
                    <a:pt x="114" y="180"/>
                  </a:lnTo>
                  <a:lnTo>
                    <a:pt x="116" y="180"/>
                  </a:lnTo>
                  <a:lnTo>
                    <a:pt x="116" y="180"/>
                  </a:lnTo>
                  <a:lnTo>
                    <a:pt x="116" y="180"/>
                  </a:lnTo>
                  <a:lnTo>
                    <a:pt x="116" y="178"/>
                  </a:lnTo>
                  <a:lnTo>
                    <a:pt x="116" y="178"/>
                  </a:lnTo>
                  <a:lnTo>
                    <a:pt x="116" y="178"/>
                  </a:lnTo>
                  <a:lnTo>
                    <a:pt x="116" y="175"/>
                  </a:lnTo>
                  <a:lnTo>
                    <a:pt x="116" y="175"/>
                  </a:lnTo>
                  <a:lnTo>
                    <a:pt x="116" y="175"/>
                  </a:lnTo>
                  <a:lnTo>
                    <a:pt x="116" y="175"/>
                  </a:lnTo>
                  <a:lnTo>
                    <a:pt x="116" y="173"/>
                  </a:lnTo>
                  <a:lnTo>
                    <a:pt x="116" y="173"/>
                  </a:lnTo>
                  <a:lnTo>
                    <a:pt x="116" y="173"/>
                  </a:lnTo>
                  <a:lnTo>
                    <a:pt x="116" y="171"/>
                  </a:lnTo>
                  <a:lnTo>
                    <a:pt x="116" y="171"/>
                  </a:lnTo>
                  <a:lnTo>
                    <a:pt x="116" y="171"/>
                  </a:lnTo>
                  <a:lnTo>
                    <a:pt x="116" y="171"/>
                  </a:lnTo>
                  <a:lnTo>
                    <a:pt x="116" y="168"/>
                  </a:lnTo>
                  <a:lnTo>
                    <a:pt x="116" y="168"/>
                  </a:lnTo>
                  <a:lnTo>
                    <a:pt x="116" y="166"/>
                  </a:lnTo>
                  <a:lnTo>
                    <a:pt x="116" y="166"/>
                  </a:lnTo>
                  <a:lnTo>
                    <a:pt x="116" y="164"/>
                  </a:lnTo>
                  <a:lnTo>
                    <a:pt x="116" y="164"/>
                  </a:lnTo>
                  <a:lnTo>
                    <a:pt x="116" y="164"/>
                  </a:lnTo>
                  <a:lnTo>
                    <a:pt x="116" y="161"/>
                  </a:lnTo>
                  <a:lnTo>
                    <a:pt x="116" y="161"/>
                  </a:lnTo>
                  <a:lnTo>
                    <a:pt x="116" y="161"/>
                  </a:lnTo>
                  <a:lnTo>
                    <a:pt x="116" y="159"/>
                  </a:lnTo>
                  <a:lnTo>
                    <a:pt x="116" y="159"/>
                  </a:lnTo>
                  <a:lnTo>
                    <a:pt x="116" y="159"/>
                  </a:lnTo>
                  <a:lnTo>
                    <a:pt x="116" y="156"/>
                  </a:lnTo>
                  <a:lnTo>
                    <a:pt x="116" y="156"/>
                  </a:lnTo>
                  <a:lnTo>
                    <a:pt x="116" y="154"/>
                  </a:lnTo>
                  <a:lnTo>
                    <a:pt x="119" y="154"/>
                  </a:lnTo>
                  <a:lnTo>
                    <a:pt x="119" y="154"/>
                  </a:lnTo>
                  <a:lnTo>
                    <a:pt x="119" y="152"/>
                  </a:lnTo>
                  <a:lnTo>
                    <a:pt x="119" y="152"/>
                  </a:lnTo>
                  <a:lnTo>
                    <a:pt x="119" y="152"/>
                  </a:lnTo>
                  <a:lnTo>
                    <a:pt x="119" y="152"/>
                  </a:lnTo>
                  <a:lnTo>
                    <a:pt x="121" y="152"/>
                  </a:lnTo>
                  <a:lnTo>
                    <a:pt x="121" y="152"/>
                  </a:lnTo>
                  <a:lnTo>
                    <a:pt x="121" y="152"/>
                  </a:lnTo>
                  <a:lnTo>
                    <a:pt x="124" y="152"/>
                  </a:lnTo>
                  <a:lnTo>
                    <a:pt x="124" y="152"/>
                  </a:lnTo>
                  <a:lnTo>
                    <a:pt x="124" y="149"/>
                  </a:lnTo>
                  <a:lnTo>
                    <a:pt x="124" y="149"/>
                  </a:lnTo>
                  <a:lnTo>
                    <a:pt x="124" y="149"/>
                  </a:lnTo>
                  <a:lnTo>
                    <a:pt x="124" y="147"/>
                  </a:lnTo>
                  <a:lnTo>
                    <a:pt x="126" y="147"/>
                  </a:lnTo>
                  <a:lnTo>
                    <a:pt x="126" y="147"/>
                  </a:lnTo>
                  <a:lnTo>
                    <a:pt x="126" y="145"/>
                  </a:lnTo>
                  <a:lnTo>
                    <a:pt x="126" y="145"/>
                  </a:lnTo>
                  <a:lnTo>
                    <a:pt x="126" y="145"/>
                  </a:lnTo>
                  <a:lnTo>
                    <a:pt x="126" y="145"/>
                  </a:lnTo>
                  <a:lnTo>
                    <a:pt x="128" y="145"/>
                  </a:lnTo>
                  <a:lnTo>
                    <a:pt x="128" y="142"/>
                  </a:lnTo>
                  <a:lnTo>
                    <a:pt x="128" y="142"/>
                  </a:lnTo>
                  <a:lnTo>
                    <a:pt x="131" y="142"/>
                  </a:lnTo>
                  <a:lnTo>
                    <a:pt x="131" y="142"/>
                  </a:lnTo>
                  <a:lnTo>
                    <a:pt x="131" y="142"/>
                  </a:lnTo>
                  <a:lnTo>
                    <a:pt x="133" y="142"/>
                  </a:lnTo>
                  <a:lnTo>
                    <a:pt x="133" y="145"/>
                  </a:lnTo>
                  <a:lnTo>
                    <a:pt x="133" y="145"/>
                  </a:lnTo>
                  <a:lnTo>
                    <a:pt x="135" y="145"/>
                  </a:lnTo>
                  <a:lnTo>
                    <a:pt x="135" y="145"/>
                  </a:lnTo>
                  <a:lnTo>
                    <a:pt x="135" y="145"/>
                  </a:lnTo>
                  <a:lnTo>
                    <a:pt x="135" y="145"/>
                  </a:lnTo>
                  <a:lnTo>
                    <a:pt x="138" y="145"/>
                  </a:lnTo>
                  <a:lnTo>
                    <a:pt x="138" y="145"/>
                  </a:lnTo>
                  <a:lnTo>
                    <a:pt x="138" y="145"/>
                  </a:lnTo>
                  <a:lnTo>
                    <a:pt x="140" y="145"/>
                  </a:lnTo>
                  <a:lnTo>
                    <a:pt x="140" y="145"/>
                  </a:lnTo>
                  <a:lnTo>
                    <a:pt x="140" y="145"/>
                  </a:lnTo>
                  <a:lnTo>
                    <a:pt x="143" y="145"/>
                  </a:lnTo>
                  <a:lnTo>
                    <a:pt x="143" y="145"/>
                  </a:lnTo>
                  <a:lnTo>
                    <a:pt x="143" y="145"/>
                  </a:lnTo>
                  <a:lnTo>
                    <a:pt x="145" y="145"/>
                  </a:lnTo>
                  <a:lnTo>
                    <a:pt x="145" y="142"/>
                  </a:lnTo>
                  <a:lnTo>
                    <a:pt x="145" y="142"/>
                  </a:lnTo>
                  <a:lnTo>
                    <a:pt x="145" y="142"/>
                  </a:lnTo>
                  <a:lnTo>
                    <a:pt x="147" y="142"/>
                  </a:lnTo>
                  <a:lnTo>
                    <a:pt x="147" y="142"/>
                  </a:lnTo>
                  <a:lnTo>
                    <a:pt x="147" y="142"/>
                  </a:lnTo>
                  <a:lnTo>
                    <a:pt x="150" y="142"/>
                  </a:lnTo>
                  <a:lnTo>
                    <a:pt x="150" y="140"/>
                  </a:lnTo>
                  <a:lnTo>
                    <a:pt x="150" y="140"/>
                  </a:lnTo>
                  <a:lnTo>
                    <a:pt x="147" y="140"/>
                  </a:lnTo>
                  <a:lnTo>
                    <a:pt x="147" y="140"/>
                  </a:lnTo>
                  <a:lnTo>
                    <a:pt x="145" y="140"/>
                  </a:lnTo>
                  <a:lnTo>
                    <a:pt x="145" y="140"/>
                  </a:lnTo>
                  <a:lnTo>
                    <a:pt x="145" y="140"/>
                  </a:lnTo>
                  <a:lnTo>
                    <a:pt x="145" y="140"/>
                  </a:lnTo>
                  <a:lnTo>
                    <a:pt x="145" y="138"/>
                  </a:lnTo>
                  <a:lnTo>
                    <a:pt x="145" y="138"/>
                  </a:lnTo>
                  <a:lnTo>
                    <a:pt x="145" y="138"/>
                  </a:lnTo>
                  <a:lnTo>
                    <a:pt x="145" y="138"/>
                  </a:lnTo>
                  <a:lnTo>
                    <a:pt x="145" y="138"/>
                  </a:lnTo>
                  <a:lnTo>
                    <a:pt x="147" y="138"/>
                  </a:lnTo>
                  <a:lnTo>
                    <a:pt x="147" y="138"/>
                  </a:lnTo>
                  <a:lnTo>
                    <a:pt x="147" y="138"/>
                  </a:lnTo>
                  <a:lnTo>
                    <a:pt x="150" y="138"/>
                  </a:lnTo>
                  <a:lnTo>
                    <a:pt x="150" y="135"/>
                  </a:lnTo>
                  <a:lnTo>
                    <a:pt x="150" y="135"/>
                  </a:lnTo>
                  <a:lnTo>
                    <a:pt x="150" y="135"/>
                  </a:lnTo>
                  <a:lnTo>
                    <a:pt x="150" y="135"/>
                  </a:lnTo>
                  <a:lnTo>
                    <a:pt x="152" y="135"/>
                  </a:lnTo>
                  <a:lnTo>
                    <a:pt x="152" y="135"/>
                  </a:lnTo>
                  <a:lnTo>
                    <a:pt x="152" y="135"/>
                  </a:lnTo>
                  <a:lnTo>
                    <a:pt x="152" y="133"/>
                  </a:lnTo>
                  <a:lnTo>
                    <a:pt x="154" y="133"/>
                  </a:lnTo>
                  <a:lnTo>
                    <a:pt x="154" y="133"/>
                  </a:lnTo>
                  <a:lnTo>
                    <a:pt x="154" y="133"/>
                  </a:lnTo>
                  <a:lnTo>
                    <a:pt x="154" y="130"/>
                  </a:lnTo>
                  <a:lnTo>
                    <a:pt x="157" y="130"/>
                  </a:lnTo>
                  <a:lnTo>
                    <a:pt x="157" y="130"/>
                  </a:lnTo>
                  <a:lnTo>
                    <a:pt x="157" y="130"/>
                  </a:lnTo>
                  <a:lnTo>
                    <a:pt x="157" y="130"/>
                  </a:lnTo>
                  <a:lnTo>
                    <a:pt x="157" y="130"/>
                  </a:lnTo>
                  <a:lnTo>
                    <a:pt x="157" y="130"/>
                  </a:lnTo>
                  <a:lnTo>
                    <a:pt x="159" y="130"/>
                  </a:lnTo>
                  <a:lnTo>
                    <a:pt x="159" y="130"/>
                  </a:lnTo>
                  <a:lnTo>
                    <a:pt x="159" y="130"/>
                  </a:lnTo>
                  <a:lnTo>
                    <a:pt x="159" y="130"/>
                  </a:lnTo>
                  <a:lnTo>
                    <a:pt x="161" y="130"/>
                  </a:lnTo>
                  <a:lnTo>
                    <a:pt x="161" y="130"/>
                  </a:lnTo>
                  <a:lnTo>
                    <a:pt x="164" y="130"/>
                  </a:lnTo>
                  <a:lnTo>
                    <a:pt x="164" y="130"/>
                  </a:lnTo>
                  <a:lnTo>
                    <a:pt x="164" y="130"/>
                  </a:lnTo>
                  <a:lnTo>
                    <a:pt x="164" y="130"/>
                  </a:lnTo>
                  <a:lnTo>
                    <a:pt x="164" y="130"/>
                  </a:lnTo>
                  <a:lnTo>
                    <a:pt x="166" y="130"/>
                  </a:lnTo>
                  <a:lnTo>
                    <a:pt x="166" y="130"/>
                  </a:lnTo>
                  <a:lnTo>
                    <a:pt x="166" y="130"/>
                  </a:lnTo>
                  <a:lnTo>
                    <a:pt x="169" y="130"/>
                  </a:lnTo>
                  <a:lnTo>
                    <a:pt x="169" y="130"/>
                  </a:lnTo>
                  <a:lnTo>
                    <a:pt x="169" y="130"/>
                  </a:lnTo>
                  <a:lnTo>
                    <a:pt x="169" y="133"/>
                  </a:lnTo>
                  <a:lnTo>
                    <a:pt x="169" y="133"/>
                  </a:lnTo>
                  <a:lnTo>
                    <a:pt x="169" y="133"/>
                  </a:lnTo>
                  <a:lnTo>
                    <a:pt x="171" y="133"/>
                  </a:lnTo>
                  <a:lnTo>
                    <a:pt x="171" y="135"/>
                  </a:lnTo>
                  <a:lnTo>
                    <a:pt x="171" y="135"/>
                  </a:lnTo>
                  <a:lnTo>
                    <a:pt x="171" y="135"/>
                  </a:lnTo>
                  <a:lnTo>
                    <a:pt x="171" y="135"/>
                  </a:lnTo>
                  <a:lnTo>
                    <a:pt x="173" y="135"/>
                  </a:lnTo>
                  <a:lnTo>
                    <a:pt x="173" y="135"/>
                  </a:lnTo>
                  <a:lnTo>
                    <a:pt x="173" y="135"/>
                  </a:lnTo>
                  <a:lnTo>
                    <a:pt x="176" y="135"/>
                  </a:lnTo>
                  <a:lnTo>
                    <a:pt x="176" y="135"/>
                  </a:lnTo>
                  <a:lnTo>
                    <a:pt x="176" y="133"/>
                  </a:lnTo>
                  <a:lnTo>
                    <a:pt x="176" y="133"/>
                  </a:lnTo>
                  <a:lnTo>
                    <a:pt x="176" y="133"/>
                  </a:lnTo>
                  <a:lnTo>
                    <a:pt x="178" y="133"/>
                  </a:lnTo>
                  <a:lnTo>
                    <a:pt x="178" y="130"/>
                  </a:lnTo>
                  <a:lnTo>
                    <a:pt x="178" y="130"/>
                  </a:lnTo>
                  <a:lnTo>
                    <a:pt x="178" y="130"/>
                  </a:lnTo>
                  <a:lnTo>
                    <a:pt x="178" y="130"/>
                  </a:lnTo>
                  <a:lnTo>
                    <a:pt x="178" y="130"/>
                  </a:lnTo>
                  <a:lnTo>
                    <a:pt x="178" y="128"/>
                  </a:lnTo>
                  <a:lnTo>
                    <a:pt x="180" y="128"/>
                  </a:lnTo>
                  <a:lnTo>
                    <a:pt x="180" y="128"/>
                  </a:lnTo>
                  <a:lnTo>
                    <a:pt x="180" y="128"/>
                  </a:lnTo>
                  <a:lnTo>
                    <a:pt x="183" y="128"/>
                  </a:lnTo>
                  <a:lnTo>
                    <a:pt x="183" y="126"/>
                  </a:lnTo>
                  <a:lnTo>
                    <a:pt x="180" y="126"/>
                  </a:lnTo>
                  <a:lnTo>
                    <a:pt x="180" y="126"/>
                  </a:lnTo>
                  <a:lnTo>
                    <a:pt x="180" y="123"/>
                  </a:lnTo>
                  <a:lnTo>
                    <a:pt x="180" y="123"/>
                  </a:lnTo>
                  <a:lnTo>
                    <a:pt x="180" y="121"/>
                  </a:lnTo>
                  <a:lnTo>
                    <a:pt x="180" y="121"/>
                  </a:lnTo>
                  <a:lnTo>
                    <a:pt x="180" y="121"/>
                  </a:lnTo>
                  <a:lnTo>
                    <a:pt x="180" y="119"/>
                  </a:lnTo>
                  <a:lnTo>
                    <a:pt x="180" y="119"/>
                  </a:lnTo>
                  <a:lnTo>
                    <a:pt x="180" y="116"/>
                  </a:lnTo>
                  <a:lnTo>
                    <a:pt x="180" y="116"/>
                  </a:lnTo>
                  <a:lnTo>
                    <a:pt x="180" y="116"/>
                  </a:lnTo>
                  <a:lnTo>
                    <a:pt x="180" y="114"/>
                  </a:lnTo>
                  <a:lnTo>
                    <a:pt x="180" y="114"/>
                  </a:lnTo>
                  <a:lnTo>
                    <a:pt x="180" y="111"/>
                  </a:lnTo>
                  <a:lnTo>
                    <a:pt x="180" y="111"/>
                  </a:lnTo>
                  <a:lnTo>
                    <a:pt x="180" y="111"/>
                  </a:lnTo>
                  <a:lnTo>
                    <a:pt x="183" y="111"/>
                  </a:lnTo>
                  <a:lnTo>
                    <a:pt x="183" y="111"/>
                  </a:lnTo>
                  <a:lnTo>
                    <a:pt x="183" y="111"/>
                  </a:lnTo>
                  <a:lnTo>
                    <a:pt x="183" y="111"/>
                  </a:lnTo>
                  <a:lnTo>
                    <a:pt x="183" y="109"/>
                  </a:lnTo>
                  <a:lnTo>
                    <a:pt x="185" y="109"/>
                  </a:lnTo>
                  <a:lnTo>
                    <a:pt x="185" y="109"/>
                  </a:lnTo>
                  <a:lnTo>
                    <a:pt x="185" y="107"/>
                  </a:lnTo>
                  <a:lnTo>
                    <a:pt x="183" y="107"/>
                  </a:lnTo>
                  <a:lnTo>
                    <a:pt x="183" y="107"/>
                  </a:lnTo>
                  <a:lnTo>
                    <a:pt x="183" y="104"/>
                  </a:lnTo>
                  <a:lnTo>
                    <a:pt x="183" y="104"/>
                  </a:lnTo>
                  <a:lnTo>
                    <a:pt x="185" y="104"/>
                  </a:lnTo>
                  <a:lnTo>
                    <a:pt x="185" y="104"/>
                  </a:lnTo>
                  <a:lnTo>
                    <a:pt x="185" y="102"/>
                  </a:lnTo>
                  <a:lnTo>
                    <a:pt x="185" y="102"/>
                  </a:lnTo>
                  <a:lnTo>
                    <a:pt x="185" y="102"/>
                  </a:lnTo>
                  <a:lnTo>
                    <a:pt x="185" y="100"/>
                  </a:lnTo>
                  <a:lnTo>
                    <a:pt x="185" y="100"/>
                  </a:lnTo>
                  <a:lnTo>
                    <a:pt x="185" y="100"/>
                  </a:lnTo>
                  <a:lnTo>
                    <a:pt x="185" y="97"/>
                  </a:lnTo>
                  <a:lnTo>
                    <a:pt x="187" y="97"/>
                  </a:lnTo>
                  <a:lnTo>
                    <a:pt x="187" y="97"/>
                  </a:lnTo>
                  <a:lnTo>
                    <a:pt x="190" y="97"/>
                  </a:lnTo>
                  <a:lnTo>
                    <a:pt x="190" y="97"/>
                  </a:lnTo>
                  <a:lnTo>
                    <a:pt x="190" y="97"/>
                  </a:lnTo>
                  <a:lnTo>
                    <a:pt x="190" y="97"/>
                  </a:lnTo>
                  <a:lnTo>
                    <a:pt x="192" y="97"/>
                  </a:lnTo>
                  <a:lnTo>
                    <a:pt x="192" y="97"/>
                  </a:lnTo>
                  <a:lnTo>
                    <a:pt x="192" y="97"/>
                  </a:lnTo>
                  <a:lnTo>
                    <a:pt x="192" y="97"/>
                  </a:lnTo>
                  <a:lnTo>
                    <a:pt x="195" y="97"/>
                  </a:lnTo>
                  <a:lnTo>
                    <a:pt x="195" y="97"/>
                  </a:lnTo>
                  <a:lnTo>
                    <a:pt x="195" y="97"/>
                  </a:lnTo>
                  <a:lnTo>
                    <a:pt x="197" y="97"/>
                  </a:lnTo>
                  <a:lnTo>
                    <a:pt x="197" y="95"/>
                  </a:lnTo>
                  <a:lnTo>
                    <a:pt x="197" y="95"/>
                  </a:lnTo>
                  <a:lnTo>
                    <a:pt x="197" y="95"/>
                  </a:lnTo>
                  <a:lnTo>
                    <a:pt x="197" y="95"/>
                  </a:lnTo>
                  <a:lnTo>
                    <a:pt x="199" y="95"/>
                  </a:lnTo>
                  <a:lnTo>
                    <a:pt x="199" y="95"/>
                  </a:lnTo>
                  <a:lnTo>
                    <a:pt x="199" y="92"/>
                  </a:lnTo>
                  <a:lnTo>
                    <a:pt x="199" y="92"/>
                  </a:lnTo>
                  <a:lnTo>
                    <a:pt x="202" y="92"/>
                  </a:lnTo>
                  <a:lnTo>
                    <a:pt x="202" y="92"/>
                  </a:lnTo>
                  <a:lnTo>
                    <a:pt x="202" y="92"/>
                  </a:lnTo>
                  <a:lnTo>
                    <a:pt x="202" y="92"/>
                  </a:lnTo>
                  <a:lnTo>
                    <a:pt x="204" y="92"/>
                  </a:lnTo>
                  <a:lnTo>
                    <a:pt x="204" y="90"/>
                  </a:lnTo>
                  <a:lnTo>
                    <a:pt x="202" y="90"/>
                  </a:lnTo>
                  <a:lnTo>
                    <a:pt x="202" y="90"/>
                  </a:lnTo>
                  <a:lnTo>
                    <a:pt x="202" y="90"/>
                  </a:lnTo>
                  <a:lnTo>
                    <a:pt x="202" y="88"/>
                  </a:lnTo>
                  <a:lnTo>
                    <a:pt x="199" y="88"/>
                  </a:lnTo>
                  <a:lnTo>
                    <a:pt x="199" y="88"/>
                  </a:lnTo>
                  <a:lnTo>
                    <a:pt x="199" y="88"/>
                  </a:lnTo>
                  <a:lnTo>
                    <a:pt x="199" y="85"/>
                  </a:lnTo>
                  <a:lnTo>
                    <a:pt x="199" y="85"/>
                  </a:lnTo>
                  <a:lnTo>
                    <a:pt x="199" y="85"/>
                  </a:lnTo>
                  <a:lnTo>
                    <a:pt x="199" y="83"/>
                  </a:lnTo>
                  <a:lnTo>
                    <a:pt x="199" y="83"/>
                  </a:lnTo>
                  <a:lnTo>
                    <a:pt x="199" y="83"/>
                  </a:lnTo>
                  <a:lnTo>
                    <a:pt x="199" y="81"/>
                  </a:lnTo>
                  <a:lnTo>
                    <a:pt x="199" y="81"/>
                  </a:lnTo>
                  <a:lnTo>
                    <a:pt x="197" y="81"/>
                  </a:lnTo>
                  <a:lnTo>
                    <a:pt x="197" y="81"/>
                  </a:lnTo>
                  <a:lnTo>
                    <a:pt x="197" y="81"/>
                  </a:lnTo>
                  <a:lnTo>
                    <a:pt x="197" y="81"/>
                  </a:lnTo>
                  <a:lnTo>
                    <a:pt x="195" y="81"/>
                  </a:lnTo>
                  <a:lnTo>
                    <a:pt x="195" y="81"/>
                  </a:lnTo>
                  <a:lnTo>
                    <a:pt x="195" y="78"/>
                  </a:lnTo>
                  <a:lnTo>
                    <a:pt x="195" y="78"/>
                  </a:lnTo>
                  <a:lnTo>
                    <a:pt x="195" y="78"/>
                  </a:lnTo>
                  <a:lnTo>
                    <a:pt x="195" y="76"/>
                  </a:lnTo>
                  <a:lnTo>
                    <a:pt x="192" y="76"/>
                  </a:lnTo>
                  <a:lnTo>
                    <a:pt x="192" y="76"/>
                  </a:lnTo>
                  <a:lnTo>
                    <a:pt x="192" y="74"/>
                  </a:lnTo>
                  <a:lnTo>
                    <a:pt x="195" y="74"/>
                  </a:lnTo>
                  <a:lnTo>
                    <a:pt x="195" y="74"/>
                  </a:lnTo>
                  <a:lnTo>
                    <a:pt x="195" y="74"/>
                  </a:lnTo>
                  <a:lnTo>
                    <a:pt x="197" y="74"/>
                  </a:lnTo>
                  <a:lnTo>
                    <a:pt x="197" y="74"/>
                  </a:lnTo>
                  <a:lnTo>
                    <a:pt x="197" y="74"/>
                  </a:lnTo>
                  <a:lnTo>
                    <a:pt x="197" y="74"/>
                  </a:lnTo>
                  <a:lnTo>
                    <a:pt x="199" y="74"/>
                  </a:lnTo>
                  <a:lnTo>
                    <a:pt x="199" y="74"/>
                  </a:lnTo>
                  <a:lnTo>
                    <a:pt x="199" y="74"/>
                  </a:lnTo>
                  <a:lnTo>
                    <a:pt x="199" y="76"/>
                  </a:lnTo>
                  <a:lnTo>
                    <a:pt x="202" y="76"/>
                  </a:lnTo>
                  <a:lnTo>
                    <a:pt x="202" y="76"/>
                  </a:lnTo>
                  <a:lnTo>
                    <a:pt x="204" y="76"/>
                  </a:lnTo>
                  <a:lnTo>
                    <a:pt x="204" y="76"/>
                  </a:lnTo>
                  <a:lnTo>
                    <a:pt x="204" y="76"/>
                  </a:lnTo>
                  <a:lnTo>
                    <a:pt x="206" y="76"/>
                  </a:lnTo>
                  <a:lnTo>
                    <a:pt x="206" y="76"/>
                  </a:lnTo>
                  <a:lnTo>
                    <a:pt x="209" y="76"/>
                  </a:lnTo>
                  <a:lnTo>
                    <a:pt x="209" y="76"/>
                  </a:lnTo>
                  <a:lnTo>
                    <a:pt x="209" y="76"/>
                  </a:lnTo>
                  <a:lnTo>
                    <a:pt x="211" y="76"/>
                  </a:lnTo>
                  <a:lnTo>
                    <a:pt x="211" y="76"/>
                  </a:lnTo>
                  <a:lnTo>
                    <a:pt x="211" y="76"/>
                  </a:lnTo>
                  <a:lnTo>
                    <a:pt x="214" y="76"/>
                  </a:lnTo>
                  <a:lnTo>
                    <a:pt x="214" y="76"/>
                  </a:lnTo>
                  <a:lnTo>
                    <a:pt x="214" y="74"/>
                  </a:lnTo>
                  <a:lnTo>
                    <a:pt x="216" y="74"/>
                  </a:lnTo>
                  <a:lnTo>
                    <a:pt x="216" y="74"/>
                  </a:lnTo>
                  <a:lnTo>
                    <a:pt x="216" y="74"/>
                  </a:lnTo>
                  <a:lnTo>
                    <a:pt x="216" y="74"/>
                  </a:lnTo>
                  <a:lnTo>
                    <a:pt x="218" y="74"/>
                  </a:lnTo>
                  <a:lnTo>
                    <a:pt x="218" y="74"/>
                  </a:lnTo>
                  <a:lnTo>
                    <a:pt x="218" y="74"/>
                  </a:lnTo>
                  <a:lnTo>
                    <a:pt x="218" y="71"/>
                  </a:lnTo>
                  <a:lnTo>
                    <a:pt x="218" y="71"/>
                  </a:lnTo>
                  <a:lnTo>
                    <a:pt x="221" y="71"/>
                  </a:lnTo>
                  <a:lnTo>
                    <a:pt x="221" y="71"/>
                  </a:lnTo>
                  <a:lnTo>
                    <a:pt x="221" y="69"/>
                  </a:lnTo>
                  <a:lnTo>
                    <a:pt x="221" y="69"/>
                  </a:lnTo>
                  <a:lnTo>
                    <a:pt x="221" y="66"/>
                  </a:lnTo>
                  <a:lnTo>
                    <a:pt x="221" y="66"/>
                  </a:lnTo>
                  <a:lnTo>
                    <a:pt x="221" y="66"/>
                  </a:lnTo>
                  <a:lnTo>
                    <a:pt x="221" y="64"/>
                  </a:lnTo>
                  <a:lnTo>
                    <a:pt x="221" y="64"/>
                  </a:lnTo>
                  <a:lnTo>
                    <a:pt x="218" y="64"/>
                  </a:lnTo>
                  <a:lnTo>
                    <a:pt x="218" y="64"/>
                  </a:lnTo>
                  <a:lnTo>
                    <a:pt x="218" y="64"/>
                  </a:lnTo>
                  <a:lnTo>
                    <a:pt x="218" y="62"/>
                  </a:lnTo>
                  <a:lnTo>
                    <a:pt x="218" y="62"/>
                  </a:lnTo>
                  <a:lnTo>
                    <a:pt x="218" y="62"/>
                  </a:lnTo>
                  <a:lnTo>
                    <a:pt x="218" y="62"/>
                  </a:lnTo>
                  <a:lnTo>
                    <a:pt x="218" y="59"/>
                  </a:lnTo>
                  <a:lnTo>
                    <a:pt x="218" y="59"/>
                  </a:lnTo>
                  <a:lnTo>
                    <a:pt x="218" y="59"/>
                  </a:lnTo>
                  <a:lnTo>
                    <a:pt x="218" y="59"/>
                  </a:lnTo>
                  <a:lnTo>
                    <a:pt x="218" y="57"/>
                  </a:lnTo>
                  <a:lnTo>
                    <a:pt x="218" y="57"/>
                  </a:lnTo>
                  <a:lnTo>
                    <a:pt x="221" y="57"/>
                  </a:lnTo>
                  <a:lnTo>
                    <a:pt x="221" y="57"/>
                  </a:lnTo>
                  <a:lnTo>
                    <a:pt x="221" y="55"/>
                  </a:lnTo>
                  <a:lnTo>
                    <a:pt x="223" y="55"/>
                  </a:lnTo>
                  <a:lnTo>
                    <a:pt x="223" y="55"/>
                  </a:lnTo>
                  <a:lnTo>
                    <a:pt x="223" y="55"/>
                  </a:lnTo>
                  <a:lnTo>
                    <a:pt x="223" y="55"/>
                  </a:lnTo>
                  <a:lnTo>
                    <a:pt x="223" y="52"/>
                  </a:lnTo>
                  <a:lnTo>
                    <a:pt x="223" y="52"/>
                  </a:lnTo>
                  <a:lnTo>
                    <a:pt x="225" y="52"/>
                  </a:lnTo>
                  <a:lnTo>
                    <a:pt x="225" y="52"/>
                  </a:lnTo>
                  <a:lnTo>
                    <a:pt x="225" y="52"/>
                  </a:lnTo>
                  <a:lnTo>
                    <a:pt x="225" y="52"/>
                  </a:lnTo>
                  <a:lnTo>
                    <a:pt x="225" y="50"/>
                  </a:lnTo>
                  <a:lnTo>
                    <a:pt x="228" y="50"/>
                  </a:lnTo>
                  <a:lnTo>
                    <a:pt x="228" y="50"/>
                  </a:lnTo>
                  <a:lnTo>
                    <a:pt x="228" y="50"/>
                  </a:lnTo>
                  <a:lnTo>
                    <a:pt x="230" y="50"/>
                  </a:lnTo>
                  <a:lnTo>
                    <a:pt x="230" y="47"/>
                  </a:lnTo>
                  <a:lnTo>
                    <a:pt x="230" y="47"/>
                  </a:lnTo>
                  <a:lnTo>
                    <a:pt x="230" y="45"/>
                  </a:lnTo>
                  <a:lnTo>
                    <a:pt x="230" y="45"/>
                  </a:lnTo>
                  <a:lnTo>
                    <a:pt x="230" y="45"/>
                  </a:lnTo>
                  <a:lnTo>
                    <a:pt x="230" y="45"/>
                  </a:lnTo>
                  <a:lnTo>
                    <a:pt x="232" y="45"/>
                  </a:lnTo>
                  <a:lnTo>
                    <a:pt x="232" y="43"/>
                  </a:lnTo>
                  <a:lnTo>
                    <a:pt x="230" y="43"/>
                  </a:lnTo>
                  <a:lnTo>
                    <a:pt x="230" y="43"/>
                  </a:lnTo>
                  <a:lnTo>
                    <a:pt x="230" y="43"/>
                  </a:lnTo>
                  <a:lnTo>
                    <a:pt x="230" y="43"/>
                  </a:lnTo>
                  <a:lnTo>
                    <a:pt x="230" y="43"/>
                  </a:lnTo>
                  <a:lnTo>
                    <a:pt x="230" y="40"/>
                  </a:lnTo>
                  <a:lnTo>
                    <a:pt x="230" y="40"/>
                  </a:lnTo>
                  <a:lnTo>
                    <a:pt x="230" y="40"/>
                  </a:lnTo>
                  <a:lnTo>
                    <a:pt x="230" y="40"/>
                  </a:lnTo>
                  <a:lnTo>
                    <a:pt x="230" y="38"/>
                  </a:lnTo>
                  <a:lnTo>
                    <a:pt x="232" y="38"/>
                  </a:lnTo>
                  <a:lnTo>
                    <a:pt x="232" y="38"/>
                  </a:lnTo>
                  <a:lnTo>
                    <a:pt x="230" y="38"/>
                  </a:lnTo>
                  <a:lnTo>
                    <a:pt x="230" y="36"/>
                  </a:lnTo>
                  <a:lnTo>
                    <a:pt x="230" y="36"/>
                  </a:lnTo>
                  <a:lnTo>
                    <a:pt x="230" y="36"/>
                  </a:lnTo>
                  <a:lnTo>
                    <a:pt x="230" y="36"/>
                  </a:lnTo>
                  <a:lnTo>
                    <a:pt x="230" y="33"/>
                  </a:lnTo>
                  <a:lnTo>
                    <a:pt x="230" y="33"/>
                  </a:lnTo>
                  <a:lnTo>
                    <a:pt x="230" y="33"/>
                  </a:lnTo>
                  <a:lnTo>
                    <a:pt x="230" y="33"/>
                  </a:lnTo>
                  <a:lnTo>
                    <a:pt x="228" y="33"/>
                  </a:lnTo>
                  <a:lnTo>
                    <a:pt x="228" y="33"/>
                  </a:lnTo>
                  <a:lnTo>
                    <a:pt x="230" y="33"/>
                  </a:lnTo>
                  <a:lnTo>
                    <a:pt x="230" y="31"/>
                  </a:lnTo>
                  <a:lnTo>
                    <a:pt x="230" y="31"/>
                  </a:lnTo>
                  <a:lnTo>
                    <a:pt x="228" y="31"/>
                  </a:lnTo>
                  <a:lnTo>
                    <a:pt x="228" y="29"/>
                  </a:lnTo>
                  <a:lnTo>
                    <a:pt x="228" y="29"/>
                  </a:lnTo>
                  <a:lnTo>
                    <a:pt x="228" y="29"/>
                  </a:lnTo>
                  <a:lnTo>
                    <a:pt x="228" y="26"/>
                  </a:lnTo>
                  <a:lnTo>
                    <a:pt x="225" y="26"/>
                  </a:lnTo>
                  <a:lnTo>
                    <a:pt x="225" y="26"/>
                  </a:lnTo>
                  <a:lnTo>
                    <a:pt x="225" y="26"/>
                  </a:lnTo>
                  <a:lnTo>
                    <a:pt x="225" y="24"/>
                  </a:lnTo>
                  <a:lnTo>
                    <a:pt x="225" y="24"/>
                  </a:lnTo>
                  <a:lnTo>
                    <a:pt x="223" y="24"/>
                  </a:lnTo>
                  <a:lnTo>
                    <a:pt x="223" y="24"/>
                  </a:lnTo>
                  <a:lnTo>
                    <a:pt x="223" y="24"/>
                  </a:lnTo>
                  <a:lnTo>
                    <a:pt x="223" y="24"/>
                  </a:lnTo>
                  <a:lnTo>
                    <a:pt x="223" y="21"/>
                  </a:lnTo>
                  <a:lnTo>
                    <a:pt x="223" y="21"/>
                  </a:lnTo>
                  <a:lnTo>
                    <a:pt x="223" y="21"/>
                  </a:lnTo>
                  <a:lnTo>
                    <a:pt x="223" y="21"/>
                  </a:lnTo>
                  <a:lnTo>
                    <a:pt x="223" y="21"/>
                  </a:lnTo>
                  <a:lnTo>
                    <a:pt x="223" y="19"/>
                  </a:lnTo>
                  <a:lnTo>
                    <a:pt x="225" y="19"/>
                  </a:lnTo>
                  <a:lnTo>
                    <a:pt x="225" y="19"/>
                  </a:lnTo>
                  <a:lnTo>
                    <a:pt x="225" y="19"/>
                  </a:lnTo>
                  <a:lnTo>
                    <a:pt x="225" y="19"/>
                  </a:lnTo>
                  <a:lnTo>
                    <a:pt x="225" y="17"/>
                  </a:lnTo>
                  <a:lnTo>
                    <a:pt x="228" y="17"/>
                  </a:lnTo>
                  <a:lnTo>
                    <a:pt x="228" y="17"/>
                  </a:lnTo>
                  <a:lnTo>
                    <a:pt x="228" y="17"/>
                  </a:lnTo>
                  <a:lnTo>
                    <a:pt x="230" y="17"/>
                  </a:lnTo>
                  <a:lnTo>
                    <a:pt x="230" y="14"/>
                  </a:lnTo>
                  <a:lnTo>
                    <a:pt x="230" y="14"/>
                  </a:lnTo>
                  <a:lnTo>
                    <a:pt x="230" y="14"/>
                  </a:lnTo>
                  <a:lnTo>
                    <a:pt x="230" y="12"/>
                  </a:lnTo>
                  <a:lnTo>
                    <a:pt x="230" y="12"/>
                  </a:lnTo>
                  <a:lnTo>
                    <a:pt x="230" y="12"/>
                  </a:lnTo>
                  <a:lnTo>
                    <a:pt x="232" y="12"/>
                  </a:lnTo>
                  <a:lnTo>
                    <a:pt x="232" y="12"/>
                  </a:lnTo>
                  <a:lnTo>
                    <a:pt x="232" y="12"/>
                  </a:lnTo>
                  <a:lnTo>
                    <a:pt x="232" y="12"/>
                  </a:lnTo>
                  <a:lnTo>
                    <a:pt x="235" y="12"/>
                  </a:lnTo>
                  <a:lnTo>
                    <a:pt x="235" y="14"/>
                  </a:lnTo>
                  <a:lnTo>
                    <a:pt x="235" y="14"/>
                  </a:lnTo>
                  <a:lnTo>
                    <a:pt x="235" y="12"/>
                  </a:lnTo>
                  <a:lnTo>
                    <a:pt x="235" y="12"/>
                  </a:lnTo>
                  <a:lnTo>
                    <a:pt x="235" y="12"/>
                  </a:lnTo>
                  <a:lnTo>
                    <a:pt x="237" y="12"/>
                  </a:lnTo>
                  <a:lnTo>
                    <a:pt x="237" y="12"/>
                  </a:lnTo>
                  <a:lnTo>
                    <a:pt x="237" y="10"/>
                  </a:lnTo>
                  <a:lnTo>
                    <a:pt x="237" y="10"/>
                  </a:lnTo>
                  <a:lnTo>
                    <a:pt x="240" y="10"/>
                  </a:lnTo>
                  <a:lnTo>
                    <a:pt x="240" y="10"/>
                  </a:lnTo>
                  <a:lnTo>
                    <a:pt x="240" y="10"/>
                  </a:lnTo>
                  <a:lnTo>
                    <a:pt x="242" y="10"/>
                  </a:lnTo>
                  <a:lnTo>
                    <a:pt x="242" y="10"/>
                  </a:lnTo>
                  <a:lnTo>
                    <a:pt x="242" y="7"/>
                  </a:lnTo>
                  <a:lnTo>
                    <a:pt x="242" y="7"/>
                  </a:lnTo>
                  <a:lnTo>
                    <a:pt x="242" y="5"/>
                  </a:lnTo>
                  <a:lnTo>
                    <a:pt x="242" y="5"/>
                  </a:lnTo>
                  <a:lnTo>
                    <a:pt x="244" y="5"/>
                  </a:lnTo>
                  <a:lnTo>
                    <a:pt x="244" y="5"/>
                  </a:lnTo>
                  <a:lnTo>
                    <a:pt x="244" y="5"/>
                  </a:lnTo>
                  <a:lnTo>
                    <a:pt x="244" y="5"/>
                  </a:lnTo>
                  <a:lnTo>
                    <a:pt x="247" y="5"/>
                  </a:lnTo>
                  <a:lnTo>
                    <a:pt x="247" y="2"/>
                  </a:lnTo>
                  <a:lnTo>
                    <a:pt x="247" y="2"/>
                  </a:lnTo>
                  <a:lnTo>
                    <a:pt x="247" y="5"/>
                  </a:lnTo>
                  <a:lnTo>
                    <a:pt x="249" y="5"/>
                  </a:lnTo>
                  <a:lnTo>
                    <a:pt x="249" y="2"/>
                  </a:lnTo>
                  <a:lnTo>
                    <a:pt x="249" y="2"/>
                  </a:lnTo>
                  <a:lnTo>
                    <a:pt x="249" y="2"/>
                  </a:lnTo>
                  <a:lnTo>
                    <a:pt x="249" y="2"/>
                  </a:lnTo>
                  <a:lnTo>
                    <a:pt x="251" y="2"/>
                  </a:lnTo>
                  <a:lnTo>
                    <a:pt x="251" y="2"/>
                  </a:lnTo>
                  <a:lnTo>
                    <a:pt x="251" y="2"/>
                  </a:lnTo>
                  <a:lnTo>
                    <a:pt x="254" y="2"/>
                  </a:lnTo>
                  <a:lnTo>
                    <a:pt x="254" y="2"/>
                  </a:lnTo>
                  <a:lnTo>
                    <a:pt x="254" y="2"/>
                  </a:lnTo>
                  <a:lnTo>
                    <a:pt x="254" y="2"/>
                  </a:lnTo>
                  <a:lnTo>
                    <a:pt x="256" y="2"/>
                  </a:lnTo>
                  <a:lnTo>
                    <a:pt x="256" y="2"/>
                  </a:lnTo>
                  <a:lnTo>
                    <a:pt x="256" y="2"/>
                  </a:lnTo>
                  <a:lnTo>
                    <a:pt x="256" y="2"/>
                  </a:lnTo>
                  <a:lnTo>
                    <a:pt x="258" y="2"/>
                  </a:lnTo>
                  <a:lnTo>
                    <a:pt x="258" y="2"/>
                  </a:lnTo>
                  <a:lnTo>
                    <a:pt x="258" y="2"/>
                  </a:lnTo>
                  <a:lnTo>
                    <a:pt x="258" y="2"/>
                  </a:lnTo>
                  <a:lnTo>
                    <a:pt x="258" y="2"/>
                  </a:lnTo>
                  <a:lnTo>
                    <a:pt x="261" y="2"/>
                  </a:lnTo>
                  <a:lnTo>
                    <a:pt x="261" y="2"/>
                  </a:lnTo>
                  <a:lnTo>
                    <a:pt x="263" y="2"/>
                  </a:lnTo>
                  <a:lnTo>
                    <a:pt x="263" y="2"/>
                  </a:lnTo>
                  <a:lnTo>
                    <a:pt x="263" y="2"/>
                  </a:lnTo>
                  <a:lnTo>
                    <a:pt x="266" y="2"/>
                  </a:lnTo>
                  <a:lnTo>
                    <a:pt x="266" y="2"/>
                  </a:lnTo>
                  <a:lnTo>
                    <a:pt x="266" y="2"/>
                  </a:lnTo>
                  <a:lnTo>
                    <a:pt x="268" y="2"/>
                  </a:lnTo>
                  <a:lnTo>
                    <a:pt x="268" y="2"/>
                  </a:lnTo>
                  <a:lnTo>
                    <a:pt x="270" y="2"/>
                  </a:lnTo>
                  <a:lnTo>
                    <a:pt x="270" y="2"/>
                  </a:lnTo>
                  <a:lnTo>
                    <a:pt x="270" y="0"/>
                  </a:lnTo>
                  <a:lnTo>
                    <a:pt x="270" y="0"/>
                  </a:lnTo>
                  <a:lnTo>
                    <a:pt x="270" y="2"/>
                  </a:lnTo>
                  <a:lnTo>
                    <a:pt x="273" y="2"/>
                  </a:lnTo>
                  <a:lnTo>
                    <a:pt x="273" y="2"/>
                  </a:lnTo>
                  <a:lnTo>
                    <a:pt x="273" y="0"/>
                  </a:lnTo>
                  <a:lnTo>
                    <a:pt x="275" y="0"/>
                  </a:lnTo>
                  <a:lnTo>
                    <a:pt x="275" y="0"/>
                  </a:lnTo>
                  <a:lnTo>
                    <a:pt x="275" y="2"/>
                  </a:lnTo>
                  <a:lnTo>
                    <a:pt x="275" y="2"/>
                  </a:lnTo>
                  <a:lnTo>
                    <a:pt x="275" y="2"/>
                  </a:lnTo>
                  <a:lnTo>
                    <a:pt x="277" y="2"/>
                  </a:lnTo>
                  <a:lnTo>
                    <a:pt x="277" y="2"/>
                  </a:lnTo>
                  <a:lnTo>
                    <a:pt x="277" y="2"/>
                  </a:lnTo>
                  <a:lnTo>
                    <a:pt x="277" y="2"/>
                  </a:lnTo>
                  <a:lnTo>
                    <a:pt x="280" y="2"/>
                  </a:lnTo>
                  <a:lnTo>
                    <a:pt x="280" y="5"/>
                  </a:lnTo>
                  <a:lnTo>
                    <a:pt x="277" y="5"/>
                  </a:lnTo>
                  <a:lnTo>
                    <a:pt x="277" y="5"/>
                  </a:lnTo>
                  <a:lnTo>
                    <a:pt x="277" y="5"/>
                  </a:lnTo>
                  <a:lnTo>
                    <a:pt x="277" y="5"/>
                  </a:lnTo>
                  <a:lnTo>
                    <a:pt x="275" y="5"/>
                  </a:lnTo>
                  <a:lnTo>
                    <a:pt x="275" y="5"/>
                  </a:lnTo>
                  <a:lnTo>
                    <a:pt x="275" y="5"/>
                  </a:lnTo>
                  <a:lnTo>
                    <a:pt x="273" y="5"/>
                  </a:lnTo>
                  <a:lnTo>
                    <a:pt x="273" y="5"/>
                  </a:lnTo>
                  <a:lnTo>
                    <a:pt x="270" y="5"/>
                  </a:lnTo>
                  <a:lnTo>
                    <a:pt x="270" y="5"/>
                  </a:lnTo>
                  <a:lnTo>
                    <a:pt x="270" y="5"/>
                  </a:lnTo>
                  <a:lnTo>
                    <a:pt x="270" y="5"/>
                  </a:lnTo>
                  <a:lnTo>
                    <a:pt x="268" y="5"/>
                  </a:lnTo>
                  <a:lnTo>
                    <a:pt x="268" y="5"/>
                  </a:lnTo>
                  <a:lnTo>
                    <a:pt x="268" y="5"/>
                  </a:lnTo>
                  <a:lnTo>
                    <a:pt x="266" y="5"/>
                  </a:lnTo>
                  <a:lnTo>
                    <a:pt x="266" y="5"/>
                  </a:lnTo>
                  <a:lnTo>
                    <a:pt x="266" y="5"/>
                  </a:lnTo>
                  <a:lnTo>
                    <a:pt x="266" y="5"/>
                  </a:lnTo>
                  <a:lnTo>
                    <a:pt x="266" y="5"/>
                  </a:lnTo>
                  <a:lnTo>
                    <a:pt x="263" y="5"/>
                  </a:lnTo>
                  <a:lnTo>
                    <a:pt x="263" y="5"/>
                  </a:lnTo>
                  <a:lnTo>
                    <a:pt x="263" y="5"/>
                  </a:lnTo>
                  <a:lnTo>
                    <a:pt x="263" y="7"/>
                  </a:lnTo>
                  <a:lnTo>
                    <a:pt x="261" y="7"/>
                  </a:lnTo>
                  <a:lnTo>
                    <a:pt x="261" y="7"/>
                  </a:lnTo>
                  <a:lnTo>
                    <a:pt x="263" y="7"/>
                  </a:lnTo>
                  <a:lnTo>
                    <a:pt x="263" y="10"/>
                  </a:lnTo>
                  <a:lnTo>
                    <a:pt x="261" y="10"/>
                  </a:lnTo>
                  <a:lnTo>
                    <a:pt x="261" y="10"/>
                  </a:lnTo>
                  <a:lnTo>
                    <a:pt x="261" y="10"/>
                  </a:lnTo>
                  <a:lnTo>
                    <a:pt x="261" y="12"/>
                  </a:lnTo>
                  <a:lnTo>
                    <a:pt x="258" y="12"/>
                  </a:lnTo>
                  <a:lnTo>
                    <a:pt x="258" y="12"/>
                  </a:lnTo>
                  <a:lnTo>
                    <a:pt x="258" y="12"/>
                  </a:lnTo>
                  <a:lnTo>
                    <a:pt x="258" y="12"/>
                  </a:lnTo>
                  <a:lnTo>
                    <a:pt x="258" y="12"/>
                  </a:lnTo>
                  <a:lnTo>
                    <a:pt x="258" y="14"/>
                  </a:lnTo>
                  <a:lnTo>
                    <a:pt x="256" y="14"/>
                  </a:lnTo>
                  <a:lnTo>
                    <a:pt x="256" y="14"/>
                  </a:lnTo>
                  <a:lnTo>
                    <a:pt x="256" y="14"/>
                  </a:lnTo>
                  <a:lnTo>
                    <a:pt x="256" y="14"/>
                  </a:lnTo>
                  <a:lnTo>
                    <a:pt x="256" y="17"/>
                  </a:lnTo>
                  <a:lnTo>
                    <a:pt x="254" y="17"/>
                  </a:lnTo>
                  <a:lnTo>
                    <a:pt x="254" y="17"/>
                  </a:lnTo>
                  <a:lnTo>
                    <a:pt x="254" y="17"/>
                  </a:lnTo>
                  <a:lnTo>
                    <a:pt x="251" y="17"/>
                  </a:lnTo>
                  <a:lnTo>
                    <a:pt x="251" y="17"/>
                  </a:lnTo>
                  <a:lnTo>
                    <a:pt x="251" y="17"/>
                  </a:lnTo>
                  <a:lnTo>
                    <a:pt x="251" y="19"/>
                  </a:lnTo>
                  <a:lnTo>
                    <a:pt x="251" y="19"/>
                  </a:lnTo>
                  <a:lnTo>
                    <a:pt x="251" y="21"/>
                  </a:lnTo>
                  <a:lnTo>
                    <a:pt x="251" y="21"/>
                  </a:lnTo>
                  <a:lnTo>
                    <a:pt x="251" y="21"/>
                  </a:lnTo>
                  <a:lnTo>
                    <a:pt x="251" y="21"/>
                  </a:lnTo>
                  <a:lnTo>
                    <a:pt x="251" y="24"/>
                  </a:lnTo>
                  <a:lnTo>
                    <a:pt x="251" y="24"/>
                  </a:lnTo>
                  <a:lnTo>
                    <a:pt x="251" y="24"/>
                  </a:lnTo>
                  <a:lnTo>
                    <a:pt x="251" y="26"/>
                  </a:lnTo>
                  <a:lnTo>
                    <a:pt x="251" y="26"/>
                  </a:lnTo>
                  <a:lnTo>
                    <a:pt x="251" y="26"/>
                  </a:lnTo>
                  <a:lnTo>
                    <a:pt x="251" y="29"/>
                  </a:lnTo>
                  <a:lnTo>
                    <a:pt x="251" y="29"/>
                  </a:lnTo>
                  <a:lnTo>
                    <a:pt x="254" y="29"/>
                  </a:lnTo>
                  <a:lnTo>
                    <a:pt x="254" y="29"/>
                  </a:lnTo>
                  <a:lnTo>
                    <a:pt x="256" y="29"/>
                  </a:lnTo>
                  <a:lnTo>
                    <a:pt x="256" y="29"/>
                  </a:lnTo>
                  <a:lnTo>
                    <a:pt x="256" y="26"/>
                  </a:lnTo>
                  <a:lnTo>
                    <a:pt x="256" y="26"/>
                  </a:lnTo>
                  <a:lnTo>
                    <a:pt x="256" y="29"/>
                  </a:lnTo>
                  <a:lnTo>
                    <a:pt x="258" y="29"/>
                  </a:lnTo>
                  <a:lnTo>
                    <a:pt x="258" y="29"/>
                  </a:lnTo>
                  <a:lnTo>
                    <a:pt x="258" y="29"/>
                  </a:lnTo>
                  <a:lnTo>
                    <a:pt x="261" y="29"/>
                  </a:lnTo>
                  <a:lnTo>
                    <a:pt x="261" y="29"/>
                  </a:lnTo>
                  <a:lnTo>
                    <a:pt x="261" y="26"/>
                  </a:lnTo>
                  <a:lnTo>
                    <a:pt x="263" y="26"/>
                  </a:lnTo>
                  <a:lnTo>
                    <a:pt x="263" y="29"/>
                  </a:lnTo>
                  <a:lnTo>
                    <a:pt x="263" y="29"/>
                  </a:lnTo>
                  <a:lnTo>
                    <a:pt x="263" y="29"/>
                  </a:lnTo>
                  <a:lnTo>
                    <a:pt x="263" y="31"/>
                  </a:lnTo>
                  <a:lnTo>
                    <a:pt x="263" y="31"/>
                  </a:lnTo>
                  <a:lnTo>
                    <a:pt x="263" y="31"/>
                  </a:lnTo>
                  <a:lnTo>
                    <a:pt x="263" y="33"/>
                  </a:lnTo>
                  <a:lnTo>
                    <a:pt x="266" y="33"/>
                  </a:lnTo>
                  <a:lnTo>
                    <a:pt x="266" y="33"/>
                  </a:lnTo>
                  <a:lnTo>
                    <a:pt x="266" y="33"/>
                  </a:lnTo>
                  <a:lnTo>
                    <a:pt x="266" y="33"/>
                  </a:lnTo>
                  <a:lnTo>
                    <a:pt x="268" y="33"/>
                  </a:lnTo>
                  <a:lnTo>
                    <a:pt x="268" y="33"/>
                  </a:lnTo>
                  <a:lnTo>
                    <a:pt x="268" y="33"/>
                  </a:lnTo>
                  <a:lnTo>
                    <a:pt x="270" y="33"/>
                  </a:lnTo>
                  <a:lnTo>
                    <a:pt x="270" y="33"/>
                  </a:lnTo>
                  <a:lnTo>
                    <a:pt x="270" y="33"/>
                  </a:lnTo>
                  <a:lnTo>
                    <a:pt x="270" y="36"/>
                  </a:lnTo>
                  <a:lnTo>
                    <a:pt x="273" y="36"/>
                  </a:lnTo>
                  <a:lnTo>
                    <a:pt x="273" y="36"/>
                  </a:lnTo>
                  <a:lnTo>
                    <a:pt x="275" y="36"/>
                  </a:lnTo>
                  <a:lnTo>
                    <a:pt x="275" y="36"/>
                  </a:lnTo>
                  <a:lnTo>
                    <a:pt x="275" y="36"/>
                  </a:lnTo>
                  <a:lnTo>
                    <a:pt x="277" y="36"/>
                  </a:lnTo>
                  <a:lnTo>
                    <a:pt x="277" y="36"/>
                  </a:lnTo>
                  <a:lnTo>
                    <a:pt x="277" y="36"/>
                  </a:lnTo>
                  <a:lnTo>
                    <a:pt x="277" y="38"/>
                  </a:lnTo>
                  <a:lnTo>
                    <a:pt x="277" y="38"/>
                  </a:lnTo>
                  <a:lnTo>
                    <a:pt x="277" y="38"/>
                  </a:lnTo>
                  <a:lnTo>
                    <a:pt x="275" y="38"/>
                  </a:lnTo>
                  <a:lnTo>
                    <a:pt x="275" y="40"/>
                  </a:lnTo>
                  <a:lnTo>
                    <a:pt x="275" y="40"/>
                  </a:lnTo>
                  <a:lnTo>
                    <a:pt x="275" y="43"/>
                  </a:lnTo>
                  <a:lnTo>
                    <a:pt x="275" y="43"/>
                  </a:lnTo>
                  <a:lnTo>
                    <a:pt x="277" y="43"/>
                  </a:lnTo>
                  <a:lnTo>
                    <a:pt x="277" y="43"/>
                  </a:lnTo>
                  <a:lnTo>
                    <a:pt x="277" y="43"/>
                  </a:lnTo>
                  <a:lnTo>
                    <a:pt x="277" y="43"/>
                  </a:lnTo>
                  <a:lnTo>
                    <a:pt x="280" y="43"/>
                  </a:lnTo>
                  <a:lnTo>
                    <a:pt x="280" y="43"/>
                  </a:lnTo>
                  <a:lnTo>
                    <a:pt x="282" y="43"/>
                  </a:lnTo>
                  <a:lnTo>
                    <a:pt x="282" y="45"/>
                  </a:lnTo>
                  <a:lnTo>
                    <a:pt x="282" y="45"/>
                  </a:lnTo>
                  <a:lnTo>
                    <a:pt x="282" y="45"/>
                  </a:lnTo>
                  <a:lnTo>
                    <a:pt x="285" y="45"/>
                  </a:lnTo>
                  <a:lnTo>
                    <a:pt x="285" y="45"/>
                  </a:lnTo>
                  <a:lnTo>
                    <a:pt x="285" y="47"/>
                  </a:lnTo>
                  <a:lnTo>
                    <a:pt x="285" y="47"/>
                  </a:lnTo>
                  <a:lnTo>
                    <a:pt x="285" y="50"/>
                  </a:lnTo>
                  <a:lnTo>
                    <a:pt x="282" y="50"/>
                  </a:lnTo>
                  <a:lnTo>
                    <a:pt x="282" y="50"/>
                  </a:lnTo>
                  <a:lnTo>
                    <a:pt x="282" y="52"/>
                  </a:lnTo>
                  <a:lnTo>
                    <a:pt x="282" y="52"/>
                  </a:lnTo>
                  <a:lnTo>
                    <a:pt x="282" y="52"/>
                  </a:lnTo>
                  <a:lnTo>
                    <a:pt x="282" y="52"/>
                  </a:lnTo>
                  <a:lnTo>
                    <a:pt x="282" y="52"/>
                  </a:lnTo>
                  <a:lnTo>
                    <a:pt x="280" y="52"/>
                  </a:lnTo>
                  <a:lnTo>
                    <a:pt x="280" y="52"/>
                  </a:lnTo>
                  <a:lnTo>
                    <a:pt x="277" y="52"/>
                  </a:lnTo>
                  <a:lnTo>
                    <a:pt x="277" y="52"/>
                  </a:lnTo>
                  <a:lnTo>
                    <a:pt x="277" y="55"/>
                  </a:lnTo>
                  <a:lnTo>
                    <a:pt x="277" y="55"/>
                  </a:lnTo>
                  <a:lnTo>
                    <a:pt x="275" y="55"/>
                  </a:lnTo>
                  <a:lnTo>
                    <a:pt x="275" y="55"/>
                  </a:lnTo>
                  <a:lnTo>
                    <a:pt x="275" y="57"/>
                  </a:lnTo>
                  <a:lnTo>
                    <a:pt x="275" y="57"/>
                  </a:lnTo>
                  <a:lnTo>
                    <a:pt x="275" y="57"/>
                  </a:lnTo>
                  <a:lnTo>
                    <a:pt x="275" y="59"/>
                  </a:lnTo>
                  <a:lnTo>
                    <a:pt x="275" y="59"/>
                  </a:lnTo>
                  <a:lnTo>
                    <a:pt x="275" y="59"/>
                  </a:lnTo>
                  <a:lnTo>
                    <a:pt x="273" y="59"/>
                  </a:lnTo>
                  <a:lnTo>
                    <a:pt x="273" y="59"/>
                  </a:lnTo>
                  <a:lnTo>
                    <a:pt x="270" y="59"/>
                  </a:lnTo>
                  <a:lnTo>
                    <a:pt x="270" y="59"/>
                  </a:lnTo>
                  <a:lnTo>
                    <a:pt x="270" y="62"/>
                  </a:lnTo>
                  <a:lnTo>
                    <a:pt x="270" y="62"/>
                  </a:lnTo>
                  <a:lnTo>
                    <a:pt x="270" y="62"/>
                  </a:lnTo>
                  <a:lnTo>
                    <a:pt x="270" y="62"/>
                  </a:lnTo>
                  <a:lnTo>
                    <a:pt x="270" y="64"/>
                  </a:lnTo>
                  <a:lnTo>
                    <a:pt x="270" y="64"/>
                  </a:lnTo>
                  <a:lnTo>
                    <a:pt x="270" y="66"/>
                  </a:lnTo>
                  <a:lnTo>
                    <a:pt x="270" y="66"/>
                  </a:lnTo>
                  <a:lnTo>
                    <a:pt x="270" y="66"/>
                  </a:lnTo>
                  <a:lnTo>
                    <a:pt x="270" y="69"/>
                  </a:lnTo>
                  <a:lnTo>
                    <a:pt x="270" y="69"/>
                  </a:lnTo>
                  <a:lnTo>
                    <a:pt x="270" y="69"/>
                  </a:lnTo>
                  <a:lnTo>
                    <a:pt x="270" y="71"/>
                  </a:lnTo>
                  <a:lnTo>
                    <a:pt x="270" y="71"/>
                  </a:lnTo>
                  <a:lnTo>
                    <a:pt x="270" y="71"/>
                  </a:lnTo>
                  <a:lnTo>
                    <a:pt x="270" y="74"/>
                  </a:lnTo>
                  <a:lnTo>
                    <a:pt x="270" y="74"/>
                  </a:lnTo>
                  <a:lnTo>
                    <a:pt x="273" y="74"/>
                  </a:lnTo>
                  <a:lnTo>
                    <a:pt x="273" y="76"/>
                  </a:lnTo>
                  <a:lnTo>
                    <a:pt x="273" y="76"/>
                  </a:lnTo>
                  <a:lnTo>
                    <a:pt x="273" y="76"/>
                  </a:lnTo>
                  <a:lnTo>
                    <a:pt x="273" y="78"/>
                  </a:lnTo>
                  <a:lnTo>
                    <a:pt x="273" y="78"/>
                  </a:lnTo>
                  <a:lnTo>
                    <a:pt x="273" y="81"/>
                  </a:lnTo>
                  <a:lnTo>
                    <a:pt x="273" y="81"/>
                  </a:lnTo>
                  <a:lnTo>
                    <a:pt x="273" y="81"/>
                  </a:lnTo>
                  <a:lnTo>
                    <a:pt x="273" y="83"/>
                  </a:lnTo>
                  <a:lnTo>
                    <a:pt x="273" y="83"/>
                  </a:lnTo>
                  <a:lnTo>
                    <a:pt x="273" y="85"/>
                  </a:lnTo>
                  <a:lnTo>
                    <a:pt x="275" y="85"/>
                  </a:lnTo>
                  <a:lnTo>
                    <a:pt x="275" y="85"/>
                  </a:lnTo>
                  <a:lnTo>
                    <a:pt x="275" y="88"/>
                  </a:lnTo>
                  <a:lnTo>
                    <a:pt x="275" y="88"/>
                  </a:lnTo>
                  <a:lnTo>
                    <a:pt x="275" y="90"/>
                  </a:lnTo>
                  <a:lnTo>
                    <a:pt x="273" y="90"/>
                  </a:lnTo>
                  <a:lnTo>
                    <a:pt x="273" y="90"/>
                  </a:lnTo>
                  <a:lnTo>
                    <a:pt x="273" y="92"/>
                  </a:lnTo>
                  <a:lnTo>
                    <a:pt x="273" y="92"/>
                  </a:lnTo>
                  <a:lnTo>
                    <a:pt x="275" y="92"/>
                  </a:lnTo>
                  <a:lnTo>
                    <a:pt x="275" y="92"/>
                  </a:lnTo>
                  <a:lnTo>
                    <a:pt x="275" y="95"/>
                  </a:lnTo>
                  <a:lnTo>
                    <a:pt x="275" y="95"/>
                  </a:lnTo>
                  <a:lnTo>
                    <a:pt x="275" y="95"/>
                  </a:lnTo>
                  <a:lnTo>
                    <a:pt x="275" y="95"/>
                  </a:lnTo>
                  <a:lnTo>
                    <a:pt x="275" y="97"/>
                  </a:lnTo>
                  <a:lnTo>
                    <a:pt x="275" y="97"/>
                  </a:lnTo>
                  <a:lnTo>
                    <a:pt x="275" y="97"/>
                  </a:lnTo>
                  <a:lnTo>
                    <a:pt x="275" y="97"/>
                  </a:lnTo>
                  <a:lnTo>
                    <a:pt x="275" y="100"/>
                  </a:lnTo>
                  <a:lnTo>
                    <a:pt x="277" y="100"/>
                  </a:lnTo>
                  <a:lnTo>
                    <a:pt x="277" y="100"/>
                  </a:lnTo>
                  <a:lnTo>
                    <a:pt x="277" y="100"/>
                  </a:lnTo>
                  <a:lnTo>
                    <a:pt x="277" y="100"/>
                  </a:lnTo>
                  <a:lnTo>
                    <a:pt x="277" y="100"/>
                  </a:lnTo>
                  <a:lnTo>
                    <a:pt x="280" y="100"/>
                  </a:lnTo>
                  <a:lnTo>
                    <a:pt x="280" y="100"/>
                  </a:lnTo>
                  <a:lnTo>
                    <a:pt x="282" y="100"/>
                  </a:lnTo>
                  <a:lnTo>
                    <a:pt x="282" y="100"/>
                  </a:lnTo>
                  <a:lnTo>
                    <a:pt x="282" y="102"/>
                  </a:lnTo>
                  <a:lnTo>
                    <a:pt x="282" y="102"/>
                  </a:lnTo>
                  <a:lnTo>
                    <a:pt x="282" y="102"/>
                  </a:lnTo>
                  <a:lnTo>
                    <a:pt x="282" y="102"/>
                  </a:lnTo>
                  <a:lnTo>
                    <a:pt x="285" y="102"/>
                  </a:lnTo>
                  <a:lnTo>
                    <a:pt x="285" y="102"/>
                  </a:lnTo>
                  <a:lnTo>
                    <a:pt x="285" y="102"/>
                  </a:lnTo>
                  <a:lnTo>
                    <a:pt x="285" y="102"/>
                  </a:lnTo>
                  <a:lnTo>
                    <a:pt x="287" y="102"/>
                  </a:lnTo>
                  <a:lnTo>
                    <a:pt x="287" y="102"/>
                  </a:lnTo>
                  <a:lnTo>
                    <a:pt x="287" y="104"/>
                  </a:lnTo>
                  <a:lnTo>
                    <a:pt x="289" y="104"/>
                  </a:lnTo>
                  <a:lnTo>
                    <a:pt x="289" y="104"/>
                  </a:lnTo>
                  <a:lnTo>
                    <a:pt x="289" y="104"/>
                  </a:lnTo>
                  <a:lnTo>
                    <a:pt x="289" y="104"/>
                  </a:lnTo>
                  <a:lnTo>
                    <a:pt x="292" y="104"/>
                  </a:lnTo>
                  <a:lnTo>
                    <a:pt x="292" y="104"/>
                  </a:lnTo>
                  <a:lnTo>
                    <a:pt x="292" y="104"/>
                  </a:lnTo>
                  <a:lnTo>
                    <a:pt x="292" y="107"/>
                  </a:lnTo>
                  <a:lnTo>
                    <a:pt x="294" y="107"/>
                  </a:lnTo>
                  <a:lnTo>
                    <a:pt x="294" y="107"/>
                  </a:lnTo>
                  <a:lnTo>
                    <a:pt x="296" y="107"/>
                  </a:lnTo>
                  <a:lnTo>
                    <a:pt x="296" y="104"/>
                  </a:lnTo>
                  <a:lnTo>
                    <a:pt x="296" y="104"/>
                  </a:lnTo>
                  <a:lnTo>
                    <a:pt x="296" y="104"/>
                  </a:lnTo>
                  <a:lnTo>
                    <a:pt x="296" y="104"/>
                  </a:lnTo>
                  <a:lnTo>
                    <a:pt x="296" y="104"/>
                  </a:lnTo>
                  <a:lnTo>
                    <a:pt x="296" y="104"/>
                  </a:lnTo>
                  <a:lnTo>
                    <a:pt x="296" y="107"/>
                  </a:lnTo>
                  <a:lnTo>
                    <a:pt x="296" y="107"/>
                  </a:lnTo>
                  <a:lnTo>
                    <a:pt x="296" y="109"/>
                  </a:lnTo>
                  <a:lnTo>
                    <a:pt x="296" y="109"/>
                  </a:lnTo>
                  <a:lnTo>
                    <a:pt x="296" y="109"/>
                  </a:lnTo>
                  <a:lnTo>
                    <a:pt x="296" y="111"/>
                  </a:lnTo>
                  <a:lnTo>
                    <a:pt x="296" y="111"/>
                  </a:lnTo>
                  <a:lnTo>
                    <a:pt x="296" y="111"/>
                  </a:lnTo>
                  <a:lnTo>
                    <a:pt x="296" y="111"/>
                  </a:lnTo>
                  <a:lnTo>
                    <a:pt x="296" y="111"/>
                  </a:lnTo>
                  <a:lnTo>
                    <a:pt x="299" y="111"/>
                  </a:lnTo>
                  <a:lnTo>
                    <a:pt x="299" y="111"/>
                  </a:lnTo>
                  <a:lnTo>
                    <a:pt x="299" y="111"/>
                  </a:lnTo>
                  <a:lnTo>
                    <a:pt x="301" y="111"/>
                  </a:lnTo>
                  <a:lnTo>
                    <a:pt x="301" y="114"/>
                  </a:lnTo>
                  <a:lnTo>
                    <a:pt x="301" y="114"/>
                  </a:lnTo>
                  <a:lnTo>
                    <a:pt x="303" y="114"/>
                  </a:lnTo>
                  <a:lnTo>
                    <a:pt x="303" y="114"/>
                  </a:lnTo>
                  <a:lnTo>
                    <a:pt x="303" y="111"/>
                  </a:lnTo>
                  <a:lnTo>
                    <a:pt x="303" y="111"/>
                  </a:lnTo>
                  <a:lnTo>
                    <a:pt x="306" y="111"/>
                  </a:lnTo>
                  <a:lnTo>
                    <a:pt x="306" y="114"/>
                  </a:lnTo>
                  <a:lnTo>
                    <a:pt x="306" y="114"/>
                  </a:lnTo>
                  <a:lnTo>
                    <a:pt x="306" y="114"/>
                  </a:lnTo>
                  <a:lnTo>
                    <a:pt x="306" y="114"/>
                  </a:lnTo>
                  <a:lnTo>
                    <a:pt x="308" y="114"/>
                  </a:lnTo>
                  <a:lnTo>
                    <a:pt x="308" y="114"/>
                  </a:lnTo>
                  <a:lnTo>
                    <a:pt x="308" y="116"/>
                  </a:lnTo>
                  <a:lnTo>
                    <a:pt x="311" y="116"/>
                  </a:lnTo>
                  <a:lnTo>
                    <a:pt x="311" y="116"/>
                  </a:lnTo>
                  <a:lnTo>
                    <a:pt x="311" y="116"/>
                  </a:lnTo>
                  <a:lnTo>
                    <a:pt x="311" y="119"/>
                  </a:lnTo>
                  <a:lnTo>
                    <a:pt x="311" y="119"/>
                  </a:lnTo>
                  <a:lnTo>
                    <a:pt x="311" y="119"/>
                  </a:lnTo>
                  <a:lnTo>
                    <a:pt x="311" y="121"/>
                  </a:lnTo>
                  <a:lnTo>
                    <a:pt x="311" y="121"/>
                  </a:lnTo>
                  <a:lnTo>
                    <a:pt x="311" y="121"/>
                  </a:lnTo>
                  <a:lnTo>
                    <a:pt x="311" y="121"/>
                  </a:lnTo>
                  <a:lnTo>
                    <a:pt x="311" y="121"/>
                  </a:lnTo>
                  <a:lnTo>
                    <a:pt x="308" y="121"/>
                  </a:lnTo>
                  <a:lnTo>
                    <a:pt x="308" y="123"/>
                  </a:lnTo>
                  <a:lnTo>
                    <a:pt x="308" y="123"/>
                  </a:lnTo>
                  <a:lnTo>
                    <a:pt x="306" y="123"/>
                  </a:lnTo>
                  <a:lnTo>
                    <a:pt x="306" y="123"/>
                  </a:lnTo>
                  <a:lnTo>
                    <a:pt x="306" y="123"/>
                  </a:lnTo>
                  <a:lnTo>
                    <a:pt x="306" y="123"/>
                  </a:lnTo>
                  <a:lnTo>
                    <a:pt x="303" y="123"/>
                  </a:lnTo>
                  <a:lnTo>
                    <a:pt x="303" y="123"/>
                  </a:lnTo>
                  <a:lnTo>
                    <a:pt x="303" y="123"/>
                  </a:lnTo>
                  <a:lnTo>
                    <a:pt x="301" y="123"/>
                  </a:lnTo>
                  <a:lnTo>
                    <a:pt x="301" y="123"/>
                  </a:lnTo>
                  <a:lnTo>
                    <a:pt x="301" y="126"/>
                  </a:lnTo>
                  <a:lnTo>
                    <a:pt x="299" y="126"/>
                  </a:lnTo>
                  <a:lnTo>
                    <a:pt x="299" y="126"/>
                  </a:lnTo>
                  <a:lnTo>
                    <a:pt x="299" y="126"/>
                  </a:lnTo>
                  <a:lnTo>
                    <a:pt x="299" y="126"/>
                  </a:lnTo>
                  <a:lnTo>
                    <a:pt x="296" y="126"/>
                  </a:lnTo>
                  <a:lnTo>
                    <a:pt x="296" y="128"/>
                  </a:lnTo>
                  <a:lnTo>
                    <a:pt x="296" y="128"/>
                  </a:lnTo>
                  <a:lnTo>
                    <a:pt x="296" y="128"/>
                  </a:lnTo>
                  <a:lnTo>
                    <a:pt x="296" y="128"/>
                  </a:lnTo>
                  <a:lnTo>
                    <a:pt x="294" y="128"/>
                  </a:lnTo>
                  <a:lnTo>
                    <a:pt x="294" y="130"/>
                  </a:lnTo>
                  <a:lnTo>
                    <a:pt x="294" y="130"/>
                  </a:lnTo>
                  <a:lnTo>
                    <a:pt x="294" y="130"/>
                  </a:lnTo>
                  <a:lnTo>
                    <a:pt x="294" y="130"/>
                  </a:lnTo>
                  <a:lnTo>
                    <a:pt x="292" y="130"/>
                  </a:lnTo>
                  <a:lnTo>
                    <a:pt x="292" y="133"/>
                  </a:lnTo>
                  <a:lnTo>
                    <a:pt x="294" y="133"/>
                  </a:lnTo>
                  <a:lnTo>
                    <a:pt x="294" y="133"/>
                  </a:lnTo>
                  <a:lnTo>
                    <a:pt x="294" y="133"/>
                  </a:lnTo>
                  <a:lnTo>
                    <a:pt x="294" y="135"/>
                  </a:lnTo>
                  <a:lnTo>
                    <a:pt x="294" y="135"/>
                  </a:lnTo>
                  <a:lnTo>
                    <a:pt x="294" y="138"/>
                  </a:lnTo>
                  <a:lnTo>
                    <a:pt x="296" y="138"/>
                  </a:lnTo>
                  <a:lnTo>
                    <a:pt x="296" y="138"/>
                  </a:lnTo>
                  <a:lnTo>
                    <a:pt x="296" y="140"/>
                  </a:lnTo>
                  <a:lnTo>
                    <a:pt x="296" y="140"/>
                  </a:lnTo>
                  <a:lnTo>
                    <a:pt x="294" y="140"/>
                  </a:lnTo>
                  <a:lnTo>
                    <a:pt x="294" y="140"/>
                  </a:lnTo>
                  <a:lnTo>
                    <a:pt x="294" y="142"/>
                  </a:lnTo>
                  <a:lnTo>
                    <a:pt x="294" y="142"/>
                  </a:lnTo>
                  <a:lnTo>
                    <a:pt x="294" y="142"/>
                  </a:lnTo>
                  <a:lnTo>
                    <a:pt x="294" y="145"/>
                  </a:lnTo>
                  <a:lnTo>
                    <a:pt x="294" y="145"/>
                  </a:lnTo>
                  <a:lnTo>
                    <a:pt x="294" y="147"/>
                  </a:lnTo>
                  <a:lnTo>
                    <a:pt x="294" y="147"/>
                  </a:lnTo>
                  <a:lnTo>
                    <a:pt x="294" y="147"/>
                  </a:lnTo>
                  <a:lnTo>
                    <a:pt x="296" y="147"/>
                  </a:lnTo>
                  <a:lnTo>
                    <a:pt x="296" y="147"/>
                  </a:lnTo>
                  <a:lnTo>
                    <a:pt x="296" y="149"/>
                  </a:lnTo>
                  <a:lnTo>
                    <a:pt x="296" y="149"/>
                  </a:lnTo>
                  <a:lnTo>
                    <a:pt x="296" y="149"/>
                  </a:lnTo>
                  <a:lnTo>
                    <a:pt x="294" y="149"/>
                  </a:lnTo>
                  <a:lnTo>
                    <a:pt x="294" y="149"/>
                  </a:lnTo>
                  <a:lnTo>
                    <a:pt x="294" y="152"/>
                  </a:lnTo>
                  <a:lnTo>
                    <a:pt x="294" y="152"/>
                  </a:lnTo>
                  <a:lnTo>
                    <a:pt x="292" y="152"/>
                  </a:lnTo>
                  <a:lnTo>
                    <a:pt x="292" y="152"/>
                  </a:lnTo>
                  <a:lnTo>
                    <a:pt x="292" y="152"/>
                  </a:lnTo>
                  <a:lnTo>
                    <a:pt x="292" y="152"/>
                  </a:lnTo>
                  <a:lnTo>
                    <a:pt x="289" y="152"/>
                  </a:lnTo>
                  <a:lnTo>
                    <a:pt x="289" y="154"/>
                  </a:lnTo>
                  <a:lnTo>
                    <a:pt x="289" y="154"/>
                  </a:lnTo>
                  <a:lnTo>
                    <a:pt x="289" y="154"/>
                  </a:lnTo>
                  <a:lnTo>
                    <a:pt x="289" y="154"/>
                  </a:lnTo>
                  <a:lnTo>
                    <a:pt x="289" y="156"/>
                  </a:lnTo>
                  <a:lnTo>
                    <a:pt x="289" y="156"/>
                  </a:lnTo>
                  <a:lnTo>
                    <a:pt x="287" y="156"/>
                  </a:lnTo>
                  <a:lnTo>
                    <a:pt x="287" y="159"/>
                  </a:lnTo>
                  <a:lnTo>
                    <a:pt x="287" y="159"/>
                  </a:lnTo>
                  <a:lnTo>
                    <a:pt x="287" y="159"/>
                  </a:lnTo>
                  <a:lnTo>
                    <a:pt x="285" y="159"/>
                  </a:lnTo>
                  <a:lnTo>
                    <a:pt x="285" y="161"/>
                  </a:lnTo>
                  <a:lnTo>
                    <a:pt x="285" y="161"/>
                  </a:lnTo>
                  <a:lnTo>
                    <a:pt x="285" y="161"/>
                  </a:lnTo>
                  <a:lnTo>
                    <a:pt x="285" y="161"/>
                  </a:lnTo>
                  <a:lnTo>
                    <a:pt x="285" y="161"/>
                  </a:lnTo>
                  <a:lnTo>
                    <a:pt x="282" y="161"/>
                  </a:lnTo>
                  <a:lnTo>
                    <a:pt x="282" y="161"/>
                  </a:lnTo>
                  <a:lnTo>
                    <a:pt x="282" y="164"/>
                  </a:lnTo>
                  <a:lnTo>
                    <a:pt x="282" y="164"/>
                  </a:lnTo>
                  <a:lnTo>
                    <a:pt x="282" y="164"/>
                  </a:lnTo>
                  <a:lnTo>
                    <a:pt x="280" y="164"/>
                  </a:lnTo>
                  <a:lnTo>
                    <a:pt x="280" y="166"/>
                  </a:lnTo>
                  <a:lnTo>
                    <a:pt x="280" y="166"/>
                  </a:lnTo>
                  <a:lnTo>
                    <a:pt x="280" y="166"/>
                  </a:lnTo>
                  <a:lnTo>
                    <a:pt x="280" y="168"/>
                  </a:lnTo>
                  <a:lnTo>
                    <a:pt x="280" y="168"/>
                  </a:lnTo>
                  <a:lnTo>
                    <a:pt x="280" y="168"/>
                  </a:lnTo>
                  <a:lnTo>
                    <a:pt x="282" y="168"/>
                  </a:lnTo>
                  <a:lnTo>
                    <a:pt x="282" y="171"/>
                  </a:lnTo>
                  <a:lnTo>
                    <a:pt x="282" y="171"/>
                  </a:lnTo>
                  <a:lnTo>
                    <a:pt x="282" y="171"/>
                  </a:lnTo>
                  <a:lnTo>
                    <a:pt x="280" y="171"/>
                  </a:lnTo>
                  <a:lnTo>
                    <a:pt x="280" y="173"/>
                  </a:lnTo>
                  <a:lnTo>
                    <a:pt x="280" y="173"/>
                  </a:lnTo>
                  <a:lnTo>
                    <a:pt x="277" y="173"/>
                  </a:lnTo>
                  <a:lnTo>
                    <a:pt x="277" y="173"/>
                  </a:lnTo>
                  <a:lnTo>
                    <a:pt x="277" y="173"/>
                  </a:lnTo>
                  <a:lnTo>
                    <a:pt x="277" y="175"/>
                  </a:lnTo>
                  <a:lnTo>
                    <a:pt x="277" y="175"/>
                  </a:lnTo>
                  <a:lnTo>
                    <a:pt x="275" y="175"/>
                  </a:lnTo>
                  <a:lnTo>
                    <a:pt x="275" y="175"/>
                  </a:lnTo>
                  <a:lnTo>
                    <a:pt x="275" y="175"/>
                  </a:lnTo>
                  <a:lnTo>
                    <a:pt x="275" y="175"/>
                  </a:lnTo>
                  <a:lnTo>
                    <a:pt x="273" y="175"/>
                  </a:lnTo>
                  <a:lnTo>
                    <a:pt x="273" y="175"/>
                  </a:lnTo>
                  <a:lnTo>
                    <a:pt x="270" y="175"/>
                  </a:lnTo>
                  <a:lnTo>
                    <a:pt x="270" y="178"/>
                  </a:lnTo>
                  <a:lnTo>
                    <a:pt x="270" y="178"/>
                  </a:lnTo>
                  <a:lnTo>
                    <a:pt x="270" y="178"/>
                  </a:lnTo>
                  <a:lnTo>
                    <a:pt x="270" y="178"/>
                  </a:lnTo>
                  <a:lnTo>
                    <a:pt x="268" y="178"/>
                  </a:lnTo>
                  <a:lnTo>
                    <a:pt x="268" y="180"/>
                  </a:lnTo>
                  <a:lnTo>
                    <a:pt x="268" y="180"/>
                  </a:lnTo>
                  <a:lnTo>
                    <a:pt x="268" y="180"/>
                  </a:lnTo>
                  <a:lnTo>
                    <a:pt x="268" y="180"/>
                  </a:lnTo>
                  <a:lnTo>
                    <a:pt x="268" y="183"/>
                  </a:lnTo>
                  <a:lnTo>
                    <a:pt x="268" y="183"/>
                  </a:lnTo>
                  <a:lnTo>
                    <a:pt x="268" y="185"/>
                  </a:lnTo>
                  <a:lnTo>
                    <a:pt x="266" y="185"/>
                  </a:lnTo>
                  <a:lnTo>
                    <a:pt x="266" y="185"/>
                  </a:lnTo>
                  <a:lnTo>
                    <a:pt x="266" y="187"/>
                  </a:lnTo>
                  <a:lnTo>
                    <a:pt x="266" y="187"/>
                  </a:lnTo>
                  <a:lnTo>
                    <a:pt x="266" y="187"/>
                  </a:lnTo>
                  <a:lnTo>
                    <a:pt x="266" y="190"/>
                  </a:lnTo>
                  <a:lnTo>
                    <a:pt x="266" y="190"/>
                  </a:lnTo>
                  <a:lnTo>
                    <a:pt x="266" y="190"/>
                  </a:lnTo>
                  <a:lnTo>
                    <a:pt x="266" y="190"/>
                  </a:lnTo>
                  <a:lnTo>
                    <a:pt x="263" y="190"/>
                  </a:lnTo>
                  <a:lnTo>
                    <a:pt x="263" y="192"/>
                  </a:lnTo>
                  <a:lnTo>
                    <a:pt x="263" y="192"/>
                  </a:lnTo>
                  <a:lnTo>
                    <a:pt x="263" y="192"/>
                  </a:lnTo>
                  <a:lnTo>
                    <a:pt x="263" y="194"/>
                  </a:lnTo>
                  <a:lnTo>
                    <a:pt x="263" y="194"/>
                  </a:lnTo>
                  <a:lnTo>
                    <a:pt x="263" y="194"/>
                  </a:lnTo>
                  <a:lnTo>
                    <a:pt x="263" y="197"/>
                  </a:lnTo>
                  <a:lnTo>
                    <a:pt x="261" y="197"/>
                  </a:lnTo>
                  <a:lnTo>
                    <a:pt x="261" y="197"/>
                  </a:lnTo>
                  <a:lnTo>
                    <a:pt x="261" y="197"/>
                  </a:lnTo>
                  <a:lnTo>
                    <a:pt x="261" y="199"/>
                  </a:lnTo>
                  <a:lnTo>
                    <a:pt x="258" y="199"/>
                  </a:lnTo>
                  <a:lnTo>
                    <a:pt x="258" y="199"/>
                  </a:lnTo>
                  <a:lnTo>
                    <a:pt x="258" y="199"/>
                  </a:lnTo>
                  <a:lnTo>
                    <a:pt x="258" y="199"/>
                  </a:lnTo>
                  <a:lnTo>
                    <a:pt x="258" y="202"/>
                  </a:lnTo>
                  <a:lnTo>
                    <a:pt x="258" y="202"/>
                  </a:lnTo>
                  <a:lnTo>
                    <a:pt x="256" y="202"/>
                  </a:lnTo>
                  <a:lnTo>
                    <a:pt x="256" y="202"/>
                  </a:lnTo>
                  <a:lnTo>
                    <a:pt x="256" y="202"/>
                  </a:lnTo>
                  <a:lnTo>
                    <a:pt x="256" y="202"/>
                  </a:lnTo>
                  <a:lnTo>
                    <a:pt x="254" y="202"/>
                  </a:lnTo>
                  <a:lnTo>
                    <a:pt x="254" y="204"/>
                  </a:lnTo>
                  <a:lnTo>
                    <a:pt x="254" y="204"/>
                  </a:lnTo>
                  <a:lnTo>
                    <a:pt x="251" y="204"/>
                  </a:lnTo>
                  <a:lnTo>
                    <a:pt x="251" y="204"/>
                  </a:lnTo>
                  <a:lnTo>
                    <a:pt x="251" y="204"/>
                  </a:lnTo>
                  <a:lnTo>
                    <a:pt x="251" y="204"/>
                  </a:lnTo>
                  <a:lnTo>
                    <a:pt x="251" y="206"/>
                  </a:lnTo>
                  <a:lnTo>
                    <a:pt x="249" y="206"/>
                  </a:lnTo>
                  <a:lnTo>
                    <a:pt x="249" y="206"/>
                  </a:lnTo>
                  <a:lnTo>
                    <a:pt x="249" y="206"/>
                  </a:lnTo>
                  <a:lnTo>
                    <a:pt x="249" y="206"/>
                  </a:lnTo>
                  <a:lnTo>
                    <a:pt x="247" y="206"/>
                  </a:lnTo>
                  <a:lnTo>
                    <a:pt x="247" y="209"/>
                  </a:lnTo>
                  <a:lnTo>
                    <a:pt x="247" y="209"/>
                  </a:lnTo>
                  <a:lnTo>
                    <a:pt x="247" y="209"/>
                  </a:lnTo>
                  <a:lnTo>
                    <a:pt x="247" y="211"/>
                  </a:lnTo>
                  <a:lnTo>
                    <a:pt x="244" y="211"/>
                  </a:lnTo>
                  <a:lnTo>
                    <a:pt x="244" y="211"/>
                  </a:lnTo>
                  <a:lnTo>
                    <a:pt x="244" y="211"/>
                  </a:lnTo>
                  <a:lnTo>
                    <a:pt x="244" y="211"/>
                  </a:lnTo>
                  <a:lnTo>
                    <a:pt x="244" y="213"/>
                  </a:lnTo>
                  <a:lnTo>
                    <a:pt x="244" y="213"/>
                  </a:lnTo>
                  <a:lnTo>
                    <a:pt x="244" y="216"/>
                  </a:lnTo>
                  <a:lnTo>
                    <a:pt x="244" y="216"/>
                  </a:lnTo>
                  <a:lnTo>
                    <a:pt x="244" y="216"/>
                  </a:lnTo>
                  <a:lnTo>
                    <a:pt x="244" y="218"/>
                  </a:lnTo>
                  <a:lnTo>
                    <a:pt x="242" y="218"/>
                  </a:lnTo>
                  <a:lnTo>
                    <a:pt x="242" y="218"/>
                  </a:lnTo>
                  <a:lnTo>
                    <a:pt x="242" y="218"/>
                  </a:lnTo>
                  <a:lnTo>
                    <a:pt x="242" y="220"/>
                  </a:lnTo>
                  <a:lnTo>
                    <a:pt x="242" y="220"/>
                  </a:lnTo>
                  <a:lnTo>
                    <a:pt x="242" y="220"/>
                  </a:lnTo>
                  <a:lnTo>
                    <a:pt x="240" y="220"/>
                  </a:lnTo>
                  <a:lnTo>
                    <a:pt x="240" y="220"/>
                  </a:lnTo>
                  <a:lnTo>
                    <a:pt x="240" y="220"/>
                  </a:lnTo>
                  <a:lnTo>
                    <a:pt x="237" y="220"/>
                  </a:lnTo>
                  <a:lnTo>
                    <a:pt x="237" y="223"/>
                  </a:lnTo>
                  <a:lnTo>
                    <a:pt x="237" y="223"/>
                  </a:lnTo>
                  <a:lnTo>
                    <a:pt x="237" y="223"/>
                  </a:lnTo>
                  <a:lnTo>
                    <a:pt x="237" y="225"/>
                  </a:lnTo>
                  <a:lnTo>
                    <a:pt x="237" y="225"/>
                  </a:lnTo>
                  <a:lnTo>
                    <a:pt x="237" y="228"/>
                  </a:lnTo>
                  <a:lnTo>
                    <a:pt x="237" y="228"/>
                  </a:lnTo>
                  <a:lnTo>
                    <a:pt x="237" y="228"/>
                  </a:lnTo>
                  <a:lnTo>
                    <a:pt x="235" y="228"/>
                  </a:lnTo>
                  <a:lnTo>
                    <a:pt x="235" y="230"/>
                  </a:lnTo>
                  <a:lnTo>
                    <a:pt x="235" y="230"/>
                  </a:lnTo>
                  <a:lnTo>
                    <a:pt x="232" y="230"/>
                  </a:lnTo>
                  <a:lnTo>
                    <a:pt x="232" y="230"/>
                  </a:lnTo>
                  <a:lnTo>
                    <a:pt x="232" y="230"/>
                  </a:lnTo>
                  <a:lnTo>
                    <a:pt x="232" y="230"/>
                  </a:lnTo>
                  <a:lnTo>
                    <a:pt x="230" y="230"/>
                  </a:lnTo>
                  <a:lnTo>
                    <a:pt x="230" y="230"/>
                  </a:lnTo>
                  <a:lnTo>
                    <a:pt x="230" y="230"/>
                  </a:lnTo>
                  <a:lnTo>
                    <a:pt x="228" y="230"/>
                  </a:lnTo>
                  <a:lnTo>
                    <a:pt x="228" y="230"/>
                  </a:lnTo>
                  <a:lnTo>
                    <a:pt x="225" y="230"/>
                  </a:lnTo>
                  <a:lnTo>
                    <a:pt x="225" y="230"/>
                  </a:lnTo>
                  <a:lnTo>
                    <a:pt x="225" y="230"/>
                  </a:lnTo>
                  <a:lnTo>
                    <a:pt x="223" y="230"/>
                  </a:lnTo>
                  <a:lnTo>
                    <a:pt x="223" y="230"/>
                  </a:lnTo>
                  <a:lnTo>
                    <a:pt x="223" y="230"/>
                  </a:lnTo>
                  <a:lnTo>
                    <a:pt x="223" y="230"/>
                  </a:lnTo>
                  <a:lnTo>
                    <a:pt x="221" y="230"/>
                  </a:lnTo>
                  <a:lnTo>
                    <a:pt x="221" y="232"/>
                  </a:lnTo>
                  <a:lnTo>
                    <a:pt x="221" y="232"/>
                  </a:lnTo>
                  <a:lnTo>
                    <a:pt x="218" y="232"/>
                  </a:lnTo>
                  <a:lnTo>
                    <a:pt x="218" y="232"/>
                  </a:lnTo>
                  <a:lnTo>
                    <a:pt x="218" y="232"/>
                  </a:lnTo>
                  <a:lnTo>
                    <a:pt x="218" y="232"/>
                  </a:lnTo>
                  <a:lnTo>
                    <a:pt x="216" y="232"/>
                  </a:lnTo>
                  <a:lnTo>
                    <a:pt x="216" y="235"/>
                  </a:lnTo>
                  <a:lnTo>
                    <a:pt x="216" y="235"/>
                  </a:lnTo>
                  <a:lnTo>
                    <a:pt x="216" y="235"/>
                  </a:lnTo>
                  <a:lnTo>
                    <a:pt x="214" y="235"/>
                  </a:lnTo>
                  <a:lnTo>
                    <a:pt x="214" y="235"/>
                  </a:lnTo>
                  <a:lnTo>
                    <a:pt x="211" y="235"/>
                  </a:lnTo>
                  <a:lnTo>
                    <a:pt x="211" y="232"/>
                  </a:lnTo>
                  <a:lnTo>
                    <a:pt x="211" y="232"/>
                  </a:lnTo>
                  <a:lnTo>
                    <a:pt x="211" y="232"/>
                  </a:lnTo>
                  <a:lnTo>
                    <a:pt x="211" y="230"/>
                  </a:lnTo>
                  <a:lnTo>
                    <a:pt x="211" y="230"/>
                  </a:lnTo>
                  <a:lnTo>
                    <a:pt x="211" y="230"/>
                  </a:lnTo>
                  <a:lnTo>
                    <a:pt x="211" y="230"/>
                  </a:lnTo>
                  <a:lnTo>
                    <a:pt x="211" y="228"/>
                  </a:lnTo>
                  <a:lnTo>
                    <a:pt x="209" y="228"/>
                  </a:lnTo>
                  <a:lnTo>
                    <a:pt x="209" y="228"/>
                  </a:lnTo>
                  <a:lnTo>
                    <a:pt x="209" y="228"/>
                  </a:lnTo>
                  <a:lnTo>
                    <a:pt x="209" y="228"/>
                  </a:lnTo>
                  <a:lnTo>
                    <a:pt x="209" y="225"/>
                  </a:lnTo>
                  <a:lnTo>
                    <a:pt x="206" y="225"/>
                  </a:lnTo>
                  <a:lnTo>
                    <a:pt x="206" y="225"/>
                  </a:lnTo>
                  <a:lnTo>
                    <a:pt x="204" y="225"/>
                  </a:lnTo>
                  <a:lnTo>
                    <a:pt x="204" y="228"/>
                  </a:lnTo>
                  <a:lnTo>
                    <a:pt x="204" y="228"/>
                  </a:lnTo>
                  <a:lnTo>
                    <a:pt x="204" y="228"/>
                  </a:lnTo>
                  <a:lnTo>
                    <a:pt x="204" y="228"/>
                  </a:lnTo>
                  <a:lnTo>
                    <a:pt x="202" y="228"/>
                  </a:lnTo>
                  <a:lnTo>
                    <a:pt x="202" y="230"/>
                  </a:lnTo>
                  <a:lnTo>
                    <a:pt x="202" y="230"/>
                  </a:lnTo>
                  <a:lnTo>
                    <a:pt x="199" y="230"/>
                  </a:lnTo>
                  <a:lnTo>
                    <a:pt x="199" y="230"/>
                  </a:lnTo>
                  <a:lnTo>
                    <a:pt x="199" y="230"/>
                  </a:lnTo>
                  <a:lnTo>
                    <a:pt x="199" y="230"/>
                  </a:lnTo>
                  <a:lnTo>
                    <a:pt x="199" y="230"/>
                  </a:lnTo>
                  <a:lnTo>
                    <a:pt x="199" y="232"/>
                  </a:lnTo>
                  <a:lnTo>
                    <a:pt x="199" y="232"/>
                  </a:lnTo>
                  <a:lnTo>
                    <a:pt x="197" y="232"/>
                  </a:lnTo>
                  <a:lnTo>
                    <a:pt x="197" y="235"/>
                  </a:lnTo>
                  <a:lnTo>
                    <a:pt x="197" y="235"/>
                  </a:lnTo>
                  <a:lnTo>
                    <a:pt x="197" y="235"/>
                  </a:lnTo>
                  <a:lnTo>
                    <a:pt x="197" y="237"/>
                  </a:lnTo>
                  <a:lnTo>
                    <a:pt x="197" y="237"/>
                  </a:lnTo>
                  <a:lnTo>
                    <a:pt x="197" y="237"/>
                  </a:lnTo>
                  <a:lnTo>
                    <a:pt x="197" y="239"/>
                  </a:lnTo>
                  <a:lnTo>
                    <a:pt x="195" y="239"/>
                  </a:lnTo>
                  <a:lnTo>
                    <a:pt x="195" y="239"/>
                  </a:lnTo>
                  <a:lnTo>
                    <a:pt x="195" y="239"/>
                  </a:lnTo>
                  <a:lnTo>
                    <a:pt x="195" y="239"/>
                  </a:lnTo>
                  <a:lnTo>
                    <a:pt x="192" y="239"/>
                  </a:lnTo>
                  <a:lnTo>
                    <a:pt x="192" y="242"/>
                  </a:lnTo>
                  <a:lnTo>
                    <a:pt x="192" y="242"/>
                  </a:lnTo>
                  <a:lnTo>
                    <a:pt x="192" y="242"/>
                  </a:lnTo>
                  <a:lnTo>
                    <a:pt x="192" y="242"/>
                  </a:lnTo>
                  <a:lnTo>
                    <a:pt x="192" y="244"/>
                  </a:lnTo>
                  <a:lnTo>
                    <a:pt x="190" y="244"/>
                  </a:lnTo>
                  <a:lnTo>
                    <a:pt x="190" y="244"/>
                  </a:lnTo>
                  <a:lnTo>
                    <a:pt x="190" y="244"/>
                  </a:lnTo>
                  <a:lnTo>
                    <a:pt x="190" y="247"/>
                  </a:lnTo>
                  <a:lnTo>
                    <a:pt x="190" y="247"/>
                  </a:lnTo>
                  <a:lnTo>
                    <a:pt x="187" y="247"/>
                  </a:lnTo>
                  <a:lnTo>
                    <a:pt x="187" y="247"/>
                  </a:lnTo>
                  <a:lnTo>
                    <a:pt x="187" y="247"/>
                  </a:lnTo>
                  <a:lnTo>
                    <a:pt x="187" y="249"/>
                  </a:lnTo>
                  <a:lnTo>
                    <a:pt x="187" y="249"/>
                  </a:lnTo>
                  <a:lnTo>
                    <a:pt x="185" y="249"/>
                  </a:lnTo>
                  <a:lnTo>
                    <a:pt x="185" y="249"/>
                  </a:lnTo>
                  <a:lnTo>
                    <a:pt x="185" y="251"/>
                  </a:lnTo>
                  <a:lnTo>
                    <a:pt x="185" y="251"/>
                  </a:lnTo>
                  <a:lnTo>
                    <a:pt x="185" y="251"/>
                  </a:lnTo>
                  <a:lnTo>
                    <a:pt x="185" y="254"/>
                  </a:lnTo>
                  <a:lnTo>
                    <a:pt x="185" y="254"/>
                  </a:lnTo>
                  <a:lnTo>
                    <a:pt x="185" y="256"/>
                  </a:lnTo>
                  <a:lnTo>
                    <a:pt x="185" y="256"/>
                  </a:lnTo>
                  <a:lnTo>
                    <a:pt x="185" y="258"/>
                  </a:lnTo>
                  <a:lnTo>
                    <a:pt x="185" y="258"/>
                  </a:lnTo>
                  <a:lnTo>
                    <a:pt x="185" y="258"/>
                  </a:lnTo>
                  <a:lnTo>
                    <a:pt x="185" y="258"/>
                  </a:lnTo>
                  <a:lnTo>
                    <a:pt x="187" y="258"/>
                  </a:lnTo>
                  <a:lnTo>
                    <a:pt x="187" y="258"/>
                  </a:lnTo>
                  <a:lnTo>
                    <a:pt x="187" y="261"/>
                  </a:lnTo>
                  <a:lnTo>
                    <a:pt x="190" y="261"/>
                  </a:lnTo>
                  <a:lnTo>
                    <a:pt x="190" y="261"/>
                  </a:lnTo>
                  <a:lnTo>
                    <a:pt x="190" y="261"/>
                  </a:lnTo>
                  <a:lnTo>
                    <a:pt x="190" y="261"/>
                  </a:lnTo>
                  <a:lnTo>
                    <a:pt x="192" y="261"/>
                  </a:lnTo>
                  <a:lnTo>
                    <a:pt x="192" y="263"/>
                  </a:lnTo>
                  <a:lnTo>
                    <a:pt x="192" y="263"/>
                  </a:lnTo>
                  <a:lnTo>
                    <a:pt x="192" y="263"/>
                  </a:lnTo>
                  <a:lnTo>
                    <a:pt x="195" y="263"/>
                  </a:lnTo>
                  <a:lnTo>
                    <a:pt x="195" y="263"/>
                  </a:lnTo>
                  <a:lnTo>
                    <a:pt x="197" y="263"/>
                  </a:lnTo>
                  <a:lnTo>
                    <a:pt x="197" y="263"/>
                  </a:lnTo>
                  <a:lnTo>
                    <a:pt x="197" y="263"/>
                  </a:lnTo>
                  <a:lnTo>
                    <a:pt x="199" y="263"/>
                  </a:lnTo>
                  <a:lnTo>
                    <a:pt x="199" y="263"/>
                  </a:lnTo>
                  <a:lnTo>
                    <a:pt x="199" y="263"/>
                  </a:lnTo>
                  <a:lnTo>
                    <a:pt x="199" y="265"/>
                  </a:lnTo>
                  <a:lnTo>
                    <a:pt x="199" y="265"/>
                  </a:lnTo>
                  <a:lnTo>
                    <a:pt x="199" y="268"/>
                  </a:lnTo>
                  <a:lnTo>
                    <a:pt x="199" y="268"/>
                  </a:lnTo>
                  <a:lnTo>
                    <a:pt x="199" y="270"/>
                  </a:lnTo>
                  <a:lnTo>
                    <a:pt x="199" y="270"/>
                  </a:lnTo>
                  <a:lnTo>
                    <a:pt x="199" y="270"/>
                  </a:lnTo>
                  <a:lnTo>
                    <a:pt x="199" y="273"/>
                  </a:lnTo>
                  <a:lnTo>
                    <a:pt x="199" y="273"/>
                  </a:lnTo>
                  <a:lnTo>
                    <a:pt x="199" y="273"/>
                  </a:lnTo>
                  <a:lnTo>
                    <a:pt x="199" y="275"/>
                  </a:lnTo>
                  <a:lnTo>
                    <a:pt x="197" y="275"/>
                  </a:lnTo>
                  <a:lnTo>
                    <a:pt x="197" y="275"/>
                  </a:lnTo>
                  <a:lnTo>
                    <a:pt x="197" y="277"/>
                  </a:lnTo>
                  <a:lnTo>
                    <a:pt x="197" y="277"/>
                  </a:lnTo>
                  <a:lnTo>
                    <a:pt x="197" y="280"/>
                  </a:lnTo>
                  <a:lnTo>
                    <a:pt x="197" y="280"/>
                  </a:lnTo>
                  <a:lnTo>
                    <a:pt x="199" y="280"/>
                  </a:lnTo>
                  <a:lnTo>
                    <a:pt x="199" y="280"/>
                  </a:lnTo>
                  <a:lnTo>
                    <a:pt x="199" y="280"/>
                  </a:lnTo>
                  <a:lnTo>
                    <a:pt x="199" y="282"/>
                  </a:lnTo>
                  <a:lnTo>
                    <a:pt x="199" y="282"/>
                  </a:lnTo>
                  <a:lnTo>
                    <a:pt x="199" y="282"/>
                  </a:lnTo>
                  <a:lnTo>
                    <a:pt x="202" y="282"/>
                  </a:lnTo>
                  <a:lnTo>
                    <a:pt x="202" y="284"/>
                  </a:lnTo>
                  <a:lnTo>
                    <a:pt x="202" y="284"/>
                  </a:lnTo>
                  <a:lnTo>
                    <a:pt x="202" y="284"/>
                  </a:lnTo>
                  <a:lnTo>
                    <a:pt x="204" y="284"/>
                  </a:lnTo>
                  <a:lnTo>
                    <a:pt x="204" y="284"/>
                  </a:lnTo>
                  <a:lnTo>
                    <a:pt x="204" y="287"/>
                  </a:lnTo>
                  <a:lnTo>
                    <a:pt x="204" y="287"/>
                  </a:lnTo>
                  <a:lnTo>
                    <a:pt x="206" y="287"/>
                  </a:lnTo>
                  <a:lnTo>
                    <a:pt x="206" y="284"/>
                  </a:lnTo>
                  <a:lnTo>
                    <a:pt x="206" y="284"/>
                  </a:lnTo>
                  <a:lnTo>
                    <a:pt x="209" y="284"/>
                  </a:lnTo>
                  <a:lnTo>
                    <a:pt x="209" y="284"/>
                  </a:lnTo>
                  <a:lnTo>
                    <a:pt x="209" y="284"/>
                  </a:lnTo>
                  <a:lnTo>
                    <a:pt x="211" y="284"/>
                  </a:lnTo>
                  <a:lnTo>
                    <a:pt x="211" y="287"/>
                  </a:lnTo>
                  <a:lnTo>
                    <a:pt x="211" y="287"/>
                  </a:lnTo>
                  <a:lnTo>
                    <a:pt x="211" y="289"/>
                  </a:lnTo>
                  <a:lnTo>
                    <a:pt x="211" y="289"/>
                  </a:lnTo>
                  <a:lnTo>
                    <a:pt x="211" y="289"/>
                  </a:lnTo>
                  <a:lnTo>
                    <a:pt x="211" y="292"/>
                  </a:lnTo>
                  <a:lnTo>
                    <a:pt x="211" y="292"/>
                  </a:lnTo>
                  <a:lnTo>
                    <a:pt x="211" y="294"/>
                  </a:lnTo>
                  <a:lnTo>
                    <a:pt x="211" y="294"/>
                  </a:lnTo>
                  <a:lnTo>
                    <a:pt x="211" y="294"/>
                  </a:lnTo>
                  <a:lnTo>
                    <a:pt x="211" y="294"/>
                  </a:lnTo>
                  <a:lnTo>
                    <a:pt x="211" y="296"/>
                  </a:lnTo>
                  <a:lnTo>
                    <a:pt x="211" y="296"/>
                  </a:lnTo>
                  <a:lnTo>
                    <a:pt x="214" y="296"/>
                  </a:lnTo>
                  <a:lnTo>
                    <a:pt x="214" y="299"/>
                  </a:lnTo>
                  <a:lnTo>
                    <a:pt x="214" y="299"/>
                  </a:lnTo>
                  <a:lnTo>
                    <a:pt x="214" y="299"/>
                  </a:lnTo>
                  <a:lnTo>
                    <a:pt x="216" y="299"/>
                  </a:lnTo>
                  <a:lnTo>
                    <a:pt x="216" y="299"/>
                  </a:lnTo>
                  <a:lnTo>
                    <a:pt x="216" y="301"/>
                  </a:lnTo>
                  <a:lnTo>
                    <a:pt x="216" y="301"/>
                  </a:lnTo>
                  <a:lnTo>
                    <a:pt x="216" y="301"/>
                  </a:lnTo>
                  <a:lnTo>
                    <a:pt x="216" y="303"/>
                  </a:lnTo>
                  <a:lnTo>
                    <a:pt x="216" y="303"/>
                  </a:lnTo>
                  <a:lnTo>
                    <a:pt x="216" y="303"/>
                  </a:lnTo>
                  <a:lnTo>
                    <a:pt x="216" y="306"/>
                  </a:lnTo>
                  <a:lnTo>
                    <a:pt x="216" y="306"/>
                  </a:lnTo>
                  <a:lnTo>
                    <a:pt x="218" y="306"/>
                  </a:lnTo>
                  <a:lnTo>
                    <a:pt x="218" y="308"/>
                  </a:lnTo>
                  <a:lnTo>
                    <a:pt x="218" y="308"/>
                  </a:lnTo>
                  <a:lnTo>
                    <a:pt x="218" y="308"/>
                  </a:lnTo>
                  <a:lnTo>
                    <a:pt x="218" y="308"/>
                  </a:lnTo>
                  <a:lnTo>
                    <a:pt x="218" y="311"/>
                  </a:lnTo>
                  <a:lnTo>
                    <a:pt x="218" y="311"/>
                  </a:lnTo>
                  <a:lnTo>
                    <a:pt x="218" y="311"/>
                  </a:lnTo>
                  <a:lnTo>
                    <a:pt x="218" y="313"/>
                  </a:lnTo>
                  <a:lnTo>
                    <a:pt x="218" y="313"/>
                  </a:lnTo>
                  <a:lnTo>
                    <a:pt x="218" y="313"/>
                  </a:lnTo>
                  <a:lnTo>
                    <a:pt x="218" y="313"/>
                  </a:lnTo>
                  <a:lnTo>
                    <a:pt x="218" y="315"/>
                  </a:lnTo>
                  <a:lnTo>
                    <a:pt x="218" y="315"/>
                  </a:lnTo>
                  <a:lnTo>
                    <a:pt x="218" y="318"/>
                  </a:lnTo>
                  <a:lnTo>
                    <a:pt x="218" y="318"/>
                  </a:lnTo>
                  <a:lnTo>
                    <a:pt x="218" y="318"/>
                  </a:lnTo>
                  <a:lnTo>
                    <a:pt x="221" y="318"/>
                  </a:lnTo>
                  <a:lnTo>
                    <a:pt x="221" y="318"/>
                  </a:lnTo>
                  <a:lnTo>
                    <a:pt x="221" y="318"/>
                  </a:lnTo>
                  <a:lnTo>
                    <a:pt x="218" y="318"/>
                  </a:lnTo>
                  <a:lnTo>
                    <a:pt x="218" y="320"/>
                  </a:lnTo>
                  <a:lnTo>
                    <a:pt x="218" y="320"/>
                  </a:lnTo>
                  <a:lnTo>
                    <a:pt x="218" y="320"/>
                  </a:lnTo>
                  <a:lnTo>
                    <a:pt x="216" y="320"/>
                  </a:lnTo>
                  <a:lnTo>
                    <a:pt x="216" y="320"/>
                  </a:lnTo>
                  <a:lnTo>
                    <a:pt x="216" y="320"/>
                  </a:lnTo>
                  <a:lnTo>
                    <a:pt x="216" y="322"/>
                  </a:lnTo>
                  <a:lnTo>
                    <a:pt x="216" y="322"/>
                  </a:lnTo>
                  <a:lnTo>
                    <a:pt x="216" y="322"/>
                  </a:lnTo>
                  <a:lnTo>
                    <a:pt x="214" y="322"/>
                  </a:lnTo>
                  <a:lnTo>
                    <a:pt x="214" y="322"/>
                  </a:lnTo>
                  <a:lnTo>
                    <a:pt x="211" y="322"/>
                  </a:lnTo>
                  <a:lnTo>
                    <a:pt x="211" y="322"/>
                  </a:lnTo>
                  <a:lnTo>
                    <a:pt x="211" y="322"/>
                  </a:lnTo>
                  <a:lnTo>
                    <a:pt x="209" y="322"/>
                  </a:lnTo>
                  <a:lnTo>
                    <a:pt x="209" y="322"/>
                  </a:lnTo>
                  <a:lnTo>
                    <a:pt x="209" y="322"/>
                  </a:lnTo>
                  <a:lnTo>
                    <a:pt x="209" y="322"/>
                  </a:lnTo>
                  <a:lnTo>
                    <a:pt x="209" y="320"/>
                  </a:lnTo>
                  <a:lnTo>
                    <a:pt x="209" y="320"/>
                  </a:lnTo>
                  <a:lnTo>
                    <a:pt x="209" y="318"/>
                  </a:lnTo>
                  <a:lnTo>
                    <a:pt x="206" y="318"/>
                  </a:lnTo>
                  <a:lnTo>
                    <a:pt x="206" y="318"/>
                  </a:lnTo>
                  <a:lnTo>
                    <a:pt x="204" y="318"/>
                  </a:lnTo>
                  <a:lnTo>
                    <a:pt x="204" y="320"/>
                  </a:lnTo>
                  <a:lnTo>
                    <a:pt x="204" y="320"/>
                  </a:lnTo>
                  <a:lnTo>
                    <a:pt x="204" y="320"/>
                  </a:lnTo>
                  <a:lnTo>
                    <a:pt x="202" y="320"/>
                  </a:lnTo>
                  <a:lnTo>
                    <a:pt x="202" y="320"/>
                  </a:lnTo>
                  <a:lnTo>
                    <a:pt x="202" y="320"/>
                  </a:lnTo>
                  <a:lnTo>
                    <a:pt x="199" y="320"/>
                  </a:lnTo>
                  <a:lnTo>
                    <a:pt x="199" y="320"/>
                  </a:lnTo>
                  <a:lnTo>
                    <a:pt x="199" y="320"/>
                  </a:lnTo>
                  <a:lnTo>
                    <a:pt x="197" y="320"/>
                  </a:lnTo>
                  <a:lnTo>
                    <a:pt x="197" y="322"/>
                  </a:lnTo>
                  <a:lnTo>
                    <a:pt x="197" y="322"/>
                  </a:lnTo>
                  <a:lnTo>
                    <a:pt x="197" y="325"/>
                  </a:lnTo>
                  <a:lnTo>
                    <a:pt x="197" y="325"/>
                  </a:lnTo>
                  <a:lnTo>
                    <a:pt x="197" y="325"/>
                  </a:lnTo>
                  <a:lnTo>
                    <a:pt x="195" y="325"/>
                  </a:lnTo>
                  <a:lnTo>
                    <a:pt x="195" y="325"/>
                  </a:lnTo>
                  <a:lnTo>
                    <a:pt x="192" y="325"/>
                  </a:lnTo>
                  <a:lnTo>
                    <a:pt x="192" y="325"/>
                  </a:lnTo>
                  <a:lnTo>
                    <a:pt x="192" y="325"/>
                  </a:lnTo>
                  <a:lnTo>
                    <a:pt x="190" y="325"/>
                  </a:lnTo>
                  <a:lnTo>
                    <a:pt x="190" y="325"/>
                  </a:lnTo>
                  <a:lnTo>
                    <a:pt x="190" y="325"/>
                  </a:lnTo>
                  <a:lnTo>
                    <a:pt x="190" y="322"/>
                  </a:lnTo>
                  <a:lnTo>
                    <a:pt x="187" y="322"/>
                  </a:lnTo>
                  <a:lnTo>
                    <a:pt x="187" y="322"/>
                  </a:lnTo>
                  <a:lnTo>
                    <a:pt x="187" y="322"/>
                  </a:lnTo>
                  <a:lnTo>
                    <a:pt x="185" y="322"/>
                  </a:lnTo>
                  <a:lnTo>
                    <a:pt x="185" y="322"/>
                  </a:lnTo>
                  <a:lnTo>
                    <a:pt x="185" y="322"/>
                  </a:lnTo>
                  <a:lnTo>
                    <a:pt x="185" y="320"/>
                  </a:lnTo>
                  <a:lnTo>
                    <a:pt x="183" y="320"/>
                  </a:lnTo>
                  <a:lnTo>
                    <a:pt x="183" y="322"/>
                  </a:lnTo>
                  <a:lnTo>
                    <a:pt x="183" y="322"/>
                  </a:lnTo>
                  <a:lnTo>
                    <a:pt x="183" y="322"/>
                  </a:lnTo>
                  <a:lnTo>
                    <a:pt x="180" y="322"/>
                  </a:lnTo>
                  <a:lnTo>
                    <a:pt x="180" y="322"/>
                  </a:lnTo>
                  <a:lnTo>
                    <a:pt x="178" y="322"/>
                  </a:lnTo>
                  <a:lnTo>
                    <a:pt x="178" y="322"/>
                  </a:lnTo>
                  <a:lnTo>
                    <a:pt x="178" y="322"/>
                  </a:lnTo>
                  <a:lnTo>
                    <a:pt x="176" y="322"/>
                  </a:lnTo>
                  <a:lnTo>
                    <a:pt x="176" y="322"/>
                  </a:lnTo>
                  <a:lnTo>
                    <a:pt x="176" y="322"/>
                  </a:lnTo>
                  <a:lnTo>
                    <a:pt x="173" y="322"/>
                  </a:lnTo>
                  <a:lnTo>
                    <a:pt x="173" y="320"/>
                  </a:lnTo>
                  <a:lnTo>
                    <a:pt x="173" y="320"/>
                  </a:lnTo>
                  <a:lnTo>
                    <a:pt x="173" y="322"/>
                  </a:lnTo>
                  <a:lnTo>
                    <a:pt x="171" y="322"/>
                  </a:lnTo>
                  <a:lnTo>
                    <a:pt x="171" y="322"/>
                  </a:lnTo>
                  <a:lnTo>
                    <a:pt x="171" y="322"/>
                  </a:lnTo>
                  <a:lnTo>
                    <a:pt x="171" y="322"/>
                  </a:lnTo>
                  <a:lnTo>
                    <a:pt x="171" y="320"/>
                  </a:lnTo>
                  <a:lnTo>
                    <a:pt x="171" y="320"/>
                  </a:lnTo>
                  <a:lnTo>
                    <a:pt x="169" y="320"/>
                  </a:lnTo>
                  <a:lnTo>
                    <a:pt x="169" y="322"/>
                  </a:lnTo>
                  <a:lnTo>
                    <a:pt x="169" y="322"/>
                  </a:lnTo>
                  <a:lnTo>
                    <a:pt x="169" y="325"/>
                  </a:lnTo>
                  <a:lnTo>
                    <a:pt x="169" y="325"/>
                  </a:lnTo>
                  <a:lnTo>
                    <a:pt x="169" y="325"/>
                  </a:lnTo>
                  <a:lnTo>
                    <a:pt x="169" y="325"/>
                  </a:lnTo>
                  <a:lnTo>
                    <a:pt x="169" y="325"/>
                  </a:lnTo>
                  <a:lnTo>
                    <a:pt x="169" y="325"/>
                  </a:lnTo>
                  <a:lnTo>
                    <a:pt x="169" y="327"/>
                  </a:lnTo>
                  <a:lnTo>
                    <a:pt x="166" y="327"/>
                  </a:lnTo>
                  <a:lnTo>
                    <a:pt x="166" y="327"/>
                  </a:lnTo>
                  <a:lnTo>
                    <a:pt x="166" y="327"/>
                  </a:lnTo>
                  <a:lnTo>
                    <a:pt x="164" y="327"/>
                  </a:lnTo>
                  <a:lnTo>
                    <a:pt x="164" y="327"/>
                  </a:lnTo>
                  <a:lnTo>
                    <a:pt x="164" y="327"/>
                  </a:lnTo>
                  <a:lnTo>
                    <a:pt x="164" y="327"/>
                  </a:lnTo>
                  <a:lnTo>
                    <a:pt x="164" y="325"/>
                  </a:lnTo>
                  <a:lnTo>
                    <a:pt x="161" y="325"/>
                  </a:lnTo>
                  <a:lnTo>
                    <a:pt x="161" y="325"/>
                  </a:lnTo>
                  <a:lnTo>
                    <a:pt x="161" y="327"/>
                  </a:lnTo>
                  <a:lnTo>
                    <a:pt x="159" y="327"/>
                  </a:lnTo>
                  <a:lnTo>
                    <a:pt x="159" y="327"/>
                  </a:lnTo>
                  <a:lnTo>
                    <a:pt x="161" y="327"/>
                  </a:lnTo>
                  <a:lnTo>
                    <a:pt x="161" y="327"/>
                  </a:lnTo>
                  <a:lnTo>
                    <a:pt x="161" y="329"/>
                  </a:lnTo>
                  <a:lnTo>
                    <a:pt x="164" y="329"/>
                  </a:lnTo>
                  <a:lnTo>
                    <a:pt x="164" y="329"/>
                  </a:lnTo>
                  <a:lnTo>
                    <a:pt x="164" y="329"/>
                  </a:lnTo>
                  <a:lnTo>
                    <a:pt x="164" y="329"/>
                  </a:lnTo>
                  <a:lnTo>
                    <a:pt x="164" y="329"/>
                  </a:lnTo>
                  <a:lnTo>
                    <a:pt x="164" y="329"/>
                  </a:lnTo>
                  <a:lnTo>
                    <a:pt x="161" y="329"/>
                  </a:lnTo>
                  <a:lnTo>
                    <a:pt x="161" y="329"/>
                  </a:lnTo>
                  <a:lnTo>
                    <a:pt x="159" y="329"/>
                  </a:lnTo>
                  <a:lnTo>
                    <a:pt x="159" y="329"/>
                  </a:lnTo>
                  <a:lnTo>
                    <a:pt x="159" y="329"/>
                  </a:lnTo>
                  <a:lnTo>
                    <a:pt x="159" y="329"/>
                  </a:lnTo>
                  <a:lnTo>
                    <a:pt x="157" y="329"/>
                  </a:lnTo>
                  <a:lnTo>
                    <a:pt x="157" y="332"/>
                  </a:lnTo>
                  <a:lnTo>
                    <a:pt x="157" y="332"/>
                  </a:lnTo>
                  <a:lnTo>
                    <a:pt x="157" y="332"/>
                  </a:lnTo>
                  <a:lnTo>
                    <a:pt x="157" y="332"/>
                  </a:lnTo>
                  <a:lnTo>
                    <a:pt x="157" y="334"/>
                  </a:lnTo>
                  <a:lnTo>
                    <a:pt x="157" y="334"/>
                  </a:lnTo>
                  <a:lnTo>
                    <a:pt x="157" y="334"/>
                  </a:lnTo>
                  <a:lnTo>
                    <a:pt x="157" y="337"/>
                  </a:lnTo>
                  <a:lnTo>
                    <a:pt x="157" y="337"/>
                  </a:lnTo>
                  <a:lnTo>
                    <a:pt x="157" y="337"/>
                  </a:lnTo>
                  <a:lnTo>
                    <a:pt x="154" y="337"/>
                  </a:lnTo>
                  <a:lnTo>
                    <a:pt x="154" y="337"/>
                  </a:lnTo>
                  <a:lnTo>
                    <a:pt x="152" y="337"/>
                  </a:lnTo>
                  <a:lnTo>
                    <a:pt x="152" y="337"/>
                  </a:lnTo>
                  <a:lnTo>
                    <a:pt x="152" y="334"/>
                  </a:lnTo>
                  <a:lnTo>
                    <a:pt x="152" y="334"/>
                  </a:lnTo>
                  <a:lnTo>
                    <a:pt x="152" y="334"/>
                  </a:lnTo>
                  <a:lnTo>
                    <a:pt x="152" y="334"/>
                  </a:lnTo>
                  <a:lnTo>
                    <a:pt x="152" y="332"/>
                  </a:lnTo>
                  <a:lnTo>
                    <a:pt x="150" y="332"/>
                  </a:lnTo>
                  <a:lnTo>
                    <a:pt x="150" y="334"/>
                  </a:lnTo>
                  <a:lnTo>
                    <a:pt x="150" y="334"/>
                  </a:lnTo>
                  <a:lnTo>
                    <a:pt x="150" y="334"/>
                  </a:lnTo>
                  <a:lnTo>
                    <a:pt x="147" y="334"/>
                  </a:lnTo>
                  <a:lnTo>
                    <a:pt x="147" y="334"/>
                  </a:lnTo>
                  <a:lnTo>
                    <a:pt x="145" y="334"/>
                  </a:lnTo>
                  <a:lnTo>
                    <a:pt x="145" y="334"/>
                  </a:lnTo>
                  <a:lnTo>
                    <a:pt x="145" y="332"/>
                  </a:lnTo>
                  <a:lnTo>
                    <a:pt x="145" y="332"/>
                  </a:lnTo>
                  <a:lnTo>
                    <a:pt x="143" y="332"/>
                  </a:lnTo>
                  <a:lnTo>
                    <a:pt x="143" y="332"/>
                  </a:lnTo>
                  <a:lnTo>
                    <a:pt x="143" y="332"/>
                  </a:lnTo>
                  <a:lnTo>
                    <a:pt x="143" y="332"/>
                  </a:lnTo>
                  <a:lnTo>
                    <a:pt x="143" y="329"/>
                  </a:lnTo>
                  <a:lnTo>
                    <a:pt x="140" y="329"/>
                  </a:lnTo>
                  <a:lnTo>
                    <a:pt x="140" y="329"/>
                  </a:lnTo>
                  <a:lnTo>
                    <a:pt x="140" y="329"/>
                  </a:lnTo>
                  <a:lnTo>
                    <a:pt x="140" y="329"/>
                  </a:lnTo>
                  <a:lnTo>
                    <a:pt x="140" y="327"/>
                  </a:lnTo>
                  <a:lnTo>
                    <a:pt x="140" y="327"/>
                  </a:lnTo>
                  <a:lnTo>
                    <a:pt x="138" y="327"/>
                  </a:lnTo>
                  <a:lnTo>
                    <a:pt x="138" y="325"/>
                  </a:lnTo>
                  <a:lnTo>
                    <a:pt x="138" y="325"/>
                  </a:lnTo>
                  <a:lnTo>
                    <a:pt x="138" y="322"/>
                  </a:lnTo>
                  <a:lnTo>
                    <a:pt x="138" y="322"/>
                  </a:lnTo>
                  <a:lnTo>
                    <a:pt x="138" y="322"/>
                  </a:lnTo>
                  <a:lnTo>
                    <a:pt x="138" y="320"/>
                  </a:lnTo>
                  <a:lnTo>
                    <a:pt x="138" y="320"/>
                  </a:lnTo>
                  <a:lnTo>
                    <a:pt x="138" y="318"/>
                  </a:lnTo>
                  <a:lnTo>
                    <a:pt x="138" y="318"/>
                  </a:lnTo>
                  <a:lnTo>
                    <a:pt x="138" y="318"/>
                  </a:lnTo>
                  <a:lnTo>
                    <a:pt x="138" y="318"/>
                  </a:lnTo>
                  <a:lnTo>
                    <a:pt x="138" y="315"/>
                  </a:lnTo>
                  <a:lnTo>
                    <a:pt x="135" y="315"/>
                  </a:lnTo>
                  <a:lnTo>
                    <a:pt x="135" y="315"/>
                  </a:lnTo>
                  <a:lnTo>
                    <a:pt x="135" y="313"/>
                  </a:lnTo>
                  <a:lnTo>
                    <a:pt x="135" y="313"/>
                  </a:lnTo>
                  <a:lnTo>
                    <a:pt x="135" y="313"/>
                  </a:lnTo>
                  <a:lnTo>
                    <a:pt x="135" y="311"/>
                  </a:lnTo>
                  <a:lnTo>
                    <a:pt x="135" y="311"/>
                  </a:lnTo>
                  <a:lnTo>
                    <a:pt x="133" y="311"/>
                  </a:lnTo>
                  <a:lnTo>
                    <a:pt x="133" y="311"/>
                  </a:lnTo>
                  <a:lnTo>
                    <a:pt x="133" y="308"/>
                  </a:lnTo>
                  <a:lnTo>
                    <a:pt x="133" y="308"/>
                  </a:lnTo>
                  <a:lnTo>
                    <a:pt x="131" y="308"/>
                  </a:lnTo>
                  <a:lnTo>
                    <a:pt x="131" y="308"/>
                  </a:lnTo>
                  <a:lnTo>
                    <a:pt x="131" y="308"/>
                  </a:lnTo>
                  <a:lnTo>
                    <a:pt x="131" y="308"/>
                  </a:lnTo>
                  <a:lnTo>
                    <a:pt x="128" y="308"/>
                  </a:lnTo>
                  <a:lnTo>
                    <a:pt x="128" y="308"/>
                  </a:lnTo>
                  <a:lnTo>
                    <a:pt x="128" y="308"/>
                  </a:lnTo>
                  <a:lnTo>
                    <a:pt x="126" y="308"/>
                  </a:lnTo>
                  <a:lnTo>
                    <a:pt x="126" y="308"/>
                  </a:lnTo>
                  <a:lnTo>
                    <a:pt x="126" y="308"/>
                  </a:lnTo>
                  <a:lnTo>
                    <a:pt x="126" y="308"/>
                  </a:lnTo>
                  <a:lnTo>
                    <a:pt x="124" y="308"/>
                  </a:lnTo>
                  <a:lnTo>
                    <a:pt x="124" y="308"/>
                  </a:lnTo>
                  <a:lnTo>
                    <a:pt x="124" y="308"/>
                  </a:lnTo>
                  <a:lnTo>
                    <a:pt x="124" y="30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7" name="Freeform 93"/>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8" name="Freeform 94"/>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9" name="Rectangle 95"/>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0" name="Rectangle 96"/>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1" name="Freeform 97"/>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2" name="Freeform 98"/>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3" name="Freeform 99"/>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4" name="Freeform 100"/>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5" name="Freeform 101"/>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6" name="Freeform 102"/>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7" name="Freeform 103"/>
            <p:cNvSpPr>
              <a:spLocks/>
            </p:cNvSpPr>
            <p:nvPr/>
          </p:nvSpPr>
          <p:spPr bwMode="auto">
            <a:xfrm>
              <a:off x="5085499" y="4000142"/>
              <a:ext cx="376679" cy="219549"/>
            </a:xfrm>
            <a:custGeom>
              <a:avLst/>
              <a:gdLst/>
              <a:ahLst/>
              <a:cxnLst>
                <a:cxn ang="0">
                  <a:pos x="50" y="9"/>
                </a:cxn>
                <a:cxn ang="0">
                  <a:pos x="57" y="14"/>
                </a:cxn>
                <a:cxn ang="0">
                  <a:pos x="64" y="19"/>
                </a:cxn>
                <a:cxn ang="0">
                  <a:pos x="71" y="24"/>
                </a:cxn>
                <a:cxn ang="0">
                  <a:pos x="76" y="31"/>
                </a:cxn>
                <a:cxn ang="0">
                  <a:pos x="83" y="28"/>
                </a:cxn>
                <a:cxn ang="0">
                  <a:pos x="88" y="33"/>
                </a:cxn>
                <a:cxn ang="0">
                  <a:pos x="93" y="38"/>
                </a:cxn>
                <a:cxn ang="0">
                  <a:pos x="100" y="43"/>
                </a:cxn>
                <a:cxn ang="0">
                  <a:pos x="104" y="45"/>
                </a:cxn>
                <a:cxn ang="0">
                  <a:pos x="109" y="47"/>
                </a:cxn>
                <a:cxn ang="0">
                  <a:pos x="114" y="54"/>
                </a:cxn>
                <a:cxn ang="0">
                  <a:pos x="121" y="54"/>
                </a:cxn>
                <a:cxn ang="0">
                  <a:pos x="126" y="62"/>
                </a:cxn>
                <a:cxn ang="0">
                  <a:pos x="131" y="57"/>
                </a:cxn>
                <a:cxn ang="0">
                  <a:pos x="135" y="62"/>
                </a:cxn>
                <a:cxn ang="0">
                  <a:pos x="140" y="62"/>
                </a:cxn>
                <a:cxn ang="0">
                  <a:pos x="147" y="62"/>
                </a:cxn>
                <a:cxn ang="0">
                  <a:pos x="152" y="64"/>
                </a:cxn>
                <a:cxn ang="0">
                  <a:pos x="161" y="64"/>
                </a:cxn>
                <a:cxn ang="0">
                  <a:pos x="166" y="66"/>
                </a:cxn>
                <a:cxn ang="0">
                  <a:pos x="171" y="64"/>
                </a:cxn>
                <a:cxn ang="0">
                  <a:pos x="173" y="69"/>
                </a:cxn>
                <a:cxn ang="0">
                  <a:pos x="171" y="81"/>
                </a:cxn>
                <a:cxn ang="0">
                  <a:pos x="173" y="88"/>
                </a:cxn>
                <a:cxn ang="0">
                  <a:pos x="173" y="97"/>
                </a:cxn>
                <a:cxn ang="0">
                  <a:pos x="168" y="99"/>
                </a:cxn>
                <a:cxn ang="0">
                  <a:pos x="159" y="102"/>
                </a:cxn>
                <a:cxn ang="0">
                  <a:pos x="152" y="102"/>
                </a:cxn>
                <a:cxn ang="0">
                  <a:pos x="147" y="99"/>
                </a:cxn>
                <a:cxn ang="0">
                  <a:pos x="140" y="99"/>
                </a:cxn>
                <a:cxn ang="0">
                  <a:pos x="133" y="97"/>
                </a:cxn>
                <a:cxn ang="0">
                  <a:pos x="126" y="97"/>
                </a:cxn>
                <a:cxn ang="0">
                  <a:pos x="121" y="90"/>
                </a:cxn>
                <a:cxn ang="0">
                  <a:pos x="114" y="92"/>
                </a:cxn>
                <a:cxn ang="0">
                  <a:pos x="107" y="90"/>
                </a:cxn>
                <a:cxn ang="0">
                  <a:pos x="100" y="85"/>
                </a:cxn>
                <a:cxn ang="0">
                  <a:pos x="95" y="78"/>
                </a:cxn>
                <a:cxn ang="0">
                  <a:pos x="88" y="73"/>
                </a:cxn>
                <a:cxn ang="0">
                  <a:pos x="78" y="76"/>
                </a:cxn>
                <a:cxn ang="0">
                  <a:pos x="71" y="76"/>
                </a:cxn>
                <a:cxn ang="0">
                  <a:pos x="64" y="73"/>
                </a:cxn>
                <a:cxn ang="0">
                  <a:pos x="57" y="69"/>
                </a:cxn>
                <a:cxn ang="0">
                  <a:pos x="50" y="66"/>
                </a:cxn>
                <a:cxn ang="0">
                  <a:pos x="43" y="64"/>
                </a:cxn>
                <a:cxn ang="0">
                  <a:pos x="36" y="64"/>
                </a:cxn>
                <a:cxn ang="0">
                  <a:pos x="31" y="57"/>
                </a:cxn>
                <a:cxn ang="0">
                  <a:pos x="26" y="52"/>
                </a:cxn>
                <a:cxn ang="0">
                  <a:pos x="19" y="47"/>
                </a:cxn>
                <a:cxn ang="0">
                  <a:pos x="12" y="45"/>
                </a:cxn>
                <a:cxn ang="0">
                  <a:pos x="5" y="43"/>
                </a:cxn>
                <a:cxn ang="0">
                  <a:pos x="0" y="38"/>
                </a:cxn>
                <a:cxn ang="0">
                  <a:pos x="5" y="31"/>
                </a:cxn>
                <a:cxn ang="0">
                  <a:pos x="5" y="24"/>
                </a:cxn>
                <a:cxn ang="0">
                  <a:pos x="10" y="14"/>
                </a:cxn>
                <a:cxn ang="0">
                  <a:pos x="15" y="9"/>
                </a:cxn>
                <a:cxn ang="0">
                  <a:pos x="19" y="5"/>
                </a:cxn>
                <a:cxn ang="0">
                  <a:pos x="26" y="7"/>
                </a:cxn>
                <a:cxn ang="0">
                  <a:pos x="29" y="0"/>
                </a:cxn>
                <a:cxn ang="0">
                  <a:pos x="36" y="0"/>
                </a:cxn>
                <a:cxn ang="0">
                  <a:pos x="45" y="2"/>
                </a:cxn>
              </a:cxnLst>
              <a:rect l="0" t="0" r="r" b="b"/>
              <a:pathLst>
                <a:path w="175" h="102">
                  <a:moveTo>
                    <a:pt x="45" y="5"/>
                  </a:moveTo>
                  <a:lnTo>
                    <a:pt x="45" y="5"/>
                  </a:lnTo>
                  <a:lnTo>
                    <a:pt x="45" y="5"/>
                  </a:lnTo>
                  <a:lnTo>
                    <a:pt x="45" y="5"/>
                  </a:lnTo>
                  <a:lnTo>
                    <a:pt x="45" y="7"/>
                  </a:lnTo>
                  <a:lnTo>
                    <a:pt x="45" y="7"/>
                  </a:lnTo>
                  <a:lnTo>
                    <a:pt x="45" y="9"/>
                  </a:lnTo>
                  <a:lnTo>
                    <a:pt x="45" y="9"/>
                  </a:lnTo>
                  <a:lnTo>
                    <a:pt x="48" y="9"/>
                  </a:lnTo>
                  <a:lnTo>
                    <a:pt x="48" y="9"/>
                  </a:lnTo>
                  <a:lnTo>
                    <a:pt x="50" y="9"/>
                  </a:lnTo>
                  <a:lnTo>
                    <a:pt x="50" y="9"/>
                  </a:lnTo>
                  <a:lnTo>
                    <a:pt x="50" y="9"/>
                  </a:lnTo>
                  <a:lnTo>
                    <a:pt x="50" y="9"/>
                  </a:lnTo>
                  <a:lnTo>
                    <a:pt x="52" y="9"/>
                  </a:lnTo>
                  <a:lnTo>
                    <a:pt x="52" y="9"/>
                  </a:lnTo>
                  <a:lnTo>
                    <a:pt x="52" y="9"/>
                  </a:lnTo>
                  <a:lnTo>
                    <a:pt x="52" y="12"/>
                  </a:lnTo>
                  <a:lnTo>
                    <a:pt x="55" y="12"/>
                  </a:lnTo>
                  <a:lnTo>
                    <a:pt x="55" y="12"/>
                  </a:lnTo>
                  <a:lnTo>
                    <a:pt x="55" y="12"/>
                  </a:lnTo>
                  <a:lnTo>
                    <a:pt x="55" y="14"/>
                  </a:lnTo>
                  <a:lnTo>
                    <a:pt x="57" y="14"/>
                  </a:lnTo>
                  <a:lnTo>
                    <a:pt x="57" y="14"/>
                  </a:lnTo>
                  <a:lnTo>
                    <a:pt x="57" y="14"/>
                  </a:lnTo>
                  <a:lnTo>
                    <a:pt x="57" y="14"/>
                  </a:lnTo>
                  <a:lnTo>
                    <a:pt x="57" y="17"/>
                  </a:lnTo>
                  <a:lnTo>
                    <a:pt x="57" y="17"/>
                  </a:lnTo>
                  <a:lnTo>
                    <a:pt x="60" y="17"/>
                  </a:lnTo>
                  <a:lnTo>
                    <a:pt x="60" y="17"/>
                  </a:lnTo>
                  <a:lnTo>
                    <a:pt x="60" y="17"/>
                  </a:lnTo>
                  <a:lnTo>
                    <a:pt x="60" y="17"/>
                  </a:lnTo>
                  <a:lnTo>
                    <a:pt x="62" y="17"/>
                  </a:lnTo>
                  <a:lnTo>
                    <a:pt x="62" y="17"/>
                  </a:lnTo>
                  <a:lnTo>
                    <a:pt x="62" y="19"/>
                  </a:lnTo>
                  <a:lnTo>
                    <a:pt x="64" y="19"/>
                  </a:lnTo>
                  <a:lnTo>
                    <a:pt x="64" y="19"/>
                  </a:lnTo>
                  <a:lnTo>
                    <a:pt x="64" y="19"/>
                  </a:lnTo>
                  <a:lnTo>
                    <a:pt x="64" y="19"/>
                  </a:lnTo>
                  <a:lnTo>
                    <a:pt x="67" y="19"/>
                  </a:lnTo>
                  <a:lnTo>
                    <a:pt x="67" y="19"/>
                  </a:lnTo>
                  <a:lnTo>
                    <a:pt x="67" y="21"/>
                  </a:lnTo>
                  <a:lnTo>
                    <a:pt x="67" y="21"/>
                  </a:lnTo>
                  <a:lnTo>
                    <a:pt x="69" y="21"/>
                  </a:lnTo>
                  <a:lnTo>
                    <a:pt x="69" y="21"/>
                  </a:lnTo>
                  <a:lnTo>
                    <a:pt x="69" y="24"/>
                  </a:lnTo>
                  <a:lnTo>
                    <a:pt x="69" y="24"/>
                  </a:lnTo>
                  <a:lnTo>
                    <a:pt x="71" y="24"/>
                  </a:lnTo>
                  <a:lnTo>
                    <a:pt x="71" y="24"/>
                  </a:lnTo>
                  <a:lnTo>
                    <a:pt x="71" y="24"/>
                  </a:lnTo>
                  <a:lnTo>
                    <a:pt x="71" y="24"/>
                  </a:lnTo>
                  <a:lnTo>
                    <a:pt x="71" y="26"/>
                  </a:lnTo>
                  <a:lnTo>
                    <a:pt x="71" y="26"/>
                  </a:lnTo>
                  <a:lnTo>
                    <a:pt x="71" y="26"/>
                  </a:lnTo>
                  <a:lnTo>
                    <a:pt x="71" y="28"/>
                  </a:lnTo>
                  <a:lnTo>
                    <a:pt x="74" y="28"/>
                  </a:lnTo>
                  <a:lnTo>
                    <a:pt x="74" y="28"/>
                  </a:lnTo>
                  <a:lnTo>
                    <a:pt x="74" y="28"/>
                  </a:lnTo>
                  <a:lnTo>
                    <a:pt x="74" y="31"/>
                  </a:lnTo>
                  <a:lnTo>
                    <a:pt x="76" y="31"/>
                  </a:lnTo>
                  <a:lnTo>
                    <a:pt x="76" y="31"/>
                  </a:lnTo>
                  <a:lnTo>
                    <a:pt x="76" y="31"/>
                  </a:lnTo>
                  <a:lnTo>
                    <a:pt x="76" y="31"/>
                  </a:lnTo>
                  <a:lnTo>
                    <a:pt x="76" y="31"/>
                  </a:lnTo>
                  <a:lnTo>
                    <a:pt x="78" y="31"/>
                  </a:lnTo>
                  <a:lnTo>
                    <a:pt x="78" y="31"/>
                  </a:lnTo>
                  <a:lnTo>
                    <a:pt x="78" y="28"/>
                  </a:lnTo>
                  <a:lnTo>
                    <a:pt x="78" y="28"/>
                  </a:lnTo>
                  <a:lnTo>
                    <a:pt x="81" y="28"/>
                  </a:lnTo>
                  <a:lnTo>
                    <a:pt x="81" y="28"/>
                  </a:lnTo>
                  <a:lnTo>
                    <a:pt x="81" y="28"/>
                  </a:lnTo>
                  <a:lnTo>
                    <a:pt x="83" y="28"/>
                  </a:lnTo>
                  <a:lnTo>
                    <a:pt x="83" y="28"/>
                  </a:lnTo>
                  <a:lnTo>
                    <a:pt x="83" y="28"/>
                  </a:lnTo>
                  <a:lnTo>
                    <a:pt x="86" y="28"/>
                  </a:lnTo>
                  <a:lnTo>
                    <a:pt x="86" y="28"/>
                  </a:lnTo>
                  <a:lnTo>
                    <a:pt x="86" y="28"/>
                  </a:lnTo>
                  <a:lnTo>
                    <a:pt x="86" y="28"/>
                  </a:lnTo>
                  <a:lnTo>
                    <a:pt x="88" y="28"/>
                  </a:lnTo>
                  <a:lnTo>
                    <a:pt x="88" y="28"/>
                  </a:lnTo>
                  <a:lnTo>
                    <a:pt x="88" y="31"/>
                  </a:lnTo>
                  <a:lnTo>
                    <a:pt x="88" y="31"/>
                  </a:lnTo>
                  <a:lnTo>
                    <a:pt x="88" y="33"/>
                  </a:lnTo>
                  <a:lnTo>
                    <a:pt x="88" y="33"/>
                  </a:lnTo>
                  <a:lnTo>
                    <a:pt x="88" y="33"/>
                  </a:lnTo>
                  <a:lnTo>
                    <a:pt x="88" y="33"/>
                  </a:lnTo>
                  <a:lnTo>
                    <a:pt x="88" y="36"/>
                  </a:lnTo>
                  <a:lnTo>
                    <a:pt x="88" y="36"/>
                  </a:lnTo>
                  <a:lnTo>
                    <a:pt x="88" y="36"/>
                  </a:lnTo>
                  <a:lnTo>
                    <a:pt x="88" y="38"/>
                  </a:lnTo>
                  <a:lnTo>
                    <a:pt x="90" y="38"/>
                  </a:lnTo>
                  <a:lnTo>
                    <a:pt x="90" y="38"/>
                  </a:lnTo>
                  <a:lnTo>
                    <a:pt x="90" y="38"/>
                  </a:lnTo>
                  <a:lnTo>
                    <a:pt x="90" y="38"/>
                  </a:lnTo>
                  <a:lnTo>
                    <a:pt x="93" y="38"/>
                  </a:lnTo>
                  <a:lnTo>
                    <a:pt x="93" y="38"/>
                  </a:lnTo>
                  <a:lnTo>
                    <a:pt x="93" y="40"/>
                  </a:lnTo>
                  <a:lnTo>
                    <a:pt x="93" y="40"/>
                  </a:lnTo>
                  <a:lnTo>
                    <a:pt x="93" y="40"/>
                  </a:lnTo>
                  <a:lnTo>
                    <a:pt x="93" y="43"/>
                  </a:lnTo>
                  <a:lnTo>
                    <a:pt x="93" y="43"/>
                  </a:lnTo>
                  <a:lnTo>
                    <a:pt x="95" y="43"/>
                  </a:lnTo>
                  <a:lnTo>
                    <a:pt x="95" y="43"/>
                  </a:lnTo>
                  <a:lnTo>
                    <a:pt x="97" y="43"/>
                  </a:lnTo>
                  <a:lnTo>
                    <a:pt x="97" y="43"/>
                  </a:lnTo>
                  <a:lnTo>
                    <a:pt x="97" y="43"/>
                  </a:lnTo>
                  <a:lnTo>
                    <a:pt x="97" y="43"/>
                  </a:lnTo>
                  <a:lnTo>
                    <a:pt x="100" y="43"/>
                  </a:lnTo>
                  <a:lnTo>
                    <a:pt x="100" y="43"/>
                  </a:lnTo>
                  <a:lnTo>
                    <a:pt x="100" y="45"/>
                  </a:lnTo>
                  <a:lnTo>
                    <a:pt x="100" y="45"/>
                  </a:lnTo>
                  <a:lnTo>
                    <a:pt x="100" y="45"/>
                  </a:lnTo>
                  <a:lnTo>
                    <a:pt x="100" y="45"/>
                  </a:lnTo>
                  <a:lnTo>
                    <a:pt x="100" y="45"/>
                  </a:lnTo>
                  <a:lnTo>
                    <a:pt x="102" y="45"/>
                  </a:lnTo>
                  <a:lnTo>
                    <a:pt x="102" y="45"/>
                  </a:lnTo>
                  <a:lnTo>
                    <a:pt x="104" y="45"/>
                  </a:lnTo>
                  <a:lnTo>
                    <a:pt x="104" y="45"/>
                  </a:lnTo>
                  <a:lnTo>
                    <a:pt x="104" y="45"/>
                  </a:lnTo>
                  <a:lnTo>
                    <a:pt x="104" y="45"/>
                  </a:lnTo>
                  <a:lnTo>
                    <a:pt x="104" y="45"/>
                  </a:lnTo>
                  <a:lnTo>
                    <a:pt x="107" y="45"/>
                  </a:lnTo>
                  <a:lnTo>
                    <a:pt x="107" y="45"/>
                  </a:lnTo>
                  <a:lnTo>
                    <a:pt x="107" y="45"/>
                  </a:lnTo>
                  <a:lnTo>
                    <a:pt x="107" y="45"/>
                  </a:lnTo>
                  <a:lnTo>
                    <a:pt x="107" y="45"/>
                  </a:lnTo>
                  <a:lnTo>
                    <a:pt x="109" y="45"/>
                  </a:lnTo>
                  <a:lnTo>
                    <a:pt x="109" y="45"/>
                  </a:lnTo>
                  <a:lnTo>
                    <a:pt x="109" y="45"/>
                  </a:lnTo>
                  <a:lnTo>
                    <a:pt x="109" y="45"/>
                  </a:lnTo>
                  <a:lnTo>
                    <a:pt x="109" y="47"/>
                  </a:lnTo>
                  <a:lnTo>
                    <a:pt x="109" y="47"/>
                  </a:lnTo>
                  <a:lnTo>
                    <a:pt x="109" y="50"/>
                  </a:lnTo>
                  <a:lnTo>
                    <a:pt x="109" y="50"/>
                  </a:lnTo>
                  <a:lnTo>
                    <a:pt x="109" y="50"/>
                  </a:lnTo>
                  <a:lnTo>
                    <a:pt x="109" y="52"/>
                  </a:lnTo>
                  <a:lnTo>
                    <a:pt x="109" y="52"/>
                  </a:lnTo>
                  <a:lnTo>
                    <a:pt x="109" y="52"/>
                  </a:lnTo>
                  <a:lnTo>
                    <a:pt x="112" y="52"/>
                  </a:lnTo>
                  <a:lnTo>
                    <a:pt x="112" y="52"/>
                  </a:lnTo>
                  <a:lnTo>
                    <a:pt x="112" y="54"/>
                  </a:lnTo>
                  <a:lnTo>
                    <a:pt x="112" y="54"/>
                  </a:lnTo>
                  <a:lnTo>
                    <a:pt x="114" y="54"/>
                  </a:lnTo>
                  <a:lnTo>
                    <a:pt x="114" y="54"/>
                  </a:lnTo>
                  <a:lnTo>
                    <a:pt x="116" y="54"/>
                  </a:lnTo>
                  <a:lnTo>
                    <a:pt x="116" y="52"/>
                  </a:lnTo>
                  <a:lnTo>
                    <a:pt x="116" y="52"/>
                  </a:lnTo>
                  <a:lnTo>
                    <a:pt x="116" y="52"/>
                  </a:lnTo>
                  <a:lnTo>
                    <a:pt x="119" y="52"/>
                  </a:lnTo>
                  <a:lnTo>
                    <a:pt x="119" y="52"/>
                  </a:lnTo>
                  <a:lnTo>
                    <a:pt x="119" y="54"/>
                  </a:lnTo>
                  <a:lnTo>
                    <a:pt x="119" y="54"/>
                  </a:lnTo>
                  <a:lnTo>
                    <a:pt x="119" y="54"/>
                  </a:lnTo>
                  <a:lnTo>
                    <a:pt x="121" y="54"/>
                  </a:lnTo>
                  <a:lnTo>
                    <a:pt x="121" y="54"/>
                  </a:lnTo>
                  <a:lnTo>
                    <a:pt x="121" y="54"/>
                  </a:lnTo>
                  <a:lnTo>
                    <a:pt x="123" y="54"/>
                  </a:lnTo>
                  <a:lnTo>
                    <a:pt x="123" y="54"/>
                  </a:lnTo>
                  <a:lnTo>
                    <a:pt x="123" y="57"/>
                  </a:lnTo>
                  <a:lnTo>
                    <a:pt x="123" y="57"/>
                  </a:lnTo>
                  <a:lnTo>
                    <a:pt x="126" y="57"/>
                  </a:lnTo>
                  <a:lnTo>
                    <a:pt x="126" y="57"/>
                  </a:lnTo>
                  <a:lnTo>
                    <a:pt x="126" y="59"/>
                  </a:lnTo>
                  <a:lnTo>
                    <a:pt x="126" y="59"/>
                  </a:lnTo>
                  <a:lnTo>
                    <a:pt x="126" y="59"/>
                  </a:lnTo>
                  <a:lnTo>
                    <a:pt x="126" y="62"/>
                  </a:lnTo>
                  <a:lnTo>
                    <a:pt x="126" y="62"/>
                  </a:lnTo>
                  <a:lnTo>
                    <a:pt x="126" y="62"/>
                  </a:lnTo>
                  <a:lnTo>
                    <a:pt x="126" y="64"/>
                  </a:lnTo>
                  <a:lnTo>
                    <a:pt x="128" y="64"/>
                  </a:lnTo>
                  <a:lnTo>
                    <a:pt x="128" y="64"/>
                  </a:lnTo>
                  <a:lnTo>
                    <a:pt x="131" y="64"/>
                  </a:lnTo>
                  <a:lnTo>
                    <a:pt x="131" y="64"/>
                  </a:lnTo>
                  <a:lnTo>
                    <a:pt x="131" y="62"/>
                  </a:lnTo>
                  <a:lnTo>
                    <a:pt x="131" y="62"/>
                  </a:lnTo>
                  <a:lnTo>
                    <a:pt x="131" y="62"/>
                  </a:lnTo>
                  <a:lnTo>
                    <a:pt x="131" y="59"/>
                  </a:lnTo>
                  <a:lnTo>
                    <a:pt x="131" y="59"/>
                  </a:lnTo>
                  <a:lnTo>
                    <a:pt x="131" y="57"/>
                  </a:lnTo>
                  <a:lnTo>
                    <a:pt x="131" y="57"/>
                  </a:lnTo>
                  <a:lnTo>
                    <a:pt x="131" y="57"/>
                  </a:lnTo>
                  <a:lnTo>
                    <a:pt x="131" y="57"/>
                  </a:lnTo>
                  <a:lnTo>
                    <a:pt x="131" y="57"/>
                  </a:lnTo>
                  <a:lnTo>
                    <a:pt x="133" y="57"/>
                  </a:lnTo>
                  <a:lnTo>
                    <a:pt x="133" y="59"/>
                  </a:lnTo>
                  <a:lnTo>
                    <a:pt x="133" y="59"/>
                  </a:lnTo>
                  <a:lnTo>
                    <a:pt x="133" y="62"/>
                  </a:lnTo>
                  <a:lnTo>
                    <a:pt x="133" y="62"/>
                  </a:lnTo>
                  <a:lnTo>
                    <a:pt x="133" y="62"/>
                  </a:lnTo>
                  <a:lnTo>
                    <a:pt x="133" y="62"/>
                  </a:lnTo>
                  <a:lnTo>
                    <a:pt x="135" y="62"/>
                  </a:lnTo>
                  <a:lnTo>
                    <a:pt x="135" y="62"/>
                  </a:lnTo>
                  <a:lnTo>
                    <a:pt x="138" y="62"/>
                  </a:lnTo>
                  <a:lnTo>
                    <a:pt x="138" y="64"/>
                  </a:lnTo>
                  <a:lnTo>
                    <a:pt x="138" y="64"/>
                  </a:lnTo>
                  <a:lnTo>
                    <a:pt x="138" y="64"/>
                  </a:lnTo>
                  <a:lnTo>
                    <a:pt x="138" y="64"/>
                  </a:lnTo>
                  <a:lnTo>
                    <a:pt x="140" y="64"/>
                  </a:lnTo>
                  <a:lnTo>
                    <a:pt x="140" y="64"/>
                  </a:lnTo>
                  <a:lnTo>
                    <a:pt x="140" y="62"/>
                  </a:lnTo>
                  <a:lnTo>
                    <a:pt x="138" y="62"/>
                  </a:lnTo>
                  <a:lnTo>
                    <a:pt x="138" y="62"/>
                  </a:lnTo>
                  <a:lnTo>
                    <a:pt x="140" y="62"/>
                  </a:lnTo>
                  <a:lnTo>
                    <a:pt x="140" y="62"/>
                  </a:lnTo>
                  <a:lnTo>
                    <a:pt x="140" y="59"/>
                  </a:lnTo>
                  <a:lnTo>
                    <a:pt x="140" y="59"/>
                  </a:lnTo>
                  <a:lnTo>
                    <a:pt x="140" y="62"/>
                  </a:lnTo>
                  <a:lnTo>
                    <a:pt x="142" y="62"/>
                  </a:lnTo>
                  <a:lnTo>
                    <a:pt x="142" y="59"/>
                  </a:lnTo>
                  <a:lnTo>
                    <a:pt x="142" y="59"/>
                  </a:lnTo>
                  <a:lnTo>
                    <a:pt x="145" y="59"/>
                  </a:lnTo>
                  <a:lnTo>
                    <a:pt x="145" y="59"/>
                  </a:lnTo>
                  <a:lnTo>
                    <a:pt x="145" y="59"/>
                  </a:lnTo>
                  <a:lnTo>
                    <a:pt x="145" y="62"/>
                  </a:lnTo>
                  <a:lnTo>
                    <a:pt x="147" y="62"/>
                  </a:lnTo>
                  <a:lnTo>
                    <a:pt x="147" y="62"/>
                  </a:lnTo>
                  <a:lnTo>
                    <a:pt x="147" y="62"/>
                  </a:lnTo>
                  <a:lnTo>
                    <a:pt x="149" y="62"/>
                  </a:lnTo>
                  <a:lnTo>
                    <a:pt x="149" y="64"/>
                  </a:lnTo>
                  <a:lnTo>
                    <a:pt x="149" y="64"/>
                  </a:lnTo>
                  <a:lnTo>
                    <a:pt x="149" y="64"/>
                  </a:lnTo>
                  <a:lnTo>
                    <a:pt x="149" y="64"/>
                  </a:lnTo>
                  <a:lnTo>
                    <a:pt x="149" y="62"/>
                  </a:lnTo>
                  <a:lnTo>
                    <a:pt x="149" y="62"/>
                  </a:lnTo>
                  <a:lnTo>
                    <a:pt x="152" y="62"/>
                  </a:lnTo>
                  <a:lnTo>
                    <a:pt x="152" y="64"/>
                  </a:lnTo>
                  <a:lnTo>
                    <a:pt x="152" y="64"/>
                  </a:lnTo>
                  <a:lnTo>
                    <a:pt x="152" y="64"/>
                  </a:lnTo>
                  <a:lnTo>
                    <a:pt x="152" y="64"/>
                  </a:lnTo>
                  <a:lnTo>
                    <a:pt x="152" y="64"/>
                  </a:lnTo>
                  <a:lnTo>
                    <a:pt x="154" y="64"/>
                  </a:lnTo>
                  <a:lnTo>
                    <a:pt x="154" y="64"/>
                  </a:lnTo>
                  <a:lnTo>
                    <a:pt x="157" y="64"/>
                  </a:lnTo>
                  <a:lnTo>
                    <a:pt x="157" y="64"/>
                  </a:lnTo>
                  <a:lnTo>
                    <a:pt x="157" y="64"/>
                  </a:lnTo>
                  <a:lnTo>
                    <a:pt x="159" y="64"/>
                  </a:lnTo>
                  <a:lnTo>
                    <a:pt x="159" y="64"/>
                  </a:lnTo>
                  <a:lnTo>
                    <a:pt x="159" y="64"/>
                  </a:lnTo>
                  <a:lnTo>
                    <a:pt x="161" y="64"/>
                  </a:lnTo>
                  <a:lnTo>
                    <a:pt x="161" y="64"/>
                  </a:lnTo>
                  <a:lnTo>
                    <a:pt x="164" y="64"/>
                  </a:lnTo>
                  <a:lnTo>
                    <a:pt x="164" y="66"/>
                  </a:lnTo>
                  <a:lnTo>
                    <a:pt x="164" y="66"/>
                  </a:lnTo>
                  <a:lnTo>
                    <a:pt x="164" y="69"/>
                  </a:lnTo>
                  <a:lnTo>
                    <a:pt x="164" y="69"/>
                  </a:lnTo>
                  <a:lnTo>
                    <a:pt x="164" y="69"/>
                  </a:lnTo>
                  <a:lnTo>
                    <a:pt x="164" y="69"/>
                  </a:lnTo>
                  <a:lnTo>
                    <a:pt x="164" y="69"/>
                  </a:lnTo>
                  <a:lnTo>
                    <a:pt x="164" y="66"/>
                  </a:lnTo>
                  <a:lnTo>
                    <a:pt x="164" y="66"/>
                  </a:lnTo>
                  <a:lnTo>
                    <a:pt x="166" y="66"/>
                  </a:lnTo>
                  <a:lnTo>
                    <a:pt x="166" y="66"/>
                  </a:lnTo>
                  <a:lnTo>
                    <a:pt x="166" y="66"/>
                  </a:lnTo>
                  <a:lnTo>
                    <a:pt x="166" y="66"/>
                  </a:lnTo>
                  <a:lnTo>
                    <a:pt x="166" y="66"/>
                  </a:lnTo>
                  <a:lnTo>
                    <a:pt x="166" y="64"/>
                  </a:lnTo>
                  <a:lnTo>
                    <a:pt x="168" y="64"/>
                  </a:lnTo>
                  <a:lnTo>
                    <a:pt x="168" y="66"/>
                  </a:lnTo>
                  <a:lnTo>
                    <a:pt x="168" y="66"/>
                  </a:lnTo>
                  <a:lnTo>
                    <a:pt x="168" y="64"/>
                  </a:lnTo>
                  <a:lnTo>
                    <a:pt x="168" y="64"/>
                  </a:lnTo>
                  <a:lnTo>
                    <a:pt x="171" y="64"/>
                  </a:lnTo>
                  <a:lnTo>
                    <a:pt x="171" y="64"/>
                  </a:lnTo>
                  <a:lnTo>
                    <a:pt x="171" y="64"/>
                  </a:lnTo>
                  <a:lnTo>
                    <a:pt x="173" y="64"/>
                  </a:lnTo>
                  <a:lnTo>
                    <a:pt x="173" y="64"/>
                  </a:lnTo>
                  <a:lnTo>
                    <a:pt x="173" y="64"/>
                  </a:lnTo>
                  <a:lnTo>
                    <a:pt x="173" y="64"/>
                  </a:lnTo>
                  <a:lnTo>
                    <a:pt x="173" y="66"/>
                  </a:lnTo>
                  <a:lnTo>
                    <a:pt x="173" y="66"/>
                  </a:lnTo>
                  <a:lnTo>
                    <a:pt x="173" y="66"/>
                  </a:lnTo>
                  <a:lnTo>
                    <a:pt x="173" y="66"/>
                  </a:lnTo>
                  <a:lnTo>
                    <a:pt x="171" y="66"/>
                  </a:lnTo>
                  <a:lnTo>
                    <a:pt x="171" y="69"/>
                  </a:lnTo>
                  <a:lnTo>
                    <a:pt x="173" y="69"/>
                  </a:lnTo>
                  <a:lnTo>
                    <a:pt x="173" y="69"/>
                  </a:lnTo>
                  <a:lnTo>
                    <a:pt x="173" y="71"/>
                  </a:lnTo>
                  <a:lnTo>
                    <a:pt x="173" y="71"/>
                  </a:lnTo>
                  <a:lnTo>
                    <a:pt x="173" y="73"/>
                  </a:lnTo>
                  <a:lnTo>
                    <a:pt x="171" y="73"/>
                  </a:lnTo>
                  <a:lnTo>
                    <a:pt x="171" y="73"/>
                  </a:lnTo>
                  <a:lnTo>
                    <a:pt x="171" y="73"/>
                  </a:lnTo>
                  <a:lnTo>
                    <a:pt x="171" y="76"/>
                  </a:lnTo>
                  <a:lnTo>
                    <a:pt x="171" y="76"/>
                  </a:lnTo>
                  <a:lnTo>
                    <a:pt x="171" y="78"/>
                  </a:lnTo>
                  <a:lnTo>
                    <a:pt x="171" y="78"/>
                  </a:lnTo>
                  <a:lnTo>
                    <a:pt x="171" y="81"/>
                  </a:lnTo>
                  <a:lnTo>
                    <a:pt x="171" y="81"/>
                  </a:lnTo>
                  <a:lnTo>
                    <a:pt x="171" y="81"/>
                  </a:lnTo>
                  <a:lnTo>
                    <a:pt x="171" y="83"/>
                  </a:lnTo>
                  <a:lnTo>
                    <a:pt x="171" y="83"/>
                  </a:lnTo>
                  <a:lnTo>
                    <a:pt x="171" y="83"/>
                  </a:lnTo>
                  <a:lnTo>
                    <a:pt x="171" y="85"/>
                  </a:lnTo>
                  <a:lnTo>
                    <a:pt x="171" y="85"/>
                  </a:lnTo>
                  <a:lnTo>
                    <a:pt x="173" y="85"/>
                  </a:lnTo>
                  <a:lnTo>
                    <a:pt x="173" y="85"/>
                  </a:lnTo>
                  <a:lnTo>
                    <a:pt x="173" y="85"/>
                  </a:lnTo>
                  <a:lnTo>
                    <a:pt x="173" y="88"/>
                  </a:lnTo>
                  <a:lnTo>
                    <a:pt x="173" y="88"/>
                  </a:lnTo>
                  <a:lnTo>
                    <a:pt x="173" y="88"/>
                  </a:lnTo>
                  <a:lnTo>
                    <a:pt x="173" y="90"/>
                  </a:lnTo>
                  <a:lnTo>
                    <a:pt x="173" y="90"/>
                  </a:lnTo>
                  <a:lnTo>
                    <a:pt x="173" y="92"/>
                  </a:lnTo>
                  <a:lnTo>
                    <a:pt x="175" y="92"/>
                  </a:lnTo>
                  <a:lnTo>
                    <a:pt x="175" y="92"/>
                  </a:lnTo>
                  <a:lnTo>
                    <a:pt x="173" y="92"/>
                  </a:lnTo>
                  <a:lnTo>
                    <a:pt x="173" y="92"/>
                  </a:lnTo>
                  <a:lnTo>
                    <a:pt x="173" y="95"/>
                  </a:lnTo>
                  <a:lnTo>
                    <a:pt x="173" y="95"/>
                  </a:lnTo>
                  <a:lnTo>
                    <a:pt x="173" y="95"/>
                  </a:lnTo>
                  <a:lnTo>
                    <a:pt x="173" y="97"/>
                  </a:lnTo>
                  <a:lnTo>
                    <a:pt x="173" y="97"/>
                  </a:lnTo>
                  <a:lnTo>
                    <a:pt x="173" y="97"/>
                  </a:lnTo>
                  <a:lnTo>
                    <a:pt x="173" y="99"/>
                  </a:lnTo>
                  <a:lnTo>
                    <a:pt x="173" y="99"/>
                  </a:lnTo>
                  <a:lnTo>
                    <a:pt x="173" y="102"/>
                  </a:lnTo>
                  <a:lnTo>
                    <a:pt x="171" y="102"/>
                  </a:lnTo>
                  <a:lnTo>
                    <a:pt x="171" y="102"/>
                  </a:lnTo>
                  <a:lnTo>
                    <a:pt x="171" y="102"/>
                  </a:lnTo>
                  <a:lnTo>
                    <a:pt x="171" y="102"/>
                  </a:lnTo>
                  <a:lnTo>
                    <a:pt x="171" y="102"/>
                  </a:lnTo>
                  <a:lnTo>
                    <a:pt x="168" y="102"/>
                  </a:lnTo>
                  <a:lnTo>
                    <a:pt x="168" y="99"/>
                  </a:lnTo>
                  <a:lnTo>
                    <a:pt x="168" y="99"/>
                  </a:lnTo>
                  <a:lnTo>
                    <a:pt x="166" y="99"/>
                  </a:lnTo>
                  <a:lnTo>
                    <a:pt x="166" y="99"/>
                  </a:lnTo>
                  <a:lnTo>
                    <a:pt x="166" y="102"/>
                  </a:lnTo>
                  <a:lnTo>
                    <a:pt x="166" y="102"/>
                  </a:lnTo>
                  <a:lnTo>
                    <a:pt x="164" y="102"/>
                  </a:lnTo>
                  <a:lnTo>
                    <a:pt x="164" y="102"/>
                  </a:lnTo>
                  <a:lnTo>
                    <a:pt x="164" y="102"/>
                  </a:lnTo>
                  <a:lnTo>
                    <a:pt x="164" y="102"/>
                  </a:lnTo>
                  <a:lnTo>
                    <a:pt x="161" y="102"/>
                  </a:lnTo>
                  <a:lnTo>
                    <a:pt x="161" y="102"/>
                  </a:lnTo>
                  <a:lnTo>
                    <a:pt x="161" y="102"/>
                  </a:lnTo>
                  <a:lnTo>
                    <a:pt x="159" y="102"/>
                  </a:lnTo>
                  <a:lnTo>
                    <a:pt x="159" y="99"/>
                  </a:lnTo>
                  <a:lnTo>
                    <a:pt x="159" y="99"/>
                  </a:lnTo>
                  <a:lnTo>
                    <a:pt x="159" y="102"/>
                  </a:lnTo>
                  <a:lnTo>
                    <a:pt x="159" y="102"/>
                  </a:lnTo>
                  <a:lnTo>
                    <a:pt x="157" y="102"/>
                  </a:lnTo>
                  <a:lnTo>
                    <a:pt x="157" y="102"/>
                  </a:lnTo>
                  <a:lnTo>
                    <a:pt x="157" y="102"/>
                  </a:lnTo>
                  <a:lnTo>
                    <a:pt x="157" y="102"/>
                  </a:lnTo>
                  <a:lnTo>
                    <a:pt x="154" y="102"/>
                  </a:lnTo>
                  <a:lnTo>
                    <a:pt x="154" y="102"/>
                  </a:lnTo>
                  <a:lnTo>
                    <a:pt x="154" y="102"/>
                  </a:lnTo>
                  <a:lnTo>
                    <a:pt x="152" y="102"/>
                  </a:lnTo>
                  <a:lnTo>
                    <a:pt x="152" y="102"/>
                  </a:lnTo>
                  <a:lnTo>
                    <a:pt x="152" y="99"/>
                  </a:lnTo>
                  <a:lnTo>
                    <a:pt x="152" y="99"/>
                  </a:lnTo>
                  <a:lnTo>
                    <a:pt x="152" y="99"/>
                  </a:lnTo>
                  <a:lnTo>
                    <a:pt x="152" y="97"/>
                  </a:lnTo>
                  <a:lnTo>
                    <a:pt x="152" y="97"/>
                  </a:lnTo>
                  <a:lnTo>
                    <a:pt x="149" y="97"/>
                  </a:lnTo>
                  <a:lnTo>
                    <a:pt x="149" y="97"/>
                  </a:lnTo>
                  <a:lnTo>
                    <a:pt x="149" y="97"/>
                  </a:lnTo>
                  <a:lnTo>
                    <a:pt x="149" y="97"/>
                  </a:lnTo>
                  <a:lnTo>
                    <a:pt x="149" y="99"/>
                  </a:lnTo>
                  <a:lnTo>
                    <a:pt x="147" y="99"/>
                  </a:lnTo>
                  <a:lnTo>
                    <a:pt x="147" y="99"/>
                  </a:lnTo>
                  <a:lnTo>
                    <a:pt x="147" y="99"/>
                  </a:lnTo>
                  <a:lnTo>
                    <a:pt x="145" y="99"/>
                  </a:lnTo>
                  <a:lnTo>
                    <a:pt x="145" y="99"/>
                  </a:lnTo>
                  <a:lnTo>
                    <a:pt x="145" y="99"/>
                  </a:lnTo>
                  <a:lnTo>
                    <a:pt x="145" y="102"/>
                  </a:lnTo>
                  <a:lnTo>
                    <a:pt x="142" y="102"/>
                  </a:lnTo>
                  <a:lnTo>
                    <a:pt x="142" y="99"/>
                  </a:lnTo>
                  <a:lnTo>
                    <a:pt x="142" y="99"/>
                  </a:lnTo>
                  <a:lnTo>
                    <a:pt x="140" y="99"/>
                  </a:lnTo>
                  <a:lnTo>
                    <a:pt x="140" y="99"/>
                  </a:lnTo>
                  <a:lnTo>
                    <a:pt x="140" y="99"/>
                  </a:lnTo>
                  <a:lnTo>
                    <a:pt x="140" y="99"/>
                  </a:lnTo>
                  <a:lnTo>
                    <a:pt x="140" y="97"/>
                  </a:lnTo>
                  <a:lnTo>
                    <a:pt x="138" y="97"/>
                  </a:lnTo>
                  <a:lnTo>
                    <a:pt x="138" y="97"/>
                  </a:lnTo>
                  <a:lnTo>
                    <a:pt x="138" y="97"/>
                  </a:lnTo>
                  <a:lnTo>
                    <a:pt x="138" y="97"/>
                  </a:lnTo>
                  <a:lnTo>
                    <a:pt x="135" y="97"/>
                  </a:lnTo>
                  <a:lnTo>
                    <a:pt x="135" y="95"/>
                  </a:lnTo>
                  <a:lnTo>
                    <a:pt x="135" y="95"/>
                  </a:lnTo>
                  <a:lnTo>
                    <a:pt x="133" y="95"/>
                  </a:lnTo>
                  <a:lnTo>
                    <a:pt x="133" y="95"/>
                  </a:lnTo>
                  <a:lnTo>
                    <a:pt x="133" y="97"/>
                  </a:lnTo>
                  <a:lnTo>
                    <a:pt x="133" y="97"/>
                  </a:lnTo>
                  <a:lnTo>
                    <a:pt x="133" y="95"/>
                  </a:lnTo>
                  <a:lnTo>
                    <a:pt x="131" y="95"/>
                  </a:lnTo>
                  <a:lnTo>
                    <a:pt x="131" y="95"/>
                  </a:lnTo>
                  <a:lnTo>
                    <a:pt x="131" y="95"/>
                  </a:lnTo>
                  <a:lnTo>
                    <a:pt x="131" y="95"/>
                  </a:lnTo>
                  <a:lnTo>
                    <a:pt x="128" y="95"/>
                  </a:lnTo>
                  <a:lnTo>
                    <a:pt x="128" y="95"/>
                  </a:lnTo>
                  <a:lnTo>
                    <a:pt x="126" y="95"/>
                  </a:lnTo>
                  <a:lnTo>
                    <a:pt x="126" y="95"/>
                  </a:lnTo>
                  <a:lnTo>
                    <a:pt x="126" y="95"/>
                  </a:lnTo>
                  <a:lnTo>
                    <a:pt x="126" y="97"/>
                  </a:lnTo>
                  <a:lnTo>
                    <a:pt x="126" y="97"/>
                  </a:lnTo>
                  <a:lnTo>
                    <a:pt x="123" y="97"/>
                  </a:lnTo>
                  <a:lnTo>
                    <a:pt x="123" y="95"/>
                  </a:lnTo>
                  <a:lnTo>
                    <a:pt x="123" y="95"/>
                  </a:lnTo>
                  <a:lnTo>
                    <a:pt x="123" y="95"/>
                  </a:lnTo>
                  <a:lnTo>
                    <a:pt x="123" y="95"/>
                  </a:lnTo>
                  <a:lnTo>
                    <a:pt x="121" y="95"/>
                  </a:lnTo>
                  <a:lnTo>
                    <a:pt x="121" y="92"/>
                  </a:lnTo>
                  <a:lnTo>
                    <a:pt x="121" y="92"/>
                  </a:lnTo>
                  <a:lnTo>
                    <a:pt x="121" y="92"/>
                  </a:lnTo>
                  <a:lnTo>
                    <a:pt x="121" y="90"/>
                  </a:lnTo>
                  <a:lnTo>
                    <a:pt x="121" y="90"/>
                  </a:lnTo>
                  <a:lnTo>
                    <a:pt x="121" y="90"/>
                  </a:lnTo>
                  <a:lnTo>
                    <a:pt x="119" y="90"/>
                  </a:lnTo>
                  <a:lnTo>
                    <a:pt x="119" y="90"/>
                  </a:lnTo>
                  <a:lnTo>
                    <a:pt x="119" y="90"/>
                  </a:lnTo>
                  <a:lnTo>
                    <a:pt x="119" y="90"/>
                  </a:lnTo>
                  <a:lnTo>
                    <a:pt x="116" y="90"/>
                  </a:lnTo>
                  <a:lnTo>
                    <a:pt x="116" y="92"/>
                  </a:lnTo>
                  <a:lnTo>
                    <a:pt x="116" y="92"/>
                  </a:lnTo>
                  <a:lnTo>
                    <a:pt x="116" y="92"/>
                  </a:lnTo>
                  <a:lnTo>
                    <a:pt x="114" y="92"/>
                  </a:lnTo>
                  <a:lnTo>
                    <a:pt x="114" y="92"/>
                  </a:lnTo>
                  <a:lnTo>
                    <a:pt x="114" y="92"/>
                  </a:lnTo>
                  <a:lnTo>
                    <a:pt x="112" y="92"/>
                  </a:lnTo>
                  <a:lnTo>
                    <a:pt x="112" y="92"/>
                  </a:lnTo>
                  <a:lnTo>
                    <a:pt x="112" y="92"/>
                  </a:lnTo>
                  <a:lnTo>
                    <a:pt x="112" y="92"/>
                  </a:lnTo>
                  <a:lnTo>
                    <a:pt x="109" y="92"/>
                  </a:lnTo>
                  <a:lnTo>
                    <a:pt x="109" y="90"/>
                  </a:lnTo>
                  <a:lnTo>
                    <a:pt x="112" y="90"/>
                  </a:lnTo>
                  <a:lnTo>
                    <a:pt x="112" y="90"/>
                  </a:lnTo>
                  <a:lnTo>
                    <a:pt x="109" y="90"/>
                  </a:lnTo>
                  <a:lnTo>
                    <a:pt x="109" y="90"/>
                  </a:lnTo>
                  <a:lnTo>
                    <a:pt x="107" y="90"/>
                  </a:lnTo>
                  <a:lnTo>
                    <a:pt x="107" y="90"/>
                  </a:lnTo>
                  <a:lnTo>
                    <a:pt x="107" y="88"/>
                  </a:lnTo>
                  <a:lnTo>
                    <a:pt x="107" y="88"/>
                  </a:lnTo>
                  <a:lnTo>
                    <a:pt x="104" y="88"/>
                  </a:lnTo>
                  <a:lnTo>
                    <a:pt x="104" y="88"/>
                  </a:lnTo>
                  <a:lnTo>
                    <a:pt x="104" y="88"/>
                  </a:lnTo>
                  <a:lnTo>
                    <a:pt x="104" y="88"/>
                  </a:lnTo>
                  <a:lnTo>
                    <a:pt x="104" y="85"/>
                  </a:lnTo>
                  <a:lnTo>
                    <a:pt x="102" y="85"/>
                  </a:lnTo>
                  <a:lnTo>
                    <a:pt x="102" y="85"/>
                  </a:lnTo>
                  <a:lnTo>
                    <a:pt x="100" y="85"/>
                  </a:lnTo>
                  <a:lnTo>
                    <a:pt x="100" y="85"/>
                  </a:lnTo>
                  <a:lnTo>
                    <a:pt x="100" y="85"/>
                  </a:lnTo>
                  <a:lnTo>
                    <a:pt x="100" y="85"/>
                  </a:lnTo>
                  <a:lnTo>
                    <a:pt x="100" y="83"/>
                  </a:lnTo>
                  <a:lnTo>
                    <a:pt x="100" y="83"/>
                  </a:lnTo>
                  <a:lnTo>
                    <a:pt x="100" y="83"/>
                  </a:lnTo>
                  <a:lnTo>
                    <a:pt x="100" y="81"/>
                  </a:lnTo>
                  <a:lnTo>
                    <a:pt x="100" y="81"/>
                  </a:lnTo>
                  <a:lnTo>
                    <a:pt x="100" y="78"/>
                  </a:lnTo>
                  <a:lnTo>
                    <a:pt x="97" y="78"/>
                  </a:lnTo>
                  <a:lnTo>
                    <a:pt x="97" y="78"/>
                  </a:lnTo>
                  <a:lnTo>
                    <a:pt x="97" y="78"/>
                  </a:lnTo>
                  <a:lnTo>
                    <a:pt x="97" y="78"/>
                  </a:lnTo>
                  <a:lnTo>
                    <a:pt x="95" y="78"/>
                  </a:lnTo>
                  <a:lnTo>
                    <a:pt x="95" y="76"/>
                  </a:lnTo>
                  <a:lnTo>
                    <a:pt x="95" y="76"/>
                  </a:lnTo>
                  <a:lnTo>
                    <a:pt x="93" y="76"/>
                  </a:lnTo>
                  <a:lnTo>
                    <a:pt x="93" y="76"/>
                  </a:lnTo>
                  <a:lnTo>
                    <a:pt x="93" y="76"/>
                  </a:lnTo>
                  <a:lnTo>
                    <a:pt x="90" y="76"/>
                  </a:lnTo>
                  <a:lnTo>
                    <a:pt x="90" y="76"/>
                  </a:lnTo>
                  <a:lnTo>
                    <a:pt x="90" y="76"/>
                  </a:lnTo>
                  <a:lnTo>
                    <a:pt x="90" y="73"/>
                  </a:lnTo>
                  <a:lnTo>
                    <a:pt x="90" y="73"/>
                  </a:lnTo>
                  <a:lnTo>
                    <a:pt x="88" y="73"/>
                  </a:lnTo>
                  <a:lnTo>
                    <a:pt x="88" y="73"/>
                  </a:lnTo>
                  <a:lnTo>
                    <a:pt x="88" y="73"/>
                  </a:lnTo>
                  <a:lnTo>
                    <a:pt x="86" y="73"/>
                  </a:lnTo>
                  <a:lnTo>
                    <a:pt x="86" y="73"/>
                  </a:lnTo>
                  <a:lnTo>
                    <a:pt x="86" y="73"/>
                  </a:lnTo>
                  <a:lnTo>
                    <a:pt x="86" y="73"/>
                  </a:lnTo>
                  <a:lnTo>
                    <a:pt x="83" y="73"/>
                  </a:lnTo>
                  <a:lnTo>
                    <a:pt x="83" y="73"/>
                  </a:lnTo>
                  <a:lnTo>
                    <a:pt x="83" y="73"/>
                  </a:lnTo>
                  <a:lnTo>
                    <a:pt x="81" y="73"/>
                  </a:lnTo>
                  <a:lnTo>
                    <a:pt x="81" y="76"/>
                  </a:lnTo>
                  <a:lnTo>
                    <a:pt x="81" y="76"/>
                  </a:lnTo>
                  <a:lnTo>
                    <a:pt x="78" y="76"/>
                  </a:lnTo>
                  <a:lnTo>
                    <a:pt x="78" y="73"/>
                  </a:lnTo>
                  <a:lnTo>
                    <a:pt x="78" y="73"/>
                  </a:lnTo>
                  <a:lnTo>
                    <a:pt x="78" y="73"/>
                  </a:lnTo>
                  <a:lnTo>
                    <a:pt x="78" y="73"/>
                  </a:lnTo>
                  <a:lnTo>
                    <a:pt x="76" y="73"/>
                  </a:lnTo>
                  <a:lnTo>
                    <a:pt x="76" y="73"/>
                  </a:lnTo>
                  <a:lnTo>
                    <a:pt x="76" y="73"/>
                  </a:lnTo>
                  <a:lnTo>
                    <a:pt x="74" y="73"/>
                  </a:lnTo>
                  <a:lnTo>
                    <a:pt x="74" y="73"/>
                  </a:lnTo>
                  <a:lnTo>
                    <a:pt x="71" y="73"/>
                  </a:lnTo>
                  <a:lnTo>
                    <a:pt x="71" y="73"/>
                  </a:lnTo>
                  <a:lnTo>
                    <a:pt x="71" y="76"/>
                  </a:lnTo>
                  <a:lnTo>
                    <a:pt x="71" y="76"/>
                  </a:lnTo>
                  <a:lnTo>
                    <a:pt x="71" y="76"/>
                  </a:lnTo>
                  <a:lnTo>
                    <a:pt x="71" y="76"/>
                  </a:lnTo>
                  <a:lnTo>
                    <a:pt x="69" y="76"/>
                  </a:lnTo>
                  <a:lnTo>
                    <a:pt x="69" y="76"/>
                  </a:lnTo>
                  <a:lnTo>
                    <a:pt x="69" y="76"/>
                  </a:lnTo>
                  <a:lnTo>
                    <a:pt x="69" y="73"/>
                  </a:lnTo>
                  <a:lnTo>
                    <a:pt x="67" y="73"/>
                  </a:lnTo>
                  <a:lnTo>
                    <a:pt x="67" y="73"/>
                  </a:lnTo>
                  <a:lnTo>
                    <a:pt x="67" y="73"/>
                  </a:lnTo>
                  <a:lnTo>
                    <a:pt x="64" y="73"/>
                  </a:lnTo>
                  <a:lnTo>
                    <a:pt x="64" y="73"/>
                  </a:lnTo>
                  <a:lnTo>
                    <a:pt x="64" y="73"/>
                  </a:lnTo>
                  <a:lnTo>
                    <a:pt x="64" y="73"/>
                  </a:lnTo>
                  <a:lnTo>
                    <a:pt x="62" y="73"/>
                  </a:lnTo>
                  <a:lnTo>
                    <a:pt x="62" y="73"/>
                  </a:lnTo>
                  <a:lnTo>
                    <a:pt x="60" y="73"/>
                  </a:lnTo>
                  <a:lnTo>
                    <a:pt x="60" y="73"/>
                  </a:lnTo>
                  <a:lnTo>
                    <a:pt x="60" y="73"/>
                  </a:lnTo>
                  <a:lnTo>
                    <a:pt x="60" y="73"/>
                  </a:lnTo>
                  <a:lnTo>
                    <a:pt x="60" y="71"/>
                  </a:lnTo>
                  <a:lnTo>
                    <a:pt x="57" y="71"/>
                  </a:lnTo>
                  <a:lnTo>
                    <a:pt x="57" y="71"/>
                  </a:lnTo>
                  <a:lnTo>
                    <a:pt x="57" y="69"/>
                  </a:lnTo>
                  <a:lnTo>
                    <a:pt x="57" y="69"/>
                  </a:lnTo>
                  <a:lnTo>
                    <a:pt x="57" y="69"/>
                  </a:lnTo>
                  <a:lnTo>
                    <a:pt x="57" y="69"/>
                  </a:lnTo>
                  <a:lnTo>
                    <a:pt x="55" y="69"/>
                  </a:lnTo>
                  <a:lnTo>
                    <a:pt x="55" y="69"/>
                  </a:lnTo>
                  <a:lnTo>
                    <a:pt x="55" y="69"/>
                  </a:lnTo>
                  <a:lnTo>
                    <a:pt x="52" y="69"/>
                  </a:lnTo>
                  <a:lnTo>
                    <a:pt x="52" y="69"/>
                  </a:lnTo>
                  <a:lnTo>
                    <a:pt x="52" y="69"/>
                  </a:lnTo>
                  <a:lnTo>
                    <a:pt x="52" y="69"/>
                  </a:lnTo>
                  <a:lnTo>
                    <a:pt x="50" y="69"/>
                  </a:lnTo>
                  <a:lnTo>
                    <a:pt x="50" y="66"/>
                  </a:lnTo>
                  <a:lnTo>
                    <a:pt x="50" y="66"/>
                  </a:lnTo>
                  <a:lnTo>
                    <a:pt x="50" y="66"/>
                  </a:lnTo>
                  <a:lnTo>
                    <a:pt x="50" y="66"/>
                  </a:lnTo>
                  <a:lnTo>
                    <a:pt x="48" y="66"/>
                  </a:lnTo>
                  <a:lnTo>
                    <a:pt x="48" y="66"/>
                  </a:lnTo>
                  <a:lnTo>
                    <a:pt x="48" y="64"/>
                  </a:lnTo>
                  <a:lnTo>
                    <a:pt x="45" y="64"/>
                  </a:lnTo>
                  <a:lnTo>
                    <a:pt x="45" y="64"/>
                  </a:lnTo>
                  <a:lnTo>
                    <a:pt x="45" y="64"/>
                  </a:lnTo>
                  <a:lnTo>
                    <a:pt x="45" y="64"/>
                  </a:lnTo>
                  <a:lnTo>
                    <a:pt x="43" y="64"/>
                  </a:lnTo>
                  <a:lnTo>
                    <a:pt x="43" y="64"/>
                  </a:lnTo>
                  <a:lnTo>
                    <a:pt x="43" y="64"/>
                  </a:lnTo>
                  <a:lnTo>
                    <a:pt x="43" y="64"/>
                  </a:lnTo>
                  <a:lnTo>
                    <a:pt x="41" y="64"/>
                  </a:lnTo>
                  <a:lnTo>
                    <a:pt x="41" y="64"/>
                  </a:lnTo>
                  <a:lnTo>
                    <a:pt x="41" y="64"/>
                  </a:lnTo>
                  <a:lnTo>
                    <a:pt x="41" y="64"/>
                  </a:lnTo>
                  <a:lnTo>
                    <a:pt x="38" y="64"/>
                  </a:lnTo>
                  <a:lnTo>
                    <a:pt x="38" y="64"/>
                  </a:lnTo>
                  <a:lnTo>
                    <a:pt x="38" y="64"/>
                  </a:lnTo>
                  <a:lnTo>
                    <a:pt x="38" y="64"/>
                  </a:lnTo>
                  <a:lnTo>
                    <a:pt x="38" y="64"/>
                  </a:lnTo>
                  <a:lnTo>
                    <a:pt x="36" y="64"/>
                  </a:lnTo>
                  <a:lnTo>
                    <a:pt x="36" y="62"/>
                  </a:lnTo>
                  <a:lnTo>
                    <a:pt x="36" y="62"/>
                  </a:lnTo>
                  <a:lnTo>
                    <a:pt x="36" y="62"/>
                  </a:lnTo>
                  <a:lnTo>
                    <a:pt x="33" y="62"/>
                  </a:lnTo>
                  <a:lnTo>
                    <a:pt x="33" y="62"/>
                  </a:lnTo>
                  <a:lnTo>
                    <a:pt x="33" y="62"/>
                  </a:lnTo>
                  <a:lnTo>
                    <a:pt x="33" y="59"/>
                  </a:lnTo>
                  <a:lnTo>
                    <a:pt x="31" y="59"/>
                  </a:lnTo>
                  <a:lnTo>
                    <a:pt x="31" y="59"/>
                  </a:lnTo>
                  <a:lnTo>
                    <a:pt x="31" y="59"/>
                  </a:lnTo>
                  <a:lnTo>
                    <a:pt x="31" y="57"/>
                  </a:lnTo>
                  <a:lnTo>
                    <a:pt x="31" y="57"/>
                  </a:lnTo>
                  <a:lnTo>
                    <a:pt x="31" y="57"/>
                  </a:lnTo>
                  <a:lnTo>
                    <a:pt x="29" y="57"/>
                  </a:lnTo>
                  <a:lnTo>
                    <a:pt x="29" y="57"/>
                  </a:lnTo>
                  <a:lnTo>
                    <a:pt x="29" y="57"/>
                  </a:lnTo>
                  <a:lnTo>
                    <a:pt x="26" y="57"/>
                  </a:lnTo>
                  <a:lnTo>
                    <a:pt x="26" y="57"/>
                  </a:lnTo>
                  <a:lnTo>
                    <a:pt x="26" y="54"/>
                  </a:lnTo>
                  <a:lnTo>
                    <a:pt x="26" y="54"/>
                  </a:lnTo>
                  <a:lnTo>
                    <a:pt x="26" y="54"/>
                  </a:lnTo>
                  <a:lnTo>
                    <a:pt x="26" y="54"/>
                  </a:lnTo>
                  <a:lnTo>
                    <a:pt x="26" y="54"/>
                  </a:lnTo>
                  <a:lnTo>
                    <a:pt x="26" y="52"/>
                  </a:lnTo>
                  <a:lnTo>
                    <a:pt x="24" y="52"/>
                  </a:lnTo>
                  <a:lnTo>
                    <a:pt x="24" y="52"/>
                  </a:lnTo>
                  <a:lnTo>
                    <a:pt x="24" y="52"/>
                  </a:lnTo>
                  <a:lnTo>
                    <a:pt x="24" y="52"/>
                  </a:lnTo>
                  <a:lnTo>
                    <a:pt x="22" y="52"/>
                  </a:lnTo>
                  <a:lnTo>
                    <a:pt x="22" y="52"/>
                  </a:lnTo>
                  <a:lnTo>
                    <a:pt x="22" y="50"/>
                  </a:lnTo>
                  <a:lnTo>
                    <a:pt x="19" y="50"/>
                  </a:lnTo>
                  <a:lnTo>
                    <a:pt x="19" y="50"/>
                  </a:lnTo>
                  <a:lnTo>
                    <a:pt x="19" y="50"/>
                  </a:lnTo>
                  <a:lnTo>
                    <a:pt x="19" y="50"/>
                  </a:lnTo>
                  <a:lnTo>
                    <a:pt x="19" y="47"/>
                  </a:lnTo>
                  <a:lnTo>
                    <a:pt x="17" y="47"/>
                  </a:lnTo>
                  <a:lnTo>
                    <a:pt x="17" y="47"/>
                  </a:lnTo>
                  <a:lnTo>
                    <a:pt x="17" y="47"/>
                  </a:lnTo>
                  <a:lnTo>
                    <a:pt x="17" y="47"/>
                  </a:lnTo>
                  <a:lnTo>
                    <a:pt x="15" y="47"/>
                  </a:lnTo>
                  <a:lnTo>
                    <a:pt x="15" y="47"/>
                  </a:lnTo>
                  <a:lnTo>
                    <a:pt x="15" y="45"/>
                  </a:lnTo>
                  <a:lnTo>
                    <a:pt x="12" y="45"/>
                  </a:lnTo>
                  <a:lnTo>
                    <a:pt x="12" y="45"/>
                  </a:lnTo>
                  <a:lnTo>
                    <a:pt x="12" y="45"/>
                  </a:lnTo>
                  <a:lnTo>
                    <a:pt x="12" y="45"/>
                  </a:lnTo>
                  <a:lnTo>
                    <a:pt x="12" y="45"/>
                  </a:lnTo>
                  <a:lnTo>
                    <a:pt x="10" y="45"/>
                  </a:lnTo>
                  <a:lnTo>
                    <a:pt x="10" y="45"/>
                  </a:lnTo>
                  <a:lnTo>
                    <a:pt x="10" y="45"/>
                  </a:lnTo>
                  <a:lnTo>
                    <a:pt x="10" y="45"/>
                  </a:lnTo>
                  <a:lnTo>
                    <a:pt x="10" y="45"/>
                  </a:lnTo>
                  <a:lnTo>
                    <a:pt x="10" y="45"/>
                  </a:lnTo>
                  <a:lnTo>
                    <a:pt x="7" y="45"/>
                  </a:lnTo>
                  <a:lnTo>
                    <a:pt x="7" y="45"/>
                  </a:lnTo>
                  <a:lnTo>
                    <a:pt x="5" y="45"/>
                  </a:lnTo>
                  <a:lnTo>
                    <a:pt x="5" y="45"/>
                  </a:lnTo>
                  <a:lnTo>
                    <a:pt x="5" y="45"/>
                  </a:lnTo>
                  <a:lnTo>
                    <a:pt x="5" y="43"/>
                  </a:lnTo>
                  <a:lnTo>
                    <a:pt x="5" y="43"/>
                  </a:lnTo>
                  <a:lnTo>
                    <a:pt x="5" y="43"/>
                  </a:lnTo>
                  <a:lnTo>
                    <a:pt x="3" y="43"/>
                  </a:lnTo>
                  <a:lnTo>
                    <a:pt x="3" y="43"/>
                  </a:lnTo>
                  <a:lnTo>
                    <a:pt x="3" y="40"/>
                  </a:lnTo>
                  <a:lnTo>
                    <a:pt x="0" y="40"/>
                  </a:lnTo>
                  <a:lnTo>
                    <a:pt x="0" y="40"/>
                  </a:lnTo>
                  <a:lnTo>
                    <a:pt x="0" y="40"/>
                  </a:lnTo>
                  <a:lnTo>
                    <a:pt x="0" y="40"/>
                  </a:lnTo>
                  <a:lnTo>
                    <a:pt x="0" y="38"/>
                  </a:lnTo>
                  <a:lnTo>
                    <a:pt x="0" y="38"/>
                  </a:lnTo>
                  <a:lnTo>
                    <a:pt x="0" y="38"/>
                  </a:lnTo>
                  <a:lnTo>
                    <a:pt x="0" y="36"/>
                  </a:lnTo>
                  <a:lnTo>
                    <a:pt x="0" y="36"/>
                  </a:lnTo>
                  <a:lnTo>
                    <a:pt x="0" y="36"/>
                  </a:lnTo>
                  <a:lnTo>
                    <a:pt x="0" y="33"/>
                  </a:lnTo>
                  <a:lnTo>
                    <a:pt x="0" y="33"/>
                  </a:lnTo>
                  <a:lnTo>
                    <a:pt x="3" y="33"/>
                  </a:lnTo>
                  <a:lnTo>
                    <a:pt x="3" y="33"/>
                  </a:lnTo>
                  <a:lnTo>
                    <a:pt x="3" y="33"/>
                  </a:lnTo>
                  <a:lnTo>
                    <a:pt x="5" y="33"/>
                  </a:lnTo>
                  <a:lnTo>
                    <a:pt x="5" y="31"/>
                  </a:lnTo>
                  <a:lnTo>
                    <a:pt x="5" y="31"/>
                  </a:lnTo>
                  <a:lnTo>
                    <a:pt x="5" y="31"/>
                  </a:lnTo>
                  <a:lnTo>
                    <a:pt x="5" y="28"/>
                  </a:lnTo>
                  <a:lnTo>
                    <a:pt x="5" y="28"/>
                  </a:lnTo>
                  <a:lnTo>
                    <a:pt x="5" y="28"/>
                  </a:lnTo>
                  <a:lnTo>
                    <a:pt x="5" y="26"/>
                  </a:lnTo>
                  <a:lnTo>
                    <a:pt x="5" y="26"/>
                  </a:lnTo>
                  <a:lnTo>
                    <a:pt x="5" y="26"/>
                  </a:lnTo>
                  <a:lnTo>
                    <a:pt x="5" y="26"/>
                  </a:lnTo>
                  <a:lnTo>
                    <a:pt x="5" y="24"/>
                  </a:lnTo>
                  <a:lnTo>
                    <a:pt x="5" y="24"/>
                  </a:lnTo>
                  <a:lnTo>
                    <a:pt x="5" y="24"/>
                  </a:lnTo>
                  <a:lnTo>
                    <a:pt x="5" y="24"/>
                  </a:lnTo>
                  <a:lnTo>
                    <a:pt x="5" y="24"/>
                  </a:lnTo>
                  <a:lnTo>
                    <a:pt x="5" y="21"/>
                  </a:lnTo>
                  <a:lnTo>
                    <a:pt x="7" y="21"/>
                  </a:lnTo>
                  <a:lnTo>
                    <a:pt x="7" y="21"/>
                  </a:lnTo>
                  <a:lnTo>
                    <a:pt x="7" y="21"/>
                  </a:lnTo>
                  <a:lnTo>
                    <a:pt x="7" y="19"/>
                  </a:lnTo>
                  <a:lnTo>
                    <a:pt x="7" y="19"/>
                  </a:lnTo>
                  <a:lnTo>
                    <a:pt x="7" y="19"/>
                  </a:lnTo>
                  <a:lnTo>
                    <a:pt x="7" y="17"/>
                  </a:lnTo>
                  <a:lnTo>
                    <a:pt x="7" y="17"/>
                  </a:lnTo>
                  <a:lnTo>
                    <a:pt x="7" y="17"/>
                  </a:lnTo>
                  <a:lnTo>
                    <a:pt x="7" y="14"/>
                  </a:lnTo>
                  <a:lnTo>
                    <a:pt x="10" y="14"/>
                  </a:lnTo>
                  <a:lnTo>
                    <a:pt x="10" y="14"/>
                  </a:lnTo>
                  <a:lnTo>
                    <a:pt x="10" y="14"/>
                  </a:lnTo>
                  <a:lnTo>
                    <a:pt x="10" y="14"/>
                  </a:lnTo>
                  <a:lnTo>
                    <a:pt x="10" y="14"/>
                  </a:lnTo>
                  <a:lnTo>
                    <a:pt x="12" y="14"/>
                  </a:lnTo>
                  <a:lnTo>
                    <a:pt x="12" y="12"/>
                  </a:lnTo>
                  <a:lnTo>
                    <a:pt x="12" y="12"/>
                  </a:lnTo>
                  <a:lnTo>
                    <a:pt x="12" y="12"/>
                  </a:lnTo>
                  <a:lnTo>
                    <a:pt x="12" y="12"/>
                  </a:lnTo>
                  <a:lnTo>
                    <a:pt x="15" y="12"/>
                  </a:lnTo>
                  <a:lnTo>
                    <a:pt x="15" y="9"/>
                  </a:lnTo>
                  <a:lnTo>
                    <a:pt x="15" y="9"/>
                  </a:lnTo>
                  <a:lnTo>
                    <a:pt x="15" y="9"/>
                  </a:lnTo>
                  <a:lnTo>
                    <a:pt x="17" y="9"/>
                  </a:lnTo>
                  <a:lnTo>
                    <a:pt x="17" y="7"/>
                  </a:lnTo>
                  <a:lnTo>
                    <a:pt x="17" y="7"/>
                  </a:lnTo>
                  <a:lnTo>
                    <a:pt x="17" y="7"/>
                  </a:lnTo>
                  <a:lnTo>
                    <a:pt x="17" y="7"/>
                  </a:lnTo>
                  <a:lnTo>
                    <a:pt x="17" y="5"/>
                  </a:lnTo>
                  <a:lnTo>
                    <a:pt x="17" y="5"/>
                  </a:lnTo>
                  <a:lnTo>
                    <a:pt x="19" y="5"/>
                  </a:lnTo>
                  <a:lnTo>
                    <a:pt x="19" y="5"/>
                  </a:lnTo>
                  <a:lnTo>
                    <a:pt x="19" y="5"/>
                  </a:lnTo>
                  <a:lnTo>
                    <a:pt x="19" y="5"/>
                  </a:lnTo>
                  <a:lnTo>
                    <a:pt x="19" y="5"/>
                  </a:lnTo>
                  <a:lnTo>
                    <a:pt x="22" y="5"/>
                  </a:lnTo>
                  <a:lnTo>
                    <a:pt x="22" y="5"/>
                  </a:lnTo>
                  <a:lnTo>
                    <a:pt x="22" y="5"/>
                  </a:lnTo>
                  <a:lnTo>
                    <a:pt x="22" y="7"/>
                  </a:lnTo>
                  <a:lnTo>
                    <a:pt x="22" y="7"/>
                  </a:lnTo>
                  <a:lnTo>
                    <a:pt x="22" y="9"/>
                  </a:lnTo>
                  <a:lnTo>
                    <a:pt x="24" y="9"/>
                  </a:lnTo>
                  <a:lnTo>
                    <a:pt x="24" y="9"/>
                  </a:lnTo>
                  <a:lnTo>
                    <a:pt x="24" y="9"/>
                  </a:lnTo>
                  <a:lnTo>
                    <a:pt x="26" y="9"/>
                  </a:lnTo>
                  <a:lnTo>
                    <a:pt x="26" y="7"/>
                  </a:lnTo>
                  <a:lnTo>
                    <a:pt x="26" y="7"/>
                  </a:lnTo>
                  <a:lnTo>
                    <a:pt x="26" y="7"/>
                  </a:lnTo>
                  <a:lnTo>
                    <a:pt x="26" y="5"/>
                  </a:lnTo>
                  <a:lnTo>
                    <a:pt x="26" y="5"/>
                  </a:lnTo>
                  <a:lnTo>
                    <a:pt x="29" y="5"/>
                  </a:lnTo>
                  <a:lnTo>
                    <a:pt x="29" y="5"/>
                  </a:lnTo>
                  <a:lnTo>
                    <a:pt x="29" y="5"/>
                  </a:lnTo>
                  <a:lnTo>
                    <a:pt x="29" y="5"/>
                  </a:lnTo>
                  <a:lnTo>
                    <a:pt x="29" y="2"/>
                  </a:lnTo>
                  <a:lnTo>
                    <a:pt x="29" y="2"/>
                  </a:lnTo>
                  <a:lnTo>
                    <a:pt x="29" y="2"/>
                  </a:lnTo>
                  <a:lnTo>
                    <a:pt x="29" y="0"/>
                  </a:lnTo>
                  <a:lnTo>
                    <a:pt x="29" y="0"/>
                  </a:lnTo>
                  <a:lnTo>
                    <a:pt x="29" y="0"/>
                  </a:lnTo>
                  <a:lnTo>
                    <a:pt x="31" y="0"/>
                  </a:lnTo>
                  <a:lnTo>
                    <a:pt x="31" y="0"/>
                  </a:lnTo>
                  <a:lnTo>
                    <a:pt x="31" y="0"/>
                  </a:lnTo>
                  <a:lnTo>
                    <a:pt x="31" y="0"/>
                  </a:lnTo>
                  <a:lnTo>
                    <a:pt x="33" y="0"/>
                  </a:lnTo>
                  <a:lnTo>
                    <a:pt x="33" y="0"/>
                  </a:lnTo>
                  <a:lnTo>
                    <a:pt x="33" y="0"/>
                  </a:lnTo>
                  <a:lnTo>
                    <a:pt x="33" y="0"/>
                  </a:lnTo>
                  <a:lnTo>
                    <a:pt x="36" y="0"/>
                  </a:lnTo>
                  <a:lnTo>
                    <a:pt x="36" y="0"/>
                  </a:lnTo>
                  <a:lnTo>
                    <a:pt x="36" y="0"/>
                  </a:lnTo>
                  <a:lnTo>
                    <a:pt x="38" y="0"/>
                  </a:lnTo>
                  <a:lnTo>
                    <a:pt x="38" y="0"/>
                  </a:lnTo>
                  <a:lnTo>
                    <a:pt x="38" y="0"/>
                  </a:lnTo>
                  <a:lnTo>
                    <a:pt x="41" y="0"/>
                  </a:lnTo>
                  <a:lnTo>
                    <a:pt x="41" y="0"/>
                  </a:lnTo>
                  <a:lnTo>
                    <a:pt x="41" y="2"/>
                  </a:lnTo>
                  <a:lnTo>
                    <a:pt x="43" y="2"/>
                  </a:lnTo>
                  <a:lnTo>
                    <a:pt x="43" y="2"/>
                  </a:lnTo>
                  <a:lnTo>
                    <a:pt x="43" y="2"/>
                  </a:lnTo>
                  <a:lnTo>
                    <a:pt x="45" y="2"/>
                  </a:lnTo>
                  <a:lnTo>
                    <a:pt x="45" y="2"/>
                  </a:lnTo>
                  <a:lnTo>
                    <a:pt x="45"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9" name="Freeform 105"/>
            <p:cNvSpPr>
              <a:spLocks/>
            </p:cNvSpPr>
            <p:nvPr/>
          </p:nvSpPr>
          <p:spPr bwMode="auto">
            <a:xfrm>
              <a:off x="6013205" y="5295910"/>
              <a:ext cx="193721" cy="294884"/>
            </a:xfrm>
            <a:custGeom>
              <a:avLst/>
              <a:gdLst/>
              <a:ahLst/>
              <a:cxnLst>
                <a:cxn ang="0">
                  <a:pos x="88" y="121"/>
                </a:cxn>
                <a:cxn ang="0">
                  <a:pos x="88" y="128"/>
                </a:cxn>
                <a:cxn ang="0">
                  <a:pos x="90" y="135"/>
                </a:cxn>
                <a:cxn ang="0">
                  <a:pos x="85" y="133"/>
                </a:cxn>
                <a:cxn ang="0">
                  <a:pos x="78" y="133"/>
                </a:cxn>
                <a:cxn ang="0">
                  <a:pos x="74" y="137"/>
                </a:cxn>
                <a:cxn ang="0">
                  <a:pos x="69" y="133"/>
                </a:cxn>
                <a:cxn ang="0">
                  <a:pos x="64" y="128"/>
                </a:cxn>
                <a:cxn ang="0">
                  <a:pos x="59" y="123"/>
                </a:cxn>
                <a:cxn ang="0">
                  <a:pos x="52" y="118"/>
                </a:cxn>
                <a:cxn ang="0">
                  <a:pos x="47" y="118"/>
                </a:cxn>
                <a:cxn ang="0">
                  <a:pos x="43" y="114"/>
                </a:cxn>
                <a:cxn ang="0">
                  <a:pos x="38" y="109"/>
                </a:cxn>
                <a:cxn ang="0">
                  <a:pos x="36" y="104"/>
                </a:cxn>
                <a:cxn ang="0">
                  <a:pos x="29" y="102"/>
                </a:cxn>
                <a:cxn ang="0">
                  <a:pos x="24" y="97"/>
                </a:cxn>
                <a:cxn ang="0">
                  <a:pos x="26" y="88"/>
                </a:cxn>
                <a:cxn ang="0">
                  <a:pos x="21" y="83"/>
                </a:cxn>
                <a:cxn ang="0">
                  <a:pos x="17" y="76"/>
                </a:cxn>
                <a:cxn ang="0">
                  <a:pos x="12" y="71"/>
                </a:cxn>
                <a:cxn ang="0">
                  <a:pos x="12" y="64"/>
                </a:cxn>
                <a:cxn ang="0">
                  <a:pos x="10" y="57"/>
                </a:cxn>
                <a:cxn ang="0">
                  <a:pos x="10" y="50"/>
                </a:cxn>
                <a:cxn ang="0">
                  <a:pos x="7" y="43"/>
                </a:cxn>
                <a:cxn ang="0">
                  <a:pos x="7" y="35"/>
                </a:cxn>
                <a:cxn ang="0">
                  <a:pos x="0" y="35"/>
                </a:cxn>
                <a:cxn ang="0">
                  <a:pos x="5" y="31"/>
                </a:cxn>
                <a:cxn ang="0">
                  <a:pos x="2" y="24"/>
                </a:cxn>
                <a:cxn ang="0">
                  <a:pos x="5" y="16"/>
                </a:cxn>
                <a:cxn ang="0">
                  <a:pos x="0" y="12"/>
                </a:cxn>
                <a:cxn ang="0">
                  <a:pos x="0" y="2"/>
                </a:cxn>
                <a:cxn ang="0">
                  <a:pos x="5" y="2"/>
                </a:cxn>
                <a:cxn ang="0">
                  <a:pos x="12" y="5"/>
                </a:cxn>
                <a:cxn ang="0">
                  <a:pos x="14" y="9"/>
                </a:cxn>
                <a:cxn ang="0">
                  <a:pos x="21" y="12"/>
                </a:cxn>
                <a:cxn ang="0">
                  <a:pos x="21" y="19"/>
                </a:cxn>
                <a:cxn ang="0">
                  <a:pos x="21" y="24"/>
                </a:cxn>
                <a:cxn ang="0">
                  <a:pos x="24" y="24"/>
                </a:cxn>
                <a:cxn ang="0">
                  <a:pos x="29" y="19"/>
                </a:cxn>
                <a:cxn ang="0">
                  <a:pos x="36" y="24"/>
                </a:cxn>
                <a:cxn ang="0">
                  <a:pos x="40" y="19"/>
                </a:cxn>
                <a:cxn ang="0">
                  <a:pos x="43" y="12"/>
                </a:cxn>
                <a:cxn ang="0">
                  <a:pos x="50" y="14"/>
                </a:cxn>
                <a:cxn ang="0">
                  <a:pos x="52" y="21"/>
                </a:cxn>
                <a:cxn ang="0">
                  <a:pos x="57" y="26"/>
                </a:cxn>
                <a:cxn ang="0">
                  <a:pos x="62" y="28"/>
                </a:cxn>
                <a:cxn ang="0">
                  <a:pos x="66" y="35"/>
                </a:cxn>
                <a:cxn ang="0">
                  <a:pos x="69" y="40"/>
                </a:cxn>
                <a:cxn ang="0">
                  <a:pos x="71" y="47"/>
                </a:cxn>
                <a:cxn ang="0">
                  <a:pos x="71" y="57"/>
                </a:cxn>
                <a:cxn ang="0">
                  <a:pos x="71" y="64"/>
                </a:cxn>
                <a:cxn ang="0">
                  <a:pos x="71" y="71"/>
                </a:cxn>
                <a:cxn ang="0">
                  <a:pos x="71" y="78"/>
                </a:cxn>
                <a:cxn ang="0">
                  <a:pos x="71" y="85"/>
                </a:cxn>
                <a:cxn ang="0">
                  <a:pos x="71" y="97"/>
                </a:cxn>
                <a:cxn ang="0">
                  <a:pos x="76" y="102"/>
                </a:cxn>
                <a:cxn ang="0">
                  <a:pos x="81" y="107"/>
                </a:cxn>
                <a:cxn ang="0">
                  <a:pos x="83" y="114"/>
                </a:cxn>
              </a:cxnLst>
              <a:rect l="0" t="0" r="r" b="b"/>
              <a:pathLst>
                <a:path w="90" h="137">
                  <a:moveTo>
                    <a:pt x="85" y="114"/>
                  </a:moveTo>
                  <a:lnTo>
                    <a:pt x="85" y="116"/>
                  </a:lnTo>
                  <a:lnTo>
                    <a:pt x="85" y="116"/>
                  </a:lnTo>
                  <a:lnTo>
                    <a:pt x="85" y="116"/>
                  </a:lnTo>
                  <a:lnTo>
                    <a:pt x="85" y="118"/>
                  </a:lnTo>
                  <a:lnTo>
                    <a:pt x="85" y="118"/>
                  </a:lnTo>
                  <a:lnTo>
                    <a:pt x="85" y="118"/>
                  </a:lnTo>
                  <a:lnTo>
                    <a:pt x="85" y="121"/>
                  </a:lnTo>
                  <a:lnTo>
                    <a:pt x="88" y="121"/>
                  </a:lnTo>
                  <a:lnTo>
                    <a:pt x="88" y="121"/>
                  </a:lnTo>
                  <a:lnTo>
                    <a:pt x="85" y="121"/>
                  </a:lnTo>
                  <a:lnTo>
                    <a:pt x="85" y="123"/>
                  </a:lnTo>
                  <a:lnTo>
                    <a:pt x="88" y="123"/>
                  </a:lnTo>
                  <a:lnTo>
                    <a:pt x="88" y="123"/>
                  </a:lnTo>
                  <a:lnTo>
                    <a:pt x="88" y="123"/>
                  </a:lnTo>
                  <a:lnTo>
                    <a:pt x="88" y="123"/>
                  </a:lnTo>
                  <a:lnTo>
                    <a:pt x="88" y="126"/>
                  </a:lnTo>
                  <a:lnTo>
                    <a:pt x="88" y="126"/>
                  </a:lnTo>
                  <a:lnTo>
                    <a:pt x="88" y="126"/>
                  </a:lnTo>
                  <a:lnTo>
                    <a:pt x="88" y="128"/>
                  </a:lnTo>
                  <a:lnTo>
                    <a:pt x="90" y="128"/>
                  </a:lnTo>
                  <a:lnTo>
                    <a:pt x="90" y="128"/>
                  </a:lnTo>
                  <a:lnTo>
                    <a:pt x="90" y="130"/>
                  </a:lnTo>
                  <a:lnTo>
                    <a:pt x="90" y="130"/>
                  </a:lnTo>
                  <a:lnTo>
                    <a:pt x="90" y="133"/>
                  </a:lnTo>
                  <a:lnTo>
                    <a:pt x="90" y="133"/>
                  </a:lnTo>
                  <a:lnTo>
                    <a:pt x="90" y="133"/>
                  </a:lnTo>
                  <a:lnTo>
                    <a:pt x="90" y="133"/>
                  </a:lnTo>
                  <a:lnTo>
                    <a:pt x="90" y="133"/>
                  </a:lnTo>
                  <a:lnTo>
                    <a:pt x="90" y="135"/>
                  </a:lnTo>
                  <a:lnTo>
                    <a:pt x="90" y="135"/>
                  </a:lnTo>
                  <a:lnTo>
                    <a:pt x="88" y="135"/>
                  </a:lnTo>
                  <a:lnTo>
                    <a:pt x="88" y="135"/>
                  </a:lnTo>
                  <a:lnTo>
                    <a:pt x="88" y="135"/>
                  </a:lnTo>
                  <a:lnTo>
                    <a:pt x="85" y="135"/>
                  </a:lnTo>
                  <a:lnTo>
                    <a:pt x="85" y="135"/>
                  </a:lnTo>
                  <a:lnTo>
                    <a:pt x="85" y="135"/>
                  </a:lnTo>
                  <a:lnTo>
                    <a:pt x="85" y="135"/>
                  </a:lnTo>
                  <a:lnTo>
                    <a:pt x="85" y="135"/>
                  </a:lnTo>
                  <a:lnTo>
                    <a:pt x="85" y="133"/>
                  </a:lnTo>
                  <a:lnTo>
                    <a:pt x="85" y="133"/>
                  </a:lnTo>
                  <a:lnTo>
                    <a:pt x="83" y="133"/>
                  </a:lnTo>
                  <a:lnTo>
                    <a:pt x="83" y="133"/>
                  </a:lnTo>
                  <a:lnTo>
                    <a:pt x="81" y="133"/>
                  </a:lnTo>
                  <a:lnTo>
                    <a:pt x="81" y="133"/>
                  </a:lnTo>
                  <a:lnTo>
                    <a:pt x="81" y="133"/>
                  </a:lnTo>
                  <a:lnTo>
                    <a:pt x="81" y="133"/>
                  </a:lnTo>
                  <a:lnTo>
                    <a:pt x="78" y="133"/>
                  </a:lnTo>
                  <a:lnTo>
                    <a:pt x="78" y="133"/>
                  </a:lnTo>
                  <a:lnTo>
                    <a:pt x="78" y="133"/>
                  </a:lnTo>
                  <a:lnTo>
                    <a:pt x="78" y="133"/>
                  </a:lnTo>
                  <a:lnTo>
                    <a:pt x="76" y="133"/>
                  </a:lnTo>
                  <a:lnTo>
                    <a:pt x="76" y="135"/>
                  </a:lnTo>
                  <a:lnTo>
                    <a:pt x="76" y="135"/>
                  </a:lnTo>
                  <a:lnTo>
                    <a:pt x="76" y="135"/>
                  </a:lnTo>
                  <a:lnTo>
                    <a:pt x="74" y="135"/>
                  </a:lnTo>
                  <a:lnTo>
                    <a:pt x="74" y="137"/>
                  </a:lnTo>
                  <a:lnTo>
                    <a:pt x="74" y="137"/>
                  </a:lnTo>
                  <a:lnTo>
                    <a:pt x="74" y="137"/>
                  </a:lnTo>
                  <a:lnTo>
                    <a:pt x="74" y="137"/>
                  </a:lnTo>
                  <a:lnTo>
                    <a:pt x="71" y="137"/>
                  </a:lnTo>
                  <a:lnTo>
                    <a:pt x="71" y="137"/>
                  </a:lnTo>
                  <a:lnTo>
                    <a:pt x="71" y="137"/>
                  </a:lnTo>
                  <a:lnTo>
                    <a:pt x="71" y="135"/>
                  </a:lnTo>
                  <a:lnTo>
                    <a:pt x="71" y="135"/>
                  </a:lnTo>
                  <a:lnTo>
                    <a:pt x="69" y="135"/>
                  </a:lnTo>
                  <a:lnTo>
                    <a:pt x="69" y="133"/>
                  </a:lnTo>
                  <a:lnTo>
                    <a:pt x="69" y="133"/>
                  </a:lnTo>
                  <a:lnTo>
                    <a:pt x="69" y="133"/>
                  </a:lnTo>
                  <a:lnTo>
                    <a:pt x="69" y="133"/>
                  </a:lnTo>
                  <a:lnTo>
                    <a:pt x="69" y="130"/>
                  </a:lnTo>
                  <a:lnTo>
                    <a:pt x="69" y="130"/>
                  </a:lnTo>
                  <a:lnTo>
                    <a:pt x="69" y="130"/>
                  </a:lnTo>
                  <a:lnTo>
                    <a:pt x="66" y="130"/>
                  </a:lnTo>
                  <a:lnTo>
                    <a:pt x="66" y="130"/>
                  </a:lnTo>
                  <a:lnTo>
                    <a:pt x="66" y="130"/>
                  </a:lnTo>
                  <a:lnTo>
                    <a:pt x="66" y="128"/>
                  </a:lnTo>
                  <a:lnTo>
                    <a:pt x="64" y="128"/>
                  </a:lnTo>
                  <a:lnTo>
                    <a:pt x="64" y="128"/>
                  </a:lnTo>
                  <a:lnTo>
                    <a:pt x="64" y="128"/>
                  </a:lnTo>
                  <a:lnTo>
                    <a:pt x="62" y="128"/>
                  </a:lnTo>
                  <a:lnTo>
                    <a:pt x="62" y="126"/>
                  </a:lnTo>
                  <a:lnTo>
                    <a:pt x="62" y="126"/>
                  </a:lnTo>
                  <a:lnTo>
                    <a:pt x="62" y="126"/>
                  </a:lnTo>
                  <a:lnTo>
                    <a:pt x="59" y="126"/>
                  </a:lnTo>
                  <a:lnTo>
                    <a:pt x="59" y="126"/>
                  </a:lnTo>
                  <a:lnTo>
                    <a:pt x="59" y="126"/>
                  </a:lnTo>
                  <a:lnTo>
                    <a:pt x="59" y="123"/>
                  </a:lnTo>
                  <a:lnTo>
                    <a:pt x="59" y="123"/>
                  </a:lnTo>
                  <a:lnTo>
                    <a:pt x="59" y="123"/>
                  </a:lnTo>
                  <a:lnTo>
                    <a:pt x="57" y="123"/>
                  </a:lnTo>
                  <a:lnTo>
                    <a:pt x="57" y="123"/>
                  </a:lnTo>
                  <a:lnTo>
                    <a:pt x="55" y="123"/>
                  </a:lnTo>
                  <a:lnTo>
                    <a:pt x="55" y="123"/>
                  </a:lnTo>
                  <a:lnTo>
                    <a:pt x="55" y="123"/>
                  </a:lnTo>
                  <a:lnTo>
                    <a:pt x="55" y="123"/>
                  </a:lnTo>
                  <a:lnTo>
                    <a:pt x="55" y="121"/>
                  </a:lnTo>
                  <a:lnTo>
                    <a:pt x="55" y="121"/>
                  </a:lnTo>
                  <a:lnTo>
                    <a:pt x="52" y="121"/>
                  </a:lnTo>
                  <a:lnTo>
                    <a:pt x="52" y="118"/>
                  </a:lnTo>
                  <a:lnTo>
                    <a:pt x="52" y="118"/>
                  </a:lnTo>
                  <a:lnTo>
                    <a:pt x="52" y="118"/>
                  </a:lnTo>
                  <a:lnTo>
                    <a:pt x="52" y="118"/>
                  </a:lnTo>
                  <a:lnTo>
                    <a:pt x="52" y="116"/>
                  </a:lnTo>
                  <a:lnTo>
                    <a:pt x="50" y="116"/>
                  </a:lnTo>
                  <a:lnTo>
                    <a:pt x="50" y="116"/>
                  </a:lnTo>
                  <a:lnTo>
                    <a:pt x="50" y="116"/>
                  </a:lnTo>
                  <a:lnTo>
                    <a:pt x="47" y="116"/>
                  </a:lnTo>
                  <a:lnTo>
                    <a:pt x="47" y="116"/>
                  </a:lnTo>
                  <a:lnTo>
                    <a:pt x="47" y="118"/>
                  </a:lnTo>
                  <a:lnTo>
                    <a:pt x="47" y="118"/>
                  </a:lnTo>
                  <a:lnTo>
                    <a:pt x="47" y="116"/>
                  </a:lnTo>
                  <a:lnTo>
                    <a:pt x="47" y="116"/>
                  </a:lnTo>
                  <a:lnTo>
                    <a:pt x="47" y="116"/>
                  </a:lnTo>
                  <a:lnTo>
                    <a:pt x="47" y="114"/>
                  </a:lnTo>
                  <a:lnTo>
                    <a:pt x="45" y="114"/>
                  </a:lnTo>
                  <a:lnTo>
                    <a:pt x="45" y="114"/>
                  </a:lnTo>
                  <a:lnTo>
                    <a:pt x="45" y="114"/>
                  </a:lnTo>
                  <a:lnTo>
                    <a:pt x="45" y="114"/>
                  </a:lnTo>
                  <a:lnTo>
                    <a:pt x="43" y="114"/>
                  </a:lnTo>
                  <a:lnTo>
                    <a:pt x="43" y="114"/>
                  </a:lnTo>
                  <a:lnTo>
                    <a:pt x="43" y="114"/>
                  </a:lnTo>
                  <a:lnTo>
                    <a:pt x="43" y="111"/>
                  </a:lnTo>
                  <a:lnTo>
                    <a:pt x="40" y="111"/>
                  </a:lnTo>
                  <a:lnTo>
                    <a:pt x="40" y="111"/>
                  </a:lnTo>
                  <a:lnTo>
                    <a:pt x="40" y="111"/>
                  </a:lnTo>
                  <a:lnTo>
                    <a:pt x="40" y="111"/>
                  </a:lnTo>
                  <a:lnTo>
                    <a:pt x="40" y="109"/>
                  </a:lnTo>
                  <a:lnTo>
                    <a:pt x="38" y="109"/>
                  </a:lnTo>
                  <a:lnTo>
                    <a:pt x="38" y="109"/>
                  </a:lnTo>
                  <a:lnTo>
                    <a:pt x="38" y="109"/>
                  </a:lnTo>
                  <a:lnTo>
                    <a:pt x="38" y="109"/>
                  </a:lnTo>
                  <a:lnTo>
                    <a:pt x="38" y="109"/>
                  </a:lnTo>
                  <a:lnTo>
                    <a:pt x="38" y="109"/>
                  </a:lnTo>
                  <a:lnTo>
                    <a:pt x="38" y="107"/>
                  </a:lnTo>
                  <a:lnTo>
                    <a:pt x="38" y="107"/>
                  </a:lnTo>
                  <a:lnTo>
                    <a:pt x="36" y="107"/>
                  </a:lnTo>
                  <a:lnTo>
                    <a:pt x="36" y="104"/>
                  </a:lnTo>
                  <a:lnTo>
                    <a:pt x="36" y="104"/>
                  </a:lnTo>
                  <a:lnTo>
                    <a:pt x="36" y="104"/>
                  </a:lnTo>
                  <a:lnTo>
                    <a:pt x="33" y="104"/>
                  </a:lnTo>
                  <a:lnTo>
                    <a:pt x="33" y="104"/>
                  </a:lnTo>
                  <a:lnTo>
                    <a:pt x="33" y="104"/>
                  </a:lnTo>
                  <a:lnTo>
                    <a:pt x="33" y="104"/>
                  </a:lnTo>
                  <a:lnTo>
                    <a:pt x="31" y="104"/>
                  </a:lnTo>
                  <a:lnTo>
                    <a:pt x="31" y="104"/>
                  </a:lnTo>
                  <a:lnTo>
                    <a:pt x="31" y="102"/>
                  </a:lnTo>
                  <a:lnTo>
                    <a:pt x="29" y="102"/>
                  </a:lnTo>
                  <a:lnTo>
                    <a:pt x="29" y="102"/>
                  </a:lnTo>
                  <a:lnTo>
                    <a:pt x="29" y="102"/>
                  </a:lnTo>
                  <a:lnTo>
                    <a:pt x="29" y="102"/>
                  </a:lnTo>
                  <a:lnTo>
                    <a:pt x="29" y="99"/>
                  </a:lnTo>
                  <a:lnTo>
                    <a:pt x="29" y="99"/>
                  </a:lnTo>
                  <a:lnTo>
                    <a:pt x="26" y="99"/>
                  </a:lnTo>
                  <a:lnTo>
                    <a:pt x="26" y="99"/>
                  </a:lnTo>
                  <a:lnTo>
                    <a:pt x="26" y="97"/>
                  </a:lnTo>
                  <a:lnTo>
                    <a:pt x="26" y="97"/>
                  </a:lnTo>
                  <a:lnTo>
                    <a:pt x="24" y="97"/>
                  </a:lnTo>
                  <a:lnTo>
                    <a:pt x="24" y="97"/>
                  </a:lnTo>
                  <a:lnTo>
                    <a:pt x="24" y="97"/>
                  </a:lnTo>
                  <a:lnTo>
                    <a:pt x="24" y="95"/>
                  </a:lnTo>
                  <a:lnTo>
                    <a:pt x="24" y="95"/>
                  </a:lnTo>
                  <a:lnTo>
                    <a:pt x="24" y="95"/>
                  </a:lnTo>
                  <a:lnTo>
                    <a:pt x="24" y="92"/>
                  </a:lnTo>
                  <a:lnTo>
                    <a:pt x="24" y="92"/>
                  </a:lnTo>
                  <a:lnTo>
                    <a:pt x="24" y="92"/>
                  </a:lnTo>
                  <a:lnTo>
                    <a:pt x="26" y="92"/>
                  </a:lnTo>
                  <a:lnTo>
                    <a:pt x="26" y="90"/>
                  </a:lnTo>
                  <a:lnTo>
                    <a:pt x="26" y="90"/>
                  </a:lnTo>
                  <a:lnTo>
                    <a:pt x="26" y="88"/>
                  </a:lnTo>
                  <a:lnTo>
                    <a:pt x="26" y="88"/>
                  </a:lnTo>
                  <a:lnTo>
                    <a:pt x="24" y="88"/>
                  </a:lnTo>
                  <a:lnTo>
                    <a:pt x="24" y="85"/>
                  </a:lnTo>
                  <a:lnTo>
                    <a:pt x="24" y="85"/>
                  </a:lnTo>
                  <a:lnTo>
                    <a:pt x="24" y="85"/>
                  </a:lnTo>
                  <a:lnTo>
                    <a:pt x="21" y="85"/>
                  </a:lnTo>
                  <a:lnTo>
                    <a:pt x="21" y="85"/>
                  </a:lnTo>
                  <a:lnTo>
                    <a:pt x="21" y="85"/>
                  </a:lnTo>
                  <a:lnTo>
                    <a:pt x="21" y="83"/>
                  </a:lnTo>
                  <a:lnTo>
                    <a:pt x="21" y="83"/>
                  </a:lnTo>
                  <a:lnTo>
                    <a:pt x="21" y="83"/>
                  </a:lnTo>
                  <a:lnTo>
                    <a:pt x="21" y="80"/>
                  </a:lnTo>
                  <a:lnTo>
                    <a:pt x="21" y="80"/>
                  </a:lnTo>
                  <a:lnTo>
                    <a:pt x="19" y="80"/>
                  </a:lnTo>
                  <a:lnTo>
                    <a:pt x="19" y="78"/>
                  </a:lnTo>
                  <a:lnTo>
                    <a:pt x="19" y="78"/>
                  </a:lnTo>
                  <a:lnTo>
                    <a:pt x="19" y="78"/>
                  </a:lnTo>
                  <a:lnTo>
                    <a:pt x="19" y="78"/>
                  </a:lnTo>
                  <a:lnTo>
                    <a:pt x="19" y="76"/>
                  </a:lnTo>
                  <a:lnTo>
                    <a:pt x="17" y="76"/>
                  </a:lnTo>
                  <a:lnTo>
                    <a:pt x="17" y="76"/>
                  </a:lnTo>
                  <a:lnTo>
                    <a:pt x="17" y="76"/>
                  </a:lnTo>
                  <a:lnTo>
                    <a:pt x="17" y="73"/>
                  </a:lnTo>
                  <a:lnTo>
                    <a:pt x="14" y="73"/>
                  </a:lnTo>
                  <a:lnTo>
                    <a:pt x="14" y="73"/>
                  </a:lnTo>
                  <a:lnTo>
                    <a:pt x="14" y="73"/>
                  </a:lnTo>
                  <a:lnTo>
                    <a:pt x="14" y="73"/>
                  </a:lnTo>
                  <a:lnTo>
                    <a:pt x="14" y="73"/>
                  </a:lnTo>
                  <a:lnTo>
                    <a:pt x="12" y="73"/>
                  </a:lnTo>
                  <a:lnTo>
                    <a:pt x="12" y="71"/>
                  </a:lnTo>
                  <a:lnTo>
                    <a:pt x="12" y="71"/>
                  </a:lnTo>
                  <a:lnTo>
                    <a:pt x="12" y="69"/>
                  </a:lnTo>
                  <a:lnTo>
                    <a:pt x="12" y="69"/>
                  </a:lnTo>
                  <a:lnTo>
                    <a:pt x="12" y="66"/>
                  </a:lnTo>
                  <a:lnTo>
                    <a:pt x="14" y="66"/>
                  </a:lnTo>
                  <a:lnTo>
                    <a:pt x="14" y="66"/>
                  </a:lnTo>
                  <a:lnTo>
                    <a:pt x="12" y="66"/>
                  </a:lnTo>
                  <a:lnTo>
                    <a:pt x="12" y="64"/>
                  </a:lnTo>
                  <a:lnTo>
                    <a:pt x="12" y="64"/>
                  </a:lnTo>
                  <a:lnTo>
                    <a:pt x="12" y="64"/>
                  </a:lnTo>
                  <a:lnTo>
                    <a:pt x="12" y="64"/>
                  </a:lnTo>
                  <a:lnTo>
                    <a:pt x="10" y="64"/>
                  </a:lnTo>
                  <a:lnTo>
                    <a:pt x="10" y="64"/>
                  </a:lnTo>
                  <a:lnTo>
                    <a:pt x="10" y="64"/>
                  </a:lnTo>
                  <a:lnTo>
                    <a:pt x="10" y="62"/>
                  </a:lnTo>
                  <a:lnTo>
                    <a:pt x="10" y="62"/>
                  </a:lnTo>
                  <a:lnTo>
                    <a:pt x="10" y="59"/>
                  </a:lnTo>
                  <a:lnTo>
                    <a:pt x="10" y="59"/>
                  </a:lnTo>
                  <a:lnTo>
                    <a:pt x="10" y="59"/>
                  </a:lnTo>
                  <a:lnTo>
                    <a:pt x="10" y="57"/>
                  </a:lnTo>
                  <a:lnTo>
                    <a:pt x="10" y="57"/>
                  </a:lnTo>
                  <a:lnTo>
                    <a:pt x="12" y="57"/>
                  </a:lnTo>
                  <a:lnTo>
                    <a:pt x="12" y="54"/>
                  </a:lnTo>
                  <a:lnTo>
                    <a:pt x="12" y="54"/>
                  </a:lnTo>
                  <a:lnTo>
                    <a:pt x="10" y="54"/>
                  </a:lnTo>
                  <a:lnTo>
                    <a:pt x="10" y="54"/>
                  </a:lnTo>
                  <a:lnTo>
                    <a:pt x="10" y="52"/>
                  </a:lnTo>
                  <a:lnTo>
                    <a:pt x="10" y="52"/>
                  </a:lnTo>
                  <a:lnTo>
                    <a:pt x="10" y="50"/>
                  </a:lnTo>
                  <a:lnTo>
                    <a:pt x="10" y="50"/>
                  </a:lnTo>
                  <a:lnTo>
                    <a:pt x="10" y="50"/>
                  </a:lnTo>
                  <a:lnTo>
                    <a:pt x="10" y="47"/>
                  </a:lnTo>
                  <a:lnTo>
                    <a:pt x="10" y="47"/>
                  </a:lnTo>
                  <a:lnTo>
                    <a:pt x="7" y="47"/>
                  </a:lnTo>
                  <a:lnTo>
                    <a:pt x="7" y="45"/>
                  </a:lnTo>
                  <a:lnTo>
                    <a:pt x="7" y="45"/>
                  </a:lnTo>
                  <a:lnTo>
                    <a:pt x="7" y="45"/>
                  </a:lnTo>
                  <a:lnTo>
                    <a:pt x="7" y="45"/>
                  </a:lnTo>
                  <a:lnTo>
                    <a:pt x="7" y="45"/>
                  </a:lnTo>
                  <a:lnTo>
                    <a:pt x="7" y="43"/>
                  </a:lnTo>
                  <a:lnTo>
                    <a:pt x="5" y="43"/>
                  </a:lnTo>
                  <a:lnTo>
                    <a:pt x="5" y="43"/>
                  </a:lnTo>
                  <a:lnTo>
                    <a:pt x="5" y="40"/>
                  </a:lnTo>
                  <a:lnTo>
                    <a:pt x="5" y="40"/>
                  </a:lnTo>
                  <a:lnTo>
                    <a:pt x="5" y="40"/>
                  </a:lnTo>
                  <a:lnTo>
                    <a:pt x="5" y="40"/>
                  </a:lnTo>
                  <a:lnTo>
                    <a:pt x="5" y="38"/>
                  </a:lnTo>
                  <a:lnTo>
                    <a:pt x="7" y="38"/>
                  </a:lnTo>
                  <a:lnTo>
                    <a:pt x="7" y="38"/>
                  </a:lnTo>
                  <a:lnTo>
                    <a:pt x="7" y="35"/>
                  </a:lnTo>
                  <a:lnTo>
                    <a:pt x="5" y="35"/>
                  </a:lnTo>
                  <a:lnTo>
                    <a:pt x="5" y="35"/>
                  </a:lnTo>
                  <a:lnTo>
                    <a:pt x="5" y="35"/>
                  </a:lnTo>
                  <a:lnTo>
                    <a:pt x="5" y="35"/>
                  </a:lnTo>
                  <a:lnTo>
                    <a:pt x="5" y="35"/>
                  </a:lnTo>
                  <a:lnTo>
                    <a:pt x="2" y="35"/>
                  </a:lnTo>
                  <a:lnTo>
                    <a:pt x="2" y="35"/>
                  </a:lnTo>
                  <a:lnTo>
                    <a:pt x="0" y="35"/>
                  </a:lnTo>
                  <a:lnTo>
                    <a:pt x="0" y="35"/>
                  </a:lnTo>
                  <a:lnTo>
                    <a:pt x="0" y="35"/>
                  </a:lnTo>
                  <a:lnTo>
                    <a:pt x="0" y="33"/>
                  </a:lnTo>
                  <a:lnTo>
                    <a:pt x="0" y="33"/>
                  </a:lnTo>
                  <a:lnTo>
                    <a:pt x="0" y="31"/>
                  </a:lnTo>
                  <a:lnTo>
                    <a:pt x="0" y="31"/>
                  </a:lnTo>
                  <a:lnTo>
                    <a:pt x="2" y="31"/>
                  </a:lnTo>
                  <a:lnTo>
                    <a:pt x="2" y="31"/>
                  </a:lnTo>
                  <a:lnTo>
                    <a:pt x="5" y="31"/>
                  </a:lnTo>
                  <a:lnTo>
                    <a:pt x="5" y="31"/>
                  </a:lnTo>
                  <a:lnTo>
                    <a:pt x="5" y="31"/>
                  </a:lnTo>
                  <a:lnTo>
                    <a:pt x="5" y="31"/>
                  </a:lnTo>
                  <a:lnTo>
                    <a:pt x="5" y="31"/>
                  </a:lnTo>
                  <a:lnTo>
                    <a:pt x="5" y="28"/>
                  </a:lnTo>
                  <a:lnTo>
                    <a:pt x="5" y="28"/>
                  </a:lnTo>
                  <a:lnTo>
                    <a:pt x="5" y="28"/>
                  </a:lnTo>
                  <a:lnTo>
                    <a:pt x="5" y="26"/>
                  </a:lnTo>
                  <a:lnTo>
                    <a:pt x="5" y="26"/>
                  </a:lnTo>
                  <a:lnTo>
                    <a:pt x="5" y="26"/>
                  </a:lnTo>
                  <a:lnTo>
                    <a:pt x="5" y="24"/>
                  </a:lnTo>
                  <a:lnTo>
                    <a:pt x="5" y="24"/>
                  </a:lnTo>
                  <a:lnTo>
                    <a:pt x="2" y="24"/>
                  </a:lnTo>
                  <a:lnTo>
                    <a:pt x="2" y="24"/>
                  </a:lnTo>
                  <a:lnTo>
                    <a:pt x="2" y="21"/>
                  </a:lnTo>
                  <a:lnTo>
                    <a:pt x="5" y="21"/>
                  </a:lnTo>
                  <a:lnTo>
                    <a:pt x="5" y="21"/>
                  </a:lnTo>
                  <a:lnTo>
                    <a:pt x="5" y="21"/>
                  </a:lnTo>
                  <a:lnTo>
                    <a:pt x="5" y="21"/>
                  </a:lnTo>
                  <a:lnTo>
                    <a:pt x="5" y="19"/>
                  </a:lnTo>
                  <a:lnTo>
                    <a:pt x="5" y="19"/>
                  </a:lnTo>
                  <a:lnTo>
                    <a:pt x="5" y="19"/>
                  </a:lnTo>
                  <a:lnTo>
                    <a:pt x="5" y="16"/>
                  </a:lnTo>
                  <a:lnTo>
                    <a:pt x="5" y="16"/>
                  </a:lnTo>
                  <a:lnTo>
                    <a:pt x="5" y="16"/>
                  </a:lnTo>
                  <a:lnTo>
                    <a:pt x="5" y="14"/>
                  </a:lnTo>
                  <a:lnTo>
                    <a:pt x="5" y="14"/>
                  </a:lnTo>
                  <a:lnTo>
                    <a:pt x="2" y="14"/>
                  </a:lnTo>
                  <a:lnTo>
                    <a:pt x="2" y="14"/>
                  </a:lnTo>
                  <a:lnTo>
                    <a:pt x="2" y="12"/>
                  </a:lnTo>
                  <a:lnTo>
                    <a:pt x="2" y="12"/>
                  </a:lnTo>
                  <a:lnTo>
                    <a:pt x="2" y="12"/>
                  </a:lnTo>
                  <a:lnTo>
                    <a:pt x="0" y="12"/>
                  </a:lnTo>
                  <a:lnTo>
                    <a:pt x="0" y="9"/>
                  </a:lnTo>
                  <a:lnTo>
                    <a:pt x="0" y="9"/>
                  </a:lnTo>
                  <a:lnTo>
                    <a:pt x="0" y="9"/>
                  </a:lnTo>
                  <a:lnTo>
                    <a:pt x="0" y="7"/>
                  </a:lnTo>
                  <a:lnTo>
                    <a:pt x="0" y="7"/>
                  </a:lnTo>
                  <a:lnTo>
                    <a:pt x="0" y="5"/>
                  </a:lnTo>
                  <a:lnTo>
                    <a:pt x="0" y="5"/>
                  </a:lnTo>
                  <a:lnTo>
                    <a:pt x="0" y="5"/>
                  </a:lnTo>
                  <a:lnTo>
                    <a:pt x="0" y="5"/>
                  </a:lnTo>
                  <a:lnTo>
                    <a:pt x="0" y="2"/>
                  </a:lnTo>
                  <a:lnTo>
                    <a:pt x="0" y="2"/>
                  </a:lnTo>
                  <a:lnTo>
                    <a:pt x="0" y="0"/>
                  </a:lnTo>
                  <a:lnTo>
                    <a:pt x="0" y="0"/>
                  </a:lnTo>
                  <a:lnTo>
                    <a:pt x="2" y="0"/>
                  </a:lnTo>
                  <a:lnTo>
                    <a:pt x="2" y="0"/>
                  </a:lnTo>
                  <a:lnTo>
                    <a:pt x="5" y="0"/>
                  </a:lnTo>
                  <a:lnTo>
                    <a:pt x="5" y="0"/>
                  </a:lnTo>
                  <a:lnTo>
                    <a:pt x="5" y="0"/>
                  </a:lnTo>
                  <a:lnTo>
                    <a:pt x="5" y="2"/>
                  </a:lnTo>
                  <a:lnTo>
                    <a:pt x="5" y="2"/>
                  </a:lnTo>
                  <a:lnTo>
                    <a:pt x="5" y="5"/>
                  </a:lnTo>
                  <a:lnTo>
                    <a:pt x="5" y="5"/>
                  </a:lnTo>
                  <a:lnTo>
                    <a:pt x="7" y="5"/>
                  </a:lnTo>
                  <a:lnTo>
                    <a:pt x="7" y="5"/>
                  </a:lnTo>
                  <a:lnTo>
                    <a:pt x="7" y="5"/>
                  </a:lnTo>
                  <a:lnTo>
                    <a:pt x="7" y="5"/>
                  </a:lnTo>
                  <a:lnTo>
                    <a:pt x="10" y="5"/>
                  </a:lnTo>
                  <a:lnTo>
                    <a:pt x="10" y="5"/>
                  </a:lnTo>
                  <a:lnTo>
                    <a:pt x="10" y="5"/>
                  </a:lnTo>
                  <a:lnTo>
                    <a:pt x="12" y="5"/>
                  </a:lnTo>
                  <a:lnTo>
                    <a:pt x="12" y="5"/>
                  </a:lnTo>
                  <a:lnTo>
                    <a:pt x="12" y="5"/>
                  </a:lnTo>
                  <a:lnTo>
                    <a:pt x="12" y="5"/>
                  </a:lnTo>
                  <a:lnTo>
                    <a:pt x="14" y="5"/>
                  </a:lnTo>
                  <a:lnTo>
                    <a:pt x="14" y="5"/>
                  </a:lnTo>
                  <a:lnTo>
                    <a:pt x="14" y="5"/>
                  </a:lnTo>
                  <a:lnTo>
                    <a:pt x="14" y="7"/>
                  </a:lnTo>
                  <a:lnTo>
                    <a:pt x="14" y="7"/>
                  </a:lnTo>
                  <a:lnTo>
                    <a:pt x="14" y="7"/>
                  </a:lnTo>
                  <a:lnTo>
                    <a:pt x="14" y="9"/>
                  </a:lnTo>
                  <a:lnTo>
                    <a:pt x="14" y="9"/>
                  </a:lnTo>
                  <a:lnTo>
                    <a:pt x="14" y="12"/>
                  </a:lnTo>
                  <a:lnTo>
                    <a:pt x="17" y="12"/>
                  </a:lnTo>
                  <a:lnTo>
                    <a:pt x="17" y="12"/>
                  </a:lnTo>
                  <a:lnTo>
                    <a:pt x="19" y="12"/>
                  </a:lnTo>
                  <a:lnTo>
                    <a:pt x="19" y="9"/>
                  </a:lnTo>
                  <a:lnTo>
                    <a:pt x="19" y="9"/>
                  </a:lnTo>
                  <a:lnTo>
                    <a:pt x="19" y="12"/>
                  </a:lnTo>
                  <a:lnTo>
                    <a:pt x="19" y="12"/>
                  </a:lnTo>
                  <a:lnTo>
                    <a:pt x="21" y="12"/>
                  </a:lnTo>
                  <a:lnTo>
                    <a:pt x="21" y="12"/>
                  </a:lnTo>
                  <a:lnTo>
                    <a:pt x="21" y="12"/>
                  </a:lnTo>
                  <a:lnTo>
                    <a:pt x="21" y="14"/>
                  </a:lnTo>
                  <a:lnTo>
                    <a:pt x="21" y="14"/>
                  </a:lnTo>
                  <a:lnTo>
                    <a:pt x="21" y="14"/>
                  </a:lnTo>
                  <a:lnTo>
                    <a:pt x="21" y="14"/>
                  </a:lnTo>
                  <a:lnTo>
                    <a:pt x="21" y="14"/>
                  </a:lnTo>
                  <a:lnTo>
                    <a:pt x="21" y="16"/>
                  </a:lnTo>
                  <a:lnTo>
                    <a:pt x="21" y="16"/>
                  </a:lnTo>
                  <a:lnTo>
                    <a:pt x="21" y="19"/>
                  </a:lnTo>
                  <a:lnTo>
                    <a:pt x="21" y="19"/>
                  </a:lnTo>
                  <a:lnTo>
                    <a:pt x="21" y="19"/>
                  </a:lnTo>
                  <a:lnTo>
                    <a:pt x="19" y="19"/>
                  </a:lnTo>
                  <a:lnTo>
                    <a:pt x="19" y="21"/>
                  </a:lnTo>
                  <a:lnTo>
                    <a:pt x="19" y="21"/>
                  </a:lnTo>
                  <a:lnTo>
                    <a:pt x="19" y="21"/>
                  </a:lnTo>
                  <a:lnTo>
                    <a:pt x="19" y="24"/>
                  </a:lnTo>
                  <a:lnTo>
                    <a:pt x="19" y="24"/>
                  </a:lnTo>
                  <a:lnTo>
                    <a:pt x="19" y="24"/>
                  </a:lnTo>
                  <a:lnTo>
                    <a:pt x="21" y="24"/>
                  </a:lnTo>
                  <a:lnTo>
                    <a:pt x="21" y="26"/>
                  </a:lnTo>
                  <a:lnTo>
                    <a:pt x="21" y="26"/>
                  </a:lnTo>
                  <a:lnTo>
                    <a:pt x="21" y="26"/>
                  </a:lnTo>
                  <a:lnTo>
                    <a:pt x="21" y="26"/>
                  </a:lnTo>
                  <a:lnTo>
                    <a:pt x="21" y="26"/>
                  </a:lnTo>
                  <a:lnTo>
                    <a:pt x="21" y="26"/>
                  </a:lnTo>
                  <a:lnTo>
                    <a:pt x="24" y="26"/>
                  </a:lnTo>
                  <a:lnTo>
                    <a:pt x="24" y="26"/>
                  </a:lnTo>
                  <a:lnTo>
                    <a:pt x="24" y="26"/>
                  </a:lnTo>
                  <a:lnTo>
                    <a:pt x="24" y="24"/>
                  </a:lnTo>
                  <a:lnTo>
                    <a:pt x="24" y="24"/>
                  </a:lnTo>
                  <a:lnTo>
                    <a:pt x="26" y="24"/>
                  </a:lnTo>
                  <a:lnTo>
                    <a:pt x="26" y="24"/>
                  </a:lnTo>
                  <a:lnTo>
                    <a:pt x="26" y="21"/>
                  </a:lnTo>
                  <a:lnTo>
                    <a:pt x="26" y="21"/>
                  </a:lnTo>
                  <a:lnTo>
                    <a:pt x="26" y="21"/>
                  </a:lnTo>
                  <a:lnTo>
                    <a:pt x="29" y="21"/>
                  </a:lnTo>
                  <a:lnTo>
                    <a:pt x="29" y="21"/>
                  </a:lnTo>
                  <a:lnTo>
                    <a:pt x="29" y="21"/>
                  </a:lnTo>
                  <a:lnTo>
                    <a:pt x="29" y="19"/>
                  </a:lnTo>
                  <a:lnTo>
                    <a:pt x="31" y="19"/>
                  </a:lnTo>
                  <a:lnTo>
                    <a:pt x="31" y="19"/>
                  </a:lnTo>
                  <a:lnTo>
                    <a:pt x="33" y="19"/>
                  </a:lnTo>
                  <a:lnTo>
                    <a:pt x="33" y="21"/>
                  </a:lnTo>
                  <a:lnTo>
                    <a:pt x="33" y="21"/>
                  </a:lnTo>
                  <a:lnTo>
                    <a:pt x="33" y="21"/>
                  </a:lnTo>
                  <a:lnTo>
                    <a:pt x="33" y="24"/>
                  </a:lnTo>
                  <a:lnTo>
                    <a:pt x="33" y="24"/>
                  </a:lnTo>
                  <a:lnTo>
                    <a:pt x="36" y="24"/>
                  </a:lnTo>
                  <a:lnTo>
                    <a:pt x="36" y="24"/>
                  </a:lnTo>
                  <a:lnTo>
                    <a:pt x="36" y="24"/>
                  </a:lnTo>
                  <a:lnTo>
                    <a:pt x="38" y="24"/>
                  </a:lnTo>
                  <a:lnTo>
                    <a:pt x="38" y="24"/>
                  </a:lnTo>
                  <a:lnTo>
                    <a:pt x="38" y="24"/>
                  </a:lnTo>
                  <a:lnTo>
                    <a:pt x="38" y="21"/>
                  </a:lnTo>
                  <a:lnTo>
                    <a:pt x="38" y="21"/>
                  </a:lnTo>
                  <a:lnTo>
                    <a:pt x="38" y="21"/>
                  </a:lnTo>
                  <a:lnTo>
                    <a:pt x="38" y="19"/>
                  </a:lnTo>
                  <a:lnTo>
                    <a:pt x="38" y="19"/>
                  </a:lnTo>
                  <a:lnTo>
                    <a:pt x="40" y="19"/>
                  </a:lnTo>
                  <a:lnTo>
                    <a:pt x="40" y="16"/>
                  </a:lnTo>
                  <a:lnTo>
                    <a:pt x="40" y="16"/>
                  </a:lnTo>
                  <a:lnTo>
                    <a:pt x="40" y="16"/>
                  </a:lnTo>
                  <a:lnTo>
                    <a:pt x="40" y="14"/>
                  </a:lnTo>
                  <a:lnTo>
                    <a:pt x="40" y="14"/>
                  </a:lnTo>
                  <a:lnTo>
                    <a:pt x="43" y="14"/>
                  </a:lnTo>
                  <a:lnTo>
                    <a:pt x="43" y="14"/>
                  </a:lnTo>
                  <a:lnTo>
                    <a:pt x="43" y="14"/>
                  </a:lnTo>
                  <a:lnTo>
                    <a:pt x="43" y="12"/>
                  </a:lnTo>
                  <a:lnTo>
                    <a:pt x="43" y="12"/>
                  </a:lnTo>
                  <a:lnTo>
                    <a:pt x="43" y="12"/>
                  </a:lnTo>
                  <a:lnTo>
                    <a:pt x="45" y="12"/>
                  </a:lnTo>
                  <a:lnTo>
                    <a:pt x="45" y="12"/>
                  </a:lnTo>
                  <a:lnTo>
                    <a:pt x="45" y="12"/>
                  </a:lnTo>
                  <a:lnTo>
                    <a:pt x="47" y="12"/>
                  </a:lnTo>
                  <a:lnTo>
                    <a:pt x="47" y="12"/>
                  </a:lnTo>
                  <a:lnTo>
                    <a:pt x="47" y="12"/>
                  </a:lnTo>
                  <a:lnTo>
                    <a:pt x="47" y="12"/>
                  </a:lnTo>
                  <a:lnTo>
                    <a:pt x="47" y="14"/>
                  </a:lnTo>
                  <a:lnTo>
                    <a:pt x="50" y="14"/>
                  </a:lnTo>
                  <a:lnTo>
                    <a:pt x="50" y="14"/>
                  </a:lnTo>
                  <a:lnTo>
                    <a:pt x="50" y="14"/>
                  </a:lnTo>
                  <a:lnTo>
                    <a:pt x="50" y="14"/>
                  </a:lnTo>
                  <a:lnTo>
                    <a:pt x="50" y="16"/>
                  </a:lnTo>
                  <a:lnTo>
                    <a:pt x="50" y="16"/>
                  </a:lnTo>
                  <a:lnTo>
                    <a:pt x="52" y="16"/>
                  </a:lnTo>
                  <a:lnTo>
                    <a:pt x="52" y="19"/>
                  </a:lnTo>
                  <a:lnTo>
                    <a:pt x="52" y="19"/>
                  </a:lnTo>
                  <a:lnTo>
                    <a:pt x="52" y="19"/>
                  </a:lnTo>
                  <a:lnTo>
                    <a:pt x="52" y="21"/>
                  </a:lnTo>
                  <a:lnTo>
                    <a:pt x="52" y="21"/>
                  </a:lnTo>
                  <a:lnTo>
                    <a:pt x="55" y="21"/>
                  </a:lnTo>
                  <a:lnTo>
                    <a:pt x="55" y="21"/>
                  </a:lnTo>
                  <a:lnTo>
                    <a:pt x="55" y="21"/>
                  </a:lnTo>
                  <a:lnTo>
                    <a:pt x="55" y="24"/>
                  </a:lnTo>
                  <a:lnTo>
                    <a:pt x="55" y="24"/>
                  </a:lnTo>
                  <a:lnTo>
                    <a:pt x="55" y="24"/>
                  </a:lnTo>
                  <a:lnTo>
                    <a:pt x="55" y="26"/>
                  </a:lnTo>
                  <a:lnTo>
                    <a:pt x="57" y="26"/>
                  </a:lnTo>
                  <a:lnTo>
                    <a:pt x="57" y="26"/>
                  </a:lnTo>
                  <a:lnTo>
                    <a:pt x="57" y="26"/>
                  </a:lnTo>
                  <a:lnTo>
                    <a:pt x="59" y="26"/>
                  </a:lnTo>
                  <a:lnTo>
                    <a:pt x="59" y="26"/>
                  </a:lnTo>
                  <a:lnTo>
                    <a:pt x="59" y="26"/>
                  </a:lnTo>
                  <a:lnTo>
                    <a:pt x="59" y="28"/>
                  </a:lnTo>
                  <a:lnTo>
                    <a:pt x="59" y="28"/>
                  </a:lnTo>
                  <a:lnTo>
                    <a:pt x="62" y="28"/>
                  </a:lnTo>
                  <a:lnTo>
                    <a:pt x="62" y="28"/>
                  </a:lnTo>
                  <a:lnTo>
                    <a:pt x="62" y="28"/>
                  </a:lnTo>
                  <a:lnTo>
                    <a:pt x="62" y="28"/>
                  </a:lnTo>
                  <a:lnTo>
                    <a:pt x="62" y="31"/>
                  </a:lnTo>
                  <a:lnTo>
                    <a:pt x="64" y="31"/>
                  </a:lnTo>
                  <a:lnTo>
                    <a:pt x="64" y="31"/>
                  </a:lnTo>
                  <a:lnTo>
                    <a:pt x="64" y="31"/>
                  </a:lnTo>
                  <a:lnTo>
                    <a:pt x="64" y="33"/>
                  </a:lnTo>
                  <a:lnTo>
                    <a:pt x="66" y="33"/>
                  </a:lnTo>
                  <a:lnTo>
                    <a:pt x="66" y="33"/>
                  </a:lnTo>
                  <a:lnTo>
                    <a:pt x="66" y="35"/>
                  </a:lnTo>
                  <a:lnTo>
                    <a:pt x="66" y="35"/>
                  </a:lnTo>
                  <a:lnTo>
                    <a:pt x="66" y="35"/>
                  </a:lnTo>
                  <a:lnTo>
                    <a:pt x="66" y="35"/>
                  </a:lnTo>
                  <a:lnTo>
                    <a:pt x="66" y="35"/>
                  </a:lnTo>
                  <a:lnTo>
                    <a:pt x="69" y="35"/>
                  </a:lnTo>
                  <a:lnTo>
                    <a:pt x="69" y="38"/>
                  </a:lnTo>
                  <a:lnTo>
                    <a:pt x="66" y="38"/>
                  </a:lnTo>
                  <a:lnTo>
                    <a:pt x="66" y="38"/>
                  </a:lnTo>
                  <a:lnTo>
                    <a:pt x="69" y="38"/>
                  </a:lnTo>
                  <a:lnTo>
                    <a:pt x="69" y="40"/>
                  </a:lnTo>
                  <a:lnTo>
                    <a:pt x="69" y="40"/>
                  </a:lnTo>
                  <a:lnTo>
                    <a:pt x="69" y="40"/>
                  </a:lnTo>
                  <a:lnTo>
                    <a:pt x="69" y="43"/>
                  </a:lnTo>
                  <a:lnTo>
                    <a:pt x="69" y="43"/>
                  </a:lnTo>
                  <a:lnTo>
                    <a:pt x="69" y="43"/>
                  </a:lnTo>
                  <a:lnTo>
                    <a:pt x="69" y="45"/>
                  </a:lnTo>
                  <a:lnTo>
                    <a:pt x="71" y="45"/>
                  </a:lnTo>
                  <a:lnTo>
                    <a:pt x="71" y="45"/>
                  </a:lnTo>
                  <a:lnTo>
                    <a:pt x="71" y="45"/>
                  </a:lnTo>
                  <a:lnTo>
                    <a:pt x="71" y="45"/>
                  </a:lnTo>
                  <a:lnTo>
                    <a:pt x="71" y="47"/>
                  </a:lnTo>
                  <a:lnTo>
                    <a:pt x="71" y="47"/>
                  </a:lnTo>
                  <a:lnTo>
                    <a:pt x="71" y="50"/>
                  </a:lnTo>
                  <a:lnTo>
                    <a:pt x="71" y="50"/>
                  </a:lnTo>
                  <a:lnTo>
                    <a:pt x="71" y="52"/>
                  </a:lnTo>
                  <a:lnTo>
                    <a:pt x="71" y="52"/>
                  </a:lnTo>
                  <a:lnTo>
                    <a:pt x="74" y="52"/>
                  </a:lnTo>
                  <a:lnTo>
                    <a:pt x="74" y="54"/>
                  </a:lnTo>
                  <a:lnTo>
                    <a:pt x="74" y="54"/>
                  </a:lnTo>
                  <a:lnTo>
                    <a:pt x="74" y="54"/>
                  </a:lnTo>
                  <a:lnTo>
                    <a:pt x="71" y="54"/>
                  </a:lnTo>
                  <a:lnTo>
                    <a:pt x="71" y="57"/>
                  </a:lnTo>
                  <a:lnTo>
                    <a:pt x="74" y="57"/>
                  </a:lnTo>
                  <a:lnTo>
                    <a:pt x="74" y="57"/>
                  </a:lnTo>
                  <a:lnTo>
                    <a:pt x="74" y="59"/>
                  </a:lnTo>
                  <a:lnTo>
                    <a:pt x="74" y="59"/>
                  </a:lnTo>
                  <a:lnTo>
                    <a:pt x="74" y="59"/>
                  </a:lnTo>
                  <a:lnTo>
                    <a:pt x="74" y="62"/>
                  </a:lnTo>
                  <a:lnTo>
                    <a:pt x="74" y="62"/>
                  </a:lnTo>
                  <a:lnTo>
                    <a:pt x="74" y="62"/>
                  </a:lnTo>
                  <a:lnTo>
                    <a:pt x="74" y="64"/>
                  </a:lnTo>
                  <a:lnTo>
                    <a:pt x="71" y="64"/>
                  </a:lnTo>
                  <a:lnTo>
                    <a:pt x="71" y="64"/>
                  </a:lnTo>
                  <a:lnTo>
                    <a:pt x="71" y="64"/>
                  </a:lnTo>
                  <a:lnTo>
                    <a:pt x="71" y="64"/>
                  </a:lnTo>
                  <a:lnTo>
                    <a:pt x="71" y="66"/>
                  </a:lnTo>
                  <a:lnTo>
                    <a:pt x="71" y="66"/>
                  </a:lnTo>
                  <a:lnTo>
                    <a:pt x="71" y="66"/>
                  </a:lnTo>
                  <a:lnTo>
                    <a:pt x="71" y="69"/>
                  </a:lnTo>
                  <a:lnTo>
                    <a:pt x="71" y="69"/>
                  </a:lnTo>
                  <a:lnTo>
                    <a:pt x="71" y="69"/>
                  </a:lnTo>
                  <a:lnTo>
                    <a:pt x="71" y="71"/>
                  </a:lnTo>
                  <a:lnTo>
                    <a:pt x="71" y="71"/>
                  </a:lnTo>
                  <a:lnTo>
                    <a:pt x="71" y="73"/>
                  </a:lnTo>
                  <a:lnTo>
                    <a:pt x="71" y="73"/>
                  </a:lnTo>
                  <a:lnTo>
                    <a:pt x="69" y="73"/>
                  </a:lnTo>
                  <a:lnTo>
                    <a:pt x="69" y="73"/>
                  </a:lnTo>
                  <a:lnTo>
                    <a:pt x="69" y="76"/>
                  </a:lnTo>
                  <a:lnTo>
                    <a:pt x="69" y="76"/>
                  </a:lnTo>
                  <a:lnTo>
                    <a:pt x="71" y="76"/>
                  </a:lnTo>
                  <a:lnTo>
                    <a:pt x="71" y="78"/>
                  </a:lnTo>
                  <a:lnTo>
                    <a:pt x="71" y="78"/>
                  </a:lnTo>
                  <a:lnTo>
                    <a:pt x="71" y="78"/>
                  </a:lnTo>
                  <a:lnTo>
                    <a:pt x="74" y="78"/>
                  </a:lnTo>
                  <a:lnTo>
                    <a:pt x="74" y="80"/>
                  </a:lnTo>
                  <a:lnTo>
                    <a:pt x="74" y="80"/>
                  </a:lnTo>
                  <a:lnTo>
                    <a:pt x="74" y="83"/>
                  </a:lnTo>
                  <a:lnTo>
                    <a:pt x="71" y="83"/>
                  </a:lnTo>
                  <a:lnTo>
                    <a:pt x="71" y="83"/>
                  </a:lnTo>
                  <a:lnTo>
                    <a:pt x="71" y="85"/>
                  </a:lnTo>
                  <a:lnTo>
                    <a:pt x="71" y="85"/>
                  </a:lnTo>
                  <a:lnTo>
                    <a:pt x="71" y="85"/>
                  </a:lnTo>
                  <a:lnTo>
                    <a:pt x="71" y="88"/>
                  </a:lnTo>
                  <a:lnTo>
                    <a:pt x="71" y="88"/>
                  </a:lnTo>
                  <a:lnTo>
                    <a:pt x="71" y="90"/>
                  </a:lnTo>
                  <a:lnTo>
                    <a:pt x="71" y="90"/>
                  </a:lnTo>
                  <a:lnTo>
                    <a:pt x="71" y="92"/>
                  </a:lnTo>
                  <a:lnTo>
                    <a:pt x="71" y="92"/>
                  </a:lnTo>
                  <a:lnTo>
                    <a:pt x="71" y="95"/>
                  </a:lnTo>
                  <a:lnTo>
                    <a:pt x="71" y="95"/>
                  </a:lnTo>
                  <a:lnTo>
                    <a:pt x="71" y="95"/>
                  </a:lnTo>
                  <a:lnTo>
                    <a:pt x="71" y="97"/>
                  </a:lnTo>
                  <a:lnTo>
                    <a:pt x="74" y="97"/>
                  </a:lnTo>
                  <a:lnTo>
                    <a:pt x="74" y="97"/>
                  </a:lnTo>
                  <a:lnTo>
                    <a:pt x="74" y="97"/>
                  </a:lnTo>
                  <a:lnTo>
                    <a:pt x="74" y="99"/>
                  </a:lnTo>
                  <a:lnTo>
                    <a:pt x="74" y="99"/>
                  </a:lnTo>
                  <a:lnTo>
                    <a:pt x="74" y="99"/>
                  </a:lnTo>
                  <a:lnTo>
                    <a:pt x="76" y="99"/>
                  </a:lnTo>
                  <a:lnTo>
                    <a:pt x="76" y="102"/>
                  </a:lnTo>
                  <a:lnTo>
                    <a:pt x="76" y="102"/>
                  </a:lnTo>
                  <a:lnTo>
                    <a:pt x="76" y="102"/>
                  </a:lnTo>
                  <a:lnTo>
                    <a:pt x="78" y="102"/>
                  </a:lnTo>
                  <a:lnTo>
                    <a:pt x="78" y="102"/>
                  </a:lnTo>
                  <a:lnTo>
                    <a:pt x="78" y="102"/>
                  </a:lnTo>
                  <a:lnTo>
                    <a:pt x="78" y="104"/>
                  </a:lnTo>
                  <a:lnTo>
                    <a:pt x="81" y="104"/>
                  </a:lnTo>
                  <a:lnTo>
                    <a:pt x="81" y="104"/>
                  </a:lnTo>
                  <a:lnTo>
                    <a:pt x="81" y="104"/>
                  </a:lnTo>
                  <a:lnTo>
                    <a:pt x="81" y="104"/>
                  </a:lnTo>
                  <a:lnTo>
                    <a:pt x="81" y="107"/>
                  </a:lnTo>
                  <a:lnTo>
                    <a:pt x="81" y="107"/>
                  </a:lnTo>
                  <a:lnTo>
                    <a:pt x="81" y="109"/>
                  </a:lnTo>
                  <a:lnTo>
                    <a:pt x="81" y="109"/>
                  </a:lnTo>
                  <a:lnTo>
                    <a:pt x="81" y="109"/>
                  </a:lnTo>
                  <a:lnTo>
                    <a:pt x="83" y="109"/>
                  </a:lnTo>
                  <a:lnTo>
                    <a:pt x="83" y="111"/>
                  </a:lnTo>
                  <a:lnTo>
                    <a:pt x="83" y="111"/>
                  </a:lnTo>
                  <a:lnTo>
                    <a:pt x="83" y="111"/>
                  </a:lnTo>
                  <a:lnTo>
                    <a:pt x="83" y="114"/>
                  </a:lnTo>
                  <a:lnTo>
                    <a:pt x="83" y="114"/>
                  </a:lnTo>
                  <a:lnTo>
                    <a:pt x="83" y="114"/>
                  </a:lnTo>
                  <a:lnTo>
                    <a:pt x="85" y="11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1" name="Freeform 107"/>
            <p:cNvSpPr>
              <a:spLocks/>
            </p:cNvSpPr>
            <p:nvPr/>
          </p:nvSpPr>
          <p:spPr bwMode="auto">
            <a:xfrm>
              <a:off x="6445848" y="5274386"/>
              <a:ext cx="454167" cy="337933"/>
            </a:xfrm>
            <a:custGeom>
              <a:avLst/>
              <a:gdLst/>
              <a:ahLst/>
              <a:cxnLst>
                <a:cxn ang="0">
                  <a:pos x="173" y="10"/>
                </a:cxn>
                <a:cxn ang="0">
                  <a:pos x="178" y="19"/>
                </a:cxn>
                <a:cxn ang="0">
                  <a:pos x="180" y="26"/>
                </a:cxn>
                <a:cxn ang="0">
                  <a:pos x="187" y="31"/>
                </a:cxn>
                <a:cxn ang="0">
                  <a:pos x="197" y="36"/>
                </a:cxn>
                <a:cxn ang="0">
                  <a:pos x="209" y="41"/>
                </a:cxn>
                <a:cxn ang="0">
                  <a:pos x="206" y="53"/>
                </a:cxn>
                <a:cxn ang="0">
                  <a:pos x="194" y="55"/>
                </a:cxn>
                <a:cxn ang="0">
                  <a:pos x="190" y="57"/>
                </a:cxn>
                <a:cxn ang="0">
                  <a:pos x="197" y="64"/>
                </a:cxn>
                <a:cxn ang="0">
                  <a:pos x="199" y="67"/>
                </a:cxn>
                <a:cxn ang="0">
                  <a:pos x="190" y="72"/>
                </a:cxn>
                <a:cxn ang="0">
                  <a:pos x="178" y="74"/>
                </a:cxn>
                <a:cxn ang="0">
                  <a:pos x="166" y="69"/>
                </a:cxn>
                <a:cxn ang="0">
                  <a:pos x="157" y="69"/>
                </a:cxn>
                <a:cxn ang="0">
                  <a:pos x="145" y="69"/>
                </a:cxn>
                <a:cxn ang="0">
                  <a:pos x="135" y="72"/>
                </a:cxn>
                <a:cxn ang="0">
                  <a:pos x="130" y="83"/>
                </a:cxn>
                <a:cxn ang="0">
                  <a:pos x="130" y="100"/>
                </a:cxn>
                <a:cxn ang="0">
                  <a:pos x="123" y="107"/>
                </a:cxn>
                <a:cxn ang="0">
                  <a:pos x="121" y="117"/>
                </a:cxn>
                <a:cxn ang="0">
                  <a:pos x="114" y="128"/>
                </a:cxn>
                <a:cxn ang="0">
                  <a:pos x="112" y="140"/>
                </a:cxn>
                <a:cxn ang="0">
                  <a:pos x="102" y="143"/>
                </a:cxn>
                <a:cxn ang="0">
                  <a:pos x="90" y="147"/>
                </a:cxn>
                <a:cxn ang="0">
                  <a:pos x="81" y="145"/>
                </a:cxn>
                <a:cxn ang="0">
                  <a:pos x="74" y="140"/>
                </a:cxn>
                <a:cxn ang="0">
                  <a:pos x="59" y="143"/>
                </a:cxn>
                <a:cxn ang="0">
                  <a:pos x="52" y="152"/>
                </a:cxn>
                <a:cxn ang="0">
                  <a:pos x="43" y="154"/>
                </a:cxn>
                <a:cxn ang="0">
                  <a:pos x="31" y="154"/>
                </a:cxn>
                <a:cxn ang="0">
                  <a:pos x="19" y="154"/>
                </a:cxn>
                <a:cxn ang="0">
                  <a:pos x="10" y="145"/>
                </a:cxn>
                <a:cxn ang="0">
                  <a:pos x="5" y="133"/>
                </a:cxn>
                <a:cxn ang="0">
                  <a:pos x="5" y="131"/>
                </a:cxn>
                <a:cxn ang="0">
                  <a:pos x="15" y="136"/>
                </a:cxn>
                <a:cxn ang="0">
                  <a:pos x="24" y="136"/>
                </a:cxn>
                <a:cxn ang="0">
                  <a:pos x="33" y="138"/>
                </a:cxn>
                <a:cxn ang="0">
                  <a:pos x="36" y="124"/>
                </a:cxn>
                <a:cxn ang="0">
                  <a:pos x="38" y="112"/>
                </a:cxn>
                <a:cxn ang="0">
                  <a:pos x="50" y="107"/>
                </a:cxn>
                <a:cxn ang="0">
                  <a:pos x="62" y="105"/>
                </a:cxn>
                <a:cxn ang="0">
                  <a:pos x="74" y="100"/>
                </a:cxn>
                <a:cxn ang="0">
                  <a:pos x="81" y="88"/>
                </a:cxn>
                <a:cxn ang="0">
                  <a:pos x="90" y="79"/>
                </a:cxn>
                <a:cxn ang="0">
                  <a:pos x="95" y="67"/>
                </a:cxn>
                <a:cxn ang="0">
                  <a:pos x="102" y="62"/>
                </a:cxn>
                <a:cxn ang="0">
                  <a:pos x="107" y="74"/>
                </a:cxn>
                <a:cxn ang="0">
                  <a:pos x="114" y="74"/>
                </a:cxn>
                <a:cxn ang="0">
                  <a:pos x="114" y="57"/>
                </a:cxn>
                <a:cxn ang="0">
                  <a:pos x="119" y="64"/>
                </a:cxn>
                <a:cxn ang="0">
                  <a:pos x="126" y="67"/>
                </a:cxn>
                <a:cxn ang="0">
                  <a:pos x="123" y="55"/>
                </a:cxn>
                <a:cxn ang="0">
                  <a:pos x="130" y="48"/>
                </a:cxn>
                <a:cxn ang="0">
                  <a:pos x="123" y="45"/>
                </a:cxn>
                <a:cxn ang="0">
                  <a:pos x="128" y="41"/>
                </a:cxn>
                <a:cxn ang="0">
                  <a:pos x="138" y="36"/>
                </a:cxn>
                <a:cxn ang="0">
                  <a:pos x="142" y="24"/>
                </a:cxn>
                <a:cxn ang="0">
                  <a:pos x="149" y="15"/>
                </a:cxn>
                <a:cxn ang="0">
                  <a:pos x="157" y="3"/>
                </a:cxn>
                <a:cxn ang="0">
                  <a:pos x="159" y="12"/>
                </a:cxn>
                <a:cxn ang="0">
                  <a:pos x="166" y="3"/>
                </a:cxn>
              </a:cxnLst>
              <a:rect l="0" t="0" r="r" b="b"/>
              <a:pathLst>
                <a:path w="211" h="157">
                  <a:moveTo>
                    <a:pt x="168" y="3"/>
                  </a:moveTo>
                  <a:lnTo>
                    <a:pt x="168" y="5"/>
                  </a:lnTo>
                  <a:lnTo>
                    <a:pt x="168" y="5"/>
                  </a:lnTo>
                  <a:lnTo>
                    <a:pt x="168" y="5"/>
                  </a:lnTo>
                  <a:lnTo>
                    <a:pt x="168" y="5"/>
                  </a:lnTo>
                  <a:lnTo>
                    <a:pt x="168" y="8"/>
                  </a:lnTo>
                  <a:lnTo>
                    <a:pt x="168" y="8"/>
                  </a:lnTo>
                  <a:lnTo>
                    <a:pt x="168" y="8"/>
                  </a:lnTo>
                  <a:lnTo>
                    <a:pt x="168" y="8"/>
                  </a:lnTo>
                  <a:lnTo>
                    <a:pt x="168" y="10"/>
                  </a:lnTo>
                  <a:lnTo>
                    <a:pt x="168" y="10"/>
                  </a:lnTo>
                  <a:lnTo>
                    <a:pt x="171" y="10"/>
                  </a:lnTo>
                  <a:lnTo>
                    <a:pt x="171" y="10"/>
                  </a:lnTo>
                  <a:lnTo>
                    <a:pt x="171" y="8"/>
                  </a:lnTo>
                  <a:lnTo>
                    <a:pt x="171" y="8"/>
                  </a:lnTo>
                  <a:lnTo>
                    <a:pt x="171" y="8"/>
                  </a:lnTo>
                  <a:lnTo>
                    <a:pt x="173" y="8"/>
                  </a:lnTo>
                  <a:lnTo>
                    <a:pt x="173" y="10"/>
                  </a:lnTo>
                  <a:lnTo>
                    <a:pt x="173" y="10"/>
                  </a:lnTo>
                  <a:lnTo>
                    <a:pt x="173" y="10"/>
                  </a:lnTo>
                  <a:lnTo>
                    <a:pt x="173" y="12"/>
                  </a:lnTo>
                  <a:lnTo>
                    <a:pt x="173" y="12"/>
                  </a:lnTo>
                  <a:lnTo>
                    <a:pt x="173" y="12"/>
                  </a:lnTo>
                  <a:lnTo>
                    <a:pt x="173" y="15"/>
                  </a:lnTo>
                  <a:lnTo>
                    <a:pt x="175" y="15"/>
                  </a:lnTo>
                  <a:lnTo>
                    <a:pt x="175" y="15"/>
                  </a:lnTo>
                  <a:lnTo>
                    <a:pt x="175" y="15"/>
                  </a:lnTo>
                  <a:lnTo>
                    <a:pt x="178" y="15"/>
                  </a:lnTo>
                  <a:lnTo>
                    <a:pt x="178" y="15"/>
                  </a:lnTo>
                  <a:lnTo>
                    <a:pt x="178" y="15"/>
                  </a:lnTo>
                  <a:lnTo>
                    <a:pt x="178" y="17"/>
                  </a:lnTo>
                  <a:lnTo>
                    <a:pt x="178" y="17"/>
                  </a:lnTo>
                  <a:lnTo>
                    <a:pt x="178" y="17"/>
                  </a:lnTo>
                  <a:lnTo>
                    <a:pt x="178" y="17"/>
                  </a:lnTo>
                  <a:lnTo>
                    <a:pt x="178" y="19"/>
                  </a:lnTo>
                  <a:lnTo>
                    <a:pt x="178" y="19"/>
                  </a:lnTo>
                  <a:lnTo>
                    <a:pt x="178" y="22"/>
                  </a:lnTo>
                  <a:lnTo>
                    <a:pt x="178" y="22"/>
                  </a:lnTo>
                  <a:lnTo>
                    <a:pt x="178" y="22"/>
                  </a:lnTo>
                  <a:lnTo>
                    <a:pt x="175" y="22"/>
                  </a:lnTo>
                  <a:lnTo>
                    <a:pt x="175" y="24"/>
                  </a:lnTo>
                  <a:lnTo>
                    <a:pt x="175" y="24"/>
                  </a:lnTo>
                  <a:lnTo>
                    <a:pt x="175" y="24"/>
                  </a:lnTo>
                  <a:lnTo>
                    <a:pt x="175" y="24"/>
                  </a:lnTo>
                  <a:lnTo>
                    <a:pt x="175" y="24"/>
                  </a:lnTo>
                  <a:lnTo>
                    <a:pt x="175" y="26"/>
                  </a:lnTo>
                  <a:lnTo>
                    <a:pt x="175" y="26"/>
                  </a:lnTo>
                  <a:lnTo>
                    <a:pt x="178" y="26"/>
                  </a:lnTo>
                  <a:lnTo>
                    <a:pt x="178" y="26"/>
                  </a:lnTo>
                  <a:lnTo>
                    <a:pt x="178" y="29"/>
                  </a:lnTo>
                  <a:lnTo>
                    <a:pt x="178" y="29"/>
                  </a:lnTo>
                  <a:lnTo>
                    <a:pt x="180" y="29"/>
                  </a:lnTo>
                  <a:lnTo>
                    <a:pt x="180" y="29"/>
                  </a:lnTo>
                  <a:lnTo>
                    <a:pt x="180" y="26"/>
                  </a:lnTo>
                  <a:lnTo>
                    <a:pt x="180" y="26"/>
                  </a:lnTo>
                  <a:lnTo>
                    <a:pt x="183" y="26"/>
                  </a:lnTo>
                  <a:lnTo>
                    <a:pt x="183" y="26"/>
                  </a:lnTo>
                  <a:lnTo>
                    <a:pt x="183" y="24"/>
                  </a:lnTo>
                  <a:lnTo>
                    <a:pt x="183" y="24"/>
                  </a:lnTo>
                  <a:lnTo>
                    <a:pt x="183" y="24"/>
                  </a:lnTo>
                  <a:lnTo>
                    <a:pt x="185" y="24"/>
                  </a:lnTo>
                  <a:lnTo>
                    <a:pt x="185" y="24"/>
                  </a:lnTo>
                  <a:lnTo>
                    <a:pt x="185" y="24"/>
                  </a:lnTo>
                  <a:lnTo>
                    <a:pt x="185" y="24"/>
                  </a:lnTo>
                  <a:lnTo>
                    <a:pt x="185" y="26"/>
                  </a:lnTo>
                  <a:lnTo>
                    <a:pt x="185" y="26"/>
                  </a:lnTo>
                  <a:lnTo>
                    <a:pt x="185" y="26"/>
                  </a:lnTo>
                  <a:lnTo>
                    <a:pt x="185" y="29"/>
                  </a:lnTo>
                  <a:lnTo>
                    <a:pt x="185" y="29"/>
                  </a:lnTo>
                  <a:lnTo>
                    <a:pt x="185" y="29"/>
                  </a:lnTo>
                  <a:lnTo>
                    <a:pt x="187" y="29"/>
                  </a:lnTo>
                  <a:lnTo>
                    <a:pt x="187" y="31"/>
                  </a:lnTo>
                  <a:lnTo>
                    <a:pt x="187" y="31"/>
                  </a:lnTo>
                  <a:lnTo>
                    <a:pt x="187" y="31"/>
                  </a:lnTo>
                  <a:lnTo>
                    <a:pt x="187" y="31"/>
                  </a:lnTo>
                  <a:lnTo>
                    <a:pt x="190" y="31"/>
                  </a:lnTo>
                  <a:lnTo>
                    <a:pt x="190" y="31"/>
                  </a:lnTo>
                  <a:lnTo>
                    <a:pt x="192" y="31"/>
                  </a:lnTo>
                  <a:lnTo>
                    <a:pt x="192" y="31"/>
                  </a:lnTo>
                  <a:lnTo>
                    <a:pt x="192" y="34"/>
                  </a:lnTo>
                  <a:lnTo>
                    <a:pt x="192" y="34"/>
                  </a:lnTo>
                  <a:lnTo>
                    <a:pt x="194" y="34"/>
                  </a:lnTo>
                  <a:lnTo>
                    <a:pt x="194" y="34"/>
                  </a:lnTo>
                  <a:lnTo>
                    <a:pt x="194" y="34"/>
                  </a:lnTo>
                  <a:lnTo>
                    <a:pt x="194" y="36"/>
                  </a:lnTo>
                  <a:lnTo>
                    <a:pt x="197" y="36"/>
                  </a:lnTo>
                  <a:lnTo>
                    <a:pt x="197" y="36"/>
                  </a:lnTo>
                  <a:lnTo>
                    <a:pt x="197" y="36"/>
                  </a:lnTo>
                  <a:lnTo>
                    <a:pt x="197" y="36"/>
                  </a:lnTo>
                  <a:lnTo>
                    <a:pt x="197" y="36"/>
                  </a:lnTo>
                  <a:lnTo>
                    <a:pt x="199" y="36"/>
                  </a:lnTo>
                  <a:lnTo>
                    <a:pt x="199" y="38"/>
                  </a:lnTo>
                  <a:lnTo>
                    <a:pt x="199" y="38"/>
                  </a:lnTo>
                  <a:lnTo>
                    <a:pt x="199" y="38"/>
                  </a:lnTo>
                  <a:lnTo>
                    <a:pt x="199" y="38"/>
                  </a:lnTo>
                  <a:lnTo>
                    <a:pt x="202" y="38"/>
                  </a:lnTo>
                  <a:lnTo>
                    <a:pt x="202" y="41"/>
                  </a:lnTo>
                  <a:lnTo>
                    <a:pt x="202" y="41"/>
                  </a:lnTo>
                  <a:lnTo>
                    <a:pt x="202" y="41"/>
                  </a:lnTo>
                  <a:lnTo>
                    <a:pt x="204" y="41"/>
                  </a:lnTo>
                  <a:lnTo>
                    <a:pt x="204" y="41"/>
                  </a:lnTo>
                  <a:lnTo>
                    <a:pt x="204" y="43"/>
                  </a:lnTo>
                  <a:lnTo>
                    <a:pt x="204" y="43"/>
                  </a:lnTo>
                  <a:lnTo>
                    <a:pt x="206" y="43"/>
                  </a:lnTo>
                  <a:lnTo>
                    <a:pt x="206" y="43"/>
                  </a:lnTo>
                  <a:lnTo>
                    <a:pt x="206" y="41"/>
                  </a:lnTo>
                  <a:lnTo>
                    <a:pt x="206" y="41"/>
                  </a:lnTo>
                  <a:lnTo>
                    <a:pt x="209" y="41"/>
                  </a:lnTo>
                  <a:lnTo>
                    <a:pt x="209" y="41"/>
                  </a:lnTo>
                  <a:lnTo>
                    <a:pt x="209" y="43"/>
                  </a:lnTo>
                  <a:lnTo>
                    <a:pt x="211" y="43"/>
                  </a:lnTo>
                  <a:lnTo>
                    <a:pt x="211" y="43"/>
                  </a:lnTo>
                  <a:lnTo>
                    <a:pt x="211" y="43"/>
                  </a:lnTo>
                  <a:lnTo>
                    <a:pt x="211" y="45"/>
                  </a:lnTo>
                  <a:lnTo>
                    <a:pt x="211" y="45"/>
                  </a:lnTo>
                  <a:lnTo>
                    <a:pt x="211" y="45"/>
                  </a:lnTo>
                  <a:lnTo>
                    <a:pt x="211" y="48"/>
                  </a:lnTo>
                  <a:lnTo>
                    <a:pt x="211" y="48"/>
                  </a:lnTo>
                  <a:lnTo>
                    <a:pt x="211" y="50"/>
                  </a:lnTo>
                  <a:lnTo>
                    <a:pt x="211" y="50"/>
                  </a:lnTo>
                  <a:lnTo>
                    <a:pt x="211" y="50"/>
                  </a:lnTo>
                  <a:lnTo>
                    <a:pt x="209" y="50"/>
                  </a:lnTo>
                  <a:lnTo>
                    <a:pt x="209" y="53"/>
                  </a:lnTo>
                  <a:lnTo>
                    <a:pt x="209" y="53"/>
                  </a:lnTo>
                  <a:lnTo>
                    <a:pt x="206" y="53"/>
                  </a:lnTo>
                  <a:lnTo>
                    <a:pt x="206" y="53"/>
                  </a:lnTo>
                  <a:lnTo>
                    <a:pt x="206" y="53"/>
                  </a:lnTo>
                  <a:lnTo>
                    <a:pt x="206" y="53"/>
                  </a:lnTo>
                  <a:lnTo>
                    <a:pt x="204" y="53"/>
                  </a:lnTo>
                  <a:lnTo>
                    <a:pt x="204" y="53"/>
                  </a:lnTo>
                  <a:lnTo>
                    <a:pt x="204" y="53"/>
                  </a:lnTo>
                  <a:lnTo>
                    <a:pt x="204" y="55"/>
                  </a:lnTo>
                  <a:lnTo>
                    <a:pt x="202" y="55"/>
                  </a:lnTo>
                  <a:lnTo>
                    <a:pt x="202" y="55"/>
                  </a:lnTo>
                  <a:lnTo>
                    <a:pt x="202" y="55"/>
                  </a:lnTo>
                  <a:lnTo>
                    <a:pt x="199" y="55"/>
                  </a:lnTo>
                  <a:lnTo>
                    <a:pt x="199" y="55"/>
                  </a:lnTo>
                  <a:lnTo>
                    <a:pt x="199" y="55"/>
                  </a:lnTo>
                  <a:lnTo>
                    <a:pt x="199" y="55"/>
                  </a:lnTo>
                  <a:lnTo>
                    <a:pt x="197" y="55"/>
                  </a:lnTo>
                  <a:lnTo>
                    <a:pt x="197" y="55"/>
                  </a:lnTo>
                  <a:lnTo>
                    <a:pt x="197" y="55"/>
                  </a:lnTo>
                  <a:lnTo>
                    <a:pt x="197" y="55"/>
                  </a:lnTo>
                  <a:lnTo>
                    <a:pt x="194" y="55"/>
                  </a:lnTo>
                  <a:lnTo>
                    <a:pt x="194" y="55"/>
                  </a:lnTo>
                  <a:lnTo>
                    <a:pt x="194" y="55"/>
                  </a:lnTo>
                  <a:lnTo>
                    <a:pt x="192" y="55"/>
                  </a:lnTo>
                  <a:lnTo>
                    <a:pt x="192" y="55"/>
                  </a:lnTo>
                  <a:lnTo>
                    <a:pt x="192" y="55"/>
                  </a:lnTo>
                  <a:lnTo>
                    <a:pt x="192" y="55"/>
                  </a:lnTo>
                  <a:lnTo>
                    <a:pt x="190" y="55"/>
                  </a:lnTo>
                  <a:lnTo>
                    <a:pt x="190" y="55"/>
                  </a:lnTo>
                  <a:lnTo>
                    <a:pt x="187" y="55"/>
                  </a:lnTo>
                  <a:lnTo>
                    <a:pt x="187" y="55"/>
                  </a:lnTo>
                  <a:lnTo>
                    <a:pt x="187" y="55"/>
                  </a:lnTo>
                  <a:lnTo>
                    <a:pt x="187" y="57"/>
                  </a:lnTo>
                  <a:lnTo>
                    <a:pt x="187" y="57"/>
                  </a:lnTo>
                  <a:lnTo>
                    <a:pt x="187" y="60"/>
                  </a:lnTo>
                  <a:lnTo>
                    <a:pt x="187" y="60"/>
                  </a:lnTo>
                  <a:lnTo>
                    <a:pt x="187" y="57"/>
                  </a:lnTo>
                  <a:lnTo>
                    <a:pt x="187" y="57"/>
                  </a:lnTo>
                  <a:lnTo>
                    <a:pt x="190" y="57"/>
                  </a:lnTo>
                  <a:lnTo>
                    <a:pt x="190" y="57"/>
                  </a:lnTo>
                  <a:lnTo>
                    <a:pt x="190" y="57"/>
                  </a:lnTo>
                  <a:lnTo>
                    <a:pt x="192" y="57"/>
                  </a:lnTo>
                  <a:lnTo>
                    <a:pt x="192" y="57"/>
                  </a:lnTo>
                  <a:lnTo>
                    <a:pt x="192" y="57"/>
                  </a:lnTo>
                  <a:lnTo>
                    <a:pt x="192" y="60"/>
                  </a:lnTo>
                  <a:lnTo>
                    <a:pt x="192" y="60"/>
                  </a:lnTo>
                  <a:lnTo>
                    <a:pt x="192" y="60"/>
                  </a:lnTo>
                  <a:lnTo>
                    <a:pt x="192" y="60"/>
                  </a:lnTo>
                  <a:lnTo>
                    <a:pt x="194" y="60"/>
                  </a:lnTo>
                  <a:lnTo>
                    <a:pt x="194" y="62"/>
                  </a:lnTo>
                  <a:lnTo>
                    <a:pt x="194" y="62"/>
                  </a:lnTo>
                  <a:lnTo>
                    <a:pt x="197" y="62"/>
                  </a:lnTo>
                  <a:lnTo>
                    <a:pt x="197" y="62"/>
                  </a:lnTo>
                  <a:lnTo>
                    <a:pt x="197" y="62"/>
                  </a:lnTo>
                  <a:lnTo>
                    <a:pt x="197" y="64"/>
                  </a:lnTo>
                  <a:lnTo>
                    <a:pt x="197" y="64"/>
                  </a:lnTo>
                  <a:lnTo>
                    <a:pt x="197" y="64"/>
                  </a:lnTo>
                  <a:lnTo>
                    <a:pt x="197" y="64"/>
                  </a:lnTo>
                  <a:lnTo>
                    <a:pt x="197" y="64"/>
                  </a:lnTo>
                  <a:lnTo>
                    <a:pt x="197" y="64"/>
                  </a:lnTo>
                  <a:lnTo>
                    <a:pt x="199" y="64"/>
                  </a:lnTo>
                  <a:lnTo>
                    <a:pt x="199" y="62"/>
                  </a:lnTo>
                  <a:lnTo>
                    <a:pt x="199" y="62"/>
                  </a:lnTo>
                  <a:lnTo>
                    <a:pt x="199" y="62"/>
                  </a:lnTo>
                  <a:lnTo>
                    <a:pt x="202" y="62"/>
                  </a:lnTo>
                  <a:lnTo>
                    <a:pt x="202" y="64"/>
                  </a:lnTo>
                  <a:lnTo>
                    <a:pt x="202" y="64"/>
                  </a:lnTo>
                  <a:lnTo>
                    <a:pt x="199" y="64"/>
                  </a:lnTo>
                  <a:lnTo>
                    <a:pt x="199" y="64"/>
                  </a:lnTo>
                  <a:lnTo>
                    <a:pt x="199" y="64"/>
                  </a:lnTo>
                  <a:lnTo>
                    <a:pt x="199" y="64"/>
                  </a:lnTo>
                  <a:lnTo>
                    <a:pt x="199" y="67"/>
                  </a:lnTo>
                  <a:lnTo>
                    <a:pt x="199" y="67"/>
                  </a:lnTo>
                  <a:lnTo>
                    <a:pt x="199" y="67"/>
                  </a:lnTo>
                  <a:lnTo>
                    <a:pt x="199" y="67"/>
                  </a:lnTo>
                  <a:lnTo>
                    <a:pt x="199" y="69"/>
                  </a:lnTo>
                  <a:lnTo>
                    <a:pt x="199" y="69"/>
                  </a:lnTo>
                  <a:lnTo>
                    <a:pt x="199" y="69"/>
                  </a:lnTo>
                  <a:lnTo>
                    <a:pt x="199" y="69"/>
                  </a:lnTo>
                  <a:lnTo>
                    <a:pt x="197" y="69"/>
                  </a:lnTo>
                  <a:lnTo>
                    <a:pt x="197" y="69"/>
                  </a:lnTo>
                  <a:lnTo>
                    <a:pt x="197" y="72"/>
                  </a:lnTo>
                  <a:lnTo>
                    <a:pt x="197" y="72"/>
                  </a:lnTo>
                  <a:lnTo>
                    <a:pt x="194" y="72"/>
                  </a:lnTo>
                  <a:lnTo>
                    <a:pt x="194" y="72"/>
                  </a:lnTo>
                  <a:lnTo>
                    <a:pt x="192" y="72"/>
                  </a:lnTo>
                  <a:lnTo>
                    <a:pt x="192" y="72"/>
                  </a:lnTo>
                  <a:lnTo>
                    <a:pt x="192" y="72"/>
                  </a:lnTo>
                  <a:lnTo>
                    <a:pt x="192" y="72"/>
                  </a:lnTo>
                  <a:lnTo>
                    <a:pt x="190" y="72"/>
                  </a:lnTo>
                  <a:lnTo>
                    <a:pt x="190" y="72"/>
                  </a:lnTo>
                  <a:lnTo>
                    <a:pt x="190" y="72"/>
                  </a:lnTo>
                  <a:lnTo>
                    <a:pt x="190" y="72"/>
                  </a:lnTo>
                  <a:lnTo>
                    <a:pt x="187" y="72"/>
                  </a:lnTo>
                  <a:lnTo>
                    <a:pt x="187" y="72"/>
                  </a:lnTo>
                  <a:lnTo>
                    <a:pt x="187" y="72"/>
                  </a:lnTo>
                  <a:lnTo>
                    <a:pt x="185" y="72"/>
                  </a:lnTo>
                  <a:lnTo>
                    <a:pt x="185" y="74"/>
                  </a:lnTo>
                  <a:lnTo>
                    <a:pt x="185" y="74"/>
                  </a:lnTo>
                  <a:lnTo>
                    <a:pt x="185" y="74"/>
                  </a:lnTo>
                  <a:lnTo>
                    <a:pt x="185" y="74"/>
                  </a:lnTo>
                  <a:lnTo>
                    <a:pt x="183" y="74"/>
                  </a:lnTo>
                  <a:lnTo>
                    <a:pt x="183" y="74"/>
                  </a:lnTo>
                  <a:lnTo>
                    <a:pt x="180" y="74"/>
                  </a:lnTo>
                  <a:lnTo>
                    <a:pt x="180" y="74"/>
                  </a:lnTo>
                  <a:lnTo>
                    <a:pt x="180" y="74"/>
                  </a:lnTo>
                  <a:lnTo>
                    <a:pt x="180" y="74"/>
                  </a:lnTo>
                  <a:lnTo>
                    <a:pt x="178" y="74"/>
                  </a:lnTo>
                  <a:lnTo>
                    <a:pt x="178" y="74"/>
                  </a:lnTo>
                  <a:lnTo>
                    <a:pt x="178" y="74"/>
                  </a:lnTo>
                  <a:lnTo>
                    <a:pt x="178" y="74"/>
                  </a:lnTo>
                  <a:lnTo>
                    <a:pt x="175" y="74"/>
                  </a:lnTo>
                  <a:lnTo>
                    <a:pt x="175" y="74"/>
                  </a:lnTo>
                  <a:lnTo>
                    <a:pt x="175" y="74"/>
                  </a:lnTo>
                  <a:lnTo>
                    <a:pt x="173" y="74"/>
                  </a:lnTo>
                  <a:lnTo>
                    <a:pt x="173" y="74"/>
                  </a:lnTo>
                  <a:lnTo>
                    <a:pt x="173" y="74"/>
                  </a:lnTo>
                  <a:lnTo>
                    <a:pt x="173" y="74"/>
                  </a:lnTo>
                  <a:lnTo>
                    <a:pt x="171" y="74"/>
                  </a:lnTo>
                  <a:lnTo>
                    <a:pt x="171" y="74"/>
                  </a:lnTo>
                  <a:lnTo>
                    <a:pt x="171" y="74"/>
                  </a:lnTo>
                  <a:lnTo>
                    <a:pt x="171" y="72"/>
                  </a:lnTo>
                  <a:lnTo>
                    <a:pt x="171" y="72"/>
                  </a:lnTo>
                  <a:lnTo>
                    <a:pt x="171" y="72"/>
                  </a:lnTo>
                  <a:lnTo>
                    <a:pt x="168" y="72"/>
                  </a:lnTo>
                  <a:lnTo>
                    <a:pt x="168" y="69"/>
                  </a:lnTo>
                  <a:lnTo>
                    <a:pt x="168" y="69"/>
                  </a:lnTo>
                  <a:lnTo>
                    <a:pt x="166" y="69"/>
                  </a:lnTo>
                  <a:lnTo>
                    <a:pt x="166" y="69"/>
                  </a:lnTo>
                  <a:lnTo>
                    <a:pt x="166" y="69"/>
                  </a:lnTo>
                  <a:lnTo>
                    <a:pt x="166" y="69"/>
                  </a:lnTo>
                  <a:lnTo>
                    <a:pt x="166" y="69"/>
                  </a:lnTo>
                  <a:lnTo>
                    <a:pt x="164" y="69"/>
                  </a:lnTo>
                  <a:lnTo>
                    <a:pt x="164" y="69"/>
                  </a:lnTo>
                  <a:lnTo>
                    <a:pt x="164" y="69"/>
                  </a:lnTo>
                  <a:lnTo>
                    <a:pt x="161" y="69"/>
                  </a:lnTo>
                  <a:lnTo>
                    <a:pt x="161" y="69"/>
                  </a:lnTo>
                  <a:lnTo>
                    <a:pt x="159" y="69"/>
                  </a:lnTo>
                  <a:lnTo>
                    <a:pt x="159" y="69"/>
                  </a:lnTo>
                  <a:lnTo>
                    <a:pt x="159" y="69"/>
                  </a:lnTo>
                  <a:lnTo>
                    <a:pt x="159" y="69"/>
                  </a:lnTo>
                  <a:lnTo>
                    <a:pt x="159" y="69"/>
                  </a:lnTo>
                  <a:lnTo>
                    <a:pt x="157" y="69"/>
                  </a:lnTo>
                  <a:lnTo>
                    <a:pt x="157" y="69"/>
                  </a:lnTo>
                  <a:lnTo>
                    <a:pt x="157" y="69"/>
                  </a:lnTo>
                  <a:lnTo>
                    <a:pt x="157" y="69"/>
                  </a:lnTo>
                  <a:lnTo>
                    <a:pt x="157" y="69"/>
                  </a:lnTo>
                  <a:lnTo>
                    <a:pt x="154" y="69"/>
                  </a:lnTo>
                  <a:lnTo>
                    <a:pt x="154" y="69"/>
                  </a:lnTo>
                  <a:lnTo>
                    <a:pt x="154" y="69"/>
                  </a:lnTo>
                  <a:lnTo>
                    <a:pt x="152" y="69"/>
                  </a:lnTo>
                  <a:lnTo>
                    <a:pt x="152" y="69"/>
                  </a:lnTo>
                  <a:lnTo>
                    <a:pt x="152" y="69"/>
                  </a:lnTo>
                  <a:lnTo>
                    <a:pt x="152" y="69"/>
                  </a:lnTo>
                  <a:lnTo>
                    <a:pt x="152" y="72"/>
                  </a:lnTo>
                  <a:lnTo>
                    <a:pt x="149" y="72"/>
                  </a:lnTo>
                  <a:lnTo>
                    <a:pt x="149" y="72"/>
                  </a:lnTo>
                  <a:lnTo>
                    <a:pt x="149" y="69"/>
                  </a:lnTo>
                  <a:lnTo>
                    <a:pt x="149" y="69"/>
                  </a:lnTo>
                  <a:lnTo>
                    <a:pt x="147" y="69"/>
                  </a:lnTo>
                  <a:lnTo>
                    <a:pt x="147" y="69"/>
                  </a:lnTo>
                  <a:lnTo>
                    <a:pt x="147" y="69"/>
                  </a:lnTo>
                  <a:lnTo>
                    <a:pt x="145" y="69"/>
                  </a:lnTo>
                  <a:lnTo>
                    <a:pt x="145" y="69"/>
                  </a:lnTo>
                  <a:lnTo>
                    <a:pt x="145" y="69"/>
                  </a:lnTo>
                  <a:lnTo>
                    <a:pt x="145" y="69"/>
                  </a:lnTo>
                  <a:lnTo>
                    <a:pt x="142" y="69"/>
                  </a:lnTo>
                  <a:lnTo>
                    <a:pt x="142" y="69"/>
                  </a:lnTo>
                  <a:lnTo>
                    <a:pt x="142" y="72"/>
                  </a:lnTo>
                  <a:lnTo>
                    <a:pt x="140" y="72"/>
                  </a:lnTo>
                  <a:lnTo>
                    <a:pt x="140" y="69"/>
                  </a:lnTo>
                  <a:lnTo>
                    <a:pt x="140" y="69"/>
                  </a:lnTo>
                  <a:lnTo>
                    <a:pt x="140" y="69"/>
                  </a:lnTo>
                  <a:lnTo>
                    <a:pt x="140" y="69"/>
                  </a:lnTo>
                  <a:lnTo>
                    <a:pt x="138" y="69"/>
                  </a:lnTo>
                  <a:lnTo>
                    <a:pt x="138" y="69"/>
                  </a:lnTo>
                  <a:lnTo>
                    <a:pt x="138" y="69"/>
                  </a:lnTo>
                  <a:lnTo>
                    <a:pt x="138" y="72"/>
                  </a:lnTo>
                  <a:lnTo>
                    <a:pt x="138" y="72"/>
                  </a:lnTo>
                  <a:lnTo>
                    <a:pt x="138" y="72"/>
                  </a:lnTo>
                  <a:lnTo>
                    <a:pt x="138" y="74"/>
                  </a:lnTo>
                  <a:lnTo>
                    <a:pt x="135" y="74"/>
                  </a:lnTo>
                  <a:lnTo>
                    <a:pt x="135" y="72"/>
                  </a:lnTo>
                  <a:lnTo>
                    <a:pt x="135" y="72"/>
                  </a:lnTo>
                  <a:lnTo>
                    <a:pt x="135" y="74"/>
                  </a:lnTo>
                  <a:lnTo>
                    <a:pt x="133" y="74"/>
                  </a:lnTo>
                  <a:lnTo>
                    <a:pt x="133" y="74"/>
                  </a:lnTo>
                  <a:lnTo>
                    <a:pt x="133" y="74"/>
                  </a:lnTo>
                  <a:lnTo>
                    <a:pt x="133" y="74"/>
                  </a:lnTo>
                  <a:lnTo>
                    <a:pt x="133" y="76"/>
                  </a:lnTo>
                  <a:lnTo>
                    <a:pt x="133" y="76"/>
                  </a:lnTo>
                  <a:lnTo>
                    <a:pt x="133" y="79"/>
                  </a:lnTo>
                  <a:lnTo>
                    <a:pt x="133" y="79"/>
                  </a:lnTo>
                  <a:lnTo>
                    <a:pt x="133" y="79"/>
                  </a:lnTo>
                  <a:lnTo>
                    <a:pt x="130" y="79"/>
                  </a:lnTo>
                  <a:lnTo>
                    <a:pt x="130" y="81"/>
                  </a:lnTo>
                  <a:lnTo>
                    <a:pt x="130" y="81"/>
                  </a:lnTo>
                  <a:lnTo>
                    <a:pt x="133" y="81"/>
                  </a:lnTo>
                  <a:lnTo>
                    <a:pt x="133" y="83"/>
                  </a:lnTo>
                  <a:lnTo>
                    <a:pt x="130" y="83"/>
                  </a:lnTo>
                  <a:lnTo>
                    <a:pt x="130" y="83"/>
                  </a:lnTo>
                  <a:lnTo>
                    <a:pt x="130" y="83"/>
                  </a:lnTo>
                  <a:lnTo>
                    <a:pt x="130" y="86"/>
                  </a:lnTo>
                  <a:lnTo>
                    <a:pt x="130" y="86"/>
                  </a:lnTo>
                  <a:lnTo>
                    <a:pt x="130" y="88"/>
                  </a:lnTo>
                  <a:lnTo>
                    <a:pt x="130" y="88"/>
                  </a:lnTo>
                  <a:lnTo>
                    <a:pt x="133" y="88"/>
                  </a:lnTo>
                  <a:lnTo>
                    <a:pt x="133" y="90"/>
                  </a:lnTo>
                  <a:lnTo>
                    <a:pt x="133" y="90"/>
                  </a:lnTo>
                  <a:lnTo>
                    <a:pt x="133" y="93"/>
                  </a:lnTo>
                  <a:lnTo>
                    <a:pt x="130" y="93"/>
                  </a:lnTo>
                  <a:lnTo>
                    <a:pt x="130" y="93"/>
                  </a:lnTo>
                  <a:lnTo>
                    <a:pt x="130" y="93"/>
                  </a:lnTo>
                  <a:lnTo>
                    <a:pt x="130" y="95"/>
                  </a:lnTo>
                  <a:lnTo>
                    <a:pt x="130" y="95"/>
                  </a:lnTo>
                  <a:lnTo>
                    <a:pt x="130" y="95"/>
                  </a:lnTo>
                  <a:lnTo>
                    <a:pt x="130" y="98"/>
                  </a:lnTo>
                  <a:lnTo>
                    <a:pt x="130" y="98"/>
                  </a:lnTo>
                  <a:lnTo>
                    <a:pt x="130" y="100"/>
                  </a:lnTo>
                  <a:lnTo>
                    <a:pt x="130" y="100"/>
                  </a:lnTo>
                  <a:lnTo>
                    <a:pt x="130" y="100"/>
                  </a:lnTo>
                  <a:lnTo>
                    <a:pt x="130" y="102"/>
                  </a:lnTo>
                  <a:lnTo>
                    <a:pt x="130" y="102"/>
                  </a:lnTo>
                  <a:lnTo>
                    <a:pt x="128" y="102"/>
                  </a:lnTo>
                  <a:lnTo>
                    <a:pt x="128" y="102"/>
                  </a:lnTo>
                  <a:lnTo>
                    <a:pt x="128" y="105"/>
                  </a:lnTo>
                  <a:lnTo>
                    <a:pt x="126" y="105"/>
                  </a:lnTo>
                  <a:lnTo>
                    <a:pt x="126" y="105"/>
                  </a:lnTo>
                  <a:lnTo>
                    <a:pt x="126" y="102"/>
                  </a:lnTo>
                  <a:lnTo>
                    <a:pt x="126" y="102"/>
                  </a:lnTo>
                  <a:lnTo>
                    <a:pt x="123" y="102"/>
                  </a:lnTo>
                  <a:lnTo>
                    <a:pt x="123" y="105"/>
                  </a:lnTo>
                  <a:lnTo>
                    <a:pt x="123" y="105"/>
                  </a:lnTo>
                  <a:lnTo>
                    <a:pt x="123" y="105"/>
                  </a:lnTo>
                  <a:lnTo>
                    <a:pt x="123" y="105"/>
                  </a:lnTo>
                  <a:lnTo>
                    <a:pt x="123" y="105"/>
                  </a:lnTo>
                  <a:lnTo>
                    <a:pt x="123" y="107"/>
                  </a:lnTo>
                  <a:lnTo>
                    <a:pt x="121" y="107"/>
                  </a:lnTo>
                  <a:lnTo>
                    <a:pt x="121" y="107"/>
                  </a:lnTo>
                  <a:lnTo>
                    <a:pt x="121" y="109"/>
                  </a:lnTo>
                  <a:lnTo>
                    <a:pt x="121" y="109"/>
                  </a:lnTo>
                  <a:lnTo>
                    <a:pt x="121" y="112"/>
                  </a:lnTo>
                  <a:lnTo>
                    <a:pt x="121" y="112"/>
                  </a:lnTo>
                  <a:lnTo>
                    <a:pt x="121" y="114"/>
                  </a:lnTo>
                  <a:lnTo>
                    <a:pt x="121" y="114"/>
                  </a:lnTo>
                  <a:lnTo>
                    <a:pt x="123" y="114"/>
                  </a:lnTo>
                  <a:lnTo>
                    <a:pt x="123" y="114"/>
                  </a:lnTo>
                  <a:lnTo>
                    <a:pt x="123" y="114"/>
                  </a:lnTo>
                  <a:lnTo>
                    <a:pt x="123" y="114"/>
                  </a:lnTo>
                  <a:lnTo>
                    <a:pt x="123" y="117"/>
                  </a:lnTo>
                  <a:lnTo>
                    <a:pt x="123" y="117"/>
                  </a:lnTo>
                  <a:lnTo>
                    <a:pt x="123" y="117"/>
                  </a:lnTo>
                  <a:lnTo>
                    <a:pt x="123" y="117"/>
                  </a:lnTo>
                  <a:lnTo>
                    <a:pt x="121" y="117"/>
                  </a:lnTo>
                  <a:lnTo>
                    <a:pt x="121" y="117"/>
                  </a:lnTo>
                  <a:lnTo>
                    <a:pt x="121" y="119"/>
                  </a:lnTo>
                  <a:lnTo>
                    <a:pt x="119" y="119"/>
                  </a:lnTo>
                  <a:lnTo>
                    <a:pt x="119" y="119"/>
                  </a:lnTo>
                  <a:lnTo>
                    <a:pt x="119" y="119"/>
                  </a:lnTo>
                  <a:lnTo>
                    <a:pt x="119" y="119"/>
                  </a:lnTo>
                  <a:lnTo>
                    <a:pt x="119" y="121"/>
                  </a:lnTo>
                  <a:lnTo>
                    <a:pt x="119" y="121"/>
                  </a:lnTo>
                  <a:lnTo>
                    <a:pt x="116" y="121"/>
                  </a:lnTo>
                  <a:lnTo>
                    <a:pt x="116" y="124"/>
                  </a:lnTo>
                  <a:lnTo>
                    <a:pt x="116" y="124"/>
                  </a:lnTo>
                  <a:lnTo>
                    <a:pt x="114" y="124"/>
                  </a:lnTo>
                  <a:lnTo>
                    <a:pt x="114" y="124"/>
                  </a:lnTo>
                  <a:lnTo>
                    <a:pt x="114" y="124"/>
                  </a:lnTo>
                  <a:lnTo>
                    <a:pt x="114" y="124"/>
                  </a:lnTo>
                  <a:lnTo>
                    <a:pt x="114" y="126"/>
                  </a:lnTo>
                  <a:lnTo>
                    <a:pt x="114" y="126"/>
                  </a:lnTo>
                  <a:lnTo>
                    <a:pt x="114" y="128"/>
                  </a:lnTo>
                  <a:lnTo>
                    <a:pt x="114" y="128"/>
                  </a:lnTo>
                  <a:lnTo>
                    <a:pt x="116" y="128"/>
                  </a:lnTo>
                  <a:lnTo>
                    <a:pt x="116" y="128"/>
                  </a:lnTo>
                  <a:lnTo>
                    <a:pt x="116" y="131"/>
                  </a:lnTo>
                  <a:lnTo>
                    <a:pt x="116" y="131"/>
                  </a:lnTo>
                  <a:lnTo>
                    <a:pt x="114" y="131"/>
                  </a:lnTo>
                  <a:lnTo>
                    <a:pt x="114" y="133"/>
                  </a:lnTo>
                  <a:lnTo>
                    <a:pt x="114" y="133"/>
                  </a:lnTo>
                  <a:lnTo>
                    <a:pt x="114" y="133"/>
                  </a:lnTo>
                  <a:lnTo>
                    <a:pt x="114" y="133"/>
                  </a:lnTo>
                  <a:lnTo>
                    <a:pt x="112" y="133"/>
                  </a:lnTo>
                  <a:lnTo>
                    <a:pt x="112" y="133"/>
                  </a:lnTo>
                  <a:lnTo>
                    <a:pt x="112" y="136"/>
                  </a:lnTo>
                  <a:lnTo>
                    <a:pt x="112" y="136"/>
                  </a:lnTo>
                  <a:lnTo>
                    <a:pt x="112" y="138"/>
                  </a:lnTo>
                  <a:lnTo>
                    <a:pt x="112" y="138"/>
                  </a:lnTo>
                  <a:lnTo>
                    <a:pt x="112" y="138"/>
                  </a:lnTo>
                  <a:lnTo>
                    <a:pt x="112" y="140"/>
                  </a:lnTo>
                  <a:lnTo>
                    <a:pt x="112" y="140"/>
                  </a:lnTo>
                  <a:lnTo>
                    <a:pt x="112" y="140"/>
                  </a:lnTo>
                  <a:lnTo>
                    <a:pt x="112" y="143"/>
                  </a:lnTo>
                  <a:lnTo>
                    <a:pt x="109" y="143"/>
                  </a:lnTo>
                  <a:lnTo>
                    <a:pt x="109" y="143"/>
                  </a:lnTo>
                  <a:lnTo>
                    <a:pt x="109" y="143"/>
                  </a:lnTo>
                  <a:lnTo>
                    <a:pt x="109" y="143"/>
                  </a:lnTo>
                  <a:lnTo>
                    <a:pt x="109" y="143"/>
                  </a:lnTo>
                  <a:lnTo>
                    <a:pt x="107" y="143"/>
                  </a:lnTo>
                  <a:lnTo>
                    <a:pt x="107" y="143"/>
                  </a:lnTo>
                  <a:lnTo>
                    <a:pt x="107" y="143"/>
                  </a:lnTo>
                  <a:lnTo>
                    <a:pt x="107" y="143"/>
                  </a:lnTo>
                  <a:lnTo>
                    <a:pt x="104" y="143"/>
                  </a:lnTo>
                  <a:lnTo>
                    <a:pt x="104" y="143"/>
                  </a:lnTo>
                  <a:lnTo>
                    <a:pt x="104" y="143"/>
                  </a:lnTo>
                  <a:lnTo>
                    <a:pt x="104" y="143"/>
                  </a:lnTo>
                  <a:lnTo>
                    <a:pt x="102" y="143"/>
                  </a:lnTo>
                  <a:lnTo>
                    <a:pt x="102" y="143"/>
                  </a:lnTo>
                  <a:lnTo>
                    <a:pt x="102" y="143"/>
                  </a:lnTo>
                  <a:lnTo>
                    <a:pt x="100" y="143"/>
                  </a:lnTo>
                  <a:lnTo>
                    <a:pt x="100" y="143"/>
                  </a:lnTo>
                  <a:lnTo>
                    <a:pt x="100" y="143"/>
                  </a:lnTo>
                  <a:lnTo>
                    <a:pt x="100" y="143"/>
                  </a:lnTo>
                  <a:lnTo>
                    <a:pt x="97" y="143"/>
                  </a:lnTo>
                  <a:lnTo>
                    <a:pt x="97" y="143"/>
                  </a:lnTo>
                  <a:lnTo>
                    <a:pt x="97" y="143"/>
                  </a:lnTo>
                  <a:lnTo>
                    <a:pt x="97" y="143"/>
                  </a:lnTo>
                  <a:lnTo>
                    <a:pt x="95" y="143"/>
                  </a:lnTo>
                  <a:lnTo>
                    <a:pt x="95" y="143"/>
                  </a:lnTo>
                  <a:lnTo>
                    <a:pt x="95" y="145"/>
                  </a:lnTo>
                  <a:lnTo>
                    <a:pt x="93" y="145"/>
                  </a:lnTo>
                  <a:lnTo>
                    <a:pt x="93" y="145"/>
                  </a:lnTo>
                  <a:lnTo>
                    <a:pt x="93" y="147"/>
                  </a:lnTo>
                  <a:lnTo>
                    <a:pt x="93" y="147"/>
                  </a:lnTo>
                  <a:lnTo>
                    <a:pt x="93" y="147"/>
                  </a:lnTo>
                  <a:lnTo>
                    <a:pt x="93" y="147"/>
                  </a:lnTo>
                  <a:lnTo>
                    <a:pt x="90" y="147"/>
                  </a:lnTo>
                  <a:lnTo>
                    <a:pt x="90" y="147"/>
                  </a:lnTo>
                  <a:lnTo>
                    <a:pt x="90" y="150"/>
                  </a:lnTo>
                  <a:lnTo>
                    <a:pt x="90" y="150"/>
                  </a:lnTo>
                  <a:lnTo>
                    <a:pt x="90" y="147"/>
                  </a:lnTo>
                  <a:lnTo>
                    <a:pt x="88" y="147"/>
                  </a:lnTo>
                  <a:lnTo>
                    <a:pt x="88" y="147"/>
                  </a:lnTo>
                  <a:lnTo>
                    <a:pt x="88" y="147"/>
                  </a:lnTo>
                  <a:lnTo>
                    <a:pt x="88" y="145"/>
                  </a:lnTo>
                  <a:lnTo>
                    <a:pt x="86" y="145"/>
                  </a:lnTo>
                  <a:lnTo>
                    <a:pt x="86" y="147"/>
                  </a:lnTo>
                  <a:lnTo>
                    <a:pt x="86" y="147"/>
                  </a:lnTo>
                  <a:lnTo>
                    <a:pt x="86" y="147"/>
                  </a:lnTo>
                  <a:lnTo>
                    <a:pt x="83" y="147"/>
                  </a:lnTo>
                  <a:lnTo>
                    <a:pt x="83" y="145"/>
                  </a:lnTo>
                  <a:lnTo>
                    <a:pt x="83" y="145"/>
                  </a:lnTo>
                  <a:lnTo>
                    <a:pt x="83" y="145"/>
                  </a:lnTo>
                  <a:lnTo>
                    <a:pt x="81" y="145"/>
                  </a:lnTo>
                  <a:lnTo>
                    <a:pt x="81" y="145"/>
                  </a:lnTo>
                  <a:lnTo>
                    <a:pt x="81" y="145"/>
                  </a:lnTo>
                  <a:lnTo>
                    <a:pt x="78" y="145"/>
                  </a:lnTo>
                  <a:lnTo>
                    <a:pt x="78" y="145"/>
                  </a:lnTo>
                  <a:lnTo>
                    <a:pt x="78" y="143"/>
                  </a:lnTo>
                  <a:lnTo>
                    <a:pt x="78" y="143"/>
                  </a:lnTo>
                  <a:lnTo>
                    <a:pt x="76" y="143"/>
                  </a:lnTo>
                  <a:lnTo>
                    <a:pt x="76" y="143"/>
                  </a:lnTo>
                  <a:lnTo>
                    <a:pt x="74" y="143"/>
                  </a:lnTo>
                  <a:lnTo>
                    <a:pt x="74" y="143"/>
                  </a:lnTo>
                  <a:lnTo>
                    <a:pt x="76" y="143"/>
                  </a:lnTo>
                  <a:lnTo>
                    <a:pt x="76" y="143"/>
                  </a:lnTo>
                  <a:lnTo>
                    <a:pt x="76" y="143"/>
                  </a:lnTo>
                  <a:lnTo>
                    <a:pt x="76" y="140"/>
                  </a:lnTo>
                  <a:lnTo>
                    <a:pt x="76" y="140"/>
                  </a:lnTo>
                  <a:lnTo>
                    <a:pt x="76" y="140"/>
                  </a:lnTo>
                  <a:lnTo>
                    <a:pt x="74" y="140"/>
                  </a:lnTo>
                  <a:lnTo>
                    <a:pt x="74" y="140"/>
                  </a:lnTo>
                  <a:lnTo>
                    <a:pt x="74" y="140"/>
                  </a:lnTo>
                  <a:lnTo>
                    <a:pt x="74" y="140"/>
                  </a:lnTo>
                  <a:lnTo>
                    <a:pt x="71" y="140"/>
                  </a:lnTo>
                  <a:lnTo>
                    <a:pt x="71" y="140"/>
                  </a:lnTo>
                  <a:lnTo>
                    <a:pt x="71" y="140"/>
                  </a:lnTo>
                  <a:lnTo>
                    <a:pt x="69" y="140"/>
                  </a:lnTo>
                  <a:lnTo>
                    <a:pt x="69" y="140"/>
                  </a:lnTo>
                  <a:lnTo>
                    <a:pt x="69" y="140"/>
                  </a:lnTo>
                  <a:lnTo>
                    <a:pt x="67" y="140"/>
                  </a:lnTo>
                  <a:lnTo>
                    <a:pt x="67" y="140"/>
                  </a:lnTo>
                  <a:lnTo>
                    <a:pt x="67" y="140"/>
                  </a:lnTo>
                  <a:lnTo>
                    <a:pt x="64" y="140"/>
                  </a:lnTo>
                  <a:lnTo>
                    <a:pt x="64" y="140"/>
                  </a:lnTo>
                  <a:lnTo>
                    <a:pt x="64" y="140"/>
                  </a:lnTo>
                  <a:lnTo>
                    <a:pt x="64" y="140"/>
                  </a:lnTo>
                  <a:lnTo>
                    <a:pt x="64" y="143"/>
                  </a:lnTo>
                  <a:lnTo>
                    <a:pt x="62" y="143"/>
                  </a:lnTo>
                  <a:lnTo>
                    <a:pt x="62" y="143"/>
                  </a:lnTo>
                  <a:lnTo>
                    <a:pt x="59" y="143"/>
                  </a:lnTo>
                  <a:lnTo>
                    <a:pt x="59" y="143"/>
                  </a:lnTo>
                  <a:lnTo>
                    <a:pt x="59" y="143"/>
                  </a:lnTo>
                  <a:lnTo>
                    <a:pt x="59" y="143"/>
                  </a:lnTo>
                  <a:lnTo>
                    <a:pt x="59" y="143"/>
                  </a:lnTo>
                  <a:lnTo>
                    <a:pt x="59" y="145"/>
                  </a:lnTo>
                  <a:lnTo>
                    <a:pt x="59" y="145"/>
                  </a:lnTo>
                  <a:lnTo>
                    <a:pt x="57" y="145"/>
                  </a:lnTo>
                  <a:lnTo>
                    <a:pt x="57" y="147"/>
                  </a:lnTo>
                  <a:lnTo>
                    <a:pt x="57" y="147"/>
                  </a:lnTo>
                  <a:lnTo>
                    <a:pt x="57" y="150"/>
                  </a:lnTo>
                  <a:lnTo>
                    <a:pt x="57" y="150"/>
                  </a:lnTo>
                  <a:lnTo>
                    <a:pt x="57" y="150"/>
                  </a:lnTo>
                  <a:lnTo>
                    <a:pt x="57" y="152"/>
                  </a:lnTo>
                  <a:lnTo>
                    <a:pt x="57" y="152"/>
                  </a:lnTo>
                  <a:lnTo>
                    <a:pt x="55" y="152"/>
                  </a:lnTo>
                  <a:lnTo>
                    <a:pt x="55" y="152"/>
                  </a:lnTo>
                  <a:lnTo>
                    <a:pt x="52" y="152"/>
                  </a:lnTo>
                  <a:lnTo>
                    <a:pt x="52" y="152"/>
                  </a:lnTo>
                  <a:lnTo>
                    <a:pt x="52" y="152"/>
                  </a:lnTo>
                  <a:lnTo>
                    <a:pt x="52" y="152"/>
                  </a:lnTo>
                  <a:lnTo>
                    <a:pt x="52" y="154"/>
                  </a:lnTo>
                  <a:lnTo>
                    <a:pt x="52" y="154"/>
                  </a:lnTo>
                  <a:lnTo>
                    <a:pt x="50" y="154"/>
                  </a:lnTo>
                  <a:lnTo>
                    <a:pt x="50" y="154"/>
                  </a:lnTo>
                  <a:lnTo>
                    <a:pt x="50" y="154"/>
                  </a:lnTo>
                  <a:lnTo>
                    <a:pt x="48" y="154"/>
                  </a:lnTo>
                  <a:lnTo>
                    <a:pt x="48" y="154"/>
                  </a:lnTo>
                  <a:lnTo>
                    <a:pt x="48" y="154"/>
                  </a:lnTo>
                  <a:lnTo>
                    <a:pt x="45" y="154"/>
                  </a:lnTo>
                  <a:lnTo>
                    <a:pt x="45" y="154"/>
                  </a:lnTo>
                  <a:lnTo>
                    <a:pt x="45" y="154"/>
                  </a:lnTo>
                  <a:lnTo>
                    <a:pt x="45" y="154"/>
                  </a:lnTo>
                  <a:lnTo>
                    <a:pt x="43" y="154"/>
                  </a:lnTo>
                  <a:lnTo>
                    <a:pt x="43" y="154"/>
                  </a:lnTo>
                  <a:lnTo>
                    <a:pt x="43" y="154"/>
                  </a:lnTo>
                  <a:lnTo>
                    <a:pt x="43" y="154"/>
                  </a:lnTo>
                  <a:lnTo>
                    <a:pt x="41" y="154"/>
                  </a:lnTo>
                  <a:lnTo>
                    <a:pt x="41" y="154"/>
                  </a:lnTo>
                  <a:lnTo>
                    <a:pt x="41" y="154"/>
                  </a:lnTo>
                  <a:lnTo>
                    <a:pt x="41" y="154"/>
                  </a:lnTo>
                  <a:lnTo>
                    <a:pt x="38" y="154"/>
                  </a:lnTo>
                  <a:lnTo>
                    <a:pt x="38" y="152"/>
                  </a:lnTo>
                  <a:lnTo>
                    <a:pt x="38" y="152"/>
                  </a:lnTo>
                  <a:lnTo>
                    <a:pt x="38" y="152"/>
                  </a:lnTo>
                  <a:lnTo>
                    <a:pt x="36" y="152"/>
                  </a:lnTo>
                  <a:lnTo>
                    <a:pt x="36" y="154"/>
                  </a:lnTo>
                  <a:lnTo>
                    <a:pt x="36" y="154"/>
                  </a:lnTo>
                  <a:lnTo>
                    <a:pt x="33" y="154"/>
                  </a:lnTo>
                  <a:lnTo>
                    <a:pt x="33" y="154"/>
                  </a:lnTo>
                  <a:lnTo>
                    <a:pt x="33" y="154"/>
                  </a:lnTo>
                  <a:lnTo>
                    <a:pt x="31" y="154"/>
                  </a:lnTo>
                  <a:lnTo>
                    <a:pt x="31" y="154"/>
                  </a:lnTo>
                  <a:lnTo>
                    <a:pt x="31" y="154"/>
                  </a:lnTo>
                  <a:lnTo>
                    <a:pt x="31" y="154"/>
                  </a:lnTo>
                  <a:lnTo>
                    <a:pt x="31" y="154"/>
                  </a:lnTo>
                  <a:lnTo>
                    <a:pt x="29" y="154"/>
                  </a:lnTo>
                  <a:lnTo>
                    <a:pt x="29" y="154"/>
                  </a:lnTo>
                  <a:lnTo>
                    <a:pt x="29" y="157"/>
                  </a:lnTo>
                  <a:lnTo>
                    <a:pt x="26" y="157"/>
                  </a:lnTo>
                  <a:lnTo>
                    <a:pt x="26" y="157"/>
                  </a:lnTo>
                  <a:lnTo>
                    <a:pt x="26" y="157"/>
                  </a:lnTo>
                  <a:lnTo>
                    <a:pt x="26" y="157"/>
                  </a:lnTo>
                  <a:lnTo>
                    <a:pt x="24" y="157"/>
                  </a:lnTo>
                  <a:lnTo>
                    <a:pt x="24" y="157"/>
                  </a:lnTo>
                  <a:lnTo>
                    <a:pt x="24" y="157"/>
                  </a:lnTo>
                  <a:lnTo>
                    <a:pt x="22" y="157"/>
                  </a:lnTo>
                  <a:lnTo>
                    <a:pt x="22" y="157"/>
                  </a:lnTo>
                  <a:lnTo>
                    <a:pt x="22" y="157"/>
                  </a:lnTo>
                  <a:lnTo>
                    <a:pt x="19" y="157"/>
                  </a:lnTo>
                  <a:lnTo>
                    <a:pt x="19" y="154"/>
                  </a:lnTo>
                  <a:lnTo>
                    <a:pt x="19" y="154"/>
                  </a:lnTo>
                  <a:lnTo>
                    <a:pt x="19" y="154"/>
                  </a:lnTo>
                  <a:lnTo>
                    <a:pt x="19" y="154"/>
                  </a:lnTo>
                  <a:lnTo>
                    <a:pt x="17" y="154"/>
                  </a:lnTo>
                  <a:lnTo>
                    <a:pt x="17" y="154"/>
                  </a:lnTo>
                  <a:lnTo>
                    <a:pt x="17" y="154"/>
                  </a:lnTo>
                  <a:lnTo>
                    <a:pt x="17" y="152"/>
                  </a:lnTo>
                  <a:lnTo>
                    <a:pt x="17" y="152"/>
                  </a:lnTo>
                  <a:lnTo>
                    <a:pt x="17" y="152"/>
                  </a:lnTo>
                  <a:lnTo>
                    <a:pt x="17" y="150"/>
                  </a:lnTo>
                  <a:lnTo>
                    <a:pt x="15" y="150"/>
                  </a:lnTo>
                  <a:lnTo>
                    <a:pt x="15" y="150"/>
                  </a:lnTo>
                  <a:lnTo>
                    <a:pt x="15" y="150"/>
                  </a:lnTo>
                  <a:lnTo>
                    <a:pt x="12" y="150"/>
                  </a:lnTo>
                  <a:lnTo>
                    <a:pt x="12" y="147"/>
                  </a:lnTo>
                  <a:lnTo>
                    <a:pt x="12" y="147"/>
                  </a:lnTo>
                  <a:lnTo>
                    <a:pt x="12" y="147"/>
                  </a:lnTo>
                  <a:lnTo>
                    <a:pt x="12" y="147"/>
                  </a:lnTo>
                  <a:lnTo>
                    <a:pt x="10" y="147"/>
                  </a:lnTo>
                  <a:lnTo>
                    <a:pt x="10" y="145"/>
                  </a:lnTo>
                  <a:lnTo>
                    <a:pt x="10" y="145"/>
                  </a:lnTo>
                  <a:lnTo>
                    <a:pt x="10" y="143"/>
                  </a:lnTo>
                  <a:lnTo>
                    <a:pt x="10" y="143"/>
                  </a:lnTo>
                  <a:lnTo>
                    <a:pt x="7" y="143"/>
                  </a:lnTo>
                  <a:lnTo>
                    <a:pt x="7" y="143"/>
                  </a:lnTo>
                  <a:lnTo>
                    <a:pt x="7" y="143"/>
                  </a:lnTo>
                  <a:lnTo>
                    <a:pt x="7" y="143"/>
                  </a:lnTo>
                  <a:lnTo>
                    <a:pt x="7" y="143"/>
                  </a:lnTo>
                  <a:lnTo>
                    <a:pt x="5" y="143"/>
                  </a:lnTo>
                  <a:lnTo>
                    <a:pt x="5" y="140"/>
                  </a:lnTo>
                  <a:lnTo>
                    <a:pt x="5" y="140"/>
                  </a:lnTo>
                  <a:lnTo>
                    <a:pt x="5" y="140"/>
                  </a:lnTo>
                  <a:lnTo>
                    <a:pt x="5" y="140"/>
                  </a:lnTo>
                  <a:lnTo>
                    <a:pt x="5" y="138"/>
                  </a:lnTo>
                  <a:lnTo>
                    <a:pt x="5" y="138"/>
                  </a:lnTo>
                  <a:lnTo>
                    <a:pt x="5" y="136"/>
                  </a:lnTo>
                  <a:lnTo>
                    <a:pt x="5" y="136"/>
                  </a:lnTo>
                  <a:lnTo>
                    <a:pt x="5" y="133"/>
                  </a:lnTo>
                  <a:lnTo>
                    <a:pt x="3" y="133"/>
                  </a:lnTo>
                  <a:lnTo>
                    <a:pt x="3" y="133"/>
                  </a:lnTo>
                  <a:lnTo>
                    <a:pt x="3" y="133"/>
                  </a:lnTo>
                  <a:lnTo>
                    <a:pt x="3" y="133"/>
                  </a:lnTo>
                  <a:lnTo>
                    <a:pt x="0" y="133"/>
                  </a:lnTo>
                  <a:lnTo>
                    <a:pt x="0" y="131"/>
                  </a:lnTo>
                  <a:lnTo>
                    <a:pt x="3" y="131"/>
                  </a:lnTo>
                  <a:lnTo>
                    <a:pt x="3" y="131"/>
                  </a:lnTo>
                  <a:lnTo>
                    <a:pt x="3" y="128"/>
                  </a:lnTo>
                  <a:lnTo>
                    <a:pt x="3" y="128"/>
                  </a:lnTo>
                  <a:lnTo>
                    <a:pt x="3" y="128"/>
                  </a:lnTo>
                  <a:lnTo>
                    <a:pt x="5" y="128"/>
                  </a:lnTo>
                  <a:lnTo>
                    <a:pt x="5" y="126"/>
                  </a:lnTo>
                  <a:lnTo>
                    <a:pt x="5" y="126"/>
                  </a:lnTo>
                  <a:lnTo>
                    <a:pt x="5" y="128"/>
                  </a:lnTo>
                  <a:lnTo>
                    <a:pt x="5" y="128"/>
                  </a:lnTo>
                  <a:lnTo>
                    <a:pt x="5" y="128"/>
                  </a:lnTo>
                  <a:lnTo>
                    <a:pt x="5" y="131"/>
                  </a:lnTo>
                  <a:lnTo>
                    <a:pt x="7" y="131"/>
                  </a:lnTo>
                  <a:lnTo>
                    <a:pt x="7" y="131"/>
                  </a:lnTo>
                  <a:lnTo>
                    <a:pt x="7" y="133"/>
                  </a:lnTo>
                  <a:lnTo>
                    <a:pt x="5" y="133"/>
                  </a:lnTo>
                  <a:lnTo>
                    <a:pt x="5" y="133"/>
                  </a:lnTo>
                  <a:lnTo>
                    <a:pt x="7" y="133"/>
                  </a:lnTo>
                  <a:lnTo>
                    <a:pt x="7" y="133"/>
                  </a:lnTo>
                  <a:lnTo>
                    <a:pt x="7" y="133"/>
                  </a:lnTo>
                  <a:lnTo>
                    <a:pt x="7" y="133"/>
                  </a:lnTo>
                  <a:lnTo>
                    <a:pt x="10" y="133"/>
                  </a:lnTo>
                  <a:lnTo>
                    <a:pt x="10" y="136"/>
                  </a:lnTo>
                  <a:lnTo>
                    <a:pt x="10" y="136"/>
                  </a:lnTo>
                  <a:lnTo>
                    <a:pt x="10" y="136"/>
                  </a:lnTo>
                  <a:lnTo>
                    <a:pt x="12" y="136"/>
                  </a:lnTo>
                  <a:lnTo>
                    <a:pt x="12" y="136"/>
                  </a:lnTo>
                  <a:lnTo>
                    <a:pt x="12" y="136"/>
                  </a:lnTo>
                  <a:lnTo>
                    <a:pt x="12" y="136"/>
                  </a:lnTo>
                  <a:lnTo>
                    <a:pt x="15" y="136"/>
                  </a:lnTo>
                  <a:lnTo>
                    <a:pt x="15" y="136"/>
                  </a:lnTo>
                  <a:lnTo>
                    <a:pt x="15" y="136"/>
                  </a:lnTo>
                  <a:lnTo>
                    <a:pt x="17" y="136"/>
                  </a:lnTo>
                  <a:lnTo>
                    <a:pt x="17" y="136"/>
                  </a:lnTo>
                  <a:lnTo>
                    <a:pt x="17" y="136"/>
                  </a:lnTo>
                  <a:lnTo>
                    <a:pt x="17" y="136"/>
                  </a:lnTo>
                  <a:lnTo>
                    <a:pt x="17" y="133"/>
                  </a:lnTo>
                  <a:lnTo>
                    <a:pt x="17" y="133"/>
                  </a:lnTo>
                  <a:lnTo>
                    <a:pt x="19" y="133"/>
                  </a:lnTo>
                  <a:lnTo>
                    <a:pt x="19" y="133"/>
                  </a:lnTo>
                  <a:lnTo>
                    <a:pt x="19" y="133"/>
                  </a:lnTo>
                  <a:lnTo>
                    <a:pt x="19" y="136"/>
                  </a:lnTo>
                  <a:lnTo>
                    <a:pt x="19" y="136"/>
                  </a:lnTo>
                  <a:lnTo>
                    <a:pt x="19" y="136"/>
                  </a:lnTo>
                  <a:lnTo>
                    <a:pt x="19" y="136"/>
                  </a:lnTo>
                  <a:lnTo>
                    <a:pt x="22" y="136"/>
                  </a:lnTo>
                  <a:lnTo>
                    <a:pt x="22" y="136"/>
                  </a:lnTo>
                  <a:lnTo>
                    <a:pt x="24" y="136"/>
                  </a:lnTo>
                  <a:lnTo>
                    <a:pt x="24" y="136"/>
                  </a:lnTo>
                  <a:lnTo>
                    <a:pt x="24" y="138"/>
                  </a:lnTo>
                  <a:lnTo>
                    <a:pt x="24" y="138"/>
                  </a:lnTo>
                  <a:lnTo>
                    <a:pt x="24" y="138"/>
                  </a:lnTo>
                  <a:lnTo>
                    <a:pt x="24" y="138"/>
                  </a:lnTo>
                  <a:lnTo>
                    <a:pt x="24" y="140"/>
                  </a:lnTo>
                  <a:lnTo>
                    <a:pt x="26" y="140"/>
                  </a:lnTo>
                  <a:lnTo>
                    <a:pt x="26" y="140"/>
                  </a:lnTo>
                  <a:lnTo>
                    <a:pt x="26" y="140"/>
                  </a:lnTo>
                  <a:lnTo>
                    <a:pt x="29" y="140"/>
                  </a:lnTo>
                  <a:lnTo>
                    <a:pt x="29" y="140"/>
                  </a:lnTo>
                  <a:lnTo>
                    <a:pt x="31" y="140"/>
                  </a:lnTo>
                  <a:lnTo>
                    <a:pt x="31" y="140"/>
                  </a:lnTo>
                  <a:lnTo>
                    <a:pt x="31" y="140"/>
                  </a:lnTo>
                  <a:lnTo>
                    <a:pt x="31" y="140"/>
                  </a:lnTo>
                  <a:lnTo>
                    <a:pt x="31" y="140"/>
                  </a:lnTo>
                  <a:lnTo>
                    <a:pt x="33" y="140"/>
                  </a:lnTo>
                  <a:lnTo>
                    <a:pt x="33" y="138"/>
                  </a:lnTo>
                  <a:lnTo>
                    <a:pt x="33" y="138"/>
                  </a:lnTo>
                  <a:lnTo>
                    <a:pt x="33" y="138"/>
                  </a:lnTo>
                  <a:lnTo>
                    <a:pt x="33" y="136"/>
                  </a:lnTo>
                  <a:lnTo>
                    <a:pt x="33" y="136"/>
                  </a:lnTo>
                  <a:lnTo>
                    <a:pt x="33" y="136"/>
                  </a:lnTo>
                  <a:lnTo>
                    <a:pt x="33" y="133"/>
                  </a:lnTo>
                  <a:lnTo>
                    <a:pt x="33" y="133"/>
                  </a:lnTo>
                  <a:lnTo>
                    <a:pt x="33" y="133"/>
                  </a:lnTo>
                  <a:lnTo>
                    <a:pt x="36" y="133"/>
                  </a:lnTo>
                  <a:lnTo>
                    <a:pt x="36" y="131"/>
                  </a:lnTo>
                  <a:lnTo>
                    <a:pt x="36" y="131"/>
                  </a:lnTo>
                  <a:lnTo>
                    <a:pt x="36" y="131"/>
                  </a:lnTo>
                  <a:lnTo>
                    <a:pt x="36" y="128"/>
                  </a:lnTo>
                  <a:lnTo>
                    <a:pt x="36" y="128"/>
                  </a:lnTo>
                  <a:lnTo>
                    <a:pt x="36" y="126"/>
                  </a:lnTo>
                  <a:lnTo>
                    <a:pt x="36" y="126"/>
                  </a:lnTo>
                  <a:lnTo>
                    <a:pt x="36" y="126"/>
                  </a:lnTo>
                  <a:lnTo>
                    <a:pt x="36" y="124"/>
                  </a:lnTo>
                  <a:lnTo>
                    <a:pt x="36" y="124"/>
                  </a:lnTo>
                  <a:lnTo>
                    <a:pt x="36" y="124"/>
                  </a:lnTo>
                  <a:lnTo>
                    <a:pt x="36" y="124"/>
                  </a:lnTo>
                  <a:lnTo>
                    <a:pt x="36" y="121"/>
                  </a:lnTo>
                  <a:lnTo>
                    <a:pt x="36" y="121"/>
                  </a:lnTo>
                  <a:lnTo>
                    <a:pt x="36" y="119"/>
                  </a:lnTo>
                  <a:lnTo>
                    <a:pt x="36" y="119"/>
                  </a:lnTo>
                  <a:lnTo>
                    <a:pt x="38" y="119"/>
                  </a:lnTo>
                  <a:lnTo>
                    <a:pt x="38" y="117"/>
                  </a:lnTo>
                  <a:lnTo>
                    <a:pt x="38" y="117"/>
                  </a:lnTo>
                  <a:lnTo>
                    <a:pt x="38" y="117"/>
                  </a:lnTo>
                  <a:lnTo>
                    <a:pt x="38" y="117"/>
                  </a:lnTo>
                  <a:lnTo>
                    <a:pt x="38" y="114"/>
                  </a:lnTo>
                  <a:lnTo>
                    <a:pt x="38" y="114"/>
                  </a:lnTo>
                  <a:lnTo>
                    <a:pt x="38" y="114"/>
                  </a:lnTo>
                  <a:lnTo>
                    <a:pt x="38" y="114"/>
                  </a:lnTo>
                  <a:lnTo>
                    <a:pt x="38" y="112"/>
                  </a:lnTo>
                  <a:lnTo>
                    <a:pt x="38" y="112"/>
                  </a:lnTo>
                  <a:lnTo>
                    <a:pt x="38" y="109"/>
                  </a:lnTo>
                  <a:lnTo>
                    <a:pt x="38" y="109"/>
                  </a:lnTo>
                  <a:lnTo>
                    <a:pt x="38" y="109"/>
                  </a:lnTo>
                  <a:lnTo>
                    <a:pt x="41" y="109"/>
                  </a:lnTo>
                  <a:lnTo>
                    <a:pt x="41" y="109"/>
                  </a:lnTo>
                  <a:lnTo>
                    <a:pt x="41" y="109"/>
                  </a:lnTo>
                  <a:lnTo>
                    <a:pt x="43" y="109"/>
                  </a:lnTo>
                  <a:lnTo>
                    <a:pt x="43" y="109"/>
                  </a:lnTo>
                  <a:lnTo>
                    <a:pt x="43" y="109"/>
                  </a:lnTo>
                  <a:lnTo>
                    <a:pt x="45" y="109"/>
                  </a:lnTo>
                  <a:lnTo>
                    <a:pt x="45" y="109"/>
                  </a:lnTo>
                  <a:lnTo>
                    <a:pt x="45" y="109"/>
                  </a:lnTo>
                  <a:lnTo>
                    <a:pt x="45" y="107"/>
                  </a:lnTo>
                  <a:lnTo>
                    <a:pt x="45" y="107"/>
                  </a:lnTo>
                  <a:lnTo>
                    <a:pt x="45" y="107"/>
                  </a:lnTo>
                  <a:lnTo>
                    <a:pt x="48" y="107"/>
                  </a:lnTo>
                  <a:lnTo>
                    <a:pt x="48" y="107"/>
                  </a:lnTo>
                  <a:lnTo>
                    <a:pt x="50" y="107"/>
                  </a:lnTo>
                  <a:lnTo>
                    <a:pt x="50" y="107"/>
                  </a:lnTo>
                  <a:lnTo>
                    <a:pt x="50" y="107"/>
                  </a:lnTo>
                  <a:lnTo>
                    <a:pt x="52" y="107"/>
                  </a:lnTo>
                  <a:lnTo>
                    <a:pt x="52" y="107"/>
                  </a:lnTo>
                  <a:lnTo>
                    <a:pt x="52" y="107"/>
                  </a:lnTo>
                  <a:lnTo>
                    <a:pt x="55" y="107"/>
                  </a:lnTo>
                  <a:lnTo>
                    <a:pt x="55" y="105"/>
                  </a:lnTo>
                  <a:lnTo>
                    <a:pt x="55" y="105"/>
                  </a:lnTo>
                  <a:lnTo>
                    <a:pt x="57" y="105"/>
                  </a:lnTo>
                  <a:lnTo>
                    <a:pt x="57" y="105"/>
                  </a:lnTo>
                  <a:lnTo>
                    <a:pt x="57" y="105"/>
                  </a:lnTo>
                  <a:lnTo>
                    <a:pt x="57" y="105"/>
                  </a:lnTo>
                  <a:lnTo>
                    <a:pt x="59" y="105"/>
                  </a:lnTo>
                  <a:lnTo>
                    <a:pt x="59" y="105"/>
                  </a:lnTo>
                  <a:lnTo>
                    <a:pt x="59" y="105"/>
                  </a:lnTo>
                  <a:lnTo>
                    <a:pt x="62" y="105"/>
                  </a:lnTo>
                  <a:lnTo>
                    <a:pt x="62" y="105"/>
                  </a:lnTo>
                  <a:lnTo>
                    <a:pt x="62" y="105"/>
                  </a:lnTo>
                  <a:lnTo>
                    <a:pt x="64" y="105"/>
                  </a:lnTo>
                  <a:lnTo>
                    <a:pt x="64" y="105"/>
                  </a:lnTo>
                  <a:lnTo>
                    <a:pt x="64" y="105"/>
                  </a:lnTo>
                  <a:lnTo>
                    <a:pt x="64" y="102"/>
                  </a:lnTo>
                  <a:lnTo>
                    <a:pt x="67" y="102"/>
                  </a:lnTo>
                  <a:lnTo>
                    <a:pt x="67" y="102"/>
                  </a:lnTo>
                  <a:lnTo>
                    <a:pt x="67" y="102"/>
                  </a:lnTo>
                  <a:lnTo>
                    <a:pt x="69" y="102"/>
                  </a:lnTo>
                  <a:lnTo>
                    <a:pt x="69" y="102"/>
                  </a:lnTo>
                  <a:lnTo>
                    <a:pt x="69" y="102"/>
                  </a:lnTo>
                  <a:lnTo>
                    <a:pt x="71" y="102"/>
                  </a:lnTo>
                  <a:lnTo>
                    <a:pt x="71" y="102"/>
                  </a:lnTo>
                  <a:lnTo>
                    <a:pt x="71" y="102"/>
                  </a:lnTo>
                  <a:lnTo>
                    <a:pt x="71" y="100"/>
                  </a:lnTo>
                  <a:lnTo>
                    <a:pt x="74" y="100"/>
                  </a:lnTo>
                  <a:lnTo>
                    <a:pt x="74" y="100"/>
                  </a:lnTo>
                  <a:lnTo>
                    <a:pt x="74" y="100"/>
                  </a:lnTo>
                  <a:lnTo>
                    <a:pt x="74" y="100"/>
                  </a:lnTo>
                  <a:lnTo>
                    <a:pt x="76" y="100"/>
                  </a:lnTo>
                  <a:lnTo>
                    <a:pt x="76" y="98"/>
                  </a:lnTo>
                  <a:lnTo>
                    <a:pt x="76" y="98"/>
                  </a:lnTo>
                  <a:lnTo>
                    <a:pt x="76" y="98"/>
                  </a:lnTo>
                  <a:lnTo>
                    <a:pt x="76" y="95"/>
                  </a:lnTo>
                  <a:lnTo>
                    <a:pt x="78" y="95"/>
                  </a:lnTo>
                  <a:lnTo>
                    <a:pt x="78" y="95"/>
                  </a:lnTo>
                  <a:lnTo>
                    <a:pt x="78" y="95"/>
                  </a:lnTo>
                  <a:lnTo>
                    <a:pt x="78" y="95"/>
                  </a:lnTo>
                  <a:lnTo>
                    <a:pt x="78" y="95"/>
                  </a:lnTo>
                  <a:lnTo>
                    <a:pt x="78" y="93"/>
                  </a:lnTo>
                  <a:lnTo>
                    <a:pt x="81" y="93"/>
                  </a:lnTo>
                  <a:lnTo>
                    <a:pt x="81" y="93"/>
                  </a:lnTo>
                  <a:lnTo>
                    <a:pt x="81" y="93"/>
                  </a:lnTo>
                  <a:lnTo>
                    <a:pt x="81" y="90"/>
                  </a:lnTo>
                  <a:lnTo>
                    <a:pt x="81" y="90"/>
                  </a:lnTo>
                  <a:lnTo>
                    <a:pt x="81" y="90"/>
                  </a:lnTo>
                  <a:lnTo>
                    <a:pt x="81" y="88"/>
                  </a:lnTo>
                  <a:lnTo>
                    <a:pt x="83" y="88"/>
                  </a:lnTo>
                  <a:lnTo>
                    <a:pt x="83" y="88"/>
                  </a:lnTo>
                  <a:lnTo>
                    <a:pt x="83" y="88"/>
                  </a:lnTo>
                  <a:lnTo>
                    <a:pt x="83" y="86"/>
                  </a:lnTo>
                  <a:lnTo>
                    <a:pt x="83" y="86"/>
                  </a:lnTo>
                  <a:lnTo>
                    <a:pt x="86" y="86"/>
                  </a:lnTo>
                  <a:lnTo>
                    <a:pt x="86" y="83"/>
                  </a:lnTo>
                  <a:lnTo>
                    <a:pt x="86" y="83"/>
                  </a:lnTo>
                  <a:lnTo>
                    <a:pt x="86" y="83"/>
                  </a:lnTo>
                  <a:lnTo>
                    <a:pt x="86" y="83"/>
                  </a:lnTo>
                  <a:lnTo>
                    <a:pt x="86" y="83"/>
                  </a:lnTo>
                  <a:lnTo>
                    <a:pt x="86" y="81"/>
                  </a:lnTo>
                  <a:lnTo>
                    <a:pt x="88" y="81"/>
                  </a:lnTo>
                  <a:lnTo>
                    <a:pt x="88" y="81"/>
                  </a:lnTo>
                  <a:lnTo>
                    <a:pt x="88" y="81"/>
                  </a:lnTo>
                  <a:lnTo>
                    <a:pt x="88" y="79"/>
                  </a:lnTo>
                  <a:lnTo>
                    <a:pt x="90" y="79"/>
                  </a:lnTo>
                  <a:lnTo>
                    <a:pt x="90" y="79"/>
                  </a:lnTo>
                  <a:lnTo>
                    <a:pt x="90" y="79"/>
                  </a:lnTo>
                  <a:lnTo>
                    <a:pt x="90" y="76"/>
                  </a:lnTo>
                  <a:lnTo>
                    <a:pt x="90" y="76"/>
                  </a:lnTo>
                  <a:lnTo>
                    <a:pt x="90" y="76"/>
                  </a:lnTo>
                  <a:lnTo>
                    <a:pt x="93" y="76"/>
                  </a:lnTo>
                  <a:lnTo>
                    <a:pt x="93" y="74"/>
                  </a:lnTo>
                  <a:lnTo>
                    <a:pt x="93" y="74"/>
                  </a:lnTo>
                  <a:lnTo>
                    <a:pt x="93" y="74"/>
                  </a:lnTo>
                  <a:lnTo>
                    <a:pt x="93" y="74"/>
                  </a:lnTo>
                  <a:lnTo>
                    <a:pt x="93" y="72"/>
                  </a:lnTo>
                  <a:lnTo>
                    <a:pt x="93" y="72"/>
                  </a:lnTo>
                  <a:lnTo>
                    <a:pt x="93" y="72"/>
                  </a:lnTo>
                  <a:lnTo>
                    <a:pt x="95" y="72"/>
                  </a:lnTo>
                  <a:lnTo>
                    <a:pt x="95" y="69"/>
                  </a:lnTo>
                  <a:lnTo>
                    <a:pt x="95" y="69"/>
                  </a:lnTo>
                  <a:lnTo>
                    <a:pt x="95" y="69"/>
                  </a:lnTo>
                  <a:lnTo>
                    <a:pt x="95" y="67"/>
                  </a:lnTo>
                  <a:lnTo>
                    <a:pt x="95" y="67"/>
                  </a:lnTo>
                  <a:lnTo>
                    <a:pt x="95" y="64"/>
                  </a:lnTo>
                  <a:lnTo>
                    <a:pt x="97" y="64"/>
                  </a:lnTo>
                  <a:lnTo>
                    <a:pt x="97" y="64"/>
                  </a:lnTo>
                  <a:lnTo>
                    <a:pt x="97" y="64"/>
                  </a:lnTo>
                  <a:lnTo>
                    <a:pt x="95" y="64"/>
                  </a:lnTo>
                  <a:lnTo>
                    <a:pt x="95" y="62"/>
                  </a:lnTo>
                  <a:lnTo>
                    <a:pt x="95" y="62"/>
                  </a:lnTo>
                  <a:lnTo>
                    <a:pt x="95" y="62"/>
                  </a:lnTo>
                  <a:lnTo>
                    <a:pt x="95" y="60"/>
                  </a:lnTo>
                  <a:lnTo>
                    <a:pt x="95" y="60"/>
                  </a:lnTo>
                  <a:lnTo>
                    <a:pt x="97" y="60"/>
                  </a:lnTo>
                  <a:lnTo>
                    <a:pt x="97" y="60"/>
                  </a:lnTo>
                  <a:lnTo>
                    <a:pt x="97" y="60"/>
                  </a:lnTo>
                  <a:lnTo>
                    <a:pt x="100" y="60"/>
                  </a:lnTo>
                  <a:lnTo>
                    <a:pt x="100" y="60"/>
                  </a:lnTo>
                  <a:lnTo>
                    <a:pt x="100" y="60"/>
                  </a:lnTo>
                  <a:lnTo>
                    <a:pt x="100" y="62"/>
                  </a:lnTo>
                  <a:lnTo>
                    <a:pt x="102" y="62"/>
                  </a:lnTo>
                  <a:lnTo>
                    <a:pt x="102" y="62"/>
                  </a:lnTo>
                  <a:lnTo>
                    <a:pt x="102" y="62"/>
                  </a:lnTo>
                  <a:lnTo>
                    <a:pt x="102" y="64"/>
                  </a:lnTo>
                  <a:lnTo>
                    <a:pt x="102" y="64"/>
                  </a:lnTo>
                  <a:lnTo>
                    <a:pt x="104" y="64"/>
                  </a:lnTo>
                  <a:lnTo>
                    <a:pt x="104" y="64"/>
                  </a:lnTo>
                  <a:lnTo>
                    <a:pt x="104" y="67"/>
                  </a:lnTo>
                  <a:lnTo>
                    <a:pt x="104" y="67"/>
                  </a:lnTo>
                  <a:lnTo>
                    <a:pt x="104" y="69"/>
                  </a:lnTo>
                  <a:lnTo>
                    <a:pt x="104" y="69"/>
                  </a:lnTo>
                  <a:lnTo>
                    <a:pt x="104" y="69"/>
                  </a:lnTo>
                  <a:lnTo>
                    <a:pt x="104" y="72"/>
                  </a:lnTo>
                  <a:lnTo>
                    <a:pt x="104" y="72"/>
                  </a:lnTo>
                  <a:lnTo>
                    <a:pt x="104" y="72"/>
                  </a:lnTo>
                  <a:lnTo>
                    <a:pt x="107" y="72"/>
                  </a:lnTo>
                  <a:lnTo>
                    <a:pt x="107" y="72"/>
                  </a:lnTo>
                  <a:lnTo>
                    <a:pt x="107" y="74"/>
                  </a:lnTo>
                  <a:lnTo>
                    <a:pt x="107" y="74"/>
                  </a:lnTo>
                  <a:lnTo>
                    <a:pt x="107" y="74"/>
                  </a:lnTo>
                  <a:lnTo>
                    <a:pt x="107" y="74"/>
                  </a:lnTo>
                  <a:lnTo>
                    <a:pt x="109" y="74"/>
                  </a:lnTo>
                  <a:lnTo>
                    <a:pt x="109" y="76"/>
                  </a:lnTo>
                  <a:lnTo>
                    <a:pt x="109" y="76"/>
                  </a:lnTo>
                  <a:lnTo>
                    <a:pt x="109" y="76"/>
                  </a:lnTo>
                  <a:lnTo>
                    <a:pt x="112" y="76"/>
                  </a:lnTo>
                  <a:lnTo>
                    <a:pt x="112" y="79"/>
                  </a:lnTo>
                  <a:lnTo>
                    <a:pt x="112" y="79"/>
                  </a:lnTo>
                  <a:lnTo>
                    <a:pt x="112" y="76"/>
                  </a:lnTo>
                  <a:lnTo>
                    <a:pt x="112" y="76"/>
                  </a:lnTo>
                  <a:lnTo>
                    <a:pt x="112" y="76"/>
                  </a:lnTo>
                  <a:lnTo>
                    <a:pt x="114" y="76"/>
                  </a:lnTo>
                  <a:lnTo>
                    <a:pt x="114" y="74"/>
                  </a:lnTo>
                  <a:lnTo>
                    <a:pt x="114" y="74"/>
                  </a:lnTo>
                  <a:lnTo>
                    <a:pt x="114" y="74"/>
                  </a:lnTo>
                  <a:lnTo>
                    <a:pt x="114" y="74"/>
                  </a:lnTo>
                  <a:lnTo>
                    <a:pt x="114" y="74"/>
                  </a:lnTo>
                  <a:lnTo>
                    <a:pt x="114" y="72"/>
                  </a:lnTo>
                  <a:lnTo>
                    <a:pt x="114" y="72"/>
                  </a:lnTo>
                  <a:lnTo>
                    <a:pt x="114" y="69"/>
                  </a:lnTo>
                  <a:lnTo>
                    <a:pt x="116" y="69"/>
                  </a:lnTo>
                  <a:lnTo>
                    <a:pt x="116" y="69"/>
                  </a:lnTo>
                  <a:lnTo>
                    <a:pt x="116" y="67"/>
                  </a:lnTo>
                  <a:lnTo>
                    <a:pt x="114" y="67"/>
                  </a:lnTo>
                  <a:lnTo>
                    <a:pt x="114" y="67"/>
                  </a:lnTo>
                  <a:lnTo>
                    <a:pt x="114" y="64"/>
                  </a:lnTo>
                  <a:lnTo>
                    <a:pt x="114" y="64"/>
                  </a:lnTo>
                  <a:lnTo>
                    <a:pt x="114" y="64"/>
                  </a:lnTo>
                  <a:lnTo>
                    <a:pt x="114" y="64"/>
                  </a:lnTo>
                  <a:lnTo>
                    <a:pt x="114" y="62"/>
                  </a:lnTo>
                  <a:lnTo>
                    <a:pt x="114" y="62"/>
                  </a:lnTo>
                  <a:lnTo>
                    <a:pt x="114" y="60"/>
                  </a:lnTo>
                  <a:lnTo>
                    <a:pt x="114" y="60"/>
                  </a:lnTo>
                  <a:lnTo>
                    <a:pt x="114" y="60"/>
                  </a:lnTo>
                  <a:lnTo>
                    <a:pt x="114" y="57"/>
                  </a:lnTo>
                  <a:lnTo>
                    <a:pt x="116" y="57"/>
                  </a:lnTo>
                  <a:lnTo>
                    <a:pt x="116" y="57"/>
                  </a:lnTo>
                  <a:lnTo>
                    <a:pt x="116" y="57"/>
                  </a:lnTo>
                  <a:lnTo>
                    <a:pt x="119" y="57"/>
                  </a:lnTo>
                  <a:lnTo>
                    <a:pt x="119" y="57"/>
                  </a:lnTo>
                  <a:lnTo>
                    <a:pt x="119" y="55"/>
                  </a:lnTo>
                  <a:lnTo>
                    <a:pt x="119" y="55"/>
                  </a:lnTo>
                  <a:lnTo>
                    <a:pt x="119" y="55"/>
                  </a:lnTo>
                  <a:lnTo>
                    <a:pt x="121" y="55"/>
                  </a:lnTo>
                  <a:lnTo>
                    <a:pt x="121" y="55"/>
                  </a:lnTo>
                  <a:lnTo>
                    <a:pt x="121" y="57"/>
                  </a:lnTo>
                  <a:lnTo>
                    <a:pt x="119" y="57"/>
                  </a:lnTo>
                  <a:lnTo>
                    <a:pt x="119" y="57"/>
                  </a:lnTo>
                  <a:lnTo>
                    <a:pt x="119" y="60"/>
                  </a:lnTo>
                  <a:lnTo>
                    <a:pt x="119" y="60"/>
                  </a:lnTo>
                  <a:lnTo>
                    <a:pt x="119" y="62"/>
                  </a:lnTo>
                  <a:lnTo>
                    <a:pt x="119" y="62"/>
                  </a:lnTo>
                  <a:lnTo>
                    <a:pt x="119" y="64"/>
                  </a:lnTo>
                  <a:lnTo>
                    <a:pt x="121" y="64"/>
                  </a:lnTo>
                  <a:lnTo>
                    <a:pt x="121" y="64"/>
                  </a:lnTo>
                  <a:lnTo>
                    <a:pt x="121" y="64"/>
                  </a:lnTo>
                  <a:lnTo>
                    <a:pt x="121" y="67"/>
                  </a:lnTo>
                  <a:lnTo>
                    <a:pt x="121" y="67"/>
                  </a:lnTo>
                  <a:lnTo>
                    <a:pt x="121" y="69"/>
                  </a:lnTo>
                  <a:lnTo>
                    <a:pt x="121" y="69"/>
                  </a:lnTo>
                  <a:lnTo>
                    <a:pt x="123" y="69"/>
                  </a:lnTo>
                  <a:lnTo>
                    <a:pt x="123" y="69"/>
                  </a:lnTo>
                  <a:lnTo>
                    <a:pt x="123" y="69"/>
                  </a:lnTo>
                  <a:lnTo>
                    <a:pt x="123" y="69"/>
                  </a:lnTo>
                  <a:lnTo>
                    <a:pt x="126" y="69"/>
                  </a:lnTo>
                  <a:lnTo>
                    <a:pt x="126" y="72"/>
                  </a:lnTo>
                  <a:lnTo>
                    <a:pt x="126" y="72"/>
                  </a:lnTo>
                  <a:lnTo>
                    <a:pt x="126" y="69"/>
                  </a:lnTo>
                  <a:lnTo>
                    <a:pt x="126" y="69"/>
                  </a:lnTo>
                  <a:lnTo>
                    <a:pt x="126" y="67"/>
                  </a:lnTo>
                  <a:lnTo>
                    <a:pt x="126" y="67"/>
                  </a:lnTo>
                  <a:lnTo>
                    <a:pt x="126" y="67"/>
                  </a:lnTo>
                  <a:lnTo>
                    <a:pt x="126" y="64"/>
                  </a:lnTo>
                  <a:lnTo>
                    <a:pt x="123" y="64"/>
                  </a:lnTo>
                  <a:lnTo>
                    <a:pt x="123" y="64"/>
                  </a:lnTo>
                  <a:lnTo>
                    <a:pt x="126" y="64"/>
                  </a:lnTo>
                  <a:lnTo>
                    <a:pt x="126" y="64"/>
                  </a:lnTo>
                  <a:lnTo>
                    <a:pt x="126" y="62"/>
                  </a:lnTo>
                  <a:lnTo>
                    <a:pt x="123" y="62"/>
                  </a:lnTo>
                  <a:lnTo>
                    <a:pt x="123" y="62"/>
                  </a:lnTo>
                  <a:lnTo>
                    <a:pt x="123" y="60"/>
                  </a:lnTo>
                  <a:lnTo>
                    <a:pt x="123" y="60"/>
                  </a:lnTo>
                  <a:lnTo>
                    <a:pt x="123" y="57"/>
                  </a:lnTo>
                  <a:lnTo>
                    <a:pt x="123" y="57"/>
                  </a:lnTo>
                  <a:lnTo>
                    <a:pt x="123" y="57"/>
                  </a:lnTo>
                  <a:lnTo>
                    <a:pt x="123" y="57"/>
                  </a:lnTo>
                  <a:lnTo>
                    <a:pt x="123" y="55"/>
                  </a:lnTo>
                  <a:lnTo>
                    <a:pt x="123" y="55"/>
                  </a:lnTo>
                  <a:lnTo>
                    <a:pt x="123" y="55"/>
                  </a:lnTo>
                  <a:lnTo>
                    <a:pt x="123" y="55"/>
                  </a:lnTo>
                  <a:lnTo>
                    <a:pt x="123" y="53"/>
                  </a:lnTo>
                  <a:lnTo>
                    <a:pt x="123" y="53"/>
                  </a:lnTo>
                  <a:lnTo>
                    <a:pt x="126" y="53"/>
                  </a:lnTo>
                  <a:lnTo>
                    <a:pt x="126" y="55"/>
                  </a:lnTo>
                  <a:lnTo>
                    <a:pt x="126" y="55"/>
                  </a:lnTo>
                  <a:lnTo>
                    <a:pt x="126" y="55"/>
                  </a:lnTo>
                  <a:lnTo>
                    <a:pt x="126" y="55"/>
                  </a:lnTo>
                  <a:lnTo>
                    <a:pt x="126" y="55"/>
                  </a:lnTo>
                  <a:lnTo>
                    <a:pt x="126" y="53"/>
                  </a:lnTo>
                  <a:lnTo>
                    <a:pt x="128" y="53"/>
                  </a:lnTo>
                  <a:lnTo>
                    <a:pt x="128" y="53"/>
                  </a:lnTo>
                  <a:lnTo>
                    <a:pt x="128" y="53"/>
                  </a:lnTo>
                  <a:lnTo>
                    <a:pt x="130" y="53"/>
                  </a:lnTo>
                  <a:lnTo>
                    <a:pt x="130" y="50"/>
                  </a:lnTo>
                  <a:lnTo>
                    <a:pt x="130" y="50"/>
                  </a:lnTo>
                  <a:lnTo>
                    <a:pt x="130" y="50"/>
                  </a:lnTo>
                  <a:lnTo>
                    <a:pt x="130" y="48"/>
                  </a:lnTo>
                  <a:lnTo>
                    <a:pt x="130" y="48"/>
                  </a:lnTo>
                  <a:lnTo>
                    <a:pt x="128" y="48"/>
                  </a:lnTo>
                  <a:lnTo>
                    <a:pt x="128" y="48"/>
                  </a:lnTo>
                  <a:lnTo>
                    <a:pt x="128" y="48"/>
                  </a:lnTo>
                  <a:lnTo>
                    <a:pt x="126" y="48"/>
                  </a:lnTo>
                  <a:lnTo>
                    <a:pt x="126" y="45"/>
                  </a:lnTo>
                  <a:lnTo>
                    <a:pt x="126" y="45"/>
                  </a:lnTo>
                  <a:lnTo>
                    <a:pt x="126" y="48"/>
                  </a:lnTo>
                  <a:lnTo>
                    <a:pt x="126" y="48"/>
                  </a:lnTo>
                  <a:lnTo>
                    <a:pt x="123" y="48"/>
                  </a:lnTo>
                  <a:lnTo>
                    <a:pt x="123" y="48"/>
                  </a:lnTo>
                  <a:lnTo>
                    <a:pt x="123" y="48"/>
                  </a:lnTo>
                  <a:lnTo>
                    <a:pt x="123" y="48"/>
                  </a:lnTo>
                  <a:lnTo>
                    <a:pt x="121" y="48"/>
                  </a:lnTo>
                  <a:lnTo>
                    <a:pt x="121" y="48"/>
                  </a:lnTo>
                  <a:lnTo>
                    <a:pt x="121" y="45"/>
                  </a:lnTo>
                  <a:lnTo>
                    <a:pt x="123" y="45"/>
                  </a:lnTo>
                  <a:lnTo>
                    <a:pt x="123" y="45"/>
                  </a:lnTo>
                  <a:lnTo>
                    <a:pt x="123" y="45"/>
                  </a:lnTo>
                  <a:lnTo>
                    <a:pt x="123" y="45"/>
                  </a:lnTo>
                  <a:lnTo>
                    <a:pt x="123" y="43"/>
                  </a:lnTo>
                  <a:lnTo>
                    <a:pt x="123" y="43"/>
                  </a:lnTo>
                  <a:lnTo>
                    <a:pt x="123" y="43"/>
                  </a:lnTo>
                  <a:lnTo>
                    <a:pt x="126" y="43"/>
                  </a:lnTo>
                  <a:lnTo>
                    <a:pt x="126" y="43"/>
                  </a:lnTo>
                  <a:lnTo>
                    <a:pt x="126" y="45"/>
                  </a:lnTo>
                  <a:lnTo>
                    <a:pt x="126" y="45"/>
                  </a:lnTo>
                  <a:lnTo>
                    <a:pt x="126" y="45"/>
                  </a:lnTo>
                  <a:lnTo>
                    <a:pt x="126" y="45"/>
                  </a:lnTo>
                  <a:lnTo>
                    <a:pt x="126" y="43"/>
                  </a:lnTo>
                  <a:lnTo>
                    <a:pt x="126" y="43"/>
                  </a:lnTo>
                  <a:lnTo>
                    <a:pt x="126" y="43"/>
                  </a:lnTo>
                  <a:lnTo>
                    <a:pt x="128" y="43"/>
                  </a:lnTo>
                  <a:lnTo>
                    <a:pt x="128" y="41"/>
                  </a:lnTo>
                  <a:lnTo>
                    <a:pt x="128" y="41"/>
                  </a:lnTo>
                  <a:lnTo>
                    <a:pt x="128" y="41"/>
                  </a:lnTo>
                  <a:lnTo>
                    <a:pt x="130" y="41"/>
                  </a:lnTo>
                  <a:lnTo>
                    <a:pt x="130" y="38"/>
                  </a:lnTo>
                  <a:lnTo>
                    <a:pt x="130" y="38"/>
                  </a:lnTo>
                  <a:lnTo>
                    <a:pt x="130" y="38"/>
                  </a:lnTo>
                  <a:lnTo>
                    <a:pt x="130" y="36"/>
                  </a:lnTo>
                  <a:lnTo>
                    <a:pt x="130" y="36"/>
                  </a:lnTo>
                  <a:lnTo>
                    <a:pt x="133" y="36"/>
                  </a:lnTo>
                  <a:lnTo>
                    <a:pt x="133" y="38"/>
                  </a:lnTo>
                  <a:lnTo>
                    <a:pt x="133" y="38"/>
                  </a:lnTo>
                  <a:lnTo>
                    <a:pt x="133" y="38"/>
                  </a:lnTo>
                  <a:lnTo>
                    <a:pt x="133" y="38"/>
                  </a:lnTo>
                  <a:lnTo>
                    <a:pt x="135" y="38"/>
                  </a:lnTo>
                  <a:lnTo>
                    <a:pt x="135" y="38"/>
                  </a:lnTo>
                  <a:lnTo>
                    <a:pt x="138" y="38"/>
                  </a:lnTo>
                  <a:lnTo>
                    <a:pt x="138" y="38"/>
                  </a:lnTo>
                  <a:lnTo>
                    <a:pt x="138" y="38"/>
                  </a:lnTo>
                  <a:lnTo>
                    <a:pt x="138" y="36"/>
                  </a:lnTo>
                  <a:lnTo>
                    <a:pt x="138" y="36"/>
                  </a:lnTo>
                  <a:lnTo>
                    <a:pt x="138" y="36"/>
                  </a:lnTo>
                  <a:lnTo>
                    <a:pt x="138" y="34"/>
                  </a:lnTo>
                  <a:lnTo>
                    <a:pt x="138" y="34"/>
                  </a:lnTo>
                  <a:lnTo>
                    <a:pt x="140" y="34"/>
                  </a:lnTo>
                  <a:lnTo>
                    <a:pt x="140" y="34"/>
                  </a:lnTo>
                  <a:lnTo>
                    <a:pt x="140" y="34"/>
                  </a:lnTo>
                  <a:lnTo>
                    <a:pt x="140" y="31"/>
                  </a:lnTo>
                  <a:lnTo>
                    <a:pt x="140" y="31"/>
                  </a:lnTo>
                  <a:lnTo>
                    <a:pt x="140" y="29"/>
                  </a:lnTo>
                  <a:lnTo>
                    <a:pt x="140" y="29"/>
                  </a:lnTo>
                  <a:lnTo>
                    <a:pt x="140" y="29"/>
                  </a:lnTo>
                  <a:lnTo>
                    <a:pt x="140" y="29"/>
                  </a:lnTo>
                  <a:lnTo>
                    <a:pt x="140" y="26"/>
                  </a:lnTo>
                  <a:lnTo>
                    <a:pt x="140" y="26"/>
                  </a:lnTo>
                  <a:lnTo>
                    <a:pt x="140" y="26"/>
                  </a:lnTo>
                  <a:lnTo>
                    <a:pt x="140" y="24"/>
                  </a:lnTo>
                  <a:lnTo>
                    <a:pt x="142" y="24"/>
                  </a:lnTo>
                  <a:lnTo>
                    <a:pt x="142" y="24"/>
                  </a:lnTo>
                  <a:lnTo>
                    <a:pt x="142" y="24"/>
                  </a:lnTo>
                  <a:lnTo>
                    <a:pt x="142" y="24"/>
                  </a:lnTo>
                  <a:lnTo>
                    <a:pt x="145" y="24"/>
                  </a:lnTo>
                  <a:lnTo>
                    <a:pt x="145" y="22"/>
                  </a:lnTo>
                  <a:lnTo>
                    <a:pt x="145" y="22"/>
                  </a:lnTo>
                  <a:lnTo>
                    <a:pt x="145" y="22"/>
                  </a:lnTo>
                  <a:lnTo>
                    <a:pt x="145" y="19"/>
                  </a:lnTo>
                  <a:lnTo>
                    <a:pt x="145" y="19"/>
                  </a:lnTo>
                  <a:lnTo>
                    <a:pt x="147" y="19"/>
                  </a:lnTo>
                  <a:lnTo>
                    <a:pt x="147" y="19"/>
                  </a:lnTo>
                  <a:lnTo>
                    <a:pt x="147" y="17"/>
                  </a:lnTo>
                  <a:lnTo>
                    <a:pt x="147" y="17"/>
                  </a:lnTo>
                  <a:lnTo>
                    <a:pt x="147" y="17"/>
                  </a:lnTo>
                  <a:lnTo>
                    <a:pt x="147" y="17"/>
                  </a:lnTo>
                  <a:lnTo>
                    <a:pt x="149" y="17"/>
                  </a:lnTo>
                  <a:lnTo>
                    <a:pt x="149" y="15"/>
                  </a:lnTo>
                  <a:lnTo>
                    <a:pt x="149" y="15"/>
                  </a:lnTo>
                  <a:lnTo>
                    <a:pt x="149" y="15"/>
                  </a:lnTo>
                  <a:lnTo>
                    <a:pt x="152" y="15"/>
                  </a:lnTo>
                  <a:lnTo>
                    <a:pt x="152" y="15"/>
                  </a:lnTo>
                  <a:lnTo>
                    <a:pt x="152" y="12"/>
                  </a:lnTo>
                  <a:lnTo>
                    <a:pt x="152" y="12"/>
                  </a:lnTo>
                  <a:lnTo>
                    <a:pt x="152" y="12"/>
                  </a:lnTo>
                  <a:lnTo>
                    <a:pt x="152" y="10"/>
                  </a:lnTo>
                  <a:lnTo>
                    <a:pt x="152" y="10"/>
                  </a:lnTo>
                  <a:lnTo>
                    <a:pt x="152" y="10"/>
                  </a:lnTo>
                  <a:lnTo>
                    <a:pt x="154" y="10"/>
                  </a:lnTo>
                  <a:lnTo>
                    <a:pt x="154" y="8"/>
                  </a:lnTo>
                  <a:lnTo>
                    <a:pt x="154" y="8"/>
                  </a:lnTo>
                  <a:lnTo>
                    <a:pt x="154" y="5"/>
                  </a:lnTo>
                  <a:lnTo>
                    <a:pt x="154" y="5"/>
                  </a:lnTo>
                  <a:lnTo>
                    <a:pt x="154" y="5"/>
                  </a:lnTo>
                  <a:lnTo>
                    <a:pt x="154" y="5"/>
                  </a:lnTo>
                  <a:lnTo>
                    <a:pt x="157" y="5"/>
                  </a:lnTo>
                  <a:lnTo>
                    <a:pt x="157" y="3"/>
                  </a:lnTo>
                  <a:lnTo>
                    <a:pt x="157" y="3"/>
                  </a:lnTo>
                  <a:lnTo>
                    <a:pt x="157" y="3"/>
                  </a:lnTo>
                  <a:lnTo>
                    <a:pt x="157" y="0"/>
                  </a:lnTo>
                  <a:lnTo>
                    <a:pt x="157" y="0"/>
                  </a:lnTo>
                  <a:lnTo>
                    <a:pt x="157" y="3"/>
                  </a:lnTo>
                  <a:lnTo>
                    <a:pt x="159" y="3"/>
                  </a:lnTo>
                  <a:lnTo>
                    <a:pt x="159" y="3"/>
                  </a:lnTo>
                  <a:lnTo>
                    <a:pt x="159" y="3"/>
                  </a:lnTo>
                  <a:lnTo>
                    <a:pt x="159" y="5"/>
                  </a:lnTo>
                  <a:lnTo>
                    <a:pt x="159" y="5"/>
                  </a:lnTo>
                  <a:lnTo>
                    <a:pt x="159" y="5"/>
                  </a:lnTo>
                  <a:lnTo>
                    <a:pt x="159" y="5"/>
                  </a:lnTo>
                  <a:lnTo>
                    <a:pt x="159" y="8"/>
                  </a:lnTo>
                  <a:lnTo>
                    <a:pt x="159" y="8"/>
                  </a:lnTo>
                  <a:lnTo>
                    <a:pt x="159" y="8"/>
                  </a:lnTo>
                  <a:lnTo>
                    <a:pt x="159" y="10"/>
                  </a:lnTo>
                  <a:lnTo>
                    <a:pt x="159" y="10"/>
                  </a:lnTo>
                  <a:lnTo>
                    <a:pt x="159" y="10"/>
                  </a:lnTo>
                  <a:lnTo>
                    <a:pt x="159" y="12"/>
                  </a:lnTo>
                  <a:lnTo>
                    <a:pt x="159" y="12"/>
                  </a:lnTo>
                  <a:lnTo>
                    <a:pt x="159" y="10"/>
                  </a:lnTo>
                  <a:lnTo>
                    <a:pt x="159" y="10"/>
                  </a:lnTo>
                  <a:lnTo>
                    <a:pt x="161" y="10"/>
                  </a:lnTo>
                  <a:lnTo>
                    <a:pt x="161" y="10"/>
                  </a:lnTo>
                  <a:lnTo>
                    <a:pt x="161" y="8"/>
                  </a:lnTo>
                  <a:lnTo>
                    <a:pt x="161" y="8"/>
                  </a:lnTo>
                  <a:lnTo>
                    <a:pt x="161" y="8"/>
                  </a:lnTo>
                  <a:lnTo>
                    <a:pt x="161" y="5"/>
                  </a:lnTo>
                  <a:lnTo>
                    <a:pt x="161" y="5"/>
                  </a:lnTo>
                  <a:lnTo>
                    <a:pt x="161" y="5"/>
                  </a:lnTo>
                  <a:lnTo>
                    <a:pt x="161" y="3"/>
                  </a:lnTo>
                  <a:lnTo>
                    <a:pt x="164" y="3"/>
                  </a:lnTo>
                  <a:lnTo>
                    <a:pt x="164" y="3"/>
                  </a:lnTo>
                  <a:lnTo>
                    <a:pt x="164" y="3"/>
                  </a:lnTo>
                  <a:lnTo>
                    <a:pt x="164" y="3"/>
                  </a:lnTo>
                  <a:lnTo>
                    <a:pt x="166" y="3"/>
                  </a:lnTo>
                  <a:lnTo>
                    <a:pt x="166" y="3"/>
                  </a:lnTo>
                  <a:lnTo>
                    <a:pt x="166" y="3"/>
                  </a:lnTo>
                  <a:lnTo>
                    <a:pt x="166" y="3"/>
                  </a:lnTo>
                  <a:lnTo>
                    <a:pt x="168"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3" name="Freeform 109"/>
            <p:cNvSpPr>
              <a:spLocks/>
            </p:cNvSpPr>
            <p:nvPr/>
          </p:nvSpPr>
          <p:spPr bwMode="auto">
            <a:xfrm>
              <a:off x="5442806" y="2811996"/>
              <a:ext cx="1487343" cy="576853"/>
            </a:xfrm>
            <a:custGeom>
              <a:avLst/>
              <a:gdLst/>
              <a:ahLst/>
              <a:cxnLst>
                <a:cxn ang="0">
                  <a:pos x="267" y="9"/>
                </a:cxn>
                <a:cxn ang="0">
                  <a:pos x="296" y="16"/>
                </a:cxn>
                <a:cxn ang="0">
                  <a:pos x="312" y="33"/>
                </a:cxn>
                <a:cxn ang="0">
                  <a:pos x="334" y="50"/>
                </a:cxn>
                <a:cxn ang="0">
                  <a:pos x="362" y="45"/>
                </a:cxn>
                <a:cxn ang="0">
                  <a:pos x="391" y="42"/>
                </a:cxn>
                <a:cxn ang="0">
                  <a:pos x="417" y="54"/>
                </a:cxn>
                <a:cxn ang="0">
                  <a:pos x="440" y="66"/>
                </a:cxn>
                <a:cxn ang="0">
                  <a:pos x="469" y="73"/>
                </a:cxn>
                <a:cxn ang="0">
                  <a:pos x="497" y="76"/>
                </a:cxn>
                <a:cxn ang="0">
                  <a:pos x="523" y="69"/>
                </a:cxn>
                <a:cxn ang="0">
                  <a:pos x="549" y="57"/>
                </a:cxn>
                <a:cxn ang="0">
                  <a:pos x="578" y="47"/>
                </a:cxn>
                <a:cxn ang="0">
                  <a:pos x="604" y="54"/>
                </a:cxn>
                <a:cxn ang="0">
                  <a:pos x="615" y="66"/>
                </a:cxn>
                <a:cxn ang="0">
                  <a:pos x="604" y="92"/>
                </a:cxn>
                <a:cxn ang="0">
                  <a:pos x="604" y="111"/>
                </a:cxn>
                <a:cxn ang="0">
                  <a:pos x="630" y="111"/>
                </a:cxn>
                <a:cxn ang="0">
                  <a:pos x="656" y="104"/>
                </a:cxn>
                <a:cxn ang="0">
                  <a:pos x="679" y="121"/>
                </a:cxn>
                <a:cxn ang="0">
                  <a:pos x="691" y="135"/>
                </a:cxn>
                <a:cxn ang="0">
                  <a:pos x="672" y="137"/>
                </a:cxn>
                <a:cxn ang="0">
                  <a:pos x="646" y="142"/>
                </a:cxn>
                <a:cxn ang="0">
                  <a:pos x="623" y="149"/>
                </a:cxn>
                <a:cxn ang="0">
                  <a:pos x="604" y="168"/>
                </a:cxn>
                <a:cxn ang="0">
                  <a:pos x="573" y="173"/>
                </a:cxn>
                <a:cxn ang="0">
                  <a:pos x="552" y="187"/>
                </a:cxn>
                <a:cxn ang="0">
                  <a:pos x="521" y="180"/>
                </a:cxn>
                <a:cxn ang="0">
                  <a:pos x="511" y="201"/>
                </a:cxn>
                <a:cxn ang="0">
                  <a:pos x="509" y="220"/>
                </a:cxn>
                <a:cxn ang="0">
                  <a:pos x="485" y="237"/>
                </a:cxn>
                <a:cxn ang="0">
                  <a:pos x="459" y="246"/>
                </a:cxn>
                <a:cxn ang="0">
                  <a:pos x="426" y="246"/>
                </a:cxn>
                <a:cxn ang="0">
                  <a:pos x="398" y="253"/>
                </a:cxn>
                <a:cxn ang="0">
                  <a:pos x="372" y="268"/>
                </a:cxn>
                <a:cxn ang="0">
                  <a:pos x="346" y="260"/>
                </a:cxn>
                <a:cxn ang="0">
                  <a:pos x="315" y="253"/>
                </a:cxn>
                <a:cxn ang="0">
                  <a:pos x="286" y="242"/>
                </a:cxn>
                <a:cxn ang="0">
                  <a:pos x="256" y="242"/>
                </a:cxn>
                <a:cxn ang="0">
                  <a:pos x="220" y="242"/>
                </a:cxn>
                <a:cxn ang="0">
                  <a:pos x="189" y="239"/>
                </a:cxn>
                <a:cxn ang="0">
                  <a:pos x="173" y="218"/>
                </a:cxn>
                <a:cxn ang="0">
                  <a:pos x="156" y="201"/>
                </a:cxn>
                <a:cxn ang="0">
                  <a:pos x="130" y="187"/>
                </a:cxn>
                <a:cxn ang="0">
                  <a:pos x="99" y="180"/>
                </a:cxn>
                <a:cxn ang="0">
                  <a:pos x="69" y="175"/>
                </a:cxn>
                <a:cxn ang="0">
                  <a:pos x="69" y="151"/>
                </a:cxn>
                <a:cxn ang="0">
                  <a:pos x="59" y="125"/>
                </a:cxn>
                <a:cxn ang="0">
                  <a:pos x="40" y="106"/>
                </a:cxn>
                <a:cxn ang="0">
                  <a:pos x="17" y="97"/>
                </a:cxn>
                <a:cxn ang="0">
                  <a:pos x="0" y="83"/>
                </a:cxn>
                <a:cxn ang="0">
                  <a:pos x="19" y="66"/>
                </a:cxn>
                <a:cxn ang="0">
                  <a:pos x="40" y="61"/>
                </a:cxn>
                <a:cxn ang="0">
                  <a:pos x="64" y="47"/>
                </a:cxn>
                <a:cxn ang="0">
                  <a:pos x="83" y="38"/>
                </a:cxn>
                <a:cxn ang="0">
                  <a:pos x="107" y="35"/>
                </a:cxn>
                <a:cxn ang="0">
                  <a:pos x="130" y="40"/>
                </a:cxn>
                <a:cxn ang="0">
                  <a:pos x="154" y="52"/>
                </a:cxn>
                <a:cxn ang="0">
                  <a:pos x="185" y="54"/>
                </a:cxn>
                <a:cxn ang="0">
                  <a:pos x="211" y="57"/>
                </a:cxn>
                <a:cxn ang="0">
                  <a:pos x="227" y="40"/>
                </a:cxn>
                <a:cxn ang="0">
                  <a:pos x="220" y="16"/>
                </a:cxn>
              </a:cxnLst>
              <a:rect l="0" t="0" r="r" b="b"/>
              <a:pathLst>
                <a:path w="691" h="268">
                  <a:moveTo>
                    <a:pt x="239" y="0"/>
                  </a:moveTo>
                  <a:lnTo>
                    <a:pt x="239" y="0"/>
                  </a:lnTo>
                  <a:lnTo>
                    <a:pt x="241" y="0"/>
                  </a:lnTo>
                  <a:lnTo>
                    <a:pt x="241" y="2"/>
                  </a:lnTo>
                  <a:lnTo>
                    <a:pt x="241" y="2"/>
                  </a:lnTo>
                  <a:lnTo>
                    <a:pt x="244" y="2"/>
                  </a:lnTo>
                  <a:lnTo>
                    <a:pt x="244" y="2"/>
                  </a:lnTo>
                  <a:lnTo>
                    <a:pt x="244" y="2"/>
                  </a:lnTo>
                  <a:lnTo>
                    <a:pt x="244" y="2"/>
                  </a:lnTo>
                  <a:lnTo>
                    <a:pt x="246" y="2"/>
                  </a:lnTo>
                  <a:lnTo>
                    <a:pt x="246" y="2"/>
                  </a:lnTo>
                  <a:lnTo>
                    <a:pt x="246" y="2"/>
                  </a:lnTo>
                  <a:lnTo>
                    <a:pt x="246" y="2"/>
                  </a:lnTo>
                  <a:lnTo>
                    <a:pt x="246" y="5"/>
                  </a:lnTo>
                  <a:lnTo>
                    <a:pt x="249" y="5"/>
                  </a:lnTo>
                  <a:lnTo>
                    <a:pt x="249" y="5"/>
                  </a:lnTo>
                  <a:lnTo>
                    <a:pt x="251" y="5"/>
                  </a:lnTo>
                  <a:lnTo>
                    <a:pt x="251" y="5"/>
                  </a:lnTo>
                  <a:lnTo>
                    <a:pt x="251" y="5"/>
                  </a:lnTo>
                  <a:lnTo>
                    <a:pt x="251" y="5"/>
                  </a:lnTo>
                  <a:lnTo>
                    <a:pt x="253" y="5"/>
                  </a:lnTo>
                  <a:lnTo>
                    <a:pt x="253" y="5"/>
                  </a:lnTo>
                  <a:lnTo>
                    <a:pt x="253" y="5"/>
                  </a:lnTo>
                  <a:lnTo>
                    <a:pt x="256" y="5"/>
                  </a:lnTo>
                  <a:lnTo>
                    <a:pt x="256" y="5"/>
                  </a:lnTo>
                  <a:lnTo>
                    <a:pt x="258" y="5"/>
                  </a:lnTo>
                  <a:lnTo>
                    <a:pt x="258" y="7"/>
                  </a:lnTo>
                  <a:lnTo>
                    <a:pt x="258" y="7"/>
                  </a:lnTo>
                  <a:lnTo>
                    <a:pt x="258" y="7"/>
                  </a:lnTo>
                  <a:lnTo>
                    <a:pt x="258" y="7"/>
                  </a:lnTo>
                  <a:lnTo>
                    <a:pt x="258" y="9"/>
                  </a:lnTo>
                  <a:lnTo>
                    <a:pt x="260" y="9"/>
                  </a:lnTo>
                  <a:lnTo>
                    <a:pt x="260" y="9"/>
                  </a:lnTo>
                  <a:lnTo>
                    <a:pt x="260" y="9"/>
                  </a:lnTo>
                  <a:lnTo>
                    <a:pt x="260" y="9"/>
                  </a:lnTo>
                  <a:lnTo>
                    <a:pt x="263" y="9"/>
                  </a:lnTo>
                  <a:lnTo>
                    <a:pt x="263" y="9"/>
                  </a:lnTo>
                  <a:lnTo>
                    <a:pt x="265" y="9"/>
                  </a:lnTo>
                  <a:lnTo>
                    <a:pt x="265" y="9"/>
                  </a:lnTo>
                  <a:lnTo>
                    <a:pt x="265" y="9"/>
                  </a:lnTo>
                  <a:lnTo>
                    <a:pt x="267" y="9"/>
                  </a:lnTo>
                  <a:lnTo>
                    <a:pt x="267" y="9"/>
                  </a:lnTo>
                  <a:lnTo>
                    <a:pt x="270" y="9"/>
                  </a:lnTo>
                  <a:lnTo>
                    <a:pt x="270" y="9"/>
                  </a:lnTo>
                  <a:lnTo>
                    <a:pt x="270" y="9"/>
                  </a:lnTo>
                  <a:lnTo>
                    <a:pt x="272" y="9"/>
                  </a:lnTo>
                  <a:lnTo>
                    <a:pt x="272" y="9"/>
                  </a:lnTo>
                  <a:lnTo>
                    <a:pt x="272" y="9"/>
                  </a:lnTo>
                  <a:lnTo>
                    <a:pt x="275" y="9"/>
                  </a:lnTo>
                  <a:lnTo>
                    <a:pt x="275" y="9"/>
                  </a:lnTo>
                  <a:lnTo>
                    <a:pt x="275" y="12"/>
                  </a:lnTo>
                  <a:lnTo>
                    <a:pt x="277" y="12"/>
                  </a:lnTo>
                  <a:lnTo>
                    <a:pt x="277" y="12"/>
                  </a:lnTo>
                  <a:lnTo>
                    <a:pt x="277" y="12"/>
                  </a:lnTo>
                  <a:lnTo>
                    <a:pt x="277" y="12"/>
                  </a:lnTo>
                  <a:lnTo>
                    <a:pt x="279" y="12"/>
                  </a:lnTo>
                  <a:lnTo>
                    <a:pt x="279" y="12"/>
                  </a:lnTo>
                  <a:lnTo>
                    <a:pt x="279" y="12"/>
                  </a:lnTo>
                  <a:lnTo>
                    <a:pt x="279" y="14"/>
                  </a:lnTo>
                  <a:lnTo>
                    <a:pt x="282" y="14"/>
                  </a:lnTo>
                  <a:lnTo>
                    <a:pt x="282" y="14"/>
                  </a:lnTo>
                  <a:lnTo>
                    <a:pt x="284" y="14"/>
                  </a:lnTo>
                  <a:lnTo>
                    <a:pt x="284" y="14"/>
                  </a:lnTo>
                  <a:lnTo>
                    <a:pt x="284" y="14"/>
                  </a:lnTo>
                  <a:lnTo>
                    <a:pt x="284" y="14"/>
                  </a:lnTo>
                  <a:lnTo>
                    <a:pt x="286" y="14"/>
                  </a:lnTo>
                  <a:lnTo>
                    <a:pt x="286" y="14"/>
                  </a:lnTo>
                  <a:lnTo>
                    <a:pt x="286" y="14"/>
                  </a:lnTo>
                  <a:lnTo>
                    <a:pt x="286" y="14"/>
                  </a:lnTo>
                  <a:lnTo>
                    <a:pt x="289" y="14"/>
                  </a:lnTo>
                  <a:lnTo>
                    <a:pt x="289" y="14"/>
                  </a:lnTo>
                  <a:lnTo>
                    <a:pt x="291" y="14"/>
                  </a:lnTo>
                  <a:lnTo>
                    <a:pt x="291" y="16"/>
                  </a:lnTo>
                  <a:lnTo>
                    <a:pt x="291" y="16"/>
                  </a:lnTo>
                  <a:lnTo>
                    <a:pt x="291" y="16"/>
                  </a:lnTo>
                  <a:lnTo>
                    <a:pt x="291" y="16"/>
                  </a:lnTo>
                  <a:lnTo>
                    <a:pt x="294" y="16"/>
                  </a:lnTo>
                  <a:lnTo>
                    <a:pt x="294" y="16"/>
                  </a:lnTo>
                  <a:lnTo>
                    <a:pt x="294" y="16"/>
                  </a:lnTo>
                  <a:lnTo>
                    <a:pt x="294" y="16"/>
                  </a:lnTo>
                  <a:lnTo>
                    <a:pt x="296" y="16"/>
                  </a:lnTo>
                  <a:lnTo>
                    <a:pt x="296" y="16"/>
                  </a:lnTo>
                  <a:lnTo>
                    <a:pt x="298" y="16"/>
                  </a:lnTo>
                  <a:lnTo>
                    <a:pt x="298" y="16"/>
                  </a:lnTo>
                  <a:lnTo>
                    <a:pt x="298" y="16"/>
                  </a:lnTo>
                  <a:lnTo>
                    <a:pt x="298" y="16"/>
                  </a:lnTo>
                  <a:lnTo>
                    <a:pt x="301" y="16"/>
                  </a:lnTo>
                  <a:lnTo>
                    <a:pt x="301" y="16"/>
                  </a:lnTo>
                  <a:lnTo>
                    <a:pt x="301" y="19"/>
                  </a:lnTo>
                  <a:lnTo>
                    <a:pt x="303" y="19"/>
                  </a:lnTo>
                  <a:lnTo>
                    <a:pt x="303" y="19"/>
                  </a:lnTo>
                  <a:lnTo>
                    <a:pt x="303" y="19"/>
                  </a:lnTo>
                  <a:lnTo>
                    <a:pt x="305" y="19"/>
                  </a:lnTo>
                  <a:lnTo>
                    <a:pt x="305" y="19"/>
                  </a:lnTo>
                  <a:lnTo>
                    <a:pt x="305" y="19"/>
                  </a:lnTo>
                  <a:lnTo>
                    <a:pt x="305" y="19"/>
                  </a:lnTo>
                  <a:lnTo>
                    <a:pt x="305" y="19"/>
                  </a:lnTo>
                  <a:lnTo>
                    <a:pt x="308" y="19"/>
                  </a:lnTo>
                  <a:lnTo>
                    <a:pt x="308" y="19"/>
                  </a:lnTo>
                  <a:lnTo>
                    <a:pt x="308" y="19"/>
                  </a:lnTo>
                  <a:lnTo>
                    <a:pt x="310" y="19"/>
                  </a:lnTo>
                  <a:lnTo>
                    <a:pt x="310" y="21"/>
                  </a:lnTo>
                  <a:lnTo>
                    <a:pt x="310" y="21"/>
                  </a:lnTo>
                  <a:lnTo>
                    <a:pt x="310" y="21"/>
                  </a:lnTo>
                  <a:lnTo>
                    <a:pt x="310" y="21"/>
                  </a:lnTo>
                  <a:lnTo>
                    <a:pt x="310" y="23"/>
                  </a:lnTo>
                  <a:lnTo>
                    <a:pt x="310" y="23"/>
                  </a:lnTo>
                  <a:lnTo>
                    <a:pt x="310" y="23"/>
                  </a:lnTo>
                  <a:lnTo>
                    <a:pt x="310" y="26"/>
                  </a:lnTo>
                  <a:lnTo>
                    <a:pt x="310" y="26"/>
                  </a:lnTo>
                  <a:lnTo>
                    <a:pt x="310" y="26"/>
                  </a:lnTo>
                  <a:lnTo>
                    <a:pt x="310" y="28"/>
                  </a:lnTo>
                  <a:lnTo>
                    <a:pt x="310" y="28"/>
                  </a:lnTo>
                  <a:lnTo>
                    <a:pt x="310" y="28"/>
                  </a:lnTo>
                  <a:lnTo>
                    <a:pt x="310" y="31"/>
                  </a:lnTo>
                  <a:lnTo>
                    <a:pt x="310" y="31"/>
                  </a:lnTo>
                  <a:lnTo>
                    <a:pt x="310" y="33"/>
                  </a:lnTo>
                  <a:lnTo>
                    <a:pt x="310" y="33"/>
                  </a:lnTo>
                  <a:lnTo>
                    <a:pt x="310" y="33"/>
                  </a:lnTo>
                  <a:lnTo>
                    <a:pt x="310" y="33"/>
                  </a:lnTo>
                  <a:lnTo>
                    <a:pt x="310" y="33"/>
                  </a:lnTo>
                  <a:lnTo>
                    <a:pt x="312" y="33"/>
                  </a:lnTo>
                  <a:lnTo>
                    <a:pt x="312" y="33"/>
                  </a:lnTo>
                  <a:lnTo>
                    <a:pt x="312" y="35"/>
                  </a:lnTo>
                  <a:lnTo>
                    <a:pt x="312" y="35"/>
                  </a:lnTo>
                  <a:lnTo>
                    <a:pt x="312" y="38"/>
                  </a:lnTo>
                  <a:lnTo>
                    <a:pt x="312" y="38"/>
                  </a:lnTo>
                  <a:lnTo>
                    <a:pt x="312" y="38"/>
                  </a:lnTo>
                  <a:lnTo>
                    <a:pt x="312" y="40"/>
                  </a:lnTo>
                  <a:lnTo>
                    <a:pt x="312" y="40"/>
                  </a:lnTo>
                  <a:lnTo>
                    <a:pt x="312" y="40"/>
                  </a:lnTo>
                  <a:lnTo>
                    <a:pt x="312" y="40"/>
                  </a:lnTo>
                  <a:lnTo>
                    <a:pt x="315" y="40"/>
                  </a:lnTo>
                  <a:lnTo>
                    <a:pt x="315" y="40"/>
                  </a:lnTo>
                  <a:lnTo>
                    <a:pt x="317" y="40"/>
                  </a:lnTo>
                  <a:lnTo>
                    <a:pt x="317" y="40"/>
                  </a:lnTo>
                  <a:lnTo>
                    <a:pt x="317" y="42"/>
                  </a:lnTo>
                  <a:lnTo>
                    <a:pt x="317" y="42"/>
                  </a:lnTo>
                  <a:lnTo>
                    <a:pt x="317" y="42"/>
                  </a:lnTo>
                  <a:lnTo>
                    <a:pt x="320" y="42"/>
                  </a:lnTo>
                  <a:lnTo>
                    <a:pt x="320" y="42"/>
                  </a:lnTo>
                  <a:lnTo>
                    <a:pt x="320" y="42"/>
                  </a:lnTo>
                  <a:lnTo>
                    <a:pt x="320" y="42"/>
                  </a:lnTo>
                  <a:lnTo>
                    <a:pt x="322" y="42"/>
                  </a:lnTo>
                  <a:lnTo>
                    <a:pt x="322" y="45"/>
                  </a:lnTo>
                  <a:lnTo>
                    <a:pt x="322" y="45"/>
                  </a:lnTo>
                  <a:lnTo>
                    <a:pt x="324" y="45"/>
                  </a:lnTo>
                  <a:lnTo>
                    <a:pt x="324" y="45"/>
                  </a:lnTo>
                  <a:lnTo>
                    <a:pt x="324" y="45"/>
                  </a:lnTo>
                  <a:lnTo>
                    <a:pt x="324" y="45"/>
                  </a:lnTo>
                  <a:lnTo>
                    <a:pt x="324" y="47"/>
                  </a:lnTo>
                  <a:lnTo>
                    <a:pt x="327" y="47"/>
                  </a:lnTo>
                  <a:lnTo>
                    <a:pt x="327" y="47"/>
                  </a:lnTo>
                  <a:lnTo>
                    <a:pt x="327" y="47"/>
                  </a:lnTo>
                  <a:lnTo>
                    <a:pt x="329" y="47"/>
                  </a:lnTo>
                  <a:lnTo>
                    <a:pt x="329" y="47"/>
                  </a:lnTo>
                  <a:lnTo>
                    <a:pt x="329" y="45"/>
                  </a:lnTo>
                  <a:lnTo>
                    <a:pt x="331" y="45"/>
                  </a:lnTo>
                  <a:lnTo>
                    <a:pt x="331" y="45"/>
                  </a:lnTo>
                  <a:lnTo>
                    <a:pt x="331" y="47"/>
                  </a:lnTo>
                  <a:lnTo>
                    <a:pt x="331" y="47"/>
                  </a:lnTo>
                  <a:lnTo>
                    <a:pt x="331" y="47"/>
                  </a:lnTo>
                  <a:lnTo>
                    <a:pt x="334" y="47"/>
                  </a:lnTo>
                  <a:lnTo>
                    <a:pt x="334" y="50"/>
                  </a:lnTo>
                  <a:lnTo>
                    <a:pt x="334" y="50"/>
                  </a:lnTo>
                  <a:lnTo>
                    <a:pt x="334" y="50"/>
                  </a:lnTo>
                  <a:lnTo>
                    <a:pt x="336" y="50"/>
                  </a:lnTo>
                  <a:lnTo>
                    <a:pt x="336" y="50"/>
                  </a:lnTo>
                  <a:lnTo>
                    <a:pt x="339" y="50"/>
                  </a:lnTo>
                  <a:lnTo>
                    <a:pt x="339" y="50"/>
                  </a:lnTo>
                  <a:lnTo>
                    <a:pt x="339" y="50"/>
                  </a:lnTo>
                  <a:lnTo>
                    <a:pt x="339" y="50"/>
                  </a:lnTo>
                  <a:lnTo>
                    <a:pt x="341" y="50"/>
                  </a:lnTo>
                  <a:lnTo>
                    <a:pt x="341" y="52"/>
                  </a:lnTo>
                  <a:lnTo>
                    <a:pt x="341" y="52"/>
                  </a:lnTo>
                  <a:lnTo>
                    <a:pt x="343" y="52"/>
                  </a:lnTo>
                  <a:lnTo>
                    <a:pt x="343" y="50"/>
                  </a:lnTo>
                  <a:lnTo>
                    <a:pt x="343" y="50"/>
                  </a:lnTo>
                  <a:lnTo>
                    <a:pt x="343" y="50"/>
                  </a:lnTo>
                  <a:lnTo>
                    <a:pt x="343" y="50"/>
                  </a:lnTo>
                  <a:lnTo>
                    <a:pt x="346" y="50"/>
                  </a:lnTo>
                  <a:lnTo>
                    <a:pt x="346" y="50"/>
                  </a:lnTo>
                  <a:lnTo>
                    <a:pt x="346" y="50"/>
                  </a:lnTo>
                  <a:lnTo>
                    <a:pt x="346" y="50"/>
                  </a:lnTo>
                  <a:lnTo>
                    <a:pt x="348" y="50"/>
                  </a:lnTo>
                  <a:lnTo>
                    <a:pt x="348" y="50"/>
                  </a:lnTo>
                  <a:lnTo>
                    <a:pt x="350" y="50"/>
                  </a:lnTo>
                  <a:lnTo>
                    <a:pt x="350" y="50"/>
                  </a:lnTo>
                  <a:lnTo>
                    <a:pt x="350" y="50"/>
                  </a:lnTo>
                  <a:lnTo>
                    <a:pt x="353" y="50"/>
                  </a:lnTo>
                  <a:lnTo>
                    <a:pt x="353" y="50"/>
                  </a:lnTo>
                  <a:lnTo>
                    <a:pt x="353" y="50"/>
                  </a:lnTo>
                  <a:lnTo>
                    <a:pt x="353" y="50"/>
                  </a:lnTo>
                  <a:lnTo>
                    <a:pt x="353" y="47"/>
                  </a:lnTo>
                  <a:lnTo>
                    <a:pt x="355" y="47"/>
                  </a:lnTo>
                  <a:lnTo>
                    <a:pt x="355" y="47"/>
                  </a:lnTo>
                  <a:lnTo>
                    <a:pt x="355" y="47"/>
                  </a:lnTo>
                  <a:lnTo>
                    <a:pt x="357" y="47"/>
                  </a:lnTo>
                  <a:lnTo>
                    <a:pt x="357" y="47"/>
                  </a:lnTo>
                  <a:lnTo>
                    <a:pt x="357" y="47"/>
                  </a:lnTo>
                  <a:lnTo>
                    <a:pt x="357" y="45"/>
                  </a:lnTo>
                  <a:lnTo>
                    <a:pt x="360" y="45"/>
                  </a:lnTo>
                  <a:lnTo>
                    <a:pt x="360" y="45"/>
                  </a:lnTo>
                  <a:lnTo>
                    <a:pt x="360" y="45"/>
                  </a:lnTo>
                  <a:lnTo>
                    <a:pt x="362" y="45"/>
                  </a:lnTo>
                  <a:lnTo>
                    <a:pt x="362" y="45"/>
                  </a:lnTo>
                  <a:lnTo>
                    <a:pt x="365" y="45"/>
                  </a:lnTo>
                  <a:lnTo>
                    <a:pt x="365" y="45"/>
                  </a:lnTo>
                  <a:lnTo>
                    <a:pt x="365" y="45"/>
                  </a:lnTo>
                  <a:lnTo>
                    <a:pt x="365" y="45"/>
                  </a:lnTo>
                  <a:lnTo>
                    <a:pt x="367" y="45"/>
                  </a:lnTo>
                  <a:lnTo>
                    <a:pt x="367" y="45"/>
                  </a:lnTo>
                  <a:lnTo>
                    <a:pt x="367" y="45"/>
                  </a:lnTo>
                  <a:lnTo>
                    <a:pt x="369" y="45"/>
                  </a:lnTo>
                  <a:lnTo>
                    <a:pt x="369" y="42"/>
                  </a:lnTo>
                  <a:lnTo>
                    <a:pt x="369" y="42"/>
                  </a:lnTo>
                  <a:lnTo>
                    <a:pt x="372" y="42"/>
                  </a:lnTo>
                  <a:lnTo>
                    <a:pt x="372" y="45"/>
                  </a:lnTo>
                  <a:lnTo>
                    <a:pt x="372" y="45"/>
                  </a:lnTo>
                  <a:lnTo>
                    <a:pt x="372" y="45"/>
                  </a:lnTo>
                  <a:lnTo>
                    <a:pt x="372" y="42"/>
                  </a:lnTo>
                  <a:lnTo>
                    <a:pt x="374" y="42"/>
                  </a:lnTo>
                  <a:lnTo>
                    <a:pt x="374" y="42"/>
                  </a:lnTo>
                  <a:lnTo>
                    <a:pt x="374" y="42"/>
                  </a:lnTo>
                  <a:lnTo>
                    <a:pt x="376" y="42"/>
                  </a:lnTo>
                  <a:lnTo>
                    <a:pt x="376" y="42"/>
                  </a:lnTo>
                  <a:lnTo>
                    <a:pt x="376" y="42"/>
                  </a:lnTo>
                  <a:lnTo>
                    <a:pt x="376" y="42"/>
                  </a:lnTo>
                  <a:lnTo>
                    <a:pt x="379" y="42"/>
                  </a:lnTo>
                  <a:lnTo>
                    <a:pt x="379" y="42"/>
                  </a:lnTo>
                  <a:lnTo>
                    <a:pt x="379" y="42"/>
                  </a:lnTo>
                  <a:lnTo>
                    <a:pt x="379" y="42"/>
                  </a:lnTo>
                  <a:lnTo>
                    <a:pt x="381" y="42"/>
                  </a:lnTo>
                  <a:lnTo>
                    <a:pt x="381" y="42"/>
                  </a:lnTo>
                  <a:lnTo>
                    <a:pt x="383" y="42"/>
                  </a:lnTo>
                  <a:lnTo>
                    <a:pt x="383" y="42"/>
                  </a:lnTo>
                  <a:lnTo>
                    <a:pt x="383" y="42"/>
                  </a:lnTo>
                  <a:lnTo>
                    <a:pt x="383" y="42"/>
                  </a:lnTo>
                  <a:lnTo>
                    <a:pt x="386" y="42"/>
                  </a:lnTo>
                  <a:lnTo>
                    <a:pt x="386" y="42"/>
                  </a:lnTo>
                  <a:lnTo>
                    <a:pt x="386" y="42"/>
                  </a:lnTo>
                  <a:lnTo>
                    <a:pt x="388" y="42"/>
                  </a:lnTo>
                  <a:lnTo>
                    <a:pt x="388" y="42"/>
                  </a:lnTo>
                  <a:lnTo>
                    <a:pt x="391" y="42"/>
                  </a:lnTo>
                  <a:lnTo>
                    <a:pt x="391" y="42"/>
                  </a:lnTo>
                  <a:lnTo>
                    <a:pt x="391" y="42"/>
                  </a:lnTo>
                  <a:lnTo>
                    <a:pt x="393" y="42"/>
                  </a:lnTo>
                  <a:lnTo>
                    <a:pt x="393" y="42"/>
                  </a:lnTo>
                  <a:lnTo>
                    <a:pt x="393" y="45"/>
                  </a:lnTo>
                  <a:lnTo>
                    <a:pt x="393" y="45"/>
                  </a:lnTo>
                  <a:lnTo>
                    <a:pt x="393" y="45"/>
                  </a:lnTo>
                  <a:lnTo>
                    <a:pt x="395" y="45"/>
                  </a:lnTo>
                  <a:lnTo>
                    <a:pt x="395" y="45"/>
                  </a:lnTo>
                  <a:lnTo>
                    <a:pt x="395" y="47"/>
                  </a:lnTo>
                  <a:lnTo>
                    <a:pt x="398" y="47"/>
                  </a:lnTo>
                  <a:lnTo>
                    <a:pt x="398" y="47"/>
                  </a:lnTo>
                  <a:lnTo>
                    <a:pt x="398" y="47"/>
                  </a:lnTo>
                  <a:lnTo>
                    <a:pt x="398" y="45"/>
                  </a:lnTo>
                  <a:lnTo>
                    <a:pt x="400" y="45"/>
                  </a:lnTo>
                  <a:lnTo>
                    <a:pt x="400" y="45"/>
                  </a:lnTo>
                  <a:lnTo>
                    <a:pt x="400" y="45"/>
                  </a:lnTo>
                  <a:lnTo>
                    <a:pt x="402" y="45"/>
                  </a:lnTo>
                  <a:lnTo>
                    <a:pt x="402" y="45"/>
                  </a:lnTo>
                  <a:lnTo>
                    <a:pt x="405" y="45"/>
                  </a:lnTo>
                  <a:lnTo>
                    <a:pt x="405" y="45"/>
                  </a:lnTo>
                  <a:lnTo>
                    <a:pt x="405" y="45"/>
                  </a:lnTo>
                  <a:lnTo>
                    <a:pt x="407" y="45"/>
                  </a:lnTo>
                  <a:lnTo>
                    <a:pt x="407" y="45"/>
                  </a:lnTo>
                  <a:lnTo>
                    <a:pt x="410" y="45"/>
                  </a:lnTo>
                  <a:lnTo>
                    <a:pt x="410" y="47"/>
                  </a:lnTo>
                  <a:lnTo>
                    <a:pt x="410" y="47"/>
                  </a:lnTo>
                  <a:lnTo>
                    <a:pt x="410" y="47"/>
                  </a:lnTo>
                  <a:lnTo>
                    <a:pt x="410" y="47"/>
                  </a:lnTo>
                  <a:lnTo>
                    <a:pt x="412" y="47"/>
                  </a:lnTo>
                  <a:lnTo>
                    <a:pt x="412" y="47"/>
                  </a:lnTo>
                  <a:lnTo>
                    <a:pt x="412" y="50"/>
                  </a:lnTo>
                  <a:lnTo>
                    <a:pt x="412" y="50"/>
                  </a:lnTo>
                  <a:lnTo>
                    <a:pt x="412" y="50"/>
                  </a:lnTo>
                  <a:lnTo>
                    <a:pt x="414" y="50"/>
                  </a:lnTo>
                  <a:lnTo>
                    <a:pt x="414" y="52"/>
                  </a:lnTo>
                  <a:lnTo>
                    <a:pt x="414" y="52"/>
                  </a:lnTo>
                  <a:lnTo>
                    <a:pt x="414" y="52"/>
                  </a:lnTo>
                  <a:lnTo>
                    <a:pt x="414" y="52"/>
                  </a:lnTo>
                  <a:lnTo>
                    <a:pt x="417" y="52"/>
                  </a:lnTo>
                  <a:lnTo>
                    <a:pt x="417" y="52"/>
                  </a:lnTo>
                  <a:lnTo>
                    <a:pt x="417" y="54"/>
                  </a:lnTo>
                  <a:lnTo>
                    <a:pt x="417" y="54"/>
                  </a:lnTo>
                  <a:lnTo>
                    <a:pt x="419" y="54"/>
                  </a:lnTo>
                  <a:lnTo>
                    <a:pt x="419" y="54"/>
                  </a:lnTo>
                  <a:lnTo>
                    <a:pt x="419" y="54"/>
                  </a:lnTo>
                  <a:lnTo>
                    <a:pt x="421" y="54"/>
                  </a:lnTo>
                  <a:lnTo>
                    <a:pt x="421" y="54"/>
                  </a:lnTo>
                  <a:lnTo>
                    <a:pt x="421" y="54"/>
                  </a:lnTo>
                  <a:lnTo>
                    <a:pt x="424" y="54"/>
                  </a:lnTo>
                  <a:lnTo>
                    <a:pt x="424" y="54"/>
                  </a:lnTo>
                  <a:lnTo>
                    <a:pt x="424" y="54"/>
                  </a:lnTo>
                  <a:lnTo>
                    <a:pt x="424" y="54"/>
                  </a:lnTo>
                  <a:lnTo>
                    <a:pt x="424" y="54"/>
                  </a:lnTo>
                  <a:lnTo>
                    <a:pt x="426" y="54"/>
                  </a:lnTo>
                  <a:lnTo>
                    <a:pt x="426" y="54"/>
                  </a:lnTo>
                  <a:lnTo>
                    <a:pt x="426" y="54"/>
                  </a:lnTo>
                  <a:lnTo>
                    <a:pt x="428" y="54"/>
                  </a:lnTo>
                  <a:lnTo>
                    <a:pt x="428" y="54"/>
                  </a:lnTo>
                  <a:lnTo>
                    <a:pt x="431" y="54"/>
                  </a:lnTo>
                  <a:lnTo>
                    <a:pt x="431" y="54"/>
                  </a:lnTo>
                  <a:lnTo>
                    <a:pt x="431" y="57"/>
                  </a:lnTo>
                  <a:lnTo>
                    <a:pt x="431" y="57"/>
                  </a:lnTo>
                  <a:lnTo>
                    <a:pt x="433" y="57"/>
                  </a:lnTo>
                  <a:lnTo>
                    <a:pt x="433" y="57"/>
                  </a:lnTo>
                  <a:lnTo>
                    <a:pt x="433" y="57"/>
                  </a:lnTo>
                  <a:lnTo>
                    <a:pt x="433" y="59"/>
                  </a:lnTo>
                  <a:lnTo>
                    <a:pt x="433" y="59"/>
                  </a:lnTo>
                  <a:lnTo>
                    <a:pt x="433" y="61"/>
                  </a:lnTo>
                  <a:lnTo>
                    <a:pt x="433" y="61"/>
                  </a:lnTo>
                  <a:lnTo>
                    <a:pt x="433" y="61"/>
                  </a:lnTo>
                  <a:lnTo>
                    <a:pt x="433" y="61"/>
                  </a:lnTo>
                  <a:lnTo>
                    <a:pt x="433" y="64"/>
                  </a:lnTo>
                  <a:lnTo>
                    <a:pt x="436" y="64"/>
                  </a:lnTo>
                  <a:lnTo>
                    <a:pt x="436" y="64"/>
                  </a:lnTo>
                  <a:lnTo>
                    <a:pt x="436" y="64"/>
                  </a:lnTo>
                  <a:lnTo>
                    <a:pt x="438" y="64"/>
                  </a:lnTo>
                  <a:lnTo>
                    <a:pt x="438" y="66"/>
                  </a:lnTo>
                  <a:lnTo>
                    <a:pt x="438" y="66"/>
                  </a:lnTo>
                  <a:lnTo>
                    <a:pt x="438" y="66"/>
                  </a:lnTo>
                  <a:lnTo>
                    <a:pt x="440" y="66"/>
                  </a:lnTo>
                  <a:lnTo>
                    <a:pt x="440" y="66"/>
                  </a:lnTo>
                  <a:lnTo>
                    <a:pt x="440" y="66"/>
                  </a:lnTo>
                  <a:lnTo>
                    <a:pt x="440" y="66"/>
                  </a:lnTo>
                  <a:lnTo>
                    <a:pt x="440" y="69"/>
                  </a:lnTo>
                  <a:lnTo>
                    <a:pt x="443" y="69"/>
                  </a:lnTo>
                  <a:lnTo>
                    <a:pt x="443" y="69"/>
                  </a:lnTo>
                  <a:lnTo>
                    <a:pt x="443" y="69"/>
                  </a:lnTo>
                  <a:lnTo>
                    <a:pt x="445" y="69"/>
                  </a:lnTo>
                  <a:lnTo>
                    <a:pt x="445" y="71"/>
                  </a:lnTo>
                  <a:lnTo>
                    <a:pt x="445" y="71"/>
                  </a:lnTo>
                  <a:lnTo>
                    <a:pt x="445" y="71"/>
                  </a:lnTo>
                  <a:lnTo>
                    <a:pt x="445" y="71"/>
                  </a:lnTo>
                  <a:lnTo>
                    <a:pt x="447" y="71"/>
                  </a:lnTo>
                  <a:lnTo>
                    <a:pt x="447" y="71"/>
                  </a:lnTo>
                  <a:lnTo>
                    <a:pt x="450" y="71"/>
                  </a:lnTo>
                  <a:lnTo>
                    <a:pt x="450" y="71"/>
                  </a:lnTo>
                  <a:lnTo>
                    <a:pt x="450" y="71"/>
                  </a:lnTo>
                  <a:lnTo>
                    <a:pt x="452" y="71"/>
                  </a:lnTo>
                  <a:lnTo>
                    <a:pt x="452" y="71"/>
                  </a:lnTo>
                  <a:lnTo>
                    <a:pt x="452" y="71"/>
                  </a:lnTo>
                  <a:lnTo>
                    <a:pt x="454" y="71"/>
                  </a:lnTo>
                  <a:lnTo>
                    <a:pt x="454" y="71"/>
                  </a:lnTo>
                  <a:lnTo>
                    <a:pt x="454" y="71"/>
                  </a:lnTo>
                  <a:lnTo>
                    <a:pt x="457" y="71"/>
                  </a:lnTo>
                  <a:lnTo>
                    <a:pt x="457" y="71"/>
                  </a:lnTo>
                  <a:lnTo>
                    <a:pt x="457" y="71"/>
                  </a:lnTo>
                  <a:lnTo>
                    <a:pt x="457" y="71"/>
                  </a:lnTo>
                  <a:lnTo>
                    <a:pt x="459" y="71"/>
                  </a:lnTo>
                  <a:lnTo>
                    <a:pt x="459" y="71"/>
                  </a:lnTo>
                  <a:lnTo>
                    <a:pt x="459" y="71"/>
                  </a:lnTo>
                  <a:lnTo>
                    <a:pt x="459" y="71"/>
                  </a:lnTo>
                  <a:lnTo>
                    <a:pt x="462" y="71"/>
                  </a:lnTo>
                  <a:lnTo>
                    <a:pt x="462" y="71"/>
                  </a:lnTo>
                  <a:lnTo>
                    <a:pt x="462" y="71"/>
                  </a:lnTo>
                  <a:lnTo>
                    <a:pt x="464" y="71"/>
                  </a:lnTo>
                  <a:lnTo>
                    <a:pt x="464" y="71"/>
                  </a:lnTo>
                  <a:lnTo>
                    <a:pt x="464" y="71"/>
                  </a:lnTo>
                  <a:lnTo>
                    <a:pt x="464" y="73"/>
                  </a:lnTo>
                  <a:lnTo>
                    <a:pt x="466" y="73"/>
                  </a:lnTo>
                  <a:lnTo>
                    <a:pt x="466" y="73"/>
                  </a:lnTo>
                  <a:lnTo>
                    <a:pt x="466" y="73"/>
                  </a:lnTo>
                  <a:lnTo>
                    <a:pt x="466" y="73"/>
                  </a:lnTo>
                  <a:lnTo>
                    <a:pt x="466" y="73"/>
                  </a:lnTo>
                  <a:lnTo>
                    <a:pt x="469" y="73"/>
                  </a:lnTo>
                  <a:lnTo>
                    <a:pt x="469" y="73"/>
                  </a:lnTo>
                  <a:lnTo>
                    <a:pt x="471" y="73"/>
                  </a:lnTo>
                  <a:lnTo>
                    <a:pt x="471" y="73"/>
                  </a:lnTo>
                  <a:lnTo>
                    <a:pt x="471" y="73"/>
                  </a:lnTo>
                  <a:lnTo>
                    <a:pt x="471" y="73"/>
                  </a:lnTo>
                  <a:lnTo>
                    <a:pt x="471" y="73"/>
                  </a:lnTo>
                  <a:lnTo>
                    <a:pt x="473" y="73"/>
                  </a:lnTo>
                  <a:lnTo>
                    <a:pt x="473" y="73"/>
                  </a:lnTo>
                  <a:lnTo>
                    <a:pt x="473" y="73"/>
                  </a:lnTo>
                  <a:lnTo>
                    <a:pt x="476" y="73"/>
                  </a:lnTo>
                  <a:lnTo>
                    <a:pt x="476" y="73"/>
                  </a:lnTo>
                  <a:lnTo>
                    <a:pt x="478" y="73"/>
                  </a:lnTo>
                  <a:lnTo>
                    <a:pt x="478" y="73"/>
                  </a:lnTo>
                  <a:lnTo>
                    <a:pt x="478" y="73"/>
                  </a:lnTo>
                  <a:lnTo>
                    <a:pt x="478" y="76"/>
                  </a:lnTo>
                  <a:lnTo>
                    <a:pt x="481" y="76"/>
                  </a:lnTo>
                  <a:lnTo>
                    <a:pt x="481" y="76"/>
                  </a:lnTo>
                  <a:lnTo>
                    <a:pt x="483" y="76"/>
                  </a:lnTo>
                  <a:lnTo>
                    <a:pt x="483" y="76"/>
                  </a:lnTo>
                  <a:lnTo>
                    <a:pt x="483" y="76"/>
                  </a:lnTo>
                  <a:lnTo>
                    <a:pt x="485" y="76"/>
                  </a:lnTo>
                  <a:lnTo>
                    <a:pt x="485" y="73"/>
                  </a:lnTo>
                  <a:lnTo>
                    <a:pt x="485" y="73"/>
                  </a:lnTo>
                  <a:lnTo>
                    <a:pt x="485" y="73"/>
                  </a:lnTo>
                  <a:lnTo>
                    <a:pt x="485" y="73"/>
                  </a:lnTo>
                  <a:lnTo>
                    <a:pt x="488" y="73"/>
                  </a:lnTo>
                  <a:lnTo>
                    <a:pt x="488" y="73"/>
                  </a:lnTo>
                  <a:lnTo>
                    <a:pt x="488" y="73"/>
                  </a:lnTo>
                  <a:lnTo>
                    <a:pt x="490" y="73"/>
                  </a:lnTo>
                  <a:lnTo>
                    <a:pt x="490" y="76"/>
                  </a:lnTo>
                  <a:lnTo>
                    <a:pt x="490" y="76"/>
                  </a:lnTo>
                  <a:lnTo>
                    <a:pt x="490" y="76"/>
                  </a:lnTo>
                  <a:lnTo>
                    <a:pt x="492" y="76"/>
                  </a:lnTo>
                  <a:lnTo>
                    <a:pt x="492" y="76"/>
                  </a:lnTo>
                  <a:lnTo>
                    <a:pt x="492" y="76"/>
                  </a:lnTo>
                  <a:lnTo>
                    <a:pt x="492" y="76"/>
                  </a:lnTo>
                  <a:lnTo>
                    <a:pt x="492" y="76"/>
                  </a:lnTo>
                  <a:lnTo>
                    <a:pt x="495" y="76"/>
                  </a:lnTo>
                  <a:lnTo>
                    <a:pt x="495" y="76"/>
                  </a:lnTo>
                  <a:lnTo>
                    <a:pt x="497" y="76"/>
                  </a:lnTo>
                  <a:lnTo>
                    <a:pt x="497" y="76"/>
                  </a:lnTo>
                  <a:lnTo>
                    <a:pt x="497" y="76"/>
                  </a:lnTo>
                  <a:lnTo>
                    <a:pt x="497" y="73"/>
                  </a:lnTo>
                  <a:lnTo>
                    <a:pt x="499" y="73"/>
                  </a:lnTo>
                  <a:lnTo>
                    <a:pt x="499" y="73"/>
                  </a:lnTo>
                  <a:lnTo>
                    <a:pt x="499" y="73"/>
                  </a:lnTo>
                  <a:lnTo>
                    <a:pt x="499" y="73"/>
                  </a:lnTo>
                  <a:lnTo>
                    <a:pt x="502" y="73"/>
                  </a:lnTo>
                  <a:lnTo>
                    <a:pt x="502" y="73"/>
                  </a:lnTo>
                  <a:lnTo>
                    <a:pt x="502" y="73"/>
                  </a:lnTo>
                  <a:lnTo>
                    <a:pt x="504" y="73"/>
                  </a:lnTo>
                  <a:lnTo>
                    <a:pt x="504" y="71"/>
                  </a:lnTo>
                  <a:lnTo>
                    <a:pt x="504" y="71"/>
                  </a:lnTo>
                  <a:lnTo>
                    <a:pt x="504" y="71"/>
                  </a:lnTo>
                  <a:lnTo>
                    <a:pt x="507" y="71"/>
                  </a:lnTo>
                  <a:lnTo>
                    <a:pt x="507" y="71"/>
                  </a:lnTo>
                  <a:lnTo>
                    <a:pt x="507" y="71"/>
                  </a:lnTo>
                  <a:lnTo>
                    <a:pt x="507" y="71"/>
                  </a:lnTo>
                  <a:lnTo>
                    <a:pt x="509" y="71"/>
                  </a:lnTo>
                  <a:lnTo>
                    <a:pt x="509" y="71"/>
                  </a:lnTo>
                  <a:lnTo>
                    <a:pt x="509" y="71"/>
                  </a:lnTo>
                  <a:lnTo>
                    <a:pt x="511" y="71"/>
                  </a:lnTo>
                  <a:lnTo>
                    <a:pt x="511" y="71"/>
                  </a:lnTo>
                  <a:lnTo>
                    <a:pt x="511" y="71"/>
                  </a:lnTo>
                  <a:lnTo>
                    <a:pt x="511" y="71"/>
                  </a:lnTo>
                  <a:lnTo>
                    <a:pt x="514" y="71"/>
                  </a:lnTo>
                  <a:lnTo>
                    <a:pt x="514" y="69"/>
                  </a:lnTo>
                  <a:lnTo>
                    <a:pt x="514" y="69"/>
                  </a:lnTo>
                  <a:lnTo>
                    <a:pt x="516" y="69"/>
                  </a:lnTo>
                  <a:lnTo>
                    <a:pt x="516" y="69"/>
                  </a:lnTo>
                  <a:lnTo>
                    <a:pt x="516" y="71"/>
                  </a:lnTo>
                  <a:lnTo>
                    <a:pt x="516" y="71"/>
                  </a:lnTo>
                  <a:lnTo>
                    <a:pt x="518" y="71"/>
                  </a:lnTo>
                  <a:lnTo>
                    <a:pt x="518" y="71"/>
                  </a:lnTo>
                  <a:lnTo>
                    <a:pt x="518" y="69"/>
                  </a:lnTo>
                  <a:lnTo>
                    <a:pt x="518" y="69"/>
                  </a:lnTo>
                  <a:lnTo>
                    <a:pt x="521" y="69"/>
                  </a:lnTo>
                  <a:lnTo>
                    <a:pt x="521" y="69"/>
                  </a:lnTo>
                  <a:lnTo>
                    <a:pt x="523" y="69"/>
                  </a:lnTo>
                  <a:lnTo>
                    <a:pt x="523" y="69"/>
                  </a:lnTo>
                  <a:lnTo>
                    <a:pt x="523" y="69"/>
                  </a:lnTo>
                  <a:lnTo>
                    <a:pt x="523" y="69"/>
                  </a:lnTo>
                  <a:lnTo>
                    <a:pt x="525" y="69"/>
                  </a:lnTo>
                  <a:lnTo>
                    <a:pt x="525" y="69"/>
                  </a:lnTo>
                  <a:lnTo>
                    <a:pt x="525" y="66"/>
                  </a:lnTo>
                  <a:lnTo>
                    <a:pt x="525" y="66"/>
                  </a:lnTo>
                  <a:lnTo>
                    <a:pt x="528" y="66"/>
                  </a:lnTo>
                  <a:lnTo>
                    <a:pt x="528" y="66"/>
                  </a:lnTo>
                  <a:lnTo>
                    <a:pt x="530" y="66"/>
                  </a:lnTo>
                  <a:lnTo>
                    <a:pt x="530" y="66"/>
                  </a:lnTo>
                  <a:lnTo>
                    <a:pt x="530" y="66"/>
                  </a:lnTo>
                  <a:lnTo>
                    <a:pt x="530" y="66"/>
                  </a:lnTo>
                  <a:lnTo>
                    <a:pt x="533" y="66"/>
                  </a:lnTo>
                  <a:lnTo>
                    <a:pt x="533" y="66"/>
                  </a:lnTo>
                  <a:lnTo>
                    <a:pt x="533" y="66"/>
                  </a:lnTo>
                  <a:lnTo>
                    <a:pt x="535" y="66"/>
                  </a:lnTo>
                  <a:lnTo>
                    <a:pt x="535" y="66"/>
                  </a:lnTo>
                  <a:lnTo>
                    <a:pt x="535" y="66"/>
                  </a:lnTo>
                  <a:lnTo>
                    <a:pt x="537" y="66"/>
                  </a:lnTo>
                  <a:lnTo>
                    <a:pt x="537" y="66"/>
                  </a:lnTo>
                  <a:lnTo>
                    <a:pt x="537" y="66"/>
                  </a:lnTo>
                  <a:lnTo>
                    <a:pt x="537" y="66"/>
                  </a:lnTo>
                  <a:lnTo>
                    <a:pt x="540" y="66"/>
                  </a:lnTo>
                  <a:lnTo>
                    <a:pt x="540" y="66"/>
                  </a:lnTo>
                  <a:lnTo>
                    <a:pt x="540" y="64"/>
                  </a:lnTo>
                  <a:lnTo>
                    <a:pt x="540" y="64"/>
                  </a:lnTo>
                  <a:lnTo>
                    <a:pt x="542" y="64"/>
                  </a:lnTo>
                  <a:lnTo>
                    <a:pt x="542" y="64"/>
                  </a:lnTo>
                  <a:lnTo>
                    <a:pt x="544" y="64"/>
                  </a:lnTo>
                  <a:lnTo>
                    <a:pt x="544" y="64"/>
                  </a:lnTo>
                  <a:lnTo>
                    <a:pt x="544" y="61"/>
                  </a:lnTo>
                  <a:lnTo>
                    <a:pt x="544" y="61"/>
                  </a:lnTo>
                  <a:lnTo>
                    <a:pt x="544" y="61"/>
                  </a:lnTo>
                  <a:lnTo>
                    <a:pt x="544" y="61"/>
                  </a:lnTo>
                  <a:lnTo>
                    <a:pt x="544" y="61"/>
                  </a:lnTo>
                  <a:lnTo>
                    <a:pt x="544" y="59"/>
                  </a:lnTo>
                  <a:lnTo>
                    <a:pt x="547" y="59"/>
                  </a:lnTo>
                  <a:lnTo>
                    <a:pt x="547" y="59"/>
                  </a:lnTo>
                  <a:lnTo>
                    <a:pt x="547" y="59"/>
                  </a:lnTo>
                  <a:lnTo>
                    <a:pt x="547" y="59"/>
                  </a:lnTo>
                  <a:lnTo>
                    <a:pt x="547" y="57"/>
                  </a:lnTo>
                  <a:lnTo>
                    <a:pt x="549" y="57"/>
                  </a:lnTo>
                  <a:lnTo>
                    <a:pt x="549" y="57"/>
                  </a:lnTo>
                  <a:lnTo>
                    <a:pt x="549" y="57"/>
                  </a:lnTo>
                  <a:lnTo>
                    <a:pt x="552" y="57"/>
                  </a:lnTo>
                  <a:lnTo>
                    <a:pt x="552" y="57"/>
                  </a:lnTo>
                  <a:lnTo>
                    <a:pt x="552" y="54"/>
                  </a:lnTo>
                  <a:lnTo>
                    <a:pt x="552" y="54"/>
                  </a:lnTo>
                  <a:lnTo>
                    <a:pt x="554" y="54"/>
                  </a:lnTo>
                  <a:lnTo>
                    <a:pt x="554" y="54"/>
                  </a:lnTo>
                  <a:lnTo>
                    <a:pt x="554" y="54"/>
                  </a:lnTo>
                  <a:lnTo>
                    <a:pt x="554" y="52"/>
                  </a:lnTo>
                  <a:lnTo>
                    <a:pt x="556" y="52"/>
                  </a:lnTo>
                  <a:lnTo>
                    <a:pt x="556" y="52"/>
                  </a:lnTo>
                  <a:lnTo>
                    <a:pt x="556" y="52"/>
                  </a:lnTo>
                  <a:lnTo>
                    <a:pt x="556" y="52"/>
                  </a:lnTo>
                  <a:lnTo>
                    <a:pt x="559" y="52"/>
                  </a:lnTo>
                  <a:lnTo>
                    <a:pt x="559" y="52"/>
                  </a:lnTo>
                  <a:lnTo>
                    <a:pt x="559" y="52"/>
                  </a:lnTo>
                  <a:lnTo>
                    <a:pt x="561" y="52"/>
                  </a:lnTo>
                  <a:lnTo>
                    <a:pt x="561" y="52"/>
                  </a:lnTo>
                  <a:lnTo>
                    <a:pt x="561" y="52"/>
                  </a:lnTo>
                  <a:lnTo>
                    <a:pt x="563" y="52"/>
                  </a:lnTo>
                  <a:lnTo>
                    <a:pt x="563" y="50"/>
                  </a:lnTo>
                  <a:lnTo>
                    <a:pt x="563" y="50"/>
                  </a:lnTo>
                  <a:lnTo>
                    <a:pt x="563" y="50"/>
                  </a:lnTo>
                  <a:lnTo>
                    <a:pt x="566" y="50"/>
                  </a:lnTo>
                  <a:lnTo>
                    <a:pt x="566" y="50"/>
                  </a:lnTo>
                  <a:lnTo>
                    <a:pt x="566" y="50"/>
                  </a:lnTo>
                  <a:lnTo>
                    <a:pt x="566" y="50"/>
                  </a:lnTo>
                  <a:lnTo>
                    <a:pt x="566" y="47"/>
                  </a:lnTo>
                  <a:lnTo>
                    <a:pt x="568" y="47"/>
                  </a:lnTo>
                  <a:lnTo>
                    <a:pt x="568" y="47"/>
                  </a:lnTo>
                  <a:lnTo>
                    <a:pt x="570" y="47"/>
                  </a:lnTo>
                  <a:lnTo>
                    <a:pt x="570" y="47"/>
                  </a:lnTo>
                  <a:lnTo>
                    <a:pt x="570" y="47"/>
                  </a:lnTo>
                  <a:lnTo>
                    <a:pt x="570" y="47"/>
                  </a:lnTo>
                  <a:lnTo>
                    <a:pt x="570" y="47"/>
                  </a:lnTo>
                  <a:lnTo>
                    <a:pt x="573" y="47"/>
                  </a:lnTo>
                  <a:lnTo>
                    <a:pt x="573" y="47"/>
                  </a:lnTo>
                  <a:lnTo>
                    <a:pt x="573" y="47"/>
                  </a:lnTo>
                  <a:lnTo>
                    <a:pt x="575" y="47"/>
                  </a:lnTo>
                  <a:lnTo>
                    <a:pt x="575" y="47"/>
                  </a:lnTo>
                  <a:lnTo>
                    <a:pt x="578" y="47"/>
                  </a:lnTo>
                  <a:lnTo>
                    <a:pt x="578" y="47"/>
                  </a:lnTo>
                  <a:lnTo>
                    <a:pt x="578" y="47"/>
                  </a:lnTo>
                  <a:lnTo>
                    <a:pt x="580" y="47"/>
                  </a:lnTo>
                  <a:lnTo>
                    <a:pt x="580" y="47"/>
                  </a:lnTo>
                  <a:lnTo>
                    <a:pt x="580" y="47"/>
                  </a:lnTo>
                  <a:lnTo>
                    <a:pt x="580" y="50"/>
                  </a:lnTo>
                  <a:lnTo>
                    <a:pt x="582" y="50"/>
                  </a:lnTo>
                  <a:lnTo>
                    <a:pt x="582" y="50"/>
                  </a:lnTo>
                  <a:lnTo>
                    <a:pt x="585" y="50"/>
                  </a:lnTo>
                  <a:lnTo>
                    <a:pt x="585" y="50"/>
                  </a:lnTo>
                  <a:lnTo>
                    <a:pt x="585" y="50"/>
                  </a:lnTo>
                  <a:lnTo>
                    <a:pt x="585" y="50"/>
                  </a:lnTo>
                  <a:lnTo>
                    <a:pt x="585" y="52"/>
                  </a:lnTo>
                  <a:lnTo>
                    <a:pt x="587" y="52"/>
                  </a:lnTo>
                  <a:lnTo>
                    <a:pt x="587" y="52"/>
                  </a:lnTo>
                  <a:lnTo>
                    <a:pt x="587" y="52"/>
                  </a:lnTo>
                  <a:lnTo>
                    <a:pt x="587" y="52"/>
                  </a:lnTo>
                  <a:lnTo>
                    <a:pt x="589" y="52"/>
                  </a:lnTo>
                  <a:lnTo>
                    <a:pt x="589" y="54"/>
                  </a:lnTo>
                  <a:lnTo>
                    <a:pt x="589" y="54"/>
                  </a:lnTo>
                  <a:lnTo>
                    <a:pt x="589" y="54"/>
                  </a:lnTo>
                  <a:lnTo>
                    <a:pt x="589" y="54"/>
                  </a:lnTo>
                  <a:lnTo>
                    <a:pt x="592" y="54"/>
                  </a:lnTo>
                  <a:lnTo>
                    <a:pt x="592" y="54"/>
                  </a:lnTo>
                  <a:lnTo>
                    <a:pt x="592" y="57"/>
                  </a:lnTo>
                  <a:lnTo>
                    <a:pt x="592" y="57"/>
                  </a:lnTo>
                  <a:lnTo>
                    <a:pt x="594" y="57"/>
                  </a:lnTo>
                  <a:lnTo>
                    <a:pt x="594" y="57"/>
                  </a:lnTo>
                  <a:lnTo>
                    <a:pt x="596" y="57"/>
                  </a:lnTo>
                  <a:lnTo>
                    <a:pt x="596" y="57"/>
                  </a:lnTo>
                  <a:lnTo>
                    <a:pt x="596" y="57"/>
                  </a:lnTo>
                  <a:lnTo>
                    <a:pt x="599" y="57"/>
                  </a:lnTo>
                  <a:lnTo>
                    <a:pt x="599" y="57"/>
                  </a:lnTo>
                  <a:lnTo>
                    <a:pt x="599" y="57"/>
                  </a:lnTo>
                  <a:lnTo>
                    <a:pt x="599" y="57"/>
                  </a:lnTo>
                  <a:lnTo>
                    <a:pt x="601" y="57"/>
                  </a:lnTo>
                  <a:lnTo>
                    <a:pt x="601" y="57"/>
                  </a:lnTo>
                  <a:lnTo>
                    <a:pt x="601" y="57"/>
                  </a:lnTo>
                  <a:lnTo>
                    <a:pt x="604" y="57"/>
                  </a:lnTo>
                  <a:lnTo>
                    <a:pt x="604" y="57"/>
                  </a:lnTo>
                  <a:lnTo>
                    <a:pt x="604" y="54"/>
                  </a:lnTo>
                  <a:lnTo>
                    <a:pt x="604" y="54"/>
                  </a:lnTo>
                  <a:lnTo>
                    <a:pt x="606" y="54"/>
                  </a:lnTo>
                  <a:lnTo>
                    <a:pt x="606" y="54"/>
                  </a:lnTo>
                  <a:lnTo>
                    <a:pt x="606" y="54"/>
                  </a:lnTo>
                  <a:lnTo>
                    <a:pt x="606" y="54"/>
                  </a:lnTo>
                  <a:lnTo>
                    <a:pt x="608" y="54"/>
                  </a:lnTo>
                  <a:lnTo>
                    <a:pt x="608" y="54"/>
                  </a:lnTo>
                  <a:lnTo>
                    <a:pt x="608" y="52"/>
                  </a:lnTo>
                  <a:lnTo>
                    <a:pt x="611" y="52"/>
                  </a:lnTo>
                  <a:lnTo>
                    <a:pt x="611" y="52"/>
                  </a:lnTo>
                  <a:lnTo>
                    <a:pt x="611" y="52"/>
                  </a:lnTo>
                  <a:lnTo>
                    <a:pt x="613" y="52"/>
                  </a:lnTo>
                  <a:lnTo>
                    <a:pt x="613" y="54"/>
                  </a:lnTo>
                  <a:lnTo>
                    <a:pt x="613" y="54"/>
                  </a:lnTo>
                  <a:lnTo>
                    <a:pt x="613" y="54"/>
                  </a:lnTo>
                  <a:lnTo>
                    <a:pt x="615" y="54"/>
                  </a:lnTo>
                  <a:lnTo>
                    <a:pt x="615" y="54"/>
                  </a:lnTo>
                  <a:lnTo>
                    <a:pt x="615" y="54"/>
                  </a:lnTo>
                  <a:lnTo>
                    <a:pt x="618" y="54"/>
                  </a:lnTo>
                  <a:lnTo>
                    <a:pt x="618" y="54"/>
                  </a:lnTo>
                  <a:lnTo>
                    <a:pt x="618" y="54"/>
                  </a:lnTo>
                  <a:lnTo>
                    <a:pt x="620" y="54"/>
                  </a:lnTo>
                  <a:lnTo>
                    <a:pt x="620" y="57"/>
                  </a:lnTo>
                  <a:lnTo>
                    <a:pt x="620" y="57"/>
                  </a:lnTo>
                  <a:lnTo>
                    <a:pt x="620" y="57"/>
                  </a:lnTo>
                  <a:lnTo>
                    <a:pt x="623" y="57"/>
                  </a:lnTo>
                  <a:lnTo>
                    <a:pt x="623" y="59"/>
                  </a:lnTo>
                  <a:lnTo>
                    <a:pt x="620" y="59"/>
                  </a:lnTo>
                  <a:lnTo>
                    <a:pt x="620" y="59"/>
                  </a:lnTo>
                  <a:lnTo>
                    <a:pt x="620" y="61"/>
                  </a:lnTo>
                  <a:lnTo>
                    <a:pt x="620" y="61"/>
                  </a:lnTo>
                  <a:lnTo>
                    <a:pt x="620" y="61"/>
                  </a:lnTo>
                  <a:lnTo>
                    <a:pt x="618" y="61"/>
                  </a:lnTo>
                  <a:lnTo>
                    <a:pt x="618" y="61"/>
                  </a:lnTo>
                  <a:lnTo>
                    <a:pt x="618" y="64"/>
                  </a:lnTo>
                  <a:lnTo>
                    <a:pt x="618" y="64"/>
                  </a:lnTo>
                  <a:lnTo>
                    <a:pt x="618" y="64"/>
                  </a:lnTo>
                  <a:lnTo>
                    <a:pt x="618" y="64"/>
                  </a:lnTo>
                  <a:lnTo>
                    <a:pt x="618" y="66"/>
                  </a:lnTo>
                  <a:lnTo>
                    <a:pt x="618" y="66"/>
                  </a:lnTo>
                  <a:lnTo>
                    <a:pt x="615" y="66"/>
                  </a:lnTo>
                  <a:lnTo>
                    <a:pt x="615" y="69"/>
                  </a:lnTo>
                  <a:lnTo>
                    <a:pt x="615" y="69"/>
                  </a:lnTo>
                  <a:lnTo>
                    <a:pt x="615" y="69"/>
                  </a:lnTo>
                  <a:lnTo>
                    <a:pt x="613" y="69"/>
                  </a:lnTo>
                  <a:lnTo>
                    <a:pt x="613" y="71"/>
                  </a:lnTo>
                  <a:lnTo>
                    <a:pt x="613" y="71"/>
                  </a:lnTo>
                  <a:lnTo>
                    <a:pt x="613" y="71"/>
                  </a:lnTo>
                  <a:lnTo>
                    <a:pt x="613" y="73"/>
                  </a:lnTo>
                  <a:lnTo>
                    <a:pt x="613" y="73"/>
                  </a:lnTo>
                  <a:lnTo>
                    <a:pt x="613" y="73"/>
                  </a:lnTo>
                  <a:lnTo>
                    <a:pt x="613" y="73"/>
                  </a:lnTo>
                  <a:lnTo>
                    <a:pt x="611" y="73"/>
                  </a:lnTo>
                  <a:lnTo>
                    <a:pt x="611" y="76"/>
                  </a:lnTo>
                  <a:lnTo>
                    <a:pt x="611" y="76"/>
                  </a:lnTo>
                  <a:lnTo>
                    <a:pt x="611" y="76"/>
                  </a:lnTo>
                  <a:lnTo>
                    <a:pt x="611" y="78"/>
                  </a:lnTo>
                  <a:lnTo>
                    <a:pt x="611" y="78"/>
                  </a:lnTo>
                  <a:lnTo>
                    <a:pt x="611" y="78"/>
                  </a:lnTo>
                  <a:lnTo>
                    <a:pt x="611" y="80"/>
                  </a:lnTo>
                  <a:lnTo>
                    <a:pt x="608" y="80"/>
                  </a:lnTo>
                  <a:lnTo>
                    <a:pt x="608" y="80"/>
                  </a:lnTo>
                  <a:lnTo>
                    <a:pt x="608" y="80"/>
                  </a:lnTo>
                  <a:lnTo>
                    <a:pt x="608" y="83"/>
                  </a:lnTo>
                  <a:lnTo>
                    <a:pt x="608" y="83"/>
                  </a:lnTo>
                  <a:lnTo>
                    <a:pt x="608" y="83"/>
                  </a:lnTo>
                  <a:lnTo>
                    <a:pt x="608" y="83"/>
                  </a:lnTo>
                  <a:lnTo>
                    <a:pt x="608" y="85"/>
                  </a:lnTo>
                  <a:lnTo>
                    <a:pt x="608" y="85"/>
                  </a:lnTo>
                  <a:lnTo>
                    <a:pt x="608" y="85"/>
                  </a:lnTo>
                  <a:lnTo>
                    <a:pt x="606" y="85"/>
                  </a:lnTo>
                  <a:lnTo>
                    <a:pt x="606" y="87"/>
                  </a:lnTo>
                  <a:lnTo>
                    <a:pt x="606" y="87"/>
                  </a:lnTo>
                  <a:lnTo>
                    <a:pt x="606" y="87"/>
                  </a:lnTo>
                  <a:lnTo>
                    <a:pt x="606" y="87"/>
                  </a:lnTo>
                  <a:lnTo>
                    <a:pt x="606" y="90"/>
                  </a:lnTo>
                  <a:lnTo>
                    <a:pt x="604" y="90"/>
                  </a:lnTo>
                  <a:lnTo>
                    <a:pt x="604" y="90"/>
                  </a:lnTo>
                  <a:lnTo>
                    <a:pt x="604" y="90"/>
                  </a:lnTo>
                  <a:lnTo>
                    <a:pt x="604" y="92"/>
                  </a:lnTo>
                  <a:lnTo>
                    <a:pt x="604" y="92"/>
                  </a:lnTo>
                  <a:lnTo>
                    <a:pt x="604" y="92"/>
                  </a:lnTo>
                  <a:lnTo>
                    <a:pt x="604" y="92"/>
                  </a:lnTo>
                  <a:lnTo>
                    <a:pt x="604" y="95"/>
                  </a:lnTo>
                  <a:lnTo>
                    <a:pt x="604" y="95"/>
                  </a:lnTo>
                  <a:lnTo>
                    <a:pt x="604" y="97"/>
                  </a:lnTo>
                  <a:lnTo>
                    <a:pt x="604" y="97"/>
                  </a:lnTo>
                  <a:lnTo>
                    <a:pt x="604" y="99"/>
                  </a:lnTo>
                  <a:lnTo>
                    <a:pt x="601" y="99"/>
                  </a:lnTo>
                  <a:lnTo>
                    <a:pt x="601" y="99"/>
                  </a:lnTo>
                  <a:lnTo>
                    <a:pt x="599" y="99"/>
                  </a:lnTo>
                  <a:lnTo>
                    <a:pt x="599" y="99"/>
                  </a:lnTo>
                  <a:lnTo>
                    <a:pt x="599" y="99"/>
                  </a:lnTo>
                  <a:lnTo>
                    <a:pt x="599" y="99"/>
                  </a:lnTo>
                  <a:lnTo>
                    <a:pt x="596" y="99"/>
                  </a:lnTo>
                  <a:lnTo>
                    <a:pt x="596" y="99"/>
                  </a:lnTo>
                  <a:lnTo>
                    <a:pt x="596" y="102"/>
                  </a:lnTo>
                  <a:lnTo>
                    <a:pt x="596" y="102"/>
                  </a:lnTo>
                  <a:lnTo>
                    <a:pt x="596" y="102"/>
                  </a:lnTo>
                  <a:lnTo>
                    <a:pt x="596" y="102"/>
                  </a:lnTo>
                  <a:lnTo>
                    <a:pt x="596" y="102"/>
                  </a:lnTo>
                  <a:lnTo>
                    <a:pt x="596" y="104"/>
                  </a:lnTo>
                  <a:lnTo>
                    <a:pt x="596" y="104"/>
                  </a:lnTo>
                  <a:lnTo>
                    <a:pt x="596" y="104"/>
                  </a:lnTo>
                  <a:lnTo>
                    <a:pt x="594" y="104"/>
                  </a:lnTo>
                  <a:lnTo>
                    <a:pt x="594" y="106"/>
                  </a:lnTo>
                  <a:lnTo>
                    <a:pt x="596" y="106"/>
                  </a:lnTo>
                  <a:lnTo>
                    <a:pt x="596" y="106"/>
                  </a:lnTo>
                  <a:lnTo>
                    <a:pt x="596" y="106"/>
                  </a:lnTo>
                  <a:lnTo>
                    <a:pt x="596" y="106"/>
                  </a:lnTo>
                  <a:lnTo>
                    <a:pt x="599" y="106"/>
                  </a:lnTo>
                  <a:lnTo>
                    <a:pt x="599" y="109"/>
                  </a:lnTo>
                  <a:lnTo>
                    <a:pt x="599" y="109"/>
                  </a:lnTo>
                  <a:lnTo>
                    <a:pt x="599" y="109"/>
                  </a:lnTo>
                  <a:lnTo>
                    <a:pt x="599" y="109"/>
                  </a:lnTo>
                  <a:lnTo>
                    <a:pt x="601" y="109"/>
                  </a:lnTo>
                  <a:lnTo>
                    <a:pt x="601" y="111"/>
                  </a:lnTo>
                  <a:lnTo>
                    <a:pt x="601" y="111"/>
                  </a:lnTo>
                  <a:lnTo>
                    <a:pt x="601" y="111"/>
                  </a:lnTo>
                  <a:lnTo>
                    <a:pt x="604" y="111"/>
                  </a:lnTo>
                  <a:lnTo>
                    <a:pt x="604" y="111"/>
                  </a:lnTo>
                  <a:lnTo>
                    <a:pt x="604" y="111"/>
                  </a:lnTo>
                  <a:lnTo>
                    <a:pt x="604" y="111"/>
                  </a:lnTo>
                  <a:lnTo>
                    <a:pt x="604" y="114"/>
                  </a:lnTo>
                  <a:lnTo>
                    <a:pt x="606" y="114"/>
                  </a:lnTo>
                  <a:lnTo>
                    <a:pt x="606" y="111"/>
                  </a:lnTo>
                  <a:lnTo>
                    <a:pt x="606" y="111"/>
                  </a:lnTo>
                  <a:lnTo>
                    <a:pt x="606" y="111"/>
                  </a:lnTo>
                  <a:lnTo>
                    <a:pt x="606" y="111"/>
                  </a:lnTo>
                  <a:lnTo>
                    <a:pt x="606" y="111"/>
                  </a:lnTo>
                  <a:lnTo>
                    <a:pt x="608" y="111"/>
                  </a:lnTo>
                  <a:lnTo>
                    <a:pt x="608" y="111"/>
                  </a:lnTo>
                  <a:lnTo>
                    <a:pt x="608" y="109"/>
                  </a:lnTo>
                  <a:lnTo>
                    <a:pt x="611" y="109"/>
                  </a:lnTo>
                  <a:lnTo>
                    <a:pt x="611" y="109"/>
                  </a:lnTo>
                  <a:lnTo>
                    <a:pt x="611" y="109"/>
                  </a:lnTo>
                  <a:lnTo>
                    <a:pt x="611" y="109"/>
                  </a:lnTo>
                  <a:lnTo>
                    <a:pt x="613" y="109"/>
                  </a:lnTo>
                  <a:lnTo>
                    <a:pt x="613" y="109"/>
                  </a:lnTo>
                  <a:lnTo>
                    <a:pt x="613" y="109"/>
                  </a:lnTo>
                  <a:lnTo>
                    <a:pt x="613" y="109"/>
                  </a:lnTo>
                  <a:lnTo>
                    <a:pt x="615" y="109"/>
                  </a:lnTo>
                  <a:lnTo>
                    <a:pt x="615" y="109"/>
                  </a:lnTo>
                  <a:lnTo>
                    <a:pt x="618" y="109"/>
                  </a:lnTo>
                  <a:lnTo>
                    <a:pt x="618" y="109"/>
                  </a:lnTo>
                  <a:lnTo>
                    <a:pt x="618" y="109"/>
                  </a:lnTo>
                  <a:lnTo>
                    <a:pt x="618" y="109"/>
                  </a:lnTo>
                  <a:lnTo>
                    <a:pt x="620" y="109"/>
                  </a:lnTo>
                  <a:lnTo>
                    <a:pt x="620" y="109"/>
                  </a:lnTo>
                  <a:lnTo>
                    <a:pt x="623" y="109"/>
                  </a:lnTo>
                  <a:lnTo>
                    <a:pt x="623" y="106"/>
                  </a:lnTo>
                  <a:lnTo>
                    <a:pt x="623" y="106"/>
                  </a:lnTo>
                  <a:lnTo>
                    <a:pt x="623" y="106"/>
                  </a:lnTo>
                  <a:lnTo>
                    <a:pt x="625" y="106"/>
                  </a:lnTo>
                  <a:lnTo>
                    <a:pt x="625" y="109"/>
                  </a:lnTo>
                  <a:lnTo>
                    <a:pt x="625" y="109"/>
                  </a:lnTo>
                  <a:lnTo>
                    <a:pt x="625" y="109"/>
                  </a:lnTo>
                  <a:lnTo>
                    <a:pt x="627" y="109"/>
                  </a:lnTo>
                  <a:lnTo>
                    <a:pt x="627" y="109"/>
                  </a:lnTo>
                  <a:lnTo>
                    <a:pt x="627" y="109"/>
                  </a:lnTo>
                  <a:lnTo>
                    <a:pt x="630" y="109"/>
                  </a:lnTo>
                  <a:lnTo>
                    <a:pt x="630" y="109"/>
                  </a:lnTo>
                  <a:lnTo>
                    <a:pt x="630" y="111"/>
                  </a:lnTo>
                  <a:lnTo>
                    <a:pt x="630" y="111"/>
                  </a:lnTo>
                  <a:lnTo>
                    <a:pt x="632" y="111"/>
                  </a:lnTo>
                  <a:lnTo>
                    <a:pt x="632" y="111"/>
                  </a:lnTo>
                  <a:lnTo>
                    <a:pt x="632" y="111"/>
                  </a:lnTo>
                  <a:lnTo>
                    <a:pt x="632" y="111"/>
                  </a:lnTo>
                  <a:lnTo>
                    <a:pt x="632" y="111"/>
                  </a:lnTo>
                  <a:lnTo>
                    <a:pt x="634" y="111"/>
                  </a:lnTo>
                  <a:lnTo>
                    <a:pt x="634" y="114"/>
                  </a:lnTo>
                  <a:lnTo>
                    <a:pt x="634" y="114"/>
                  </a:lnTo>
                  <a:lnTo>
                    <a:pt x="637" y="114"/>
                  </a:lnTo>
                  <a:lnTo>
                    <a:pt x="637" y="114"/>
                  </a:lnTo>
                  <a:lnTo>
                    <a:pt x="637" y="111"/>
                  </a:lnTo>
                  <a:lnTo>
                    <a:pt x="637" y="111"/>
                  </a:lnTo>
                  <a:lnTo>
                    <a:pt x="637" y="111"/>
                  </a:lnTo>
                  <a:lnTo>
                    <a:pt x="639" y="111"/>
                  </a:lnTo>
                  <a:lnTo>
                    <a:pt x="639" y="111"/>
                  </a:lnTo>
                  <a:lnTo>
                    <a:pt x="639" y="111"/>
                  </a:lnTo>
                  <a:lnTo>
                    <a:pt x="639" y="111"/>
                  </a:lnTo>
                  <a:lnTo>
                    <a:pt x="639" y="109"/>
                  </a:lnTo>
                  <a:lnTo>
                    <a:pt x="641" y="109"/>
                  </a:lnTo>
                  <a:lnTo>
                    <a:pt x="641" y="109"/>
                  </a:lnTo>
                  <a:lnTo>
                    <a:pt x="641" y="109"/>
                  </a:lnTo>
                  <a:lnTo>
                    <a:pt x="641" y="106"/>
                  </a:lnTo>
                  <a:lnTo>
                    <a:pt x="644" y="106"/>
                  </a:lnTo>
                  <a:lnTo>
                    <a:pt x="644" y="106"/>
                  </a:lnTo>
                  <a:lnTo>
                    <a:pt x="644" y="106"/>
                  </a:lnTo>
                  <a:lnTo>
                    <a:pt x="644" y="104"/>
                  </a:lnTo>
                  <a:lnTo>
                    <a:pt x="644" y="104"/>
                  </a:lnTo>
                  <a:lnTo>
                    <a:pt x="646" y="104"/>
                  </a:lnTo>
                  <a:lnTo>
                    <a:pt x="646" y="104"/>
                  </a:lnTo>
                  <a:lnTo>
                    <a:pt x="646" y="104"/>
                  </a:lnTo>
                  <a:lnTo>
                    <a:pt x="646" y="104"/>
                  </a:lnTo>
                  <a:lnTo>
                    <a:pt x="649" y="104"/>
                  </a:lnTo>
                  <a:lnTo>
                    <a:pt x="649" y="104"/>
                  </a:lnTo>
                  <a:lnTo>
                    <a:pt x="651" y="104"/>
                  </a:lnTo>
                  <a:lnTo>
                    <a:pt x="651" y="104"/>
                  </a:lnTo>
                  <a:lnTo>
                    <a:pt x="651" y="104"/>
                  </a:lnTo>
                  <a:lnTo>
                    <a:pt x="653" y="104"/>
                  </a:lnTo>
                  <a:lnTo>
                    <a:pt x="653" y="104"/>
                  </a:lnTo>
                  <a:lnTo>
                    <a:pt x="653" y="104"/>
                  </a:lnTo>
                  <a:lnTo>
                    <a:pt x="653" y="104"/>
                  </a:lnTo>
                  <a:lnTo>
                    <a:pt x="656" y="104"/>
                  </a:lnTo>
                  <a:lnTo>
                    <a:pt x="656" y="104"/>
                  </a:lnTo>
                  <a:lnTo>
                    <a:pt x="658" y="104"/>
                  </a:lnTo>
                  <a:lnTo>
                    <a:pt x="658" y="104"/>
                  </a:lnTo>
                  <a:lnTo>
                    <a:pt x="658" y="104"/>
                  </a:lnTo>
                  <a:lnTo>
                    <a:pt x="660" y="104"/>
                  </a:lnTo>
                  <a:lnTo>
                    <a:pt x="660" y="106"/>
                  </a:lnTo>
                  <a:lnTo>
                    <a:pt x="660" y="106"/>
                  </a:lnTo>
                  <a:lnTo>
                    <a:pt x="663" y="106"/>
                  </a:lnTo>
                  <a:lnTo>
                    <a:pt x="663" y="106"/>
                  </a:lnTo>
                  <a:lnTo>
                    <a:pt x="663" y="106"/>
                  </a:lnTo>
                  <a:lnTo>
                    <a:pt x="663" y="109"/>
                  </a:lnTo>
                  <a:lnTo>
                    <a:pt x="663" y="109"/>
                  </a:lnTo>
                  <a:lnTo>
                    <a:pt x="665" y="109"/>
                  </a:lnTo>
                  <a:lnTo>
                    <a:pt x="665" y="109"/>
                  </a:lnTo>
                  <a:lnTo>
                    <a:pt x="665" y="109"/>
                  </a:lnTo>
                  <a:lnTo>
                    <a:pt x="665" y="111"/>
                  </a:lnTo>
                  <a:lnTo>
                    <a:pt x="665" y="111"/>
                  </a:lnTo>
                  <a:lnTo>
                    <a:pt x="668" y="111"/>
                  </a:lnTo>
                  <a:lnTo>
                    <a:pt x="668" y="111"/>
                  </a:lnTo>
                  <a:lnTo>
                    <a:pt x="668" y="111"/>
                  </a:lnTo>
                  <a:lnTo>
                    <a:pt x="670" y="111"/>
                  </a:lnTo>
                  <a:lnTo>
                    <a:pt x="670" y="111"/>
                  </a:lnTo>
                  <a:lnTo>
                    <a:pt x="670" y="111"/>
                  </a:lnTo>
                  <a:lnTo>
                    <a:pt x="670" y="111"/>
                  </a:lnTo>
                  <a:lnTo>
                    <a:pt x="672" y="111"/>
                  </a:lnTo>
                  <a:lnTo>
                    <a:pt x="672" y="111"/>
                  </a:lnTo>
                  <a:lnTo>
                    <a:pt x="672" y="111"/>
                  </a:lnTo>
                  <a:lnTo>
                    <a:pt x="672" y="114"/>
                  </a:lnTo>
                  <a:lnTo>
                    <a:pt x="672" y="114"/>
                  </a:lnTo>
                  <a:lnTo>
                    <a:pt x="675" y="114"/>
                  </a:lnTo>
                  <a:lnTo>
                    <a:pt x="675" y="116"/>
                  </a:lnTo>
                  <a:lnTo>
                    <a:pt x="675" y="116"/>
                  </a:lnTo>
                  <a:lnTo>
                    <a:pt x="675" y="116"/>
                  </a:lnTo>
                  <a:lnTo>
                    <a:pt x="677" y="116"/>
                  </a:lnTo>
                  <a:lnTo>
                    <a:pt x="677" y="116"/>
                  </a:lnTo>
                  <a:lnTo>
                    <a:pt x="677" y="116"/>
                  </a:lnTo>
                  <a:lnTo>
                    <a:pt x="677" y="118"/>
                  </a:lnTo>
                  <a:lnTo>
                    <a:pt x="677" y="118"/>
                  </a:lnTo>
                  <a:lnTo>
                    <a:pt x="677" y="121"/>
                  </a:lnTo>
                  <a:lnTo>
                    <a:pt x="679" y="121"/>
                  </a:lnTo>
                  <a:lnTo>
                    <a:pt x="679" y="121"/>
                  </a:lnTo>
                  <a:lnTo>
                    <a:pt x="679" y="121"/>
                  </a:lnTo>
                  <a:lnTo>
                    <a:pt x="679" y="121"/>
                  </a:lnTo>
                  <a:lnTo>
                    <a:pt x="679" y="121"/>
                  </a:lnTo>
                  <a:lnTo>
                    <a:pt x="682" y="121"/>
                  </a:lnTo>
                  <a:lnTo>
                    <a:pt x="682" y="121"/>
                  </a:lnTo>
                  <a:lnTo>
                    <a:pt x="684" y="121"/>
                  </a:lnTo>
                  <a:lnTo>
                    <a:pt x="684" y="121"/>
                  </a:lnTo>
                  <a:lnTo>
                    <a:pt x="684" y="121"/>
                  </a:lnTo>
                  <a:lnTo>
                    <a:pt x="686" y="121"/>
                  </a:lnTo>
                  <a:lnTo>
                    <a:pt x="686" y="121"/>
                  </a:lnTo>
                  <a:lnTo>
                    <a:pt x="686" y="123"/>
                  </a:lnTo>
                  <a:lnTo>
                    <a:pt x="686" y="123"/>
                  </a:lnTo>
                  <a:lnTo>
                    <a:pt x="689" y="123"/>
                  </a:lnTo>
                  <a:lnTo>
                    <a:pt x="689" y="123"/>
                  </a:lnTo>
                  <a:lnTo>
                    <a:pt x="689" y="125"/>
                  </a:lnTo>
                  <a:lnTo>
                    <a:pt x="689" y="125"/>
                  </a:lnTo>
                  <a:lnTo>
                    <a:pt x="689" y="125"/>
                  </a:lnTo>
                  <a:lnTo>
                    <a:pt x="689" y="125"/>
                  </a:lnTo>
                  <a:lnTo>
                    <a:pt x="686" y="125"/>
                  </a:lnTo>
                  <a:lnTo>
                    <a:pt x="686" y="125"/>
                  </a:lnTo>
                  <a:lnTo>
                    <a:pt x="686" y="125"/>
                  </a:lnTo>
                  <a:lnTo>
                    <a:pt x="686" y="125"/>
                  </a:lnTo>
                  <a:lnTo>
                    <a:pt x="686" y="125"/>
                  </a:lnTo>
                  <a:lnTo>
                    <a:pt x="686" y="125"/>
                  </a:lnTo>
                  <a:lnTo>
                    <a:pt x="686" y="128"/>
                  </a:lnTo>
                  <a:lnTo>
                    <a:pt x="686" y="128"/>
                  </a:lnTo>
                  <a:lnTo>
                    <a:pt x="689" y="128"/>
                  </a:lnTo>
                  <a:lnTo>
                    <a:pt x="689" y="128"/>
                  </a:lnTo>
                  <a:lnTo>
                    <a:pt x="689" y="130"/>
                  </a:lnTo>
                  <a:lnTo>
                    <a:pt x="686" y="130"/>
                  </a:lnTo>
                  <a:lnTo>
                    <a:pt x="686" y="130"/>
                  </a:lnTo>
                  <a:lnTo>
                    <a:pt x="689" y="130"/>
                  </a:lnTo>
                  <a:lnTo>
                    <a:pt x="689" y="132"/>
                  </a:lnTo>
                  <a:lnTo>
                    <a:pt x="686" y="132"/>
                  </a:lnTo>
                  <a:lnTo>
                    <a:pt x="686" y="132"/>
                  </a:lnTo>
                  <a:lnTo>
                    <a:pt x="689" y="132"/>
                  </a:lnTo>
                  <a:lnTo>
                    <a:pt x="689" y="132"/>
                  </a:lnTo>
                  <a:lnTo>
                    <a:pt x="689" y="132"/>
                  </a:lnTo>
                  <a:lnTo>
                    <a:pt x="689" y="135"/>
                  </a:lnTo>
                  <a:lnTo>
                    <a:pt x="689" y="135"/>
                  </a:lnTo>
                  <a:lnTo>
                    <a:pt x="691" y="135"/>
                  </a:lnTo>
                  <a:lnTo>
                    <a:pt x="691" y="137"/>
                  </a:lnTo>
                  <a:lnTo>
                    <a:pt x="689" y="137"/>
                  </a:lnTo>
                  <a:lnTo>
                    <a:pt x="689" y="137"/>
                  </a:lnTo>
                  <a:lnTo>
                    <a:pt x="689" y="137"/>
                  </a:lnTo>
                  <a:lnTo>
                    <a:pt x="689" y="140"/>
                  </a:lnTo>
                  <a:lnTo>
                    <a:pt x="686" y="140"/>
                  </a:lnTo>
                  <a:lnTo>
                    <a:pt x="686" y="140"/>
                  </a:lnTo>
                  <a:lnTo>
                    <a:pt x="686" y="140"/>
                  </a:lnTo>
                  <a:lnTo>
                    <a:pt x="686" y="140"/>
                  </a:lnTo>
                  <a:lnTo>
                    <a:pt x="686" y="142"/>
                  </a:lnTo>
                  <a:lnTo>
                    <a:pt x="684" y="142"/>
                  </a:lnTo>
                  <a:lnTo>
                    <a:pt x="684" y="142"/>
                  </a:lnTo>
                  <a:lnTo>
                    <a:pt x="684" y="142"/>
                  </a:lnTo>
                  <a:lnTo>
                    <a:pt x="684" y="142"/>
                  </a:lnTo>
                  <a:lnTo>
                    <a:pt x="684" y="142"/>
                  </a:lnTo>
                  <a:lnTo>
                    <a:pt x="682" y="142"/>
                  </a:lnTo>
                  <a:lnTo>
                    <a:pt x="682" y="144"/>
                  </a:lnTo>
                  <a:lnTo>
                    <a:pt x="682" y="144"/>
                  </a:lnTo>
                  <a:lnTo>
                    <a:pt x="682" y="144"/>
                  </a:lnTo>
                  <a:lnTo>
                    <a:pt x="679" y="144"/>
                  </a:lnTo>
                  <a:lnTo>
                    <a:pt x="679" y="144"/>
                  </a:lnTo>
                  <a:lnTo>
                    <a:pt x="679" y="144"/>
                  </a:lnTo>
                  <a:lnTo>
                    <a:pt x="679" y="142"/>
                  </a:lnTo>
                  <a:lnTo>
                    <a:pt x="679" y="142"/>
                  </a:lnTo>
                  <a:lnTo>
                    <a:pt x="679" y="142"/>
                  </a:lnTo>
                  <a:lnTo>
                    <a:pt x="679" y="142"/>
                  </a:lnTo>
                  <a:lnTo>
                    <a:pt x="679" y="142"/>
                  </a:lnTo>
                  <a:lnTo>
                    <a:pt x="679" y="140"/>
                  </a:lnTo>
                  <a:lnTo>
                    <a:pt x="679" y="140"/>
                  </a:lnTo>
                  <a:lnTo>
                    <a:pt x="679" y="140"/>
                  </a:lnTo>
                  <a:lnTo>
                    <a:pt x="677" y="140"/>
                  </a:lnTo>
                  <a:lnTo>
                    <a:pt x="677" y="140"/>
                  </a:lnTo>
                  <a:lnTo>
                    <a:pt x="677" y="137"/>
                  </a:lnTo>
                  <a:lnTo>
                    <a:pt x="677" y="137"/>
                  </a:lnTo>
                  <a:lnTo>
                    <a:pt x="675" y="137"/>
                  </a:lnTo>
                  <a:lnTo>
                    <a:pt x="675" y="137"/>
                  </a:lnTo>
                  <a:lnTo>
                    <a:pt x="675" y="137"/>
                  </a:lnTo>
                  <a:lnTo>
                    <a:pt x="675" y="137"/>
                  </a:lnTo>
                  <a:lnTo>
                    <a:pt x="672" y="137"/>
                  </a:lnTo>
                  <a:lnTo>
                    <a:pt x="672" y="137"/>
                  </a:lnTo>
                  <a:lnTo>
                    <a:pt x="672" y="137"/>
                  </a:lnTo>
                  <a:lnTo>
                    <a:pt x="672" y="135"/>
                  </a:lnTo>
                  <a:lnTo>
                    <a:pt x="672" y="135"/>
                  </a:lnTo>
                  <a:lnTo>
                    <a:pt x="670" y="135"/>
                  </a:lnTo>
                  <a:lnTo>
                    <a:pt x="670" y="135"/>
                  </a:lnTo>
                  <a:lnTo>
                    <a:pt x="670" y="135"/>
                  </a:lnTo>
                  <a:lnTo>
                    <a:pt x="670" y="135"/>
                  </a:lnTo>
                  <a:lnTo>
                    <a:pt x="670" y="135"/>
                  </a:lnTo>
                  <a:lnTo>
                    <a:pt x="668" y="135"/>
                  </a:lnTo>
                  <a:lnTo>
                    <a:pt x="668" y="135"/>
                  </a:lnTo>
                  <a:lnTo>
                    <a:pt x="665" y="135"/>
                  </a:lnTo>
                  <a:lnTo>
                    <a:pt x="665" y="135"/>
                  </a:lnTo>
                  <a:lnTo>
                    <a:pt x="665" y="135"/>
                  </a:lnTo>
                  <a:lnTo>
                    <a:pt x="663" y="135"/>
                  </a:lnTo>
                  <a:lnTo>
                    <a:pt x="663" y="135"/>
                  </a:lnTo>
                  <a:lnTo>
                    <a:pt x="663" y="137"/>
                  </a:lnTo>
                  <a:lnTo>
                    <a:pt x="663" y="137"/>
                  </a:lnTo>
                  <a:lnTo>
                    <a:pt x="663" y="135"/>
                  </a:lnTo>
                  <a:lnTo>
                    <a:pt x="660" y="135"/>
                  </a:lnTo>
                  <a:lnTo>
                    <a:pt x="660" y="135"/>
                  </a:lnTo>
                  <a:lnTo>
                    <a:pt x="658" y="135"/>
                  </a:lnTo>
                  <a:lnTo>
                    <a:pt x="658" y="135"/>
                  </a:lnTo>
                  <a:lnTo>
                    <a:pt x="658" y="135"/>
                  </a:lnTo>
                  <a:lnTo>
                    <a:pt x="656" y="135"/>
                  </a:lnTo>
                  <a:lnTo>
                    <a:pt x="656" y="135"/>
                  </a:lnTo>
                  <a:lnTo>
                    <a:pt x="653" y="135"/>
                  </a:lnTo>
                  <a:lnTo>
                    <a:pt x="653" y="137"/>
                  </a:lnTo>
                  <a:lnTo>
                    <a:pt x="653" y="137"/>
                  </a:lnTo>
                  <a:lnTo>
                    <a:pt x="653" y="137"/>
                  </a:lnTo>
                  <a:lnTo>
                    <a:pt x="653" y="137"/>
                  </a:lnTo>
                  <a:lnTo>
                    <a:pt x="651" y="137"/>
                  </a:lnTo>
                  <a:lnTo>
                    <a:pt x="651" y="140"/>
                  </a:lnTo>
                  <a:lnTo>
                    <a:pt x="651" y="140"/>
                  </a:lnTo>
                  <a:lnTo>
                    <a:pt x="651" y="140"/>
                  </a:lnTo>
                  <a:lnTo>
                    <a:pt x="651" y="140"/>
                  </a:lnTo>
                  <a:lnTo>
                    <a:pt x="649" y="140"/>
                  </a:lnTo>
                  <a:lnTo>
                    <a:pt x="649" y="140"/>
                  </a:lnTo>
                  <a:lnTo>
                    <a:pt x="649" y="142"/>
                  </a:lnTo>
                  <a:lnTo>
                    <a:pt x="646" y="142"/>
                  </a:lnTo>
                  <a:lnTo>
                    <a:pt x="646" y="142"/>
                  </a:lnTo>
                  <a:lnTo>
                    <a:pt x="646" y="142"/>
                  </a:lnTo>
                  <a:lnTo>
                    <a:pt x="646" y="142"/>
                  </a:lnTo>
                  <a:lnTo>
                    <a:pt x="646" y="142"/>
                  </a:lnTo>
                  <a:lnTo>
                    <a:pt x="644" y="142"/>
                  </a:lnTo>
                  <a:lnTo>
                    <a:pt x="644" y="142"/>
                  </a:lnTo>
                  <a:lnTo>
                    <a:pt x="644" y="142"/>
                  </a:lnTo>
                  <a:lnTo>
                    <a:pt x="641" y="142"/>
                  </a:lnTo>
                  <a:lnTo>
                    <a:pt x="641" y="142"/>
                  </a:lnTo>
                  <a:lnTo>
                    <a:pt x="641" y="142"/>
                  </a:lnTo>
                  <a:lnTo>
                    <a:pt x="641" y="142"/>
                  </a:lnTo>
                  <a:lnTo>
                    <a:pt x="639" y="142"/>
                  </a:lnTo>
                  <a:lnTo>
                    <a:pt x="639" y="142"/>
                  </a:lnTo>
                  <a:lnTo>
                    <a:pt x="639" y="142"/>
                  </a:lnTo>
                  <a:lnTo>
                    <a:pt x="637" y="142"/>
                  </a:lnTo>
                  <a:lnTo>
                    <a:pt x="637" y="142"/>
                  </a:lnTo>
                  <a:lnTo>
                    <a:pt x="637" y="142"/>
                  </a:lnTo>
                  <a:lnTo>
                    <a:pt x="637" y="142"/>
                  </a:lnTo>
                  <a:lnTo>
                    <a:pt x="637" y="144"/>
                  </a:lnTo>
                  <a:lnTo>
                    <a:pt x="637" y="144"/>
                  </a:lnTo>
                  <a:lnTo>
                    <a:pt x="637" y="144"/>
                  </a:lnTo>
                  <a:lnTo>
                    <a:pt x="637" y="147"/>
                  </a:lnTo>
                  <a:lnTo>
                    <a:pt x="637" y="147"/>
                  </a:lnTo>
                  <a:lnTo>
                    <a:pt x="634" y="147"/>
                  </a:lnTo>
                  <a:lnTo>
                    <a:pt x="634" y="147"/>
                  </a:lnTo>
                  <a:lnTo>
                    <a:pt x="634" y="147"/>
                  </a:lnTo>
                  <a:lnTo>
                    <a:pt x="632" y="147"/>
                  </a:lnTo>
                  <a:lnTo>
                    <a:pt x="632" y="147"/>
                  </a:lnTo>
                  <a:lnTo>
                    <a:pt x="632" y="147"/>
                  </a:lnTo>
                  <a:lnTo>
                    <a:pt x="632" y="147"/>
                  </a:lnTo>
                  <a:lnTo>
                    <a:pt x="630" y="147"/>
                  </a:lnTo>
                  <a:lnTo>
                    <a:pt x="630" y="147"/>
                  </a:lnTo>
                  <a:lnTo>
                    <a:pt x="630" y="147"/>
                  </a:lnTo>
                  <a:lnTo>
                    <a:pt x="627" y="147"/>
                  </a:lnTo>
                  <a:lnTo>
                    <a:pt x="627" y="147"/>
                  </a:lnTo>
                  <a:lnTo>
                    <a:pt x="625" y="147"/>
                  </a:lnTo>
                  <a:lnTo>
                    <a:pt x="625" y="147"/>
                  </a:lnTo>
                  <a:lnTo>
                    <a:pt x="625" y="147"/>
                  </a:lnTo>
                  <a:lnTo>
                    <a:pt x="625" y="147"/>
                  </a:lnTo>
                  <a:lnTo>
                    <a:pt x="625" y="147"/>
                  </a:lnTo>
                  <a:lnTo>
                    <a:pt x="623" y="147"/>
                  </a:lnTo>
                  <a:lnTo>
                    <a:pt x="623" y="147"/>
                  </a:lnTo>
                  <a:lnTo>
                    <a:pt x="623" y="149"/>
                  </a:lnTo>
                  <a:lnTo>
                    <a:pt x="623" y="149"/>
                  </a:lnTo>
                  <a:lnTo>
                    <a:pt x="620" y="149"/>
                  </a:lnTo>
                  <a:lnTo>
                    <a:pt x="620" y="149"/>
                  </a:lnTo>
                  <a:lnTo>
                    <a:pt x="618" y="149"/>
                  </a:lnTo>
                  <a:lnTo>
                    <a:pt x="618" y="149"/>
                  </a:lnTo>
                  <a:lnTo>
                    <a:pt x="618" y="149"/>
                  </a:lnTo>
                  <a:lnTo>
                    <a:pt x="618" y="151"/>
                  </a:lnTo>
                  <a:lnTo>
                    <a:pt x="618" y="151"/>
                  </a:lnTo>
                  <a:lnTo>
                    <a:pt x="618" y="151"/>
                  </a:lnTo>
                  <a:lnTo>
                    <a:pt x="615" y="151"/>
                  </a:lnTo>
                  <a:lnTo>
                    <a:pt x="615" y="151"/>
                  </a:lnTo>
                  <a:lnTo>
                    <a:pt x="615" y="151"/>
                  </a:lnTo>
                  <a:lnTo>
                    <a:pt x="613" y="151"/>
                  </a:lnTo>
                  <a:lnTo>
                    <a:pt x="613" y="154"/>
                  </a:lnTo>
                  <a:lnTo>
                    <a:pt x="613" y="154"/>
                  </a:lnTo>
                  <a:lnTo>
                    <a:pt x="613" y="154"/>
                  </a:lnTo>
                  <a:lnTo>
                    <a:pt x="613" y="156"/>
                  </a:lnTo>
                  <a:lnTo>
                    <a:pt x="613" y="156"/>
                  </a:lnTo>
                  <a:lnTo>
                    <a:pt x="613" y="156"/>
                  </a:lnTo>
                  <a:lnTo>
                    <a:pt x="611" y="156"/>
                  </a:lnTo>
                  <a:lnTo>
                    <a:pt x="611" y="159"/>
                  </a:lnTo>
                  <a:lnTo>
                    <a:pt x="611" y="159"/>
                  </a:lnTo>
                  <a:lnTo>
                    <a:pt x="611" y="161"/>
                  </a:lnTo>
                  <a:lnTo>
                    <a:pt x="613" y="161"/>
                  </a:lnTo>
                  <a:lnTo>
                    <a:pt x="613" y="161"/>
                  </a:lnTo>
                  <a:lnTo>
                    <a:pt x="613" y="161"/>
                  </a:lnTo>
                  <a:lnTo>
                    <a:pt x="611" y="161"/>
                  </a:lnTo>
                  <a:lnTo>
                    <a:pt x="611" y="163"/>
                  </a:lnTo>
                  <a:lnTo>
                    <a:pt x="611" y="163"/>
                  </a:lnTo>
                  <a:lnTo>
                    <a:pt x="611" y="163"/>
                  </a:lnTo>
                  <a:lnTo>
                    <a:pt x="611" y="163"/>
                  </a:lnTo>
                  <a:lnTo>
                    <a:pt x="608" y="163"/>
                  </a:lnTo>
                  <a:lnTo>
                    <a:pt x="608" y="163"/>
                  </a:lnTo>
                  <a:lnTo>
                    <a:pt x="606" y="163"/>
                  </a:lnTo>
                  <a:lnTo>
                    <a:pt x="606" y="163"/>
                  </a:lnTo>
                  <a:lnTo>
                    <a:pt x="606" y="166"/>
                  </a:lnTo>
                  <a:lnTo>
                    <a:pt x="606" y="166"/>
                  </a:lnTo>
                  <a:lnTo>
                    <a:pt x="604" y="166"/>
                  </a:lnTo>
                  <a:lnTo>
                    <a:pt x="604" y="166"/>
                  </a:lnTo>
                  <a:lnTo>
                    <a:pt x="604" y="166"/>
                  </a:lnTo>
                  <a:lnTo>
                    <a:pt x="604" y="168"/>
                  </a:lnTo>
                  <a:lnTo>
                    <a:pt x="604" y="168"/>
                  </a:lnTo>
                  <a:lnTo>
                    <a:pt x="601" y="168"/>
                  </a:lnTo>
                  <a:lnTo>
                    <a:pt x="601" y="168"/>
                  </a:lnTo>
                  <a:lnTo>
                    <a:pt x="601" y="168"/>
                  </a:lnTo>
                  <a:lnTo>
                    <a:pt x="601" y="170"/>
                  </a:lnTo>
                  <a:lnTo>
                    <a:pt x="599" y="170"/>
                  </a:lnTo>
                  <a:lnTo>
                    <a:pt x="599" y="170"/>
                  </a:lnTo>
                  <a:lnTo>
                    <a:pt x="599" y="170"/>
                  </a:lnTo>
                  <a:lnTo>
                    <a:pt x="599" y="170"/>
                  </a:lnTo>
                  <a:lnTo>
                    <a:pt x="596" y="170"/>
                  </a:lnTo>
                  <a:lnTo>
                    <a:pt x="596" y="170"/>
                  </a:lnTo>
                  <a:lnTo>
                    <a:pt x="596" y="170"/>
                  </a:lnTo>
                  <a:lnTo>
                    <a:pt x="594" y="170"/>
                  </a:lnTo>
                  <a:lnTo>
                    <a:pt x="594" y="170"/>
                  </a:lnTo>
                  <a:lnTo>
                    <a:pt x="594" y="170"/>
                  </a:lnTo>
                  <a:lnTo>
                    <a:pt x="592" y="170"/>
                  </a:lnTo>
                  <a:lnTo>
                    <a:pt x="592" y="170"/>
                  </a:lnTo>
                  <a:lnTo>
                    <a:pt x="592" y="170"/>
                  </a:lnTo>
                  <a:lnTo>
                    <a:pt x="589" y="170"/>
                  </a:lnTo>
                  <a:lnTo>
                    <a:pt x="589" y="170"/>
                  </a:lnTo>
                  <a:lnTo>
                    <a:pt x="589" y="170"/>
                  </a:lnTo>
                  <a:lnTo>
                    <a:pt x="587" y="170"/>
                  </a:lnTo>
                  <a:lnTo>
                    <a:pt x="587" y="170"/>
                  </a:lnTo>
                  <a:lnTo>
                    <a:pt x="585" y="170"/>
                  </a:lnTo>
                  <a:lnTo>
                    <a:pt x="585" y="170"/>
                  </a:lnTo>
                  <a:lnTo>
                    <a:pt x="585" y="170"/>
                  </a:lnTo>
                  <a:lnTo>
                    <a:pt x="585" y="170"/>
                  </a:lnTo>
                  <a:lnTo>
                    <a:pt x="582" y="170"/>
                  </a:lnTo>
                  <a:lnTo>
                    <a:pt x="582" y="170"/>
                  </a:lnTo>
                  <a:lnTo>
                    <a:pt x="580" y="170"/>
                  </a:lnTo>
                  <a:lnTo>
                    <a:pt x="580" y="170"/>
                  </a:lnTo>
                  <a:lnTo>
                    <a:pt x="580" y="170"/>
                  </a:lnTo>
                  <a:lnTo>
                    <a:pt x="580" y="170"/>
                  </a:lnTo>
                  <a:lnTo>
                    <a:pt x="578" y="170"/>
                  </a:lnTo>
                  <a:lnTo>
                    <a:pt x="578" y="170"/>
                  </a:lnTo>
                  <a:lnTo>
                    <a:pt x="578" y="170"/>
                  </a:lnTo>
                  <a:lnTo>
                    <a:pt x="578" y="170"/>
                  </a:lnTo>
                  <a:lnTo>
                    <a:pt x="575" y="170"/>
                  </a:lnTo>
                  <a:lnTo>
                    <a:pt x="575" y="170"/>
                  </a:lnTo>
                  <a:lnTo>
                    <a:pt x="575" y="170"/>
                  </a:lnTo>
                  <a:lnTo>
                    <a:pt x="573" y="170"/>
                  </a:lnTo>
                  <a:lnTo>
                    <a:pt x="573" y="173"/>
                  </a:lnTo>
                  <a:lnTo>
                    <a:pt x="573" y="173"/>
                  </a:lnTo>
                  <a:lnTo>
                    <a:pt x="573" y="173"/>
                  </a:lnTo>
                  <a:lnTo>
                    <a:pt x="573" y="175"/>
                  </a:lnTo>
                  <a:lnTo>
                    <a:pt x="573" y="175"/>
                  </a:lnTo>
                  <a:lnTo>
                    <a:pt x="573" y="175"/>
                  </a:lnTo>
                  <a:lnTo>
                    <a:pt x="573" y="178"/>
                  </a:lnTo>
                  <a:lnTo>
                    <a:pt x="570" y="178"/>
                  </a:lnTo>
                  <a:lnTo>
                    <a:pt x="570" y="178"/>
                  </a:lnTo>
                  <a:lnTo>
                    <a:pt x="570" y="178"/>
                  </a:lnTo>
                  <a:lnTo>
                    <a:pt x="570" y="178"/>
                  </a:lnTo>
                  <a:lnTo>
                    <a:pt x="570" y="180"/>
                  </a:lnTo>
                  <a:lnTo>
                    <a:pt x="568" y="180"/>
                  </a:lnTo>
                  <a:lnTo>
                    <a:pt x="568" y="180"/>
                  </a:lnTo>
                  <a:lnTo>
                    <a:pt x="568" y="180"/>
                  </a:lnTo>
                  <a:lnTo>
                    <a:pt x="566" y="180"/>
                  </a:lnTo>
                  <a:lnTo>
                    <a:pt x="566" y="180"/>
                  </a:lnTo>
                  <a:lnTo>
                    <a:pt x="566" y="180"/>
                  </a:lnTo>
                  <a:lnTo>
                    <a:pt x="566" y="180"/>
                  </a:lnTo>
                  <a:lnTo>
                    <a:pt x="566" y="182"/>
                  </a:lnTo>
                  <a:lnTo>
                    <a:pt x="563" y="182"/>
                  </a:lnTo>
                  <a:lnTo>
                    <a:pt x="563" y="182"/>
                  </a:lnTo>
                  <a:lnTo>
                    <a:pt x="563" y="182"/>
                  </a:lnTo>
                  <a:lnTo>
                    <a:pt x="563" y="182"/>
                  </a:lnTo>
                  <a:lnTo>
                    <a:pt x="561" y="182"/>
                  </a:lnTo>
                  <a:lnTo>
                    <a:pt x="561" y="185"/>
                  </a:lnTo>
                  <a:lnTo>
                    <a:pt x="561" y="185"/>
                  </a:lnTo>
                  <a:lnTo>
                    <a:pt x="559" y="185"/>
                  </a:lnTo>
                  <a:lnTo>
                    <a:pt x="559" y="185"/>
                  </a:lnTo>
                  <a:lnTo>
                    <a:pt x="559" y="185"/>
                  </a:lnTo>
                  <a:lnTo>
                    <a:pt x="559" y="185"/>
                  </a:lnTo>
                  <a:lnTo>
                    <a:pt x="556" y="185"/>
                  </a:lnTo>
                  <a:lnTo>
                    <a:pt x="556" y="187"/>
                  </a:lnTo>
                  <a:lnTo>
                    <a:pt x="556" y="187"/>
                  </a:lnTo>
                  <a:lnTo>
                    <a:pt x="556" y="187"/>
                  </a:lnTo>
                  <a:lnTo>
                    <a:pt x="556" y="187"/>
                  </a:lnTo>
                  <a:lnTo>
                    <a:pt x="554" y="187"/>
                  </a:lnTo>
                  <a:lnTo>
                    <a:pt x="554" y="187"/>
                  </a:lnTo>
                  <a:lnTo>
                    <a:pt x="554" y="187"/>
                  </a:lnTo>
                  <a:lnTo>
                    <a:pt x="552" y="187"/>
                  </a:lnTo>
                  <a:lnTo>
                    <a:pt x="552" y="187"/>
                  </a:lnTo>
                  <a:lnTo>
                    <a:pt x="552" y="187"/>
                  </a:lnTo>
                  <a:lnTo>
                    <a:pt x="549" y="187"/>
                  </a:lnTo>
                  <a:lnTo>
                    <a:pt x="549" y="187"/>
                  </a:lnTo>
                  <a:lnTo>
                    <a:pt x="547" y="187"/>
                  </a:lnTo>
                  <a:lnTo>
                    <a:pt x="547" y="187"/>
                  </a:lnTo>
                  <a:lnTo>
                    <a:pt x="547" y="187"/>
                  </a:lnTo>
                  <a:lnTo>
                    <a:pt x="544" y="187"/>
                  </a:lnTo>
                  <a:lnTo>
                    <a:pt x="544" y="187"/>
                  </a:lnTo>
                  <a:lnTo>
                    <a:pt x="544" y="187"/>
                  </a:lnTo>
                  <a:lnTo>
                    <a:pt x="544" y="185"/>
                  </a:lnTo>
                  <a:lnTo>
                    <a:pt x="542" y="185"/>
                  </a:lnTo>
                  <a:lnTo>
                    <a:pt x="542" y="185"/>
                  </a:lnTo>
                  <a:lnTo>
                    <a:pt x="540" y="185"/>
                  </a:lnTo>
                  <a:lnTo>
                    <a:pt x="540" y="185"/>
                  </a:lnTo>
                  <a:lnTo>
                    <a:pt x="540" y="185"/>
                  </a:lnTo>
                  <a:lnTo>
                    <a:pt x="540" y="185"/>
                  </a:lnTo>
                  <a:lnTo>
                    <a:pt x="537" y="185"/>
                  </a:lnTo>
                  <a:lnTo>
                    <a:pt x="537" y="185"/>
                  </a:lnTo>
                  <a:lnTo>
                    <a:pt x="537" y="185"/>
                  </a:lnTo>
                  <a:lnTo>
                    <a:pt x="535" y="185"/>
                  </a:lnTo>
                  <a:lnTo>
                    <a:pt x="535" y="182"/>
                  </a:lnTo>
                  <a:lnTo>
                    <a:pt x="535" y="182"/>
                  </a:lnTo>
                  <a:lnTo>
                    <a:pt x="533" y="182"/>
                  </a:lnTo>
                  <a:lnTo>
                    <a:pt x="533" y="182"/>
                  </a:lnTo>
                  <a:lnTo>
                    <a:pt x="533" y="182"/>
                  </a:lnTo>
                  <a:lnTo>
                    <a:pt x="533" y="182"/>
                  </a:lnTo>
                  <a:lnTo>
                    <a:pt x="533" y="180"/>
                  </a:lnTo>
                  <a:lnTo>
                    <a:pt x="530" y="180"/>
                  </a:lnTo>
                  <a:lnTo>
                    <a:pt x="530" y="180"/>
                  </a:lnTo>
                  <a:lnTo>
                    <a:pt x="530" y="180"/>
                  </a:lnTo>
                  <a:lnTo>
                    <a:pt x="530" y="180"/>
                  </a:lnTo>
                  <a:lnTo>
                    <a:pt x="530" y="180"/>
                  </a:lnTo>
                  <a:lnTo>
                    <a:pt x="528" y="180"/>
                  </a:lnTo>
                  <a:lnTo>
                    <a:pt x="528" y="180"/>
                  </a:lnTo>
                  <a:lnTo>
                    <a:pt x="525" y="180"/>
                  </a:lnTo>
                  <a:lnTo>
                    <a:pt x="525" y="180"/>
                  </a:lnTo>
                  <a:lnTo>
                    <a:pt x="525" y="180"/>
                  </a:lnTo>
                  <a:lnTo>
                    <a:pt x="523" y="180"/>
                  </a:lnTo>
                  <a:lnTo>
                    <a:pt x="523" y="180"/>
                  </a:lnTo>
                  <a:lnTo>
                    <a:pt x="523" y="180"/>
                  </a:lnTo>
                  <a:lnTo>
                    <a:pt x="521" y="180"/>
                  </a:lnTo>
                  <a:lnTo>
                    <a:pt x="521" y="180"/>
                  </a:lnTo>
                  <a:lnTo>
                    <a:pt x="518" y="180"/>
                  </a:lnTo>
                  <a:lnTo>
                    <a:pt x="518" y="180"/>
                  </a:lnTo>
                  <a:lnTo>
                    <a:pt x="518" y="180"/>
                  </a:lnTo>
                  <a:lnTo>
                    <a:pt x="518" y="180"/>
                  </a:lnTo>
                  <a:lnTo>
                    <a:pt x="516" y="180"/>
                  </a:lnTo>
                  <a:lnTo>
                    <a:pt x="516" y="180"/>
                  </a:lnTo>
                  <a:lnTo>
                    <a:pt x="516" y="180"/>
                  </a:lnTo>
                  <a:lnTo>
                    <a:pt x="516" y="180"/>
                  </a:lnTo>
                  <a:lnTo>
                    <a:pt x="516" y="182"/>
                  </a:lnTo>
                  <a:lnTo>
                    <a:pt x="514" y="182"/>
                  </a:lnTo>
                  <a:lnTo>
                    <a:pt x="514" y="182"/>
                  </a:lnTo>
                  <a:lnTo>
                    <a:pt x="514" y="185"/>
                  </a:lnTo>
                  <a:lnTo>
                    <a:pt x="514" y="185"/>
                  </a:lnTo>
                  <a:lnTo>
                    <a:pt x="514" y="185"/>
                  </a:lnTo>
                  <a:lnTo>
                    <a:pt x="511" y="185"/>
                  </a:lnTo>
                  <a:lnTo>
                    <a:pt x="511" y="187"/>
                  </a:lnTo>
                  <a:lnTo>
                    <a:pt x="511" y="187"/>
                  </a:lnTo>
                  <a:lnTo>
                    <a:pt x="511" y="187"/>
                  </a:lnTo>
                  <a:lnTo>
                    <a:pt x="511" y="189"/>
                  </a:lnTo>
                  <a:lnTo>
                    <a:pt x="511" y="189"/>
                  </a:lnTo>
                  <a:lnTo>
                    <a:pt x="511" y="189"/>
                  </a:lnTo>
                  <a:lnTo>
                    <a:pt x="511" y="192"/>
                  </a:lnTo>
                  <a:lnTo>
                    <a:pt x="511" y="192"/>
                  </a:lnTo>
                  <a:lnTo>
                    <a:pt x="509" y="192"/>
                  </a:lnTo>
                  <a:lnTo>
                    <a:pt x="509" y="192"/>
                  </a:lnTo>
                  <a:lnTo>
                    <a:pt x="509" y="192"/>
                  </a:lnTo>
                  <a:lnTo>
                    <a:pt x="509" y="194"/>
                  </a:lnTo>
                  <a:lnTo>
                    <a:pt x="509" y="194"/>
                  </a:lnTo>
                  <a:lnTo>
                    <a:pt x="507" y="194"/>
                  </a:lnTo>
                  <a:lnTo>
                    <a:pt x="507" y="196"/>
                  </a:lnTo>
                  <a:lnTo>
                    <a:pt x="507" y="196"/>
                  </a:lnTo>
                  <a:lnTo>
                    <a:pt x="507" y="196"/>
                  </a:lnTo>
                  <a:lnTo>
                    <a:pt x="507" y="199"/>
                  </a:lnTo>
                  <a:lnTo>
                    <a:pt x="507" y="199"/>
                  </a:lnTo>
                  <a:lnTo>
                    <a:pt x="507" y="199"/>
                  </a:lnTo>
                  <a:lnTo>
                    <a:pt x="509" y="199"/>
                  </a:lnTo>
                  <a:lnTo>
                    <a:pt x="509" y="201"/>
                  </a:lnTo>
                  <a:lnTo>
                    <a:pt x="509" y="201"/>
                  </a:lnTo>
                  <a:lnTo>
                    <a:pt x="509" y="201"/>
                  </a:lnTo>
                  <a:lnTo>
                    <a:pt x="509" y="201"/>
                  </a:lnTo>
                  <a:lnTo>
                    <a:pt x="511" y="201"/>
                  </a:lnTo>
                  <a:lnTo>
                    <a:pt x="511" y="204"/>
                  </a:lnTo>
                  <a:lnTo>
                    <a:pt x="511" y="204"/>
                  </a:lnTo>
                  <a:lnTo>
                    <a:pt x="511" y="204"/>
                  </a:lnTo>
                  <a:lnTo>
                    <a:pt x="511" y="204"/>
                  </a:lnTo>
                  <a:lnTo>
                    <a:pt x="511" y="206"/>
                  </a:lnTo>
                  <a:lnTo>
                    <a:pt x="514" y="206"/>
                  </a:lnTo>
                  <a:lnTo>
                    <a:pt x="514" y="206"/>
                  </a:lnTo>
                  <a:lnTo>
                    <a:pt x="516" y="206"/>
                  </a:lnTo>
                  <a:lnTo>
                    <a:pt x="516" y="206"/>
                  </a:lnTo>
                  <a:lnTo>
                    <a:pt x="516" y="206"/>
                  </a:lnTo>
                  <a:lnTo>
                    <a:pt x="516" y="206"/>
                  </a:lnTo>
                  <a:lnTo>
                    <a:pt x="518" y="206"/>
                  </a:lnTo>
                  <a:lnTo>
                    <a:pt x="518" y="208"/>
                  </a:lnTo>
                  <a:lnTo>
                    <a:pt x="518" y="208"/>
                  </a:lnTo>
                  <a:lnTo>
                    <a:pt x="518" y="208"/>
                  </a:lnTo>
                  <a:lnTo>
                    <a:pt x="518" y="208"/>
                  </a:lnTo>
                  <a:lnTo>
                    <a:pt x="518" y="211"/>
                  </a:lnTo>
                  <a:lnTo>
                    <a:pt x="518" y="211"/>
                  </a:lnTo>
                  <a:lnTo>
                    <a:pt x="521" y="211"/>
                  </a:lnTo>
                  <a:lnTo>
                    <a:pt x="521" y="211"/>
                  </a:lnTo>
                  <a:lnTo>
                    <a:pt x="521" y="213"/>
                  </a:lnTo>
                  <a:lnTo>
                    <a:pt x="518" y="213"/>
                  </a:lnTo>
                  <a:lnTo>
                    <a:pt x="518" y="213"/>
                  </a:lnTo>
                  <a:lnTo>
                    <a:pt x="518" y="213"/>
                  </a:lnTo>
                  <a:lnTo>
                    <a:pt x="518" y="213"/>
                  </a:lnTo>
                  <a:lnTo>
                    <a:pt x="516" y="213"/>
                  </a:lnTo>
                  <a:lnTo>
                    <a:pt x="516" y="213"/>
                  </a:lnTo>
                  <a:lnTo>
                    <a:pt x="516" y="213"/>
                  </a:lnTo>
                  <a:lnTo>
                    <a:pt x="516" y="215"/>
                  </a:lnTo>
                  <a:lnTo>
                    <a:pt x="514" y="215"/>
                  </a:lnTo>
                  <a:lnTo>
                    <a:pt x="514" y="215"/>
                  </a:lnTo>
                  <a:lnTo>
                    <a:pt x="514" y="218"/>
                  </a:lnTo>
                  <a:lnTo>
                    <a:pt x="514" y="218"/>
                  </a:lnTo>
                  <a:lnTo>
                    <a:pt x="514" y="218"/>
                  </a:lnTo>
                  <a:lnTo>
                    <a:pt x="511" y="218"/>
                  </a:lnTo>
                  <a:lnTo>
                    <a:pt x="511" y="220"/>
                  </a:lnTo>
                  <a:lnTo>
                    <a:pt x="511" y="220"/>
                  </a:lnTo>
                  <a:lnTo>
                    <a:pt x="511" y="220"/>
                  </a:lnTo>
                  <a:lnTo>
                    <a:pt x="511" y="220"/>
                  </a:lnTo>
                  <a:lnTo>
                    <a:pt x="509" y="220"/>
                  </a:lnTo>
                  <a:lnTo>
                    <a:pt x="509" y="220"/>
                  </a:lnTo>
                  <a:lnTo>
                    <a:pt x="507" y="220"/>
                  </a:lnTo>
                  <a:lnTo>
                    <a:pt x="507" y="220"/>
                  </a:lnTo>
                  <a:lnTo>
                    <a:pt x="507" y="220"/>
                  </a:lnTo>
                  <a:lnTo>
                    <a:pt x="507" y="220"/>
                  </a:lnTo>
                  <a:lnTo>
                    <a:pt x="504" y="220"/>
                  </a:lnTo>
                  <a:lnTo>
                    <a:pt x="504" y="220"/>
                  </a:lnTo>
                  <a:lnTo>
                    <a:pt x="504" y="220"/>
                  </a:lnTo>
                  <a:lnTo>
                    <a:pt x="504" y="223"/>
                  </a:lnTo>
                  <a:lnTo>
                    <a:pt x="502" y="223"/>
                  </a:lnTo>
                  <a:lnTo>
                    <a:pt x="502" y="223"/>
                  </a:lnTo>
                  <a:lnTo>
                    <a:pt x="499" y="223"/>
                  </a:lnTo>
                  <a:lnTo>
                    <a:pt x="499" y="223"/>
                  </a:lnTo>
                  <a:lnTo>
                    <a:pt x="499" y="223"/>
                  </a:lnTo>
                  <a:lnTo>
                    <a:pt x="499" y="223"/>
                  </a:lnTo>
                  <a:lnTo>
                    <a:pt x="499" y="225"/>
                  </a:lnTo>
                  <a:lnTo>
                    <a:pt x="497" y="225"/>
                  </a:lnTo>
                  <a:lnTo>
                    <a:pt x="497" y="225"/>
                  </a:lnTo>
                  <a:lnTo>
                    <a:pt x="497" y="225"/>
                  </a:lnTo>
                  <a:lnTo>
                    <a:pt x="497" y="227"/>
                  </a:lnTo>
                  <a:lnTo>
                    <a:pt x="497" y="227"/>
                  </a:lnTo>
                  <a:lnTo>
                    <a:pt x="497" y="227"/>
                  </a:lnTo>
                  <a:lnTo>
                    <a:pt x="495" y="227"/>
                  </a:lnTo>
                  <a:lnTo>
                    <a:pt x="495" y="230"/>
                  </a:lnTo>
                  <a:lnTo>
                    <a:pt x="495" y="230"/>
                  </a:lnTo>
                  <a:lnTo>
                    <a:pt x="495" y="230"/>
                  </a:lnTo>
                  <a:lnTo>
                    <a:pt x="492" y="230"/>
                  </a:lnTo>
                  <a:lnTo>
                    <a:pt x="492" y="230"/>
                  </a:lnTo>
                  <a:lnTo>
                    <a:pt x="492" y="230"/>
                  </a:lnTo>
                  <a:lnTo>
                    <a:pt x="492" y="232"/>
                  </a:lnTo>
                  <a:lnTo>
                    <a:pt x="492" y="232"/>
                  </a:lnTo>
                  <a:lnTo>
                    <a:pt x="492" y="232"/>
                  </a:lnTo>
                  <a:lnTo>
                    <a:pt x="490" y="232"/>
                  </a:lnTo>
                  <a:lnTo>
                    <a:pt x="490" y="234"/>
                  </a:lnTo>
                  <a:lnTo>
                    <a:pt x="490" y="234"/>
                  </a:lnTo>
                  <a:lnTo>
                    <a:pt x="490" y="234"/>
                  </a:lnTo>
                  <a:lnTo>
                    <a:pt x="490" y="234"/>
                  </a:lnTo>
                  <a:lnTo>
                    <a:pt x="488" y="234"/>
                  </a:lnTo>
                  <a:lnTo>
                    <a:pt x="488" y="234"/>
                  </a:lnTo>
                  <a:lnTo>
                    <a:pt x="488" y="237"/>
                  </a:lnTo>
                  <a:lnTo>
                    <a:pt x="488" y="237"/>
                  </a:lnTo>
                  <a:lnTo>
                    <a:pt x="485" y="237"/>
                  </a:lnTo>
                  <a:lnTo>
                    <a:pt x="485" y="239"/>
                  </a:lnTo>
                  <a:lnTo>
                    <a:pt x="485" y="239"/>
                  </a:lnTo>
                  <a:lnTo>
                    <a:pt x="485" y="239"/>
                  </a:lnTo>
                  <a:lnTo>
                    <a:pt x="485" y="239"/>
                  </a:lnTo>
                  <a:lnTo>
                    <a:pt x="483" y="239"/>
                  </a:lnTo>
                  <a:lnTo>
                    <a:pt x="483" y="239"/>
                  </a:lnTo>
                  <a:lnTo>
                    <a:pt x="483" y="242"/>
                  </a:lnTo>
                  <a:lnTo>
                    <a:pt x="483" y="242"/>
                  </a:lnTo>
                  <a:lnTo>
                    <a:pt x="481" y="242"/>
                  </a:lnTo>
                  <a:lnTo>
                    <a:pt x="481" y="242"/>
                  </a:lnTo>
                  <a:lnTo>
                    <a:pt x="481" y="242"/>
                  </a:lnTo>
                  <a:lnTo>
                    <a:pt x="478" y="242"/>
                  </a:lnTo>
                  <a:lnTo>
                    <a:pt x="478" y="242"/>
                  </a:lnTo>
                  <a:lnTo>
                    <a:pt x="478" y="242"/>
                  </a:lnTo>
                  <a:lnTo>
                    <a:pt x="476" y="242"/>
                  </a:lnTo>
                  <a:lnTo>
                    <a:pt x="476" y="242"/>
                  </a:lnTo>
                  <a:lnTo>
                    <a:pt x="473" y="242"/>
                  </a:lnTo>
                  <a:lnTo>
                    <a:pt x="473" y="242"/>
                  </a:lnTo>
                  <a:lnTo>
                    <a:pt x="473" y="242"/>
                  </a:lnTo>
                  <a:lnTo>
                    <a:pt x="473" y="242"/>
                  </a:lnTo>
                  <a:lnTo>
                    <a:pt x="471" y="242"/>
                  </a:lnTo>
                  <a:lnTo>
                    <a:pt x="471" y="242"/>
                  </a:lnTo>
                  <a:lnTo>
                    <a:pt x="471" y="244"/>
                  </a:lnTo>
                  <a:lnTo>
                    <a:pt x="471" y="244"/>
                  </a:lnTo>
                  <a:lnTo>
                    <a:pt x="469" y="244"/>
                  </a:lnTo>
                  <a:lnTo>
                    <a:pt x="469" y="244"/>
                  </a:lnTo>
                  <a:lnTo>
                    <a:pt x="469" y="244"/>
                  </a:lnTo>
                  <a:lnTo>
                    <a:pt x="466" y="244"/>
                  </a:lnTo>
                  <a:lnTo>
                    <a:pt x="466" y="246"/>
                  </a:lnTo>
                  <a:lnTo>
                    <a:pt x="466" y="246"/>
                  </a:lnTo>
                  <a:lnTo>
                    <a:pt x="466" y="246"/>
                  </a:lnTo>
                  <a:lnTo>
                    <a:pt x="464" y="246"/>
                  </a:lnTo>
                  <a:lnTo>
                    <a:pt x="464" y="246"/>
                  </a:lnTo>
                  <a:lnTo>
                    <a:pt x="464" y="246"/>
                  </a:lnTo>
                  <a:lnTo>
                    <a:pt x="464" y="246"/>
                  </a:lnTo>
                  <a:lnTo>
                    <a:pt x="462" y="246"/>
                  </a:lnTo>
                  <a:lnTo>
                    <a:pt x="462" y="246"/>
                  </a:lnTo>
                  <a:lnTo>
                    <a:pt x="459" y="246"/>
                  </a:lnTo>
                  <a:lnTo>
                    <a:pt x="459" y="246"/>
                  </a:lnTo>
                  <a:lnTo>
                    <a:pt x="459" y="246"/>
                  </a:lnTo>
                  <a:lnTo>
                    <a:pt x="459" y="246"/>
                  </a:lnTo>
                  <a:lnTo>
                    <a:pt x="457" y="246"/>
                  </a:lnTo>
                  <a:lnTo>
                    <a:pt x="457" y="246"/>
                  </a:lnTo>
                  <a:lnTo>
                    <a:pt x="457" y="246"/>
                  </a:lnTo>
                  <a:lnTo>
                    <a:pt x="454" y="246"/>
                  </a:lnTo>
                  <a:lnTo>
                    <a:pt x="454" y="246"/>
                  </a:lnTo>
                  <a:lnTo>
                    <a:pt x="454" y="246"/>
                  </a:lnTo>
                  <a:lnTo>
                    <a:pt x="452" y="246"/>
                  </a:lnTo>
                  <a:lnTo>
                    <a:pt x="452" y="246"/>
                  </a:lnTo>
                  <a:lnTo>
                    <a:pt x="452" y="249"/>
                  </a:lnTo>
                  <a:lnTo>
                    <a:pt x="452" y="249"/>
                  </a:lnTo>
                  <a:lnTo>
                    <a:pt x="452" y="246"/>
                  </a:lnTo>
                  <a:lnTo>
                    <a:pt x="450" y="246"/>
                  </a:lnTo>
                  <a:lnTo>
                    <a:pt x="450" y="246"/>
                  </a:lnTo>
                  <a:lnTo>
                    <a:pt x="450" y="246"/>
                  </a:lnTo>
                  <a:lnTo>
                    <a:pt x="447" y="246"/>
                  </a:lnTo>
                  <a:lnTo>
                    <a:pt x="447" y="246"/>
                  </a:lnTo>
                  <a:lnTo>
                    <a:pt x="447" y="246"/>
                  </a:lnTo>
                  <a:lnTo>
                    <a:pt x="445" y="246"/>
                  </a:lnTo>
                  <a:lnTo>
                    <a:pt x="445" y="246"/>
                  </a:lnTo>
                  <a:lnTo>
                    <a:pt x="445" y="246"/>
                  </a:lnTo>
                  <a:lnTo>
                    <a:pt x="443" y="246"/>
                  </a:lnTo>
                  <a:lnTo>
                    <a:pt x="443" y="246"/>
                  </a:lnTo>
                  <a:lnTo>
                    <a:pt x="440" y="246"/>
                  </a:lnTo>
                  <a:lnTo>
                    <a:pt x="440" y="246"/>
                  </a:lnTo>
                  <a:lnTo>
                    <a:pt x="440" y="246"/>
                  </a:lnTo>
                  <a:lnTo>
                    <a:pt x="438" y="246"/>
                  </a:lnTo>
                  <a:lnTo>
                    <a:pt x="438" y="246"/>
                  </a:lnTo>
                  <a:lnTo>
                    <a:pt x="438" y="246"/>
                  </a:lnTo>
                  <a:lnTo>
                    <a:pt x="436" y="246"/>
                  </a:lnTo>
                  <a:lnTo>
                    <a:pt x="436" y="246"/>
                  </a:lnTo>
                  <a:lnTo>
                    <a:pt x="433" y="246"/>
                  </a:lnTo>
                  <a:lnTo>
                    <a:pt x="433" y="246"/>
                  </a:lnTo>
                  <a:lnTo>
                    <a:pt x="433" y="246"/>
                  </a:lnTo>
                  <a:lnTo>
                    <a:pt x="433" y="246"/>
                  </a:lnTo>
                  <a:lnTo>
                    <a:pt x="431" y="246"/>
                  </a:lnTo>
                  <a:lnTo>
                    <a:pt x="431" y="246"/>
                  </a:lnTo>
                  <a:lnTo>
                    <a:pt x="431" y="246"/>
                  </a:lnTo>
                  <a:lnTo>
                    <a:pt x="428" y="246"/>
                  </a:lnTo>
                  <a:lnTo>
                    <a:pt x="428" y="246"/>
                  </a:lnTo>
                  <a:lnTo>
                    <a:pt x="426" y="246"/>
                  </a:lnTo>
                  <a:lnTo>
                    <a:pt x="426" y="246"/>
                  </a:lnTo>
                  <a:lnTo>
                    <a:pt x="426" y="246"/>
                  </a:lnTo>
                  <a:lnTo>
                    <a:pt x="424" y="246"/>
                  </a:lnTo>
                  <a:lnTo>
                    <a:pt x="424" y="246"/>
                  </a:lnTo>
                  <a:lnTo>
                    <a:pt x="424" y="246"/>
                  </a:lnTo>
                  <a:lnTo>
                    <a:pt x="424" y="246"/>
                  </a:lnTo>
                  <a:lnTo>
                    <a:pt x="421" y="246"/>
                  </a:lnTo>
                  <a:lnTo>
                    <a:pt x="421" y="246"/>
                  </a:lnTo>
                  <a:lnTo>
                    <a:pt x="421" y="246"/>
                  </a:lnTo>
                  <a:lnTo>
                    <a:pt x="419" y="246"/>
                  </a:lnTo>
                  <a:lnTo>
                    <a:pt x="419" y="246"/>
                  </a:lnTo>
                  <a:lnTo>
                    <a:pt x="419" y="249"/>
                  </a:lnTo>
                  <a:lnTo>
                    <a:pt x="419" y="249"/>
                  </a:lnTo>
                  <a:lnTo>
                    <a:pt x="419" y="249"/>
                  </a:lnTo>
                  <a:lnTo>
                    <a:pt x="417" y="249"/>
                  </a:lnTo>
                  <a:lnTo>
                    <a:pt x="417" y="249"/>
                  </a:lnTo>
                  <a:lnTo>
                    <a:pt x="417" y="249"/>
                  </a:lnTo>
                  <a:lnTo>
                    <a:pt x="414" y="249"/>
                  </a:lnTo>
                  <a:lnTo>
                    <a:pt x="414" y="249"/>
                  </a:lnTo>
                  <a:lnTo>
                    <a:pt x="412" y="249"/>
                  </a:lnTo>
                  <a:lnTo>
                    <a:pt x="412" y="251"/>
                  </a:lnTo>
                  <a:lnTo>
                    <a:pt x="412" y="251"/>
                  </a:lnTo>
                  <a:lnTo>
                    <a:pt x="412" y="251"/>
                  </a:lnTo>
                  <a:lnTo>
                    <a:pt x="410" y="251"/>
                  </a:lnTo>
                  <a:lnTo>
                    <a:pt x="410" y="251"/>
                  </a:lnTo>
                  <a:lnTo>
                    <a:pt x="410" y="251"/>
                  </a:lnTo>
                  <a:lnTo>
                    <a:pt x="407" y="251"/>
                  </a:lnTo>
                  <a:lnTo>
                    <a:pt x="407" y="251"/>
                  </a:lnTo>
                  <a:lnTo>
                    <a:pt x="407" y="251"/>
                  </a:lnTo>
                  <a:lnTo>
                    <a:pt x="405" y="251"/>
                  </a:lnTo>
                  <a:lnTo>
                    <a:pt x="405" y="251"/>
                  </a:lnTo>
                  <a:lnTo>
                    <a:pt x="405" y="251"/>
                  </a:lnTo>
                  <a:lnTo>
                    <a:pt x="405" y="251"/>
                  </a:lnTo>
                  <a:lnTo>
                    <a:pt x="402" y="251"/>
                  </a:lnTo>
                  <a:lnTo>
                    <a:pt x="402" y="251"/>
                  </a:lnTo>
                  <a:lnTo>
                    <a:pt x="402" y="253"/>
                  </a:lnTo>
                  <a:lnTo>
                    <a:pt x="400" y="253"/>
                  </a:lnTo>
                  <a:lnTo>
                    <a:pt x="400" y="253"/>
                  </a:lnTo>
                  <a:lnTo>
                    <a:pt x="400" y="253"/>
                  </a:lnTo>
                  <a:lnTo>
                    <a:pt x="400" y="253"/>
                  </a:lnTo>
                  <a:lnTo>
                    <a:pt x="398" y="253"/>
                  </a:lnTo>
                  <a:lnTo>
                    <a:pt x="398" y="253"/>
                  </a:lnTo>
                  <a:lnTo>
                    <a:pt x="398" y="253"/>
                  </a:lnTo>
                  <a:lnTo>
                    <a:pt x="398" y="256"/>
                  </a:lnTo>
                  <a:lnTo>
                    <a:pt x="395" y="256"/>
                  </a:lnTo>
                  <a:lnTo>
                    <a:pt x="395" y="256"/>
                  </a:lnTo>
                  <a:lnTo>
                    <a:pt x="393" y="256"/>
                  </a:lnTo>
                  <a:lnTo>
                    <a:pt x="393" y="256"/>
                  </a:lnTo>
                  <a:lnTo>
                    <a:pt x="393" y="256"/>
                  </a:lnTo>
                  <a:lnTo>
                    <a:pt x="393" y="256"/>
                  </a:lnTo>
                  <a:lnTo>
                    <a:pt x="391" y="256"/>
                  </a:lnTo>
                  <a:lnTo>
                    <a:pt x="391" y="258"/>
                  </a:lnTo>
                  <a:lnTo>
                    <a:pt x="391" y="258"/>
                  </a:lnTo>
                  <a:lnTo>
                    <a:pt x="391" y="258"/>
                  </a:lnTo>
                  <a:lnTo>
                    <a:pt x="388" y="258"/>
                  </a:lnTo>
                  <a:lnTo>
                    <a:pt x="388" y="258"/>
                  </a:lnTo>
                  <a:lnTo>
                    <a:pt x="388" y="258"/>
                  </a:lnTo>
                  <a:lnTo>
                    <a:pt x="386" y="258"/>
                  </a:lnTo>
                  <a:lnTo>
                    <a:pt x="386" y="258"/>
                  </a:lnTo>
                  <a:lnTo>
                    <a:pt x="386" y="260"/>
                  </a:lnTo>
                  <a:lnTo>
                    <a:pt x="386" y="260"/>
                  </a:lnTo>
                  <a:lnTo>
                    <a:pt x="383" y="260"/>
                  </a:lnTo>
                  <a:lnTo>
                    <a:pt x="383" y="260"/>
                  </a:lnTo>
                  <a:lnTo>
                    <a:pt x="383" y="260"/>
                  </a:lnTo>
                  <a:lnTo>
                    <a:pt x="383" y="260"/>
                  </a:lnTo>
                  <a:lnTo>
                    <a:pt x="381" y="260"/>
                  </a:lnTo>
                  <a:lnTo>
                    <a:pt x="381" y="260"/>
                  </a:lnTo>
                  <a:lnTo>
                    <a:pt x="381" y="260"/>
                  </a:lnTo>
                  <a:lnTo>
                    <a:pt x="379" y="260"/>
                  </a:lnTo>
                  <a:lnTo>
                    <a:pt x="379" y="263"/>
                  </a:lnTo>
                  <a:lnTo>
                    <a:pt x="379" y="263"/>
                  </a:lnTo>
                  <a:lnTo>
                    <a:pt x="379" y="263"/>
                  </a:lnTo>
                  <a:lnTo>
                    <a:pt x="379" y="263"/>
                  </a:lnTo>
                  <a:lnTo>
                    <a:pt x="376" y="263"/>
                  </a:lnTo>
                  <a:lnTo>
                    <a:pt x="376" y="263"/>
                  </a:lnTo>
                  <a:lnTo>
                    <a:pt x="376" y="263"/>
                  </a:lnTo>
                  <a:lnTo>
                    <a:pt x="376" y="265"/>
                  </a:lnTo>
                  <a:lnTo>
                    <a:pt x="374" y="265"/>
                  </a:lnTo>
                  <a:lnTo>
                    <a:pt x="374" y="265"/>
                  </a:lnTo>
                  <a:lnTo>
                    <a:pt x="374" y="265"/>
                  </a:lnTo>
                  <a:lnTo>
                    <a:pt x="372" y="265"/>
                  </a:lnTo>
                  <a:lnTo>
                    <a:pt x="372" y="268"/>
                  </a:lnTo>
                  <a:lnTo>
                    <a:pt x="372" y="268"/>
                  </a:lnTo>
                  <a:lnTo>
                    <a:pt x="372" y="268"/>
                  </a:lnTo>
                  <a:lnTo>
                    <a:pt x="372" y="268"/>
                  </a:lnTo>
                  <a:lnTo>
                    <a:pt x="369" y="268"/>
                  </a:lnTo>
                  <a:lnTo>
                    <a:pt x="369" y="268"/>
                  </a:lnTo>
                  <a:lnTo>
                    <a:pt x="369" y="268"/>
                  </a:lnTo>
                  <a:lnTo>
                    <a:pt x="367" y="268"/>
                  </a:lnTo>
                  <a:lnTo>
                    <a:pt x="367" y="268"/>
                  </a:lnTo>
                  <a:lnTo>
                    <a:pt x="367" y="268"/>
                  </a:lnTo>
                  <a:lnTo>
                    <a:pt x="365" y="268"/>
                  </a:lnTo>
                  <a:lnTo>
                    <a:pt x="365" y="268"/>
                  </a:lnTo>
                  <a:lnTo>
                    <a:pt x="365" y="268"/>
                  </a:lnTo>
                  <a:lnTo>
                    <a:pt x="365" y="265"/>
                  </a:lnTo>
                  <a:lnTo>
                    <a:pt x="362" y="265"/>
                  </a:lnTo>
                  <a:lnTo>
                    <a:pt x="362" y="265"/>
                  </a:lnTo>
                  <a:lnTo>
                    <a:pt x="360" y="265"/>
                  </a:lnTo>
                  <a:lnTo>
                    <a:pt x="360" y="265"/>
                  </a:lnTo>
                  <a:lnTo>
                    <a:pt x="360" y="265"/>
                  </a:lnTo>
                  <a:lnTo>
                    <a:pt x="360" y="263"/>
                  </a:lnTo>
                  <a:lnTo>
                    <a:pt x="360" y="263"/>
                  </a:lnTo>
                  <a:lnTo>
                    <a:pt x="360" y="260"/>
                  </a:lnTo>
                  <a:lnTo>
                    <a:pt x="360" y="260"/>
                  </a:lnTo>
                  <a:lnTo>
                    <a:pt x="360" y="260"/>
                  </a:lnTo>
                  <a:lnTo>
                    <a:pt x="357" y="260"/>
                  </a:lnTo>
                  <a:lnTo>
                    <a:pt x="357" y="260"/>
                  </a:lnTo>
                  <a:lnTo>
                    <a:pt x="357" y="260"/>
                  </a:lnTo>
                  <a:lnTo>
                    <a:pt x="355" y="260"/>
                  </a:lnTo>
                  <a:lnTo>
                    <a:pt x="355" y="260"/>
                  </a:lnTo>
                  <a:lnTo>
                    <a:pt x="355" y="260"/>
                  </a:lnTo>
                  <a:lnTo>
                    <a:pt x="353" y="260"/>
                  </a:lnTo>
                  <a:lnTo>
                    <a:pt x="353" y="260"/>
                  </a:lnTo>
                  <a:lnTo>
                    <a:pt x="353" y="260"/>
                  </a:lnTo>
                  <a:lnTo>
                    <a:pt x="350" y="260"/>
                  </a:lnTo>
                  <a:lnTo>
                    <a:pt x="350" y="260"/>
                  </a:lnTo>
                  <a:lnTo>
                    <a:pt x="350" y="260"/>
                  </a:lnTo>
                  <a:lnTo>
                    <a:pt x="350" y="263"/>
                  </a:lnTo>
                  <a:lnTo>
                    <a:pt x="348" y="263"/>
                  </a:lnTo>
                  <a:lnTo>
                    <a:pt x="348" y="263"/>
                  </a:lnTo>
                  <a:lnTo>
                    <a:pt x="346" y="263"/>
                  </a:lnTo>
                  <a:lnTo>
                    <a:pt x="346" y="263"/>
                  </a:lnTo>
                  <a:lnTo>
                    <a:pt x="346" y="263"/>
                  </a:lnTo>
                  <a:lnTo>
                    <a:pt x="346" y="260"/>
                  </a:lnTo>
                  <a:lnTo>
                    <a:pt x="343" y="260"/>
                  </a:lnTo>
                  <a:lnTo>
                    <a:pt x="343" y="260"/>
                  </a:lnTo>
                  <a:lnTo>
                    <a:pt x="343" y="260"/>
                  </a:lnTo>
                  <a:lnTo>
                    <a:pt x="341" y="260"/>
                  </a:lnTo>
                  <a:lnTo>
                    <a:pt x="341" y="260"/>
                  </a:lnTo>
                  <a:lnTo>
                    <a:pt x="341" y="260"/>
                  </a:lnTo>
                  <a:lnTo>
                    <a:pt x="339" y="260"/>
                  </a:lnTo>
                  <a:lnTo>
                    <a:pt x="339" y="260"/>
                  </a:lnTo>
                  <a:lnTo>
                    <a:pt x="339" y="260"/>
                  </a:lnTo>
                  <a:lnTo>
                    <a:pt x="336" y="260"/>
                  </a:lnTo>
                  <a:lnTo>
                    <a:pt x="336" y="260"/>
                  </a:lnTo>
                  <a:lnTo>
                    <a:pt x="334" y="260"/>
                  </a:lnTo>
                  <a:lnTo>
                    <a:pt x="334" y="260"/>
                  </a:lnTo>
                  <a:lnTo>
                    <a:pt x="334" y="260"/>
                  </a:lnTo>
                  <a:lnTo>
                    <a:pt x="334" y="260"/>
                  </a:lnTo>
                  <a:lnTo>
                    <a:pt x="331" y="260"/>
                  </a:lnTo>
                  <a:lnTo>
                    <a:pt x="331" y="258"/>
                  </a:lnTo>
                  <a:lnTo>
                    <a:pt x="331" y="258"/>
                  </a:lnTo>
                  <a:lnTo>
                    <a:pt x="331" y="258"/>
                  </a:lnTo>
                  <a:lnTo>
                    <a:pt x="329" y="258"/>
                  </a:lnTo>
                  <a:lnTo>
                    <a:pt x="329" y="258"/>
                  </a:lnTo>
                  <a:lnTo>
                    <a:pt x="329" y="258"/>
                  </a:lnTo>
                  <a:lnTo>
                    <a:pt x="327" y="258"/>
                  </a:lnTo>
                  <a:lnTo>
                    <a:pt x="327" y="258"/>
                  </a:lnTo>
                  <a:lnTo>
                    <a:pt x="327" y="256"/>
                  </a:lnTo>
                  <a:lnTo>
                    <a:pt x="327" y="256"/>
                  </a:lnTo>
                  <a:lnTo>
                    <a:pt x="324" y="256"/>
                  </a:lnTo>
                  <a:lnTo>
                    <a:pt x="324" y="256"/>
                  </a:lnTo>
                  <a:lnTo>
                    <a:pt x="324" y="256"/>
                  </a:lnTo>
                  <a:lnTo>
                    <a:pt x="324" y="256"/>
                  </a:lnTo>
                  <a:lnTo>
                    <a:pt x="322" y="256"/>
                  </a:lnTo>
                  <a:lnTo>
                    <a:pt x="322" y="253"/>
                  </a:lnTo>
                  <a:lnTo>
                    <a:pt x="322" y="253"/>
                  </a:lnTo>
                  <a:lnTo>
                    <a:pt x="320" y="253"/>
                  </a:lnTo>
                  <a:lnTo>
                    <a:pt x="320" y="253"/>
                  </a:lnTo>
                  <a:lnTo>
                    <a:pt x="320" y="253"/>
                  </a:lnTo>
                  <a:lnTo>
                    <a:pt x="317" y="253"/>
                  </a:lnTo>
                  <a:lnTo>
                    <a:pt x="317" y="253"/>
                  </a:lnTo>
                  <a:lnTo>
                    <a:pt x="317" y="253"/>
                  </a:lnTo>
                  <a:lnTo>
                    <a:pt x="315" y="253"/>
                  </a:lnTo>
                  <a:lnTo>
                    <a:pt x="315" y="253"/>
                  </a:lnTo>
                  <a:lnTo>
                    <a:pt x="312" y="253"/>
                  </a:lnTo>
                  <a:lnTo>
                    <a:pt x="312" y="253"/>
                  </a:lnTo>
                  <a:lnTo>
                    <a:pt x="312" y="253"/>
                  </a:lnTo>
                  <a:lnTo>
                    <a:pt x="312" y="253"/>
                  </a:lnTo>
                  <a:lnTo>
                    <a:pt x="310" y="253"/>
                  </a:lnTo>
                  <a:lnTo>
                    <a:pt x="310" y="253"/>
                  </a:lnTo>
                  <a:lnTo>
                    <a:pt x="310" y="251"/>
                  </a:lnTo>
                  <a:lnTo>
                    <a:pt x="310" y="251"/>
                  </a:lnTo>
                  <a:lnTo>
                    <a:pt x="308" y="251"/>
                  </a:lnTo>
                  <a:lnTo>
                    <a:pt x="308" y="251"/>
                  </a:lnTo>
                  <a:lnTo>
                    <a:pt x="305" y="251"/>
                  </a:lnTo>
                  <a:lnTo>
                    <a:pt x="305" y="251"/>
                  </a:lnTo>
                  <a:lnTo>
                    <a:pt x="305" y="251"/>
                  </a:lnTo>
                  <a:lnTo>
                    <a:pt x="305" y="251"/>
                  </a:lnTo>
                  <a:lnTo>
                    <a:pt x="305" y="251"/>
                  </a:lnTo>
                  <a:lnTo>
                    <a:pt x="305" y="249"/>
                  </a:lnTo>
                  <a:lnTo>
                    <a:pt x="303" y="249"/>
                  </a:lnTo>
                  <a:lnTo>
                    <a:pt x="303" y="249"/>
                  </a:lnTo>
                  <a:lnTo>
                    <a:pt x="303" y="249"/>
                  </a:lnTo>
                  <a:lnTo>
                    <a:pt x="303" y="246"/>
                  </a:lnTo>
                  <a:lnTo>
                    <a:pt x="303" y="246"/>
                  </a:lnTo>
                  <a:lnTo>
                    <a:pt x="303" y="246"/>
                  </a:lnTo>
                  <a:lnTo>
                    <a:pt x="301" y="246"/>
                  </a:lnTo>
                  <a:lnTo>
                    <a:pt x="301" y="244"/>
                  </a:lnTo>
                  <a:lnTo>
                    <a:pt x="301" y="244"/>
                  </a:lnTo>
                  <a:lnTo>
                    <a:pt x="298" y="244"/>
                  </a:lnTo>
                  <a:lnTo>
                    <a:pt x="298" y="244"/>
                  </a:lnTo>
                  <a:lnTo>
                    <a:pt x="298" y="244"/>
                  </a:lnTo>
                  <a:lnTo>
                    <a:pt x="296" y="244"/>
                  </a:lnTo>
                  <a:lnTo>
                    <a:pt x="296" y="244"/>
                  </a:lnTo>
                  <a:lnTo>
                    <a:pt x="296" y="244"/>
                  </a:lnTo>
                  <a:lnTo>
                    <a:pt x="294" y="244"/>
                  </a:lnTo>
                  <a:lnTo>
                    <a:pt x="294" y="244"/>
                  </a:lnTo>
                  <a:lnTo>
                    <a:pt x="294" y="244"/>
                  </a:lnTo>
                  <a:lnTo>
                    <a:pt x="291" y="244"/>
                  </a:lnTo>
                  <a:lnTo>
                    <a:pt x="291" y="244"/>
                  </a:lnTo>
                  <a:lnTo>
                    <a:pt x="291" y="242"/>
                  </a:lnTo>
                  <a:lnTo>
                    <a:pt x="291" y="242"/>
                  </a:lnTo>
                  <a:lnTo>
                    <a:pt x="289" y="242"/>
                  </a:lnTo>
                  <a:lnTo>
                    <a:pt x="289" y="242"/>
                  </a:lnTo>
                  <a:lnTo>
                    <a:pt x="286" y="242"/>
                  </a:lnTo>
                  <a:lnTo>
                    <a:pt x="286" y="242"/>
                  </a:lnTo>
                  <a:lnTo>
                    <a:pt x="286" y="242"/>
                  </a:lnTo>
                  <a:lnTo>
                    <a:pt x="286" y="242"/>
                  </a:lnTo>
                  <a:lnTo>
                    <a:pt x="284" y="242"/>
                  </a:lnTo>
                  <a:lnTo>
                    <a:pt x="284" y="242"/>
                  </a:lnTo>
                  <a:lnTo>
                    <a:pt x="284" y="242"/>
                  </a:lnTo>
                  <a:lnTo>
                    <a:pt x="282" y="242"/>
                  </a:lnTo>
                  <a:lnTo>
                    <a:pt x="282" y="242"/>
                  </a:lnTo>
                  <a:lnTo>
                    <a:pt x="282" y="242"/>
                  </a:lnTo>
                  <a:lnTo>
                    <a:pt x="279" y="242"/>
                  </a:lnTo>
                  <a:lnTo>
                    <a:pt x="279" y="242"/>
                  </a:lnTo>
                  <a:lnTo>
                    <a:pt x="279" y="242"/>
                  </a:lnTo>
                  <a:lnTo>
                    <a:pt x="277" y="242"/>
                  </a:lnTo>
                  <a:lnTo>
                    <a:pt x="277" y="242"/>
                  </a:lnTo>
                  <a:lnTo>
                    <a:pt x="277" y="242"/>
                  </a:lnTo>
                  <a:lnTo>
                    <a:pt x="275" y="242"/>
                  </a:lnTo>
                  <a:lnTo>
                    <a:pt x="275" y="242"/>
                  </a:lnTo>
                  <a:lnTo>
                    <a:pt x="272" y="242"/>
                  </a:lnTo>
                  <a:lnTo>
                    <a:pt x="272" y="242"/>
                  </a:lnTo>
                  <a:lnTo>
                    <a:pt x="272" y="242"/>
                  </a:lnTo>
                  <a:lnTo>
                    <a:pt x="270" y="242"/>
                  </a:lnTo>
                  <a:lnTo>
                    <a:pt x="270" y="242"/>
                  </a:lnTo>
                  <a:lnTo>
                    <a:pt x="270" y="242"/>
                  </a:lnTo>
                  <a:lnTo>
                    <a:pt x="270" y="242"/>
                  </a:lnTo>
                  <a:lnTo>
                    <a:pt x="267" y="242"/>
                  </a:lnTo>
                  <a:lnTo>
                    <a:pt x="267" y="242"/>
                  </a:lnTo>
                  <a:lnTo>
                    <a:pt x="265" y="242"/>
                  </a:lnTo>
                  <a:lnTo>
                    <a:pt x="265" y="242"/>
                  </a:lnTo>
                  <a:lnTo>
                    <a:pt x="265" y="242"/>
                  </a:lnTo>
                  <a:lnTo>
                    <a:pt x="263" y="242"/>
                  </a:lnTo>
                  <a:lnTo>
                    <a:pt x="263" y="242"/>
                  </a:lnTo>
                  <a:lnTo>
                    <a:pt x="263" y="242"/>
                  </a:lnTo>
                  <a:lnTo>
                    <a:pt x="263" y="242"/>
                  </a:lnTo>
                  <a:lnTo>
                    <a:pt x="260" y="242"/>
                  </a:lnTo>
                  <a:lnTo>
                    <a:pt x="260" y="242"/>
                  </a:lnTo>
                  <a:lnTo>
                    <a:pt x="260" y="242"/>
                  </a:lnTo>
                  <a:lnTo>
                    <a:pt x="258" y="242"/>
                  </a:lnTo>
                  <a:lnTo>
                    <a:pt x="258" y="242"/>
                  </a:lnTo>
                  <a:lnTo>
                    <a:pt x="258" y="242"/>
                  </a:lnTo>
                  <a:lnTo>
                    <a:pt x="256" y="242"/>
                  </a:lnTo>
                  <a:lnTo>
                    <a:pt x="256" y="242"/>
                  </a:lnTo>
                  <a:lnTo>
                    <a:pt x="256" y="242"/>
                  </a:lnTo>
                  <a:lnTo>
                    <a:pt x="253" y="242"/>
                  </a:lnTo>
                  <a:lnTo>
                    <a:pt x="253" y="242"/>
                  </a:lnTo>
                  <a:lnTo>
                    <a:pt x="253" y="242"/>
                  </a:lnTo>
                  <a:lnTo>
                    <a:pt x="251" y="242"/>
                  </a:lnTo>
                  <a:lnTo>
                    <a:pt x="251" y="242"/>
                  </a:lnTo>
                  <a:lnTo>
                    <a:pt x="251" y="242"/>
                  </a:lnTo>
                  <a:lnTo>
                    <a:pt x="249" y="242"/>
                  </a:lnTo>
                  <a:lnTo>
                    <a:pt x="249" y="242"/>
                  </a:lnTo>
                  <a:lnTo>
                    <a:pt x="246" y="242"/>
                  </a:lnTo>
                  <a:lnTo>
                    <a:pt x="246" y="242"/>
                  </a:lnTo>
                  <a:lnTo>
                    <a:pt x="246" y="242"/>
                  </a:lnTo>
                  <a:lnTo>
                    <a:pt x="244" y="242"/>
                  </a:lnTo>
                  <a:lnTo>
                    <a:pt x="244" y="242"/>
                  </a:lnTo>
                  <a:lnTo>
                    <a:pt x="244" y="242"/>
                  </a:lnTo>
                  <a:lnTo>
                    <a:pt x="241" y="242"/>
                  </a:lnTo>
                  <a:lnTo>
                    <a:pt x="241" y="242"/>
                  </a:lnTo>
                  <a:lnTo>
                    <a:pt x="241" y="242"/>
                  </a:lnTo>
                  <a:lnTo>
                    <a:pt x="239" y="242"/>
                  </a:lnTo>
                  <a:lnTo>
                    <a:pt x="239" y="242"/>
                  </a:lnTo>
                  <a:lnTo>
                    <a:pt x="239" y="242"/>
                  </a:lnTo>
                  <a:lnTo>
                    <a:pt x="237" y="242"/>
                  </a:lnTo>
                  <a:lnTo>
                    <a:pt x="237" y="242"/>
                  </a:lnTo>
                  <a:lnTo>
                    <a:pt x="237" y="242"/>
                  </a:lnTo>
                  <a:lnTo>
                    <a:pt x="234" y="242"/>
                  </a:lnTo>
                  <a:lnTo>
                    <a:pt x="234" y="242"/>
                  </a:lnTo>
                  <a:lnTo>
                    <a:pt x="232" y="242"/>
                  </a:lnTo>
                  <a:lnTo>
                    <a:pt x="232" y="242"/>
                  </a:lnTo>
                  <a:lnTo>
                    <a:pt x="232" y="242"/>
                  </a:lnTo>
                  <a:lnTo>
                    <a:pt x="230" y="242"/>
                  </a:lnTo>
                  <a:lnTo>
                    <a:pt x="230" y="242"/>
                  </a:lnTo>
                  <a:lnTo>
                    <a:pt x="227" y="242"/>
                  </a:lnTo>
                  <a:lnTo>
                    <a:pt x="227" y="242"/>
                  </a:lnTo>
                  <a:lnTo>
                    <a:pt x="227" y="242"/>
                  </a:lnTo>
                  <a:lnTo>
                    <a:pt x="225" y="242"/>
                  </a:lnTo>
                  <a:lnTo>
                    <a:pt x="225" y="242"/>
                  </a:lnTo>
                  <a:lnTo>
                    <a:pt x="225" y="242"/>
                  </a:lnTo>
                  <a:lnTo>
                    <a:pt x="225" y="242"/>
                  </a:lnTo>
                  <a:lnTo>
                    <a:pt x="223" y="242"/>
                  </a:lnTo>
                  <a:lnTo>
                    <a:pt x="223" y="242"/>
                  </a:lnTo>
                  <a:lnTo>
                    <a:pt x="220" y="242"/>
                  </a:lnTo>
                  <a:lnTo>
                    <a:pt x="220" y="242"/>
                  </a:lnTo>
                  <a:lnTo>
                    <a:pt x="220" y="242"/>
                  </a:lnTo>
                  <a:lnTo>
                    <a:pt x="218" y="242"/>
                  </a:lnTo>
                  <a:lnTo>
                    <a:pt x="218" y="239"/>
                  </a:lnTo>
                  <a:lnTo>
                    <a:pt x="218" y="239"/>
                  </a:lnTo>
                  <a:lnTo>
                    <a:pt x="218" y="239"/>
                  </a:lnTo>
                  <a:lnTo>
                    <a:pt x="215" y="239"/>
                  </a:lnTo>
                  <a:lnTo>
                    <a:pt x="215" y="239"/>
                  </a:lnTo>
                  <a:lnTo>
                    <a:pt x="213" y="239"/>
                  </a:lnTo>
                  <a:lnTo>
                    <a:pt x="213" y="239"/>
                  </a:lnTo>
                  <a:lnTo>
                    <a:pt x="213" y="239"/>
                  </a:lnTo>
                  <a:lnTo>
                    <a:pt x="211" y="239"/>
                  </a:lnTo>
                  <a:lnTo>
                    <a:pt x="211" y="239"/>
                  </a:lnTo>
                  <a:lnTo>
                    <a:pt x="211" y="239"/>
                  </a:lnTo>
                  <a:lnTo>
                    <a:pt x="208" y="239"/>
                  </a:lnTo>
                  <a:lnTo>
                    <a:pt x="208" y="239"/>
                  </a:lnTo>
                  <a:lnTo>
                    <a:pt x="208" y="239"/>
                  </a:lnTo>
                  <a:lnTo>
                    <a:pt x="206" y="239"/>
                  </a:lnTo>
                  <a:lnTo>
                    <a:pt x="206" y="239"/>
                  </a:lnTo>
                  <a:lnTo>
                    <a:pt x="206" y="239"/>
                  </a:lnTo>
                  <a:lnTo>
                    <a:pt x="204" y="239"/>
                  </a:lnTo>
                  <a:lnTo>
                    <a:pt x="204" y="239"/>
                  </a:lnTo>
                  <a:lnTo>
                    <a:pt x="204" y="239"/>
                  </a:lnTo>
                  <a:lnTo>
                    <a:pt x="204" y="237"/>
                  </a:lnTo>
                  <a:lnTo>
                    <a:pt x="201" y="237"/>
                  </a:lnTo>
                  <a:lnTo>
                    <a:pt x="201" y="237"/>
                  </a:lnTo>
                  <a:lnTo>
                    <a:pt x="201" y="239"/>
                  </a:lnTo>
                  <a:lnTo>
                    <a:pt x="199" y="239"/>
                  </a:lnTo>
                  <a:lnTo>
                    <a:pt x="199" y="239"/>
                  </a:lnTo>
                  <a:lnTo>
                    <a:pt x="199" y="239"/>
                  </a:lnTo>
                  <a:lnTo>
                    <a:pt x="199" y="239"/>
                  </a:lnTo>
                  <a:lnTo>
                    <a:pt x="196" y="239"/>
                  </a:lnTo>
                  <a:lnTo>
                    <a:pt x="196" y="239"/>
                  </a:lnTo>
                  <a:lnTo>
                    <a:pt x="196" y="239"/>
                  </a:lnTo>
                  <a:lnTo>
                    <a:pt x="194" y="239"/>
                  </a:lnTo>
                  <a:lnTo>
                    <a:pt x="194" y="239"/>
                  </a:lnTo>
                  <a:lnTo>
                    <a:pt x="194" y="239"/>
                  </a:lnTo>
                  <a:lnTo>
                    <a:pt x="192" y="239"/>
                  </a:lnTo>
                  <a:lnTo>
                    <a:pt x="192" y="239"/>
                  </a:lnTo>
                  <a:lnTo>
                    <a:pt x="192" y="239"/>
                  </a:lnTo>
                  <a:lnTo>
                    <a:pt x="189" y="239"/>
                  </a:lnTo>
                  <a:lnTo>
                    <a:pt x="189" y="239"/>
                  </a:lnTo>
                  <a:lnTo>
                    <a:pt x="189" y="239"/>
                  </a:lnTo>
                  <a:lnTo>
                    <a:pt x="187" y="239"/>
                  </a:lnTo>
                  <a:lnTo>
                    <a:pt x="187" y="239"/>
                  </a:lnTo>
                  <a:lnTo>
                    <a:pt x="187" y="239"/>
                  </a:lnTo>
                  <a:lnTo>
                    <a:pt x="185" y="239"/>
                  </a:lnTo>
                  <a:lnTo>
                    <a:pt x="185" y="239"/>
                  </a:lnTo>
                  <a:lnTo>
                    <a:pt x="185" y="239"/>
                  </a:lnTo>
                  <a:lnTo>
                    <a:pt x="185" y="239"/>
                  </a:lnTo>
                  <a:lnTo>
                    <a:pt x="185" y="237"/>
                  </a:lnTo>
                  <a:lnTo>
                    <a:pt x="185" y="237"/>
                  </a:lnTo>
                  <a:lnTo>
                    <a:pt x="185" y="234"/>
                  </a:lnTo>
                  <a:lnTo>
                    <a:pt x="182" y="234"/>
                  </a:lnTo>
                  <a:lnTo>
                    <a:pt x="182" y="234"/>
                  </a:lnTo>
                  <a:lnTo>
                    <a:pt x="182" y="234"/>
                  </a:lnTo>
                  <a:lnTo>
                    <a:pt x="182" y="232"/>
                  </a:lnTo>
                  <a:lnTo>
                    <a:pt x="180" y="232"/>
                  </a:lnTo>
                  <a:lnTo>
                    <a:pt x="180" y="232"/>
                  </a:lnTo>
                  <a:lnTo>
                    <a:pt x="180" y="232"/>
                  </a:lnTo>
                  <a:lnTo>
                    <a:pt x="180" y="232"/>
                  </a:lnTo>
                  <a:lnTo>
                    <a:pt x="180" y="230"/>
                  </a:lnTo>
                  <a:lnTo>
                    <a:pt x="180" y="230"/>
                  </a:lnTo>
                  <a:lnTo>
                    <a:pt x="178" y="230"/>
                  </a:lnTo>
                  <a:lnTo>
                    <a:pt x="178" y="230"/>
                  </a:lnTo>
                  <a:lnTo>
                    <a:pt x="178" y="230"/>
                  </a:lnTo>
                  <a:lnTo>
                    <a:pt x="178" y="227"/>
                  </a:lnTo>
                  <a:lnTo>
                    <a:pt x="178" y="227"/>
                  </a:lnTo>
                  <a:lnTo>
                    <a:pt x="178" y="227"/>
                  </a:lnTo>
                  <a:lnTo>
                    <a:pt x="175" y="227"/>
                  </a:lnTo>
                  <a:lnTo>
                    <a:pt x="175" y="227"/>
                  </a:lnTo>
                  <a:lnTo>
                    <a:pt x="175" y="225"/>
                  </a:lnTo>
                  <a:lnTo>
                    <a:pt x="173" y="225"/>
                  </a:lnTo>
                  <a:lnTo>
                    <a:pt x="173" y="225"/>
                  </a:lnTo>
                  <a:lnTo>
                    <a:pt x="173" y="223"/>
                  </a:lnTo>
                  <a:lnTo>
                    <a:pt x="173" y="223"/>
                  </a:lnTo>
                  <a:lnTo>
                    <a:pt x="173" y="220"/>
                  </a:lnTo>
                  <a:lnTo>
                    <a:pt x="173" y="220"/>
                  </a:lnTo>
                  <a:lnTo>
                    <a:pt x="173" y="220"/>
                  </a:lnTo>
                  <a:lnTo>
                    <a:pt x="173" y="220"/>
                  </a:lnTo>
                  <a:lnTo>
                    <a:pt x="173" y="220"/>
                  </a:lnTo>
                  <a:lnTo>
                    <a:pt x="173" y="218"/>
                  </a:lnTo>
                  <a:lnTo>
                    <a:pt x="170" y="218"/>
                  </a:lnTo>
                  <a:lnTo>
                    <a:pt x="170" y="218"/>
                  </a:lnTo>
                  <a:lnTo>
                    <a:pt x="170" y="215"/>
                  </a:lnTo>
                  <a:lnTo>
                    <a:pt x="170" y="215"/>
                  </a:lnTo>
                  <a:lnTo>
                    <a:pt x="170" y="215"/>
                  </a:lnTo>
                  <a:lnTo>
                    <a:pt x="170" y="215"/>
                  </a:lnTo>
                  <a:lnTo>
                    <a:pt x="170" y="213"/>
                  </a:lnTo>
                  <a:lnTo>
                    <a:pt x="170" y="213"/>
                  </a:lnTo>
                  <a:lnTo>
                    <a:pt x="170" y="211"/>
                  </a:lnTo>
                  <a:lnTo>
                    <a:pt x="170" y="211"/>
                  </a:lnTo>
                  <a:lnTo>
                    <a:pt x="168" y="211"/>
                  </a:lnTo>
                  <a:lnTo>
                    <a:pt x="168" y="211"/>
                  </a:lnTo>
                  <a:lnTo>
                    <a:pt x="168" y="211"/>
                  </a:lnTo>
                  <a:lnTo>
                    <a:pt x="168" y="208"/>
                  </a:lnTo>
                  <a:lnTo>
                    <a:pt x="168" y="208"/>
                  </a:lnTo>
                  <a:lnTo>
                    <a:pt x="166" y="208"/>
                  </a:lnTo>
                  <a:lnTo>
                    <a:pt x="166" y="206"/>
                  </a:lnTo>
                  <a:lnTo>
                    <a:pt x="166" y="206"/>
                  </a:lnTo>
                  <a:lnTo>
                    <a:pt x="166" y="206"/>
                  </a:lnTo>
                  <a:lnTo>
                    <a:pt x="163" y="206"/>
                  </a:lnTo>
                  <a:lnTo>
                    <a:pt x="163" y="206"/>
                  </a:lnTo>
                  <a:lnTo>
                    <a:pt x="163" y="206"/>
                  </a:lnTo>
                  <a:lnTo>
                    <a:pt x="163" y="206"/>
                  </a:lnTo>
                  <a:lnTo>
                    <a:pt x="163" y="204"/>
                  </a:lnTo>
                  <a:lnTo>
                    <a:pt x="163" y="204"/>
                  </a:lnTo>
                  <a:lnTo>
                    <a:pt x="163" y="204"/>
                  </a:lnTo>
                  <a:lnTo>
                    <a:pt x="163" y="201"/>
                  </a:lnTo>
                  <a:lnTo>
                    <a:pt x="163" y="201"/>
                  </a:lnTo>
                  <a:lnTo>
                    <a:pt x="163" y="201"/>
                  </a:lnTo>
                  <a:lnTo>
                    <a:pt x="163" y="201"/>
                  </a:lnTo>
                  <a:lnTo>
                    <a:pt x="163" y="199"/>
                  </a:lnTo>
                  <a:lnTo>
                    <a:pt x="163" y="199"/>
                  </a:lnTo>
                  <a:lnTo>
                    <a:pt x="163" y="199"/>
                  </a:lnTo>
                  <a:lnTo>
                    <a:pt x="161" y="199"/>
                  </a:lnTo>
                  <a:lnTo>
                    <a:pt x="161" y="199"/>
                  </a:lnTo>
                  <a:lnTo>
                    <a:pt x="161" y="201"/>
                  </a:lnTo>
                  <a:lnTo>
                    <a:pt x="159" y="201"/>
                  </a:lnTo>
                  <a:lnTo>
                    <a:pt x="159" y="201"/>
                  </a:lnTo>
                  <a:lnTo>
                    <a:pt x="159" y="201"/>
                  </a:lnTo>
                  <a:lnTo>
                    <a:pt x="156" y="201"/>
                  </a:lnTo>
                  <a:lnTo>
                    <a:pt x="156" y="201"/>
                  </a:lnTo>
                  <a:lnTo>
                    <a:pt x="154" y="201"/>
                  </a:lnTo>
                  <a:lnTo>
                    <a:pt x="154" y="201"/>
                  </a:lnTo>
                  <a:lnTo>
                    <a:pt x="154" y="199"/>
                  </a:lnTo>
                  <a:lnTo>
                    <a:pt x="154" y="199"/>
                  </a:lnTo>
                  <a:lnTo>
                    <a:pt x="152" y="199"/>
                  </a:lnTo>
                  <a:lnTo>
                    <a:pt x="152" y="199"/>
                  </a:lnTo>
                  <a:lnTo>
                    <a:pt x="152" y="199"/>
                  </a:lnTo>
                  <a:lnTo>
                    <a:pt x="152" y="199"/>
                  </a:lnTo>
                  <a:lnTo>
                    <a:pt x="149" y="199"/>
                  </a:lnTo>
                  <a:lnTo>
                    <a:pt x="149" y="199"/>
                  </a:lnTo>
                  <a:lnTo>
                    <a:pt x="149" y="196"/>
                  </a:lnTo>
                  <a:lnTo>
                    <a:pt x="147" y="196"/>
                  </a:lnTo>
                  <a:lnTo>
                    <a:pt x="147" y="196"/>
                  </a:lnTo>
                  <a:lnTo>
                    <a:pt x="147" y="196"/>
                  </a:lnTo>
                  <a:lnTo>
                    <a:pt x="147" y="196"/>
                  </a:lnTo>
                  <a:lnTo>
                    <a:pt x="147" y="194"/>
                  </a:lnTo>
                  <a:lnTo>
                    <a:pt x="144" y="194"/>
                  </a:lnTo>
                  <a:lnTo>
                    <a:pt x="144" y="194"/>
                  </a:lnTo>
                  <a:lnTo>
                    <a:pt x="144" y="194"/>
                  </a:lnTo>
                  <a:lnTo>
                    <a:pt x="144" y="194"/>
                  </a:lnTo>
                  <a:lnTo>
                    <a:pt x="142" y="194"/>
                  </a:lnTo>
                  <a:lnTo>
                    <a:pt x="142" y="194"/>
                  </a:lnTo>
                  <a:lnTo>
                    <a:pt x="140" y="194"/>
                  </a:lnTo>
                  <a:lnTo>
                    <a:pt x="140" y="192"/>
                  </a:lnTo>
                  <a:lnTo>
                    <a:pt x="140" y="192"/>
                  </a:lnTo>
                  <a:lnTo>
                    <a:pt x="140" y="192"/>
                  </a:lnTo>
                  <a:lnTo>
                    <a:pt x="140" y="192"/>
                  </a:lnTo>
                  <a:lnTo>
                    <a:pt x="140" y="192"/>
                  </a:lnTo>
                  <a:lnTo>
                    <a:pt x="137" y="192"/>
                  </a:lnTo>
                  <a:lnTo>
                    <a:pt x="137" y="189"/>
                  </a:lnTo>
                  <a:lnTo>
                    <a:pt x="137" y="189"/>
                  </a:lnTo>
                  <a:lnTo>
                    <a:pt x="137" y="189"/>
                  </a:lnTo>
                  <a:lnTo>
                    <a:pt x="137" y="189"/>
                  </a:lnTo>
                  <a:lnTo>
                    <a:pt x="135" y="189"/>
                  </a:lnTo>
                  <a:lnTo>
                    <a:pt x="135" y="189"/>
                  </a:lnTo>
                  <a:lnTo>
                    <a:pt x="135" y="187"/>
                  </a:lnTo>
                  <a:lnTo>
                    <a:pt x="133" y="187"/>
                  </a:lnTo>
                  <a:lnTo>
                    <a:pt x="133" y="187"/>
                  </a:lnTo>
                  <a:lnTo>
                    <a:pt x="133" y="187"/>
                  </a:lnTo>
                  <a:lnTo>
                    <a:pt x="133" y="187"/>
                  </a:lnTo>
                  <a:lnTo>
                    <a:pt x="130" y="187"/>
                  </a:lnTo>
                  <a:lnTo>
                    <a:pt x="130" y="187"/>
                  </a:lnTo>
                  <a:lnTo>
                    <a:pt x="130" y="185"/>
                  </a:lnTo>
                  <a:lnTo>
                    <a:pt x="130" y="185"/>
                  </a:lnTo>
                  <a:lnTo>
                    <a:pt x="128" y="185"/>
                  </a:lnTo>
                  <a:lnTo>
                    <a:pt x="128" y="185"/>
                  </a:lnTo>
                  <a:lnTo>
                    <a:pt x="128" y="185"/>
                  </a:lnTo>
                  <a:lnTo>
                    <a:pt x="128" y="182"/>
                  </a:lnTo>
                  <a:lnTo>
                    <a:pt x="125" y="182"/>
                  </a:lnTo>
                  <a:lnTo>
                    <a:pt x="125" y="182"/>
                  </a:lnTo>
                  <a:lnTo>
                    <a:pt x="125" y="182"/>
                  </a:lnTo>
                  <a:lnTo>
                    <a:pt x="125" y="182"/>
                  </a:lnTo>
                  <a:lnTo>
                    <a:pt x="123" y="182"/>
                  </a:lnTo>
                  <a:lnTo>
                    <a:pt x="123" y="182"/>
                  </a:lnTo>
                  <a:lnTo>
                    <a:pt x="123" y="182"/>
                  </a:lnTo>
                  <a:lnTo>
                    <a:pt x="121" y="182"/>
                  </a:lnTo>
                  <a:lnTo>
                    <a:pt x="121" y="182"/>
                  </a:lnTo>
                  <a:lnTo>
                    <a:pt x="121" y="180"/>
                  </a:lnTo>
                  <a:lnTo>
                    <a:pt x="118" y="180"/>
                  </a:lnTo>
                  <a:lnTo>
                    <a:pt x="118" y="180"/>
                  </a:lnTo>
                  <a:lnTo>
                    <a:pt x="118" y="180"/>
                  </a:lnTo>
                  <a:lnTo>
                    <a:pt x="116" y="180"/>
                  </a:lnTo>
                  <a:lnTo>
                    <a:pt x="116" y="180"/>
                  </a:lnTo>
                  <a:lnTo>
                    <a:pt x="114" y="180"/>
                  </a:lnTo>
                  <a:lnTo>
                    <a:pt x="114" y="180"/>
                  </a:lnTo>
                  <a:lnTo>
                    <a:pt x="114" y="180"/>
                  </a:lnTo>
                  <a:lnTo>
                    <a:pt x="111" y="180"/>
                  </a:lnTo>
                  <a:lnTo>
                    <a:pt x="111" y="180"/>
                  </a:lnTo>
                  <a:lnTo>
                    <a:pt x="111" y="180"/>
                  </a:lnTo>
                  <a:lnTo>
                    <a:pt x="109" y="180"/>
                  </a:lnTo>
                  <a:lnTo>
                    <a:pt x="109" y="180"/>
                  </a:lnTo>
                  <a:lnTo>
                    <a:pt x="107" y="180"/>
                  </a:lnTo>
                  <a:lnTo>
                    <a:pt x="107" y="180"/>
                  </a:lnTo>
                  <a:lnTo>
                    <a:pt x="107" y="180"/>
                  </a:lnTo>
                  <a:lnTo>
                    <a:pt x="104" y="180"/>
                  </a:lnTo>
                  <a:lnTo>
                    <a:pt x="104" y="180"/>
                  </a:lnTo>
                  <a:lnTo>
                    <a:pt x="104" y="180"/>
                  </a:lnTo>
                  <a:lnTo>
                    <a:pt x="102" y="180"/>
                  </a:lnTo>
                  <a:lnTo>
                    <a:pt x="102" y="180"/>
                  </a:lnTo>
                  <a:lnTo>
                    <a:pt x="99" y="180"/>
                  </a:lnTo>
                  <a:lnTo>
                    <a:pt x="99" y="180"/>
                  </a:lnTo>
                  <a:lnTo>
                    <a:pt x="99" y="180"/>
                  </a:lnTo>
                  <a:lnTo>
                    <a:pt x="99" y="180"/>
                  </a:lnTo>
                  <a:lnTo>
                    <a:pt x="97" y="180"/>
                  </a:lnTo>
                  <a:lnTo>
                    <a:pt x="97" y="180"/>
                  </a:lnTo>
                  <a:lnTo>
                    <a:pt x="97" y="180"/>
                  </a:lnTo>
                  <a:lnTo>
                    <a:pt x="95" y="180"/>
                  </a:lnTo>
                  <a:lnTo>
                    <a:pt x="95" y="180"/>
                  </a:lnTo>
                  <a:lnTo>
                    <a:pt x="92" y="180"/>
                  </a:lnTo>
                  <a:lnTo>
                    <a:pt x="92" y="180"/>
                  </a:lnTo>
                  <a:lnTo>
                    <a:pt x="92" y="180"/>
                  </a:lnTo>
                  <a:lnTo>
                    <a:pt x="92" y="180"/>
                  </a:lnTo>
                  <a:lnTo>
                    <a:pt x="90" y="180"/>
                  </a:lnTo>
                  <a:lnTo>
                    <a:pt x="90" y="180"/>
                  </a:lnTo>
                  <a:lnTo>
                    <a:pt x="90" y="180"/>
                  </a:lnTo>
                  <a:lnTo>
                    <a:pt x="88" y="180"/>
                  </a:lnTo>
                  <a:lnTo>
                    <a:pt x="88" y="180"/>
                  </a:lnTo>
                  <a:lnTo>
                    <a:pt x="85" y="180"/>
                  </a:lnTo>
                  <a:lnTo>
                    <a:pt x="85" y="180"/>
                  </a:lnTo>
                  <a:lnTo>
                    <a:pt x="85" y="180"/>
                  </a:lnTo>
                  <a:lnTo>
                    <a:pt x="85" y="180"/>
                  </a:lnTo>
                  <a:lnTo>
                    <a:pt x="83" y="180"/>
                  </a:lnTo>
                  <a:lnTo>
                    <a:pt x="83" y="180"/>
                  </a:lnTo>
                  <a:lnTo>
                    <a:pt x="81" y="180"/>
                  </a:lnTo>
                  <a:lnTo>
                    <a:pt x="81" y="180"/>
                  </a:lnTo>
                  <a:lnTo>
                    <a:pt x="81" y="180"/>
                  </a:lnTo>
                  <a:lnTo>
                    <a:pt x="81" y="180"/>
                  </a:lnTo>
                  <a:lnTo>
                    <a:pt x="81" y="178"/>
                  </a:lnTo>
                  <a:lnTo>
                    <a:pt x="78" y="178"/>
                  </a:lnTo>
                  <a:lnTo>
                    <a:pt x="78" y="178"/>
                  </a:lnTo>
                  <a:lnTo>
                    <a:pt x="78" y="178"/>
                  </a:lnTo>
                  <a:lnTo>
                    <a:pt x="76" y="178"/>
                  </a:lnTo>
                  <a:lnTo>
                    <a:pt x="76" y="178"/>
                  </a:lnTo>
                  <a:lnTo>
                    <a:pt x="73" y="178"/>
                  </a:lnTo>
                  <a:lnTo>
                    <a:pt x="73" y="178"/>
                  </a:lnTo>
                  <a:lnTo>
                    <a:pt x="73" y="178"/>
                  </a:lnTo>
                  <a:lnTo>
                    <a:pt x="73" y="178"/>
                  </a:lnTo>
                  <a:lnTo>
                    <a:pt x="73" y="175"/>
                  </a:lnTo>
                  <a:lnTo>
                    <a:pt x="71" y="175"/>
                  </a:lnTo>
                  <a:lnTo>
                    <a:pt x="71" y="175"/>
                  </a:lnTo>
                  <a:lnTo>
                    <a:pt x="71" y="175"/>
                  </a:lnTo>
                  <a:lnTo>
                    <a:pt x="69" y="175"/>
                  </a:lnTo>
                  <a:lnTo>
                    <a:pt x="69" y="175"/>
                  </a:lnTo>
                  <a:lnTo>
                    <a:pt x="69" y="178"/>
                  </a:lnTo>
                  <a:lnTo>
                    <a:pt x="66" y="178"/>
                  </a:lnTo>
                  <a:lnTo>
                    <a:pt x="66" y="175"/>
                  </a:lnTo>
                  <a:lnTo>
                    <a:pt x="66" y="175"/>
                  </a:lnTo>
                  <a:lnTo>
                    <a:pt x="66" y="175"/>
                  </a:lnTo>
                  <a:lnTo>
                    <a:pt x="66" y="173"/>
                  </a:lnTo>
                  <a:lnTo>
                    <a:pt x="66" y="173"/>
                  </a:lnTo>
                  <a:lnTo>
                    <a:pt x="64" y="173"/>
                  </a:lnTo>
                  <a:lnTo>
                    <a:pt x="64" y="173"/>
                  </a:lnTo>
                  <a:lnTo>
                    <a:pt x="64" y="170"/>
                  </a:lnTo>
                  <a:lnTo>
                    <a:pt x="64" y="170"/>
                  </a:lnTo>
                  <a:lnTo>
                    <a:pt x="64" y="170"/>
                  </a:lnTo>
                  <a:lnTo>
                    <a:pt x="64" y="170"/>
                  </a:lnTo>
                  <a:lnTo>
                    <a:pt x="64" y="170"/>
                  </a:lnTo>
                  <a:lnTo>
                    <a:pt x="64" y="168"/>
                  </a:lnTo>
                  <a:lnTo>
                    <a:pt x="62" y="168"/>
                  </a:lnTo>
                  <a:lnTo>
                    <a:pt x="62" y="168"/>
                  </a:lnTo>
                  <a:lnTo>
                    <a:pt x="62" y="166"/>
                  </a:lnTo>
                  <a:lnTo>
                    <a:pt x="64" y="166"/>
                  </a:lnTo>
                  <a:lnTo>
                    <a:pt x="64" y="166"/>
                  </a:lnTo>
                  <a:lnTo>
                    <a:pt x="64" y="163"/>
                  </a:lnTo>
                  <a:lnTo>
                    <a:pt x="64" y="163"/>
                  </a:lnTo>
                  <a:lnTo>
                    <a:pt x="64" y="161"/>
                  </a:lnTo>
                  <a:lnTo>
                    <a:pt x="64" y="161"/>
                  </a:lnTo>
                  <a:lnTo>
                    <a:pt x="64" y="161"/>
                  </a:lnTo>
                  <a:lnTo>
                    <a:pt x="64" y="161"/>
                  </a:lnTo>
                  <a:lnTo>
                    <a:pt x="64" y="161"/>
                  </a:lnTo>
                  <a:lnTo>
                    <a:pt x="66" y="161"/>
                  </a:lnTo>
                  <a:lnTo>
                    <a:pt x="66" y="159"/>
                  </a:lnTo>
                  <a:lnTo>
                    <a:pt x="66" y="159"/>
                  </a:lnTo>
                  <a:lnTo>
                    <a:pt x="66" y="159"/>
                  </a:lnTo>
                  <a:lnTo>
                    <a:pt x="66" y="159"/>
                  </a:lnTo>
                  <a:lnTo>
                    <a:pt x="66" y="156"/>
                  </a:lnTo>
                  <a:lnTo>
                    <a:pt x="69" y="156"/>
                  </a:lnTo>
                  <a:lnTo>
                    <a:pt x="69" y="156"/>
                  </a:lnTo>
                  <a:lnTo>
                    <a:pt x="69" y="156"/>
                  </a:lnTo>
                  <a:lnTo>
                    <a:pt x="69" y="154"/>
                  </a:lnTo>
                  <a:lnTo>
                    <a:pt x="69" y="154"/>
                  </a:lnTo>
                  <a:lnTo>
                    <a:pt x="69" y="151"/>
                  </a:lnTo>
                  <a:lnTo>
                    <a:pt x="69" y="151"/>
                  </a:lnTo>
                  <a:lnTo>
                    <a:pt x="69" y="151"/>
                  </a:lnTo>
                  <a:lnTo>
                    <a:pt x="69" y="151"/>
                  </a:lnTo>
                  <a:lnTo>
                    <a:pt x="69" y="149"/>
                  </a:lnTo>
                  <a:lnTo>
                    <a:pt x="66" y="149"/>
                  </a:lnTo>
                  <a:lnTo>
                    <a:pt x="66" y="149"/>
                  </a:lnTo>
                  <a:lnTo>
                    <a:pt x="66" y="147"/>
                  </a:lnTo>
                  <a:lnTo>
                    <a:pt x="69" y="147"/>
                  </a:lnTo>
                  <a:lnTo>
                    <a:pt x="69" y="147"/>
                  </a:lnTo>
                  <a:lnTo>
                    <a:pt x="69" y="147"/>
                  </a:lnTo>
                  <a:lnTo>
                    <a:pt x="69" y="144"/>
                  </a:lnTo>
                  <a:lnTo>
                    <a:pt x="69" y="144"/>
                  </a:lnTo>
                  <a:lnTo>
                    <a:pt x="71" y="144"/>
                  </a:lnTo>
                  <a:lnTo>
                    <a:pt x="71" y="142"/>
                  </a:lnTo>
                  <a:lnTo>
                    <a:pt x="71" y="142"/>
                  </a:lnTo>
                  <a:lnTo>
                    <a:pt x="71" y="142"/>
                  </a:lnTo>
                  <a:lnTo>
                    <a:pt x="71" y="142"/>
                  </a:lnTo>
                  <a:lnTo>
                    <a:pt x="71" y="142"/>
                  </a:lnTo>
                  <a:lnTo>
                    <a:pt x="71" y="140"/>
                  </a:lnTo>
                  <a:lnTo>
                    <a:pt x="71" y="140"/>
                  </a:lnTo>
                  <a:lnTo>
                    <a:pt x="71" y="137"/>
                  </a:lnTo>
                  <a:lnTo>
                    <a:pt x="71" y="137"/>
                  </a:lnTo>
                  <a:lnTo>
                    <a:pt x="69" y="137"/>
                  </a:lnTo>
                  <a:lnTo>
                    <a:pt x="69" y="135"/>
                  </a:lnTo>
                  <a:lnTo>
                    <a:pt x="69" y="135"/>
                  </a:lnTo>
                  <a:lnTo>
                    <a:pt x="69" y="135"/>
                  </a:lnTo>
                  <a:lnTo>
                    <a:pt x="69" y="132"/>
                  </a:lnTo>
                  <a:lnTo>
                    <a:pt x="69" y="132"/>
                  </a:lnTo>
                  <a:lnTo>
                    <a:pt x="66" y="132"/>
                  </a:lnTo>
                  <a:lnTo>
                    <a:pt x="66" y="132"/>
                  </a:lnTo>
                  <a:lnTo>
                    <a:pt x="66" y="132"/>
                  </a:lnTo>
                  <a:lnTo>
                    <a:pt x="66" y="130"/>
                  </a:lnTo>
                  <a:lnTo>
                    <a:pt x="66" y="130"/>
                  </a:lnTo>
                  <a:lnTo>
                    <a:pt x="64" y="130"/>
                  </a:lnTo>
                  <a:lnTo>
                    <a:pt x="64" y="130"/>
                  </a:lnTo>
                  <a:lnTo>
                    <a:pt x="64" y="130"/>
                  </a:lnTo>
                  <a:lnTo>
                    <a:pt x="64" y="130"/>
                  </a:lnTo>
                  <a:lnTo>
                    <a:pt x="64" y="128"/>
                  </a:lnTo>
                  <a:lnTo>
                    <a:pt x="62" y="128"/>
                  </a:lnTo>
                  <a:lnTo>
                    <a:pt x="62" y="128"/>
                  </a:lnTo>
                  <a:lnTo>
                    <a:pt x="62" y="128"/>
                  </a:lnTo>
                  <a:lnTo>
                    <a:pt x="62" y="125"/>
                  </a:lnTo>
                  <a:lnTo>
                    <a:pt x="59" y="125"/>
                  </a:lnTo>
                  <a:lnTo>
                    <a:pt x="59" y="125"/>
                  </a:lnTo>
                  <a:lnTo>
                    <a:pt x="59" y="125"/>
                  </a:lnTo>
                  <a:lnTo>
                    <a:pt x="59" y="123"/>
                  </a:lnTo>
                  <a:lnTo>
                    <a:pt x="59" y="123"/>
                  </a:lnTo>
                  <a:lnTo>
                    <a:pt x="59" y="123"/>
                  </a:lnTo>
                  <a:lnTo>
                    <a:pt x="59" y="121"/>
                  </a:lnTo>
                  <a:lnTo>
                    <a:pt x="59" y="121"/>
                  </a:lnTo>
                  <a:lnTo>
                    <a:pt x="59" y="121"/>
                  </a:lnTo>
                  <a:lnTo>
                    <a:pt x="57" y="121"/>
                  </a:lnTo>
                  <a:lnTo>
                    <a:pt x="57" y="118"/>
                  </a:lnTo>
                  <a:lnTo>
                    <a:pt x="57" y="118"/>
                  </a:lnTo>
                  <a:lnTo>
                    <a:pt x="57" y="118"/>
                  </a:lnTo>
                  <a:lnTo>
                    <a:pt x="57" y="116"/>
                  </a:lnTo>
                  <a:lnTo>
                    <a:pt x="57" y="116"/>
                  </a:lnTo>
                  <a:lnTo>
                    <a:pt x="57" y="116"/>
                  </a:lnTo>
                  <a:lnTo>
                    <a:pt x="54" y="116"/>
                  </a:lnTo>
                  <a:lnTo>
                    <a:pt x="54" y="114"/>
                  </a:lnTo>
                  <a:lnTo>
                    <a:pt x="54" y="114"/>
                  </a:lnTo>
                  <a:lnTo>
                    <a:pt x="54" y="114"/>
                  </a:lnTo>
                  <a:lnTo>
                    <a:pt x="52" y="114"/>
                  </a:lnTo>
                  <a:lnTo>
                    <a:pt x="52" y="111"/>
                  </a:lnTo>
                  <a:lnTo>
                    <a:pt x="52" y="111"/>
                  </a:lnTo>
                  <a:lnTo>
                    <a:pt x="52" y="111"/>
                  </a:lnTo>
                  <a:lnTo>
                    <a:pt x="50" y="111"/>
                  </a:lnTo>
                  <a:lnTo>
                    <a:pt x="50" y="111"/>
                  </a:lnTo>
                  <a:lnTo>
                    <a:pt x="50" y="111"/>
                  </a:lnTo>
                  <a:lnTo>
                    <a:pt x="50" y="111"/>
                  </a:lnTo>
                  <a:lnTo>
                    <a:pt x="50" y="109"/>
                  </a:lnTo>
                  <a:lnTo>
                    <a:pt x="50" y="109"/>
                  </a:lnTo>
                  <a:lnTo>
                    <a:pt x="47" y="109"/>
                  </a:lnTo>
                  <a:lnTo>
                    <a:pt x="47" y="109"/>
                  </a:lnTo>
                  <a:lnTo>
                    <a:pt x="47" y="109"/>
                  </a:lnTo>
                  <a:lnTo>
                    <a:pt x="47" y="109"/>
                  </a:lnTo>
                  <a:lnTo>
                    <a:pt x="45" y="109"/>
                  </a:lnTo>
                  <a:lnTo>
                    <a:pt x="45" y="109"/>
                  </a:lnTo>
                  <a:lnTo>
                    <a:pt x="45" y="109"/>
                  </a:lnTo>
                  <a:lnTo>
                    <a:pt x="43" y="109"/>
                  </a:lnTo>
                  <a:lnTo>
                    <a:pt x="43" y="109"/>
                  </a:lnTo>
                  <a:lnTo>
                    <a:pt x="43" y="109"/>
                  </a:lnTo>
                  <a:lnTo>
                    <a:pt x="40" y="109"/>
                  </a:lnTo>
                  <a:lnTo>
                    <a:pt x="40" y="106"/>
                  </a:lnTo>
                  <a:lnTo>
                    <a:pt x="40" y="106"/>
                  </a:lnTo>
                  <a:lnTo>
                    <a:pt x="40" y="106"/>
                  </a:lnTo>
                  <a:lnTo>
                    <a:pt x="40" y="106"/>
                  </a:lnTo>
                  <a:lnTo>
                    <a:pt x="38" y="106"/>
                  </a:lnTo>
                  <a:lnTo>
                    <a:pt x="38" y="104"/>
                  </a:lnTo>
                  <a:lnTo>
                    <a:pt x="38" y="104"/>
                  </a:lnTo>
                  <a:lnTo>
                    <a:pt x="38" y="104"/>
                  </a:lnTo>
                  <a:lnTo>
                    <a:pt x="38" y="104"/>
                  </a:lnTo>
                  <a:lnTo>
                    <a:pt x="36" y="104"/>
                  </a:lnTo>
                  <a:lnTo>
                    <a:pt x="36" y="104"/>
                  </a:lnTo>
                  <a:lnTo>
                    <a:pt x="33" y="104"/>
                  </a:lnTo>
                  <a:lnTo>
                    <a:pt x="33" y="104"/>
                  </a:lnTo>
                  <a:lnTo>
                    <a:pt x="33" y="104"/>
                  </a:lnTo>
                  <a:lnTo>
                    <a:pt x="33" y="104"/>
                  </a:lnTo>
                  <a:lnTo>
                    <a:pt x="31" y="104"/>
                  </a:lnTo>
                  <a:lnTo>
                    <a:pt x="31" y="106"/>
                  </a:lnTo>
                  <a:lnTo>
                    <a:pt x="31" y="106"/>
                  </a:lnTo>
                  <a:lnTo>
                    <a:pt x="31" y="106"/>
                  </a:lnTo>
                  <a:lnTo>
                    <a:pt x="28" y="106"/>
                  </a:lnTo>
                  <a:lnTo>
                    <a:pt x="28" y="106"/>
                  </a:lnTo>
                  <a:lnTo>
                    <a:pt x="26" y="106"/>
                  </a:lnTo>
                  <a:lnTo>
                    <a:pt x="26" y="104"/>
                  </a:lnTo>
                  <a:lnTo>
                    <a:pt x="26" y="104"/>
                  </a:lnTo>
                  <a:lnTo>
                    <a:pt x="26" y="104"/>
                  </a:lnTo>
                  <a:lnTo>
                    <a:pt x="26" y="102"/>
                  </a:lnTo>
                  <a:lnTo>
                    <a:pt x="26" y="102"/>
                  </a:lnTo>
                  <a:lnTo>
                    <a:pt x="24" y="102"/>
                  </a:lnTo>
                  <a:lnTo>
                    <a:pt x="24" y="102"/>
                  </a:lnTo>
                  <a:lnTo>
                    <a:pt x="24" y="102"/>
                  </a:lnTo>
                  <a:lnTo>
                    <a:pt x="24" y="102"/>
                  </a:lnTo>
                  <a:lnTo>
                    <a:pt x="21" y="102"/>
                  </a:lnTo>
                  <a:lnTo>
                    <a:pt x="21" y="102"/>
                  </a:lnTo>
                  <a:lnTo>
                    <a:pt x="21" y="102"/>
                  </a:lnTo>
                  <a:lnTo>
                    <a:pt x="19" y="102"/>
                  </a:lnTo>
                  <a:lnTo>
                    <a:pt x="19" y="102"/>
                  </a:lnTo>
                  <a:lnTo>
                    <a:pt x="19" y="99"/>
                  </a:lnTo>
                  <a:lnTo>
                    <a:pt x="19" y="99"/>
                  </a:lnTo>
                  <a:lnTo>
                    <a:pt x="19" y="99"/>
                  </a:lnTo>
                  <a:lnTo>
                    <a:pt x="17" y="99"/>
                  </a:lnTo>
                  <a:lnTo>
                    <a:pt x="17" y="97"/>
                  </a:lnTo>
                  <a:lnTo>
                    <a:pt x="17" y="97"/>
                  </a:lnTo>
                  <a:lnTo>
                    <a:pt x="17" y="95"/>
                  </a:lnTo>
                  <a:lnTo>
                    <a:pt x="17" y="95"/>
                  </a:lnTo>
                  <a:lnTo>
                    <a:pt x="17" y="95"/>
                  </a:lnTo>
                  <a:lnTo>
                    <a:pt x="17" y="95"/>
                  </a:lnTo>
                  <a:lnTo>
                    <a:pt x="14" y="95"/>
                  </a:lnTo>
                  <a:lnTo>
                    <a:pt x="14" y="95"/>
                  </a:lnTo>
                  <a:lnTo>
                    <a:pt x="14" y="95"/>
                  </a:lnTo>
                  <a:lnTo>
                    <a:pt x="14" y="95"/>
                  </a:lnTo>
                  <a:lnTo>
                    <a:pt x="12" y="95"/>
                  </a:lnTo>
                  <a:lnTo>
                    <a:pt x="12" y="92"/>
                  </a:lnTo>
                  <a:lnTo>
                    <a:pt x="12" y="92"/>
                  </a:lnTo>
                  <a:lnTo>
                    <a:pt x="12" y="92"/>
                  </a:lnTo>
                  <a:lnTo>
                    <a:pt x="12" y="92"/>
                  </a:lnTo>
                  <a:lnTo>
                    <a:pt x="9" y="92"/>
                  </a:lnTo>
                  <a:lnTo>
                    <a:pt x="9" y="92"/>
                  </a:lnTo>
                  <a:lnTo>
                    <a:pt x="7" y="92"/>
                  </a:lnTo>
                  <a:lnTo>
                    <a:pt x="7" y="92"/>
                  </a:lnTo>
                  <a:lnTo>
                    <a:pt x="7" y="92"/>
                  </a:lnTo>
                  <a:lnTo>
                    <a:pt x="7" y="92"/>
                  </a:lnTo>
                  <a:lnTo>
                    <a:pt x="5" y="92"/>
                  </a:lnTo>
                  <a:lnTo>
                    <a:pt x="5" y="92"/>
                  </a:lnTo>
                  <a:lnTo>
                    <a:pt x="5" y="92"/>
                  </a:lnTo>
                  <a:lnTo>
                    <a:pt x="5" y="90"/>
                  </a:lnTo>
                  <a:lnTo>
                    <a:pt x="5" y="90"/>
                  </a:lnTo>
                  <a:lnTo>
                    <a:pt x="5" y="90"/>
                  </a:lnTo>
                  <a:lnTo>
                    <a:pt x="5" y="87"/>
                  </a:lnTo>
                  <a:lnTo>
                    <a:pt x="5" y="87"/>
                  </a:lnTo>
                  <a:lnTo>
                    <a:pt x="7" y="87"/>
                  </a:lnTo>
                  <a:lnTo>
                    <a:pt x="7" y="87"/>
                  </a:lnTo>
                  <a:lnTo>
                    <a:pt x="5" y="87"/>
                  </a:lnTo>
                  <a:lnTo>
                    <a:pt x="5" y="85"/>
                  </a:lnTo>
                  <a:lnTo>
                    <a:pt x="5" y="85"/>
                  </a:lnTo>
                  <a:lnTo>
                    <a:pt x="5" y="85"/>
                  </a:lnTo>
                  <a:lnTo>
                    <a:pt x="2" y="85"/>
                  </a:lnTo>
                  <a:lnTo>
                    <a:pt x="2" y="85"/>
                  </a:lnTo>
                  <a:lnTo>
                    <a:pt x="2" y="85"/>
                  </a:lnTo>
                  <a:lnTo>
                    <a:pt x="0" y="85"/>
                  </a:lnTo>
                  <a:lnTo>
                    <a:pt x="0" y="83"/>
                  </a:lnTo>
                  <a:lnTo>
                    <a:pt x="0" y="83"/>
                  </a:lnTo>
                  <a:lnTo>
                    <a:pt x="0" y="83"/>
                  </a:lnTo>
                  <a:lnTo>
                    <a:pt x="0" y="83"/>
                  </a:lnTo>
                  <a:lnTo>
                    <a:pt x="0" y="83"/>
                  </a:lnTo>
                  <a:lnTo>
                    <a:pt x="0" y="83"/>
                  </a:lnTo>
                  <a:lnTo>
                    <a:pt x="0" y="80"/>
                  </a:lnTo>
                  <a:lnTo>
                    <a:pt x="0" y="80"/>
                  </a:lnTo>
                  <a:lnTo>
                    <a:pt x="2" y="80"/>
                  </a:lnTo>
                  <a:lnTo>
                    <a:pt x="2" y="80"/>
                  </a:lnTo>
                  <a:lnTo>
                    <a:pt x="2" y="80"/>
                  </a:lnTo>
                  <a:lnTo>
                    <a:pt x="2" y="80"/>
                  </a:lnTo>
                  <a:lnTo>
                    <a:pt x="2" y="78"/>
                  </a:lnTo>
                  <a:lnTo>
                    <a:pt x="2" y="78"/>
                  </a:lnTo>
                  <a:lnTo>
                    <a:pt x="2" y="76"/>
                  </a:lnTo>
                  <a:lnTo>
                    <a:pt x="2" y="76"/>
                  </a:lnTo>
                  <a:lnTo>
                    <a:pt x="2" y="76"/>
                  </a:lnTo>
                  <a:lnTo>
                    <a:pt x="5" y="76"/>
                  </a:lnTo>
                  <a:lnTo>
                    <a:pt x="5" y="76"/>
                  </a:lnTo>
                  <a:lnTo>
                    <a:pt x="5" y="73"/>
                  </a:lnTo>
                  <a:lnTo>
                    <a:pt x="5" y="73"/>
                  </a:lnTo>
                  <a:lnTo>
                    <a:pt x="5" y="73"/>
                  </a:lnTo>
                  <a:lnTo>
                    <a:pt x="7" y="73"/>
                  </a:lnTo>
                  <a:lnTo>
                    <a:pt x="7" y="73"/>
                  </a:lnTo>
                  <a:lnTo>
                    <a:pt x="7" y="73"/>
                  </a:lnTo>
                  <a:lnTo>
                    <a:pt x="7" y="73"/>
                  </a:lnTo>
                  <a:lnTo>
                    <a:pt x="7" y="71"/>
                  </a:lnTo>
                  <a:lnTo>
                    <a:pt x="7" y="71"/>
                  </a:lnTo>
                  <a:lnTo>
                    <a:pt x="7" y="71"/>
                  </a:lnTo>
                  <a:lnTo>
                    <a:pt x="7" y="69"/>
                  </a:lnTo>
                  <a:lnTo>
                    <a:pt x="7" y="69"/>
                  </a:lnTo>
                  <a:lnTo>
                    <a:pt x="7" y="69"/>
                  </a:lnTo>
                  <a:lnTo>
                    <a:pt x="9" y="69"/>
                  </a:lnTo>
                  <a:lnTo>
                    <a:pt x="9" y="66"/>
                  </a:lnTo>
                  <a:lnTo>
                    <a:pt x="9" y="66"/>
                  </a:lnTo>
                  <a:lnTo>
                    <a:pt x="12" y="66"/>
                  </a:lnTo>
                  <a:lnTo>
                    <a:pt x="12" y="66"/>
                  </a:lnTo>
                  <a:lnTo>
                    <a:pt x="12" y="66"/>
                  </a:lnTo>
                  <a:lnTo>
                    <a:pt x="14" y="66"/>
                  </a:lnTo>
                  <a:lnTo>
                    <a:pt x="14" y="66"/>
                  </a:lnTo>
                  <a:lnTo>
                    <a:pt x="17" y="66"/>
                  </a:lnTo>
                  <a:lnTo>
                    <a:pt x="17" y="66"/>
                  </a:lnTo>
                  <a:lnTo>
                    <a:pt x="17" y="66"/>
                  </a:lnTo>
                  <a:lnTo>
                    <a:pt x="17" y="66"/>
                  </a:lnTo>
                  <a:lnTo>
                    <a:pt x="19" y="66"/>
                  </a:lnTo>
                  <a:lnTo>
                    <a:pt x="19" y="66"/>
                  </a:lnTo>
                  <a:lnTo>
                    <a:pt x="19" y="66"/>
                  </a:lnTo>
                  <a:lnTo>
                    <a:pt x="19" y="69"/>
                  </a:lnTo>
                  <a:lnTo>
                    <a:pt x="19" y="69"/>
                  </a:lnTo>
                  <a:lnTo>
                    <a:pt x="21" y="69"/>
                  </a:lnTo>
                  <a:lnTo>
                    <a:pt x="21" y="69"/>
                  </a:lnTo>
                  <a:lnTo>
                    <a:pt x="24" y="69"/>
                  </a:lnTo>
                  <a:lnTo>
                    <a:pt x="24" y="69"/>
                  </a:lnTo>
                  <a:lnTo>
                    <a:pt x="24" y="66"/>
                  </a:lnTo>
                  <a:lnTo>
                    <a:pt x="24" y="66"/>
                  </a:lnTo>
                  <a:lnTo>
                    <a:pt x="24" y="66"/>
                  </a:lnTo>
                  <a:lnTo>
                    <a:pt x="24" y="66"/>
                  </a:lnTo>
                  <a:lnTo>
                    <a:pt x="24" y="66"/>
                  </a:lnTo>
                  <a:lnTo>
                    <a:pt x="26" y="66"/>
                  </a:lnTo>
                  <a:lnTo>
                    <a:pt x="26" y="66"/>
                  </a:lnTo>
                  <a:lnTo>
                    <a:pt x="26" y="66"/>
                  </a:lnTo>
                  <a:lnTo>
                    <a:pt x="26" y="66"/>
                  </a:lnTo>
                  <a:lnTo>
                    <a:pt x="28" y="66"/>
                  </a:lnTo>
                  <a:lnTo>
                    <a:pt x="28" y="66"/>
                  </a:lnTo>
                  <a:lnTo>
                    <a:pt x="31" y="66"/>
                  </a:lnTo>
                  <a:lnTo>
                    <a:pt x="31" y="66"/>
                  </a:lnTo>
                  <a:lnTo>
                    <a:pt x="31" y="66"/>
                  </a:lnTo>
                  <a:lnTo>
                    <a:pt x="31" y="64"/>
                  </a:lnTo>
                  <a:lnTo>
                    <a:pt x="31" y="64"/>
                  </a:lnTo>
                  <a:lnTo>
                    <a:pt x="31" y="61"/>
                  </a:lnTo>
                  <a:lnTo>
                    <a:pt x="31" y="61"/>
                  </a:lnTo>
                  <a:lnTo>
                    <a:pt x="33" y="61"/>
                  </a:lnTo>
                  <a:lnTo>
                    <a:pt x="33" y="64"/>
                  </a:lnTo>
                  <a:lnTo>
                    <a:pt x="33" y="64"/>
                  </a:lnTo>
                  <a:lnTo>
                    <a:pt x="33" y="64"/>
                  </a:lnTo>
                  <a:lnTo>
                    <a:pt x="36" y="64"/>
                  </a:lnTo>
                  <a:lnTo>
                    <a:pt x="36" y="61"/>
                  </a:lnTo>
                  <a:lnTo>
                    <a:pt x="36" y="61"/>
                  </a:lnTo>
                  <a:lnTo>
                    <a:pt x="38" y="61"/>
                  </a:lnTo>
                  <a:lnTo>
                    <a:pt x="38" y="61"/>
                  </a:lnTo>
                  <a:lnTo>
                    <a:pt x="38" y="61"/>
                  </a:lnTo>
                  <a:lnTo>
                    <a:pt x="38" y="61"/>
                  </a:lnTo>
                  <a:lnTo>
                    <a:pt x="40" y="61"/>
                  </a:lnTo>
                  <a:lnTo>
                    <a:pt x="40" y="61"/>
                  </a:lnTo>
                  <a:lnTo>
                    <a:pt x="40" y="61"/>
                  </a:lnTo>
                  <a:lnTo>
                    <a:pt x="40" y="61"/>
                  </a:lnTo>
                  <a:lnTo>
                    <a:pt x="40" y="59"/>
                  </a:lnTo>
                  <a:lnTo>
                    <a:pt x="40" y="59"/>
                  </a:lnTo>
                  <a:lnTo>
                    <a:pt x="40" y="59"/>
                  </a:lnTo>
                  <a:lnTo>
                    <a:pt x="40" y="59"/>
                  </a:lnTo>
                  <a:lnTo>
                    <a:pt x="40" y="57"/>
                  </a:lnTo>
                  <a:lnTo>
                    <a:pt x="40" y="57"/>
                  </a:lnTo>
                  <a:lnTo>
                    <a:pt x="40" y="54"/>
                  </a:lnTo>
                  <a:lnTo>
                    <a:pt x="40" y="54"/>
                  </a:lnTo>
                  <a:lnTo>
                    <a:pt x="40" y="54"/>
                  </a:lnTo>
                  <a:lnTo>
                    <a:pt x="40" y="54"/>
                  </a:lnTo>
                  <a:lnTo>
                    <a:pt x="43" y="54"/>
                  </a:lnTo>
                  <a:lnTo>
                    <a:pt x="43" y="54"/>
                  </a:lnTo>
                  <a:lnTo>
                    <a:pt x="45" y="54"/>
                  </a:lnTo>
                  <a:lnTo>
                    <a:pt x="45" y="54"/>
                  </a:lnTo>
                  <a:lnTo>
                    <a:pt x="45" y="54"/>
                  </a:lnTo>
                  <a:lnTo>
                    <a:pt x="47" y="54"/>
                  </a:lnTo>
                  <a:lnTo>
                    <a:pt x="47" y="54"/>
                  </a:lnTo>
                  <a:lnTo>
                    <a:pt x="47" y="54"/>
                  </a:lnTo>
                  <a:lnTo>
                    <a:pt x="47" y="52"/>
                  </a:lnTo>
                  <a:lnTo>
                    <a:pt x="50" y="52"/>
                  </a:lnTo>
                  <a:lnTo>
                    <a:pt x="50" y="52"/>
                  </a:lnTo>
                  <a:lnTo>
                    <a:pt x="52" y="52"/>
                  </a:lnTo>
                  <a:lnTo>
                    <a:pt x="52" y="52"/>
                  </a:lnTo>
                  <a:lnTo>
                    <a:pt x="52" y="52"/>
                  </a:lnTo>
                  <a:lnTo>
                    <a:pt x="54" y="52"/>
                  </a:lnTo>
                  <a:lnTo>
                    <a:pt x="54" y="52"/>
                  </a:lnTo>
                  <a:lnTo>
                    <a:pt x="54" y="52"/>
                  </a:lnTo>
                  <a:lnTo>
                    <a:pt x="54" y="52"/>
                  </a:lnTo>
                  <a:lnTo>
                    <a:pt x="57" y="52"/>
                  </a:lnTo>
                  <a:lnTo>
                    <a:pt x="57" y="50"/>
                  </a:lnTo>
                  <a:lnTo>
                    <a:pt x="57" y="50"/>
                  </a:lnTo>
                  <a:lnTo>
                    <a:pt x="57" y="50"/>
                  </a:lnTo>
                  <a:lnTo>
                    <a:pt x="59" y="50"/>
                  </a:lnTo>
                  <a:lnTo>
                    <a:pt x="59" y="50"/>
                  </a:lnTo>
                  <a:lnTo>
                    <a:pt x="59" y="50"/>
                  </a:lnTo>
                  <a:lnTo>
                    <a:pt x="62" y="50"/>
                  </a:lnTo>
                  <a:lnTo>
                    <a:pt x="62" y="50"/>
                  </a:lnTo>
                  <a:lnTo>
                    <a:pt x="62" y="50"/>
                  </a:lnTo>
                  <a:lnTo>
                    <a:pt x="64" y="50"/>
                  </a:lnTo>
                  <a:lnTo>
                    <a:pt x="64" y="47"/>
                  </a:lnTo>
                  <a:lnTo>
                    <a:pt x="64" y="47"/>
                  </a:lnTo>
                  <a:lnTo>
                    <a:pt x="64" y="47"/>
                  </a:lnTo>
                  <a:lnTo>
                    <a:pt x="64" y="47"/>
                  </a:lnTo>
                  <a:lnTo>
                    <a:pt x="64" y="47"/>
                  </a:lnTo>
                  <a:lnTo>
                    <a:pt x="64" y="45"/>
                  </a:lnTo>
                  <a:lnTo>
                    <a:pt x="64" y="45"/>
                  </a:lnTo>
                  <a:lnTo>
                    <a:pt x="62" y="45"/>
                  </a:lnTo>
                  <a:lnTo>
                    <a:pt x="62" y="45"/>
                  </a:lnTo>
                  <a:lnTo>
                    <a:pt x="62" y="42"/>
                  </a:lnTo>
                  <a:lnTo>
                    <a:pt x="64" y="42"/>
                  </a:lnTo>
                  <a:lnTo>
                    <a:pt x="64" y="42"/>
                  </a:lnTo>
                  <a:lnTo>
                    <a:pt x="64" y="42"/>
                  </a:lnTo>
                  <a:lnTo>
                    <a:pt x="64" y="42"/>
                  </a:lnTo>
                  <a:lnTo>
                    <a:pt x="66" y="42"/>
                  </a:lnTo>
                  <a:lnTo>
                    <a:pt x="66" y="42"/>
                  </a:lnTo>
                  <a:lnTo>
                    <a:pt x="66" y="42"/>
                  </a:lnTo>
                  <a:lnTo>
                    <a:pt x="69" y="42"/>
                  </a:lnTo>
                  <a:lnTo>
                    <a:pt x="69" y="42"/>
                  </a:lnTo>
                  <a:lnTo>
                    <a:pt x="71" y="42"/>
                  </a:lnTo>
                  <a:lnTo>
                    <a:pt x="71" y="42"/>
                  </a:lnTo>
                  <a:lnTo>
                    <a:pt x="71" y="42"/>
                  </a:lnTo>
                  <a:lnTo>
                    <a:pt x="73" y="42"/>
                  </a:lnTo>
                  <a:lnTo>
                    <a:pt x="73" y="42"/>
                  </a:lnTo>
                  <a:lnTo>
                    <a:pt x="73" y="42"/>
                  </a:lnTo>
                  <a:lnTo>
                    <a:pt x="73" y="42"/>
                  </a:lnTo>
                  <a:lnTo>
                    <a:pt x="76" y="42"/>
                  </a:lnTo>
                  <a:lnTo>
                    <a:pt x="76" y="42"/>
                  </a:lnTo>
                  <a:lnTo>
                    <a:pt x="76" y="42"/>
                  </a:lnTo>
                  <a:lnTo>
                    <a:pt x="78" y="42"/>
                  </a:lnTo>
                  <a:lnTo>
                    <a:pt x="78" y="42"/>
                  </a:lnTo>
                  <a:lnTo>
                    <a:pt x="78" y="42"/>
                  </a:lnTo>
                  <a:lnTo>
                    <a:pt x="78" y="42"/>
                  </a:lnTo>
                  <a:lnTo>
                    <a:pt x="78" y="40"/>
                  </a:lnTo>
                  <a:lnTo>
                    <a:pt x="81" y="40"/>
                  </a:lnTo>
                  <a:lnTo>
                    <a:pt x="81" y="40"/>
                  </a:lnTo>
                  <a:lnTo>
                    <a:pt x="81" y="40"/>
                  </a:lnTo>
                  <a:lnTo>
                    <a:pt x="81" y="40"/>
                  </a:lnTo>
                  <a:lnTo>
                    <a:pt x="81" y="40"/>
                  </a:lnTo>
                  <a:lnTo>
                    <a:pt x="81" y="40"/>
                  </a:lnTo>
                  <a:lnTo>
                    <a:pt x="83" y="40"/>
                  </a:lnTo>
                  <a:lnTo>
                    <a:pt x="83" y="40"/>
                  </a:lnTo>
                  <a:lnTo>
                    <a:pt x="83" y="38"/>
                  </a:lnTo>
                  <a:lnTo>
                    <a:pt x="83" y="38"/>
                  </a:lnTo>
                  <a:lnTo>
                    <a:pt x="85" y="38"/>
                  </a:lnTo>
                  <a:lnTo>
                    <a:pt x="85" y="35"/>
                  </a:lnTo>
                  <a:lnTo>
                    <a:pt x="85" y="35"/>
                  </a:lnTo>
                  <a:lnTo>
                    <a:pt x="85" y="35"/>
                  </a:lnTo>
                  <a:lnTo>
                    <a:pt x="88" y="35"/>
                  </a:lnTo>
                  <a:lnTo>
                    <a:pt x="88" y="35"/>
                  </a:lnTo>
                  <a:lnTo>
                    <a:pt x="88" y="35"/>
                  </a:lnTo>
                  <a:lnTo>
                    <a:pt x="88" y="35"/>
                  </a:lnTo>
                  <a:lnTo>
                    <a:pt x="90" y="35"/>
                  </a:lnTo>
                  <a:lnTo>
                    <a:pt x="90" y="35"/>
                  </a:lnTo>
                  <a:lnTo>
                    <a:pt x="90" y="35"/>
                  </a:lnTo>
                  <a:lnTo>
                    <a:pt x="90" y="38"/>
                  </a:lnTo>
                  <a:lnTo>
                    <a:pt x="92" y="38"/>
                  </a:lnTo>
                  <a:lnTo>
                    <a:pt x="92" y="38"/>
                  </a:lnTo>
                  <a:lnTo>
                    <a:pt x="92" y="38"/>
                  </a:lnTo>
                  <a:lnTo>
                    <a:pt x="95" y="38"/>
                  </a:lnTo>
                  <a:lnTo>
                    <a:pt x="95" y="38"/>
                  </a:lnTo>
                  <a:lnTo>
                    <a:pt x="95" y="35"/>
                  </a:lnTo>
                  <a:lnTo>
                    <a:pt x="97" y="35"/>
                  </a:lnTo>
                  <a:lnTo>
                    <a:pt x="97" y="35"/>
                  </a:lnTo>
                  <a:lnTo>
                    <a:pt x="97" y="35"/>
                  </a:lnTo>
                  <a:lnTo>
                    <a:pt x="97" y="33"/>
                  </a:lnTo>
                  <a:lnTo>
                    <a:pt x="97" y="33"/>
                  </a:lnTo>
                  <a:lnTo>
                    <a:pt x="97" y="33"/>
                  </a:lnTo>
                  <a:lnTo>
                    <a:pt x="97" y="33"/>
                  </a:lnTo>
                  <a:lnTo>
                    <a:pt x="99" y="33"/>
                  </a:lnTo>
                  <a:lnTo>
                    <a:pt x="99" y="33"/>
                  </a:lnTo>
                  <a:lnTo>
                    <a:pt x="99" y="33"/>
                  </a:lnTo>
                  <a:lnTo>
                    <a:pt x="99" y="33"/>
                  </a:lnTo>
                  <a:lnTo>
                    <a:pt x="99" y="33"/>
                  </a:lnTo>
                  <a:lnTo>
                    <a:pt x="102" y="33"/>
                  </a:lnTo>
                  <a:lnTo>
                    <a:pt x="102" y="35"/>
                  </a:lnTo>
                  <a:lnTo>
                    <a:pt x="102" y="35"/>
                  </a:lnTo>
                  <a:lnTo>
                    <a:pt x="102" y="33"/>
                  </a:lnTo>
                  <a:lnTo>
                    <a:pt x="104" y="33"/>
                  </a:lnTo>
                  <a:lnTo>
                    <a:pt x="104" y="35"/>
                  </a:lnTo>
                  <a:lnTo>
                    <a:pt x="104" y="35"/>
                  </a:lnTo>
                  <a:lnTo>
                    <a:pt x="104" y="35"/>
                  </a:lnTo>
                  <a:lnTo>
                    <a:pt x="104" y="35"/>
                  </a:lnTo>
                  <a:lnTo>
                    <a:pt x="107" y="35"/>
                  </a:lnTo>
                  <a:lnTo>
                    <a:pt x="107" y="35"/>
                  </a:lnTo>
                  <a:lnTo>
                    <a:pt x="107" y="35"/>
                  </a:lnTo>
                  <a:lnTo>
                    <a:pt x="107" y="35"/>
                  </a:lnTo>
                  <a:lnTo>
                    <a:pt x="107" y="33"/>
                  </a:lnTo>
                  <a:lnTo>
                    <a:pt x="109" y="33"/>
                  </a:lnTo>
                  <a:lnTo>
                    <a:pt x="109" y="33"/>
                  </a:lnTo>
                  <a:lnTo>
                    <a:pt x="111" y="33"/>
                  </a:lnTo>
                  <a:lnTo>
                    <a:pt x="111" y="33"/>
                  </a:lnTo>
                  <a:lnTo>
                    <a:pt x="111" y="33"/>
                  </a:lnTo>
                  <a:lnTo>
                    <a:pt x="114" y="33"/>
                  </a:lnTo>
                  <a:lnTo>
                    <a:pt x="114" y="35"/>
                  </a:lnTo>
                  <a:lnTo>
                    <a:pt x="111" y="35"/>
                  </a:lnTo>
                  <a:lnTo>
                    <a:pt x="111" y="35"/>
                  </a:lnTo>
                  <a:lnTo>
                    <a:pt x="111" y="38"/>
                  </a:lnTo>
                  <a:lnTo>
                    <a:pt x="111" y="38"/>
                  </a:lnTo>
                  <a:lnTo>
                    <a:pt x="111" y="38"/>
                  </a:lnTo>
                  <a:lnTo>
                    <a:pt x="111" y="38"/>
                  </a:lnTo>
                  <a:lnTo>
                    <a:pt x="111" y="40"/>
                  </a:lnTo>
                  <a:lnTo>
                    <a:pt x="114" y="40"/>
                  </a:lnTo>
                  <a:lnTo>
                    <a:pt x="114" y="40"/>
                  </a:lnTo>
                  <a:lnTo>
                    <a:pt x="114" y="40"/>
                  </a:lnTo>
                  <a:lnTo>
                    <a:pt x="114" y="40"/>
                  </a:lnTo>
                  <a:lnTo>
                    <a:pt x="116" y="40"/>
                  </a:lnTo>
                  <a:lnTo>
                    <a:pt x="116" y="40"/>
                  </a:lnTo>
                  <a:lnTo>
                    <a:pt x="116" y="40"/>
                  </a:lnTo>
                  <a:lnTo>
                    <a:pt x="118" y="40"/>
                  </a:lnTo>
                  <a:lnTo>
                    <a:pt x="118" y="40"/>
                  </a:lnTo>
                  <a:lnTo>
                    <a:pt x="118" y="40"/>
                  </a:lnTo>
                  <a:lnTo>
                    <a:pt x="121" y="40"/>
                  </a:lnTo>
                  <a:lnTo>
                    <a:pt x="121" y="40"/>
                  </a:lnTo>
                  <a:lnTo>
                    <a:pt x="123" y="40"/>
                  </a:lnTo>
                  <a:lnTo>
                    <a:pt x="123" y="40"/>
                  </a:lnTo>
                  <a:lnTo>
                    <a:pt x="123" y="40"/>
                  </a:lnTo>
                  <a:lnTo>
                    <a:pt x="125" y="40"/>
                  </a:lnTo>
                  <a:lnTo>
                    <a:pt x="125" y="40"/>
                  </a:lnTo>
                  <a:lnTo>
                    <a:pt x="125" y="40"/>
                  </a:lnTo>
                  <a:lnTo>
                    <a:pt x="128" y="40"/>
                  </a:lnTo>
                  <a:lnTo>
                    <a:pt x="128" y="40"/>
                  </a:lnTo>
                  <a:lnTo>
                    <a:pt x="130" y="40"/>
                  </a:lnTo>
                  <a:lnTo>
                    <a:pt x="130" y="40"/>
                  </a:lnTo>
                  <a:lnTo>
                    <a:pt x="130" y="40"/>
                  </a:lnTo>
                  <a:lnTo>
                    <a:pt x="133" y="40"/>
                  </a:lnTo>
                  <a:lnTo>
                    <a:pt x="133" y="40"/>
                  </a:lnTo>
                  <a:lnTo>
                    <a:pt x="133" y="40"/>
                  </a:lnTo>
                  <a:lnTo>
                    <a:pt x="135" y="40"/>
                  </a:lnTo>
                  <a:lnTo>
                    <a:pt x="135" y="40"/>
                  </a:lnTo>
                  <a:lnTo>
                    <a:pt x="137" y="40"/>
                  </a:lnTo>
                  <a:lnTo>
                    <a:pt x="137" y="40"/>
                  </a:lnTo>
                  <a:lnTo>
                    <a:pt x="137" y="40"/>
                  </a:lnTo>
                  <a:lnTo>
                    <a:pt x="140" y="40"/>
                  </a:lnTo>
                  <a:lnTo>
                    <a:pt x="140" y="40"/>
                  </a:lnTo>
                  <a:lnTo>
                    <a:pt x="140" y="40"/>
                  </a:lnTo>
                  <a:lnTo>
                    <a:pt x="140" y="42"/>
                  </a:lnTo>
                  <a:lnTo>
                    <a:pt x="140" y="42"/>
                  </a:lnTo>
                  <a:lnTo>
                    <a:pt x="140" y="42"/>
                  </a:lnTo>
                  <a:lnTo>
                    <a:pt x="140" y="42"/>
                  </a:lnTo>
                  <a:lnTo>
                    <a:pt x="142" y="42"/>
                  </a:lnTo>
                  <a:lnTo>
                    <a:pt x="142" y="45"/>
                  </a:lnTo>
                  <a:lnTo>
                    <a:pt x="142" y="45"/>
                  </a:lnTo>
                  <a:lnTo>
                    <a:pt x="142" y="47"/>
                  </a:lnTo>
                  <a:lnTo>
                    <a:pt x="142" y="47"/>
                  </a:lnTo>
                  <a:lnTo>
                    <a:pt x="142" y="47"/>
                  </a:lnTo>
                  <a:lnTo>
                    <a:pt x="142" y="50"/>
                  </a:lnTo>
                  <a:lnTo>
                    <a:pt x="144" y="50"/>
                  </a:lnTo>
                  <a:lnTo>
                    <a:pt x="144" y="50"/>
                  </a:lnTo>
                  <a:lnTo>
                    <a:pt x="144" y="50"/>
                  </a:lnTo>
                  <a:lnTo>
                    <a:pt x="144" y="50"/>
                  </a:lnTo>
                  <a:lnTo>
                    <a:pt x="144" y="52"/>
                  </a:lnTo>
                  <a:lnTo>
                    <a:pt x="144" y="52"/>
                  </a:lnTo>
                  <a:lnTo>
                    <a:pt x="147" y="52"/>
                  </a:lnTo>
                  <a:lnTo>
                    <a:pt x="147" y="52"/>
                  </a:lnTo>
                  <a:lnTo>
                    <a:pt x="147" y="52"/>
                  </a:lnTo>
                  <a:lnTo>
                    <a:pt x="147" y="52"/>
                  </a:lnTo>
                  <a:lnTo>
                    <a:pt x="149" y="52"/>
                  </a:lnTo>
                  <a:lnTo>
                    <a:pt x="149" y="52"/>
                  </a:lnTo>
                  <a:lnTo>
                    <a:pt x="152" y="52"/>
                  </a:lnTo>
                  <a:lnTo>
                    <a:pt x="152" y="52"/>
                  </a:lnTo>
                  <a:lnTo>
                    <a:pt x="152" y="52"/>
                  </a:lnTo>
                  <a:lnTo>
                    <a:pt x="152" y="52"/>
                  </a:lnTo>
                  <a:lnTo>
                    <a:pt x="154" y="52"/>
                  </a:lnTo>
                  <a:lnTo>
                    <a:pt x="154" y="52"/>
                  </a:lnTo>
                  <a:lnTo>
                    <a:pt x="154" y="52"/>
                  </a:lnTo>
                  <a:lnTo>
                    <a:pt x="154" y="52"/>
                  </a:lnTo>
                  <a:lnTo>
                    <a:pt x="154" y="54"/>
                  </a:lnTo>
                  <a:lnTo>
                    <a:pt x="156" y="54"/>
                  </a:lnTo>
                  <a:lnTo>
                    <a:pt x="156" y="54"/>
                  </a:lnTo>
                  <a:lnTo>
                    <a:pt x="156" y="54"/>
                  </a:lnTo>
                  <a:lnTo>
                    <a:pt x="159" y="54"/>
                  </a:lnTo>
                  <a:lnTo>
                    <a:pt x="159" y="54"/>
                  </a:lnTo>
                  <a:lnTo>
                    <a:pt x="159" y="54"/>
                  </a:lnTo>
                  <a:lnTo>
                    <a:pt x="161" y="54"/>
                  </a:lnTo>
                  <a:lnTo>
                    <a:pt x="161" y="54"/>
                  </a:lnTo>
                  <a:lnTo>
                    <a:pt x="163" y="54"/>
                  </a:lnTo>
                  <a:lnTo>
                    <a:pt x="163" y="54"/>
                  </a:lnTo>
                  <a:lnTo>
                    <a:pt x="163" y="54"/>
                  </a:lnTo>
                  <a:lnTo>
                    <a:pt x="163" y="57"/>
                  </a:lnTo>
                  <a:lnTo>
                    <a:pt x="166" y="57"/>
                  </a:lnTo>
                  <a:lnTo>
                    <a:pt x="166" y="57"/>
                  </a:lnTo>
                  <a:lnTo>
                    <a:pt x="166" y="57"/>
                  </a:lnTo>
                  <a:lnTo>
                    <a:pt x="168" y="57"/>
                  </a:lnTo>
                  <a:lnTo>
                    <a:pt x="168" y="54"/>
                  </a:lnTo>
                  <a:lnTo>
                    <a:pt x="168" y="54"/>
                  </a:lnTo>
                  <a:lnTo>
                    <a:pt x="170" y="54"/>
                  </a:lnTo>
                  <a:lnTo>
                    <a:pt x="170" y="54"/>
                  </a:lnTo>
                  <a:lnTo>
                    <a:pt x="170" y="54"/>
                  </a:lnTo>
                  <a:lnTo>
                    <a:pt x="170" y="54"/>
                  </a:lnTo>
                  <a:lnTo>
                    <a:pt x="173" y="54"/>
                  </a:lnTo>
                  <a:lnTo>
                    <a:pt x="173" y="52"/>
                  </a:lnTo>
                  <a:lnTo>
                    <a:pt x="173" y="52"/>
                  </a:lnTo>
                  <a:lnTo>
                    <a:pt x="173" y="52"/>
                  </a:lnTo>
                  <a:lnTo>
                    <a:pt x="175" y="52"/>
                  </a:lnTo>
                  <a:lnTo>
                    <a:pt x="175" y="54"/>
                  </a:lnTo>
                  <a:lnTo>
                    <a:pt x="175" y="54"/>
                  </a:lnTo>
                  <a:lnTo>
                    <a:pt x="178" y="54"/>
                  </a:lnTo>
                  <a:lnTo>
                    <a:pt x="178" y="54"/>
                  </a:lnTo>
                  <a:lnTo>
                    <a:pt x="178" y="54"/>
                  </a:lnTo>
                  <a:lnTo>
                    <a:pt x="180" y="54"/>
                  </a:lnTo>
                  <a:lnTo>
                    <a:pt x="180" y="54"/>
                  </a:lnTo>
                  <a:lnTo>
                    <a:pt x="180" y="54"/>
                  </a:lnTo>
                  <a:lnTo>
                    <a:pt x="182" y="54"/>
                  </a:lnTo>
                  <a:lnTo>
                    <a:pt x="182" y="54"/>
                  </a:lnTo>
                  <a:lnTo>
                    <a:pt x="182" y="54"/>
                  </a:lnTo>
                  <a:lnTo>
                    <a:pt x="185" y="54"/>
                  </a:lnTo>
                  <a:lnTo>
                    <a:pt x="185" y="54"/>
                  </a:lnTo>
                  <a:lnTo>
                    <a:pt x="185" y="57"/>
                  </a:lnTo>
                  <a:lnTo>
                    <a:pt x="185" y="57"/>
                  </a:lnTo>
                  <a:lnTo>
                    <a:pt x="187" y="57"/>
                  </a:lnTo>
                  <a:lnTo>
                    <a:pt x="187" y="57"/>
                  </a:lnTo>
                  <a:lnTo>
                    <a:pt x="187" y="54"/>
                  </a:lnTo>
                  <a:lnTo>
                    <a:pt x="187" y="54"/>
                  </a:lnTo>
                  <a:lnTo>
                    <a:pt x="189" y="54"/>
                  </a:lnTo>
                  <a:lnTo>
                    <a:pt x="189" y="54"/>
                  </a:lnTo>
                  <a:lnTo>
                    <a:pt x="192" y="54"/>
                  </a:lnTo>
                  <a:lnTo>
                    <a:pt x="192" y="57"/>
                  </a:lnTo>
                  <a:lnTo>
                    <a:pt x="192" y="57"/>
                  </a:lnTo>
                  <a:lnTo>
                    <a:pt x="192" y="57"/>
                  </a:lnTo>
                  <a:lnTo>
                    <a:pt x="192" y="54"/>
                  </a:lnTo>
                  <a:lnTo>
                    <a:pt x="194" y="54"/>
                  </a:lnTo>
                  <a:lnTo>
                    <a:pt x="194" y="54"/>
                  </a:lnTo>
                  <a:lnTo>
                    <a:pt x="196" y="54"/>
                  </a:lnTo>
                  <a:lnTo>
                    <a:pt x="196" y="57"/>
                  </a:lnTo>
                  <a:lnTo>
                    <a:pt x="196" y="57"/>
                  </a:lnTo>
                  <a:lnTo>
                    <a:pt x="196" y="57"/>
                  </a:lnTo>
                  <a:lnTo>
                    <a:pt x="199" y="57"/>
                  </a:lnTo>
                  <a:lnTo>
                    <a:pt x="199" y="57"/>
                  </a:lnTo>
                  <a:lnTo>
                    <a:pt x="199" y="57"/>
                  </a:lnTo>
                  <a:lnTo>
                    <a:pt x="199" y="57"/>
                  </a:lnTo>
                  <a:lnTo>
                    <a:pt x="199" y="59"/>
                  </a:lnTo>
                  <a:lnTo>
                    <a:pt x="201" y="59"/>
                  </a:lnTo>
                  <a:lnTo>
                    <a:pt x="201" y="59"/>
                  </a:lnTo>
                  <a:lnTo>
                    <a:pt x="201" y="59"/>
                  </a:lnTo>
                  <a:lnTo>
                    <a:pt x="204" y="59"/>
                  </a:lnTo>
                  <a:lnTo>
                    <a:pt x="204" y="61"/>
                  </a:lnTo>
                  <a:lnTo>
                    <a:pt x="204" y="61"/>
                  </a:lnTo>
                  <a:lnTo>
                    <a:pt x="204" y="61"/>
                  </a:lnTo>
                  <a:lnTo>
                    <a:pt x="206" y="61"/>
                  </a:lnTo>
                  <a:lnTo>
                    <a:pt x="206" y="59"/>
                  </a:lnTo>
                  <a:lnTo>
                    <a:pt x="206" y="59"/>
                  </a:lnTo>
                  <a:lnTo>
                    <a:pt x="206" y="59"/>
                  </a:lnTo>
                  <a:lnTo>
                    <a:pt x="208" y="59"/>
                  </a:lnTo>
                  <a:lnTo>
                    <a:pt x="208" y="59"/>
                  </a:lnTo>
                  <a:lnTo>
                    <a:pt x="208" y="59"/>
                  </a:lnTo>
                  <a:lnTo>
                    <a:pt x="211" y="59"/>
                  </a:lnTo>
                  <a:lnTo>
                    <a:pt x="211" y="57"/>
                  </a:lnTo>
                  <a:lnTo>
                    <a:pt x="211" y="57"/>
                  </a:lnTo>
                  <a:lnTo>
                    <a:pt x="211" y="57"/>
                  </a:lnTo>
                  <a:lnTo>
                    <a:pt x="211" y="57"/>
                  </a:lnTo>
                  <a:lnTo>
                    <a:pt x="211" y="57"/>
                  </a:lnTo>
                  <a:lnTo>
                    <a:pt x="211" y="54"/>
                  </a:lnTo>
                  <a:lnTo>
                    <a:pt x="211" y="54"/>
                  </a:lnTo>
                  <a:lnTo>
                    <a:pt x="213" y="54"/>
                  </a:lnTo>
                  <a:lnTo>
                    <a:pt x="213" y="54"/>
                  </a:lnTo>
                  <a:lnTo>
                    <a:pt x="213" y="54"/>
                  </a:lnTo>
                  <a:lnTo>
                    <a:pt x="213" y="54"/>
                  </a:lnTo>
                  <a:lnTo>
                    <a:pt x="215" y="54"/>
                  </a:lnTo>
                  <a:lnTo>
                    <a:pt x="215" y="54"/>
                  </a:lnTo>
                  <a:lnTo>
                    <a:pt x="215" y="54"/>
                  </a:lnTo>
                  <a:lnTo>
                    <a:pt x="218" y="54"/>
                  </a:lnTo>
                  <a:lnTo>
                    <a:pt x="218" y="54"/>
                  </a:lnTo>
                  <a:lnTo>
                    <a:pt x="218" y="54"/>
                  </a:lnTo>
                  <a:lnTo>
                    <a:pt x="218" y="54"/>
                  </a:lnTo>
                  <a:lnTo>
                    <a:pt x="218" y="52"/>
                  </a:lnTo>
                  <a:lnTo>
                    <a:pt x="220" y="52"/>
                  </a:lnTo>
                  <a:lnTo>
                    <a:pt x="220" y="52"/>
                  </a:lnTo>
                  <a:lnTo>
                    <a:pt x="220" y="52"/>
                  </a:lnTo>
                  <a:lnTo>
                    <a:pt x="220" y="52"/>
                  </a:lnTo>
                  <a:lnTo>
                    <a:pt x="223" y="52"/>
                  </a:lnTo>
                  <a:lnTo>
                    <a:pt x="223" y="52"/>
                  </a:lnTo>
                  <a:lnTo>
                    <a:pt x="223" y="50"/>
                  </a:lnTo>
                  <a:lnTo>
                    <a:pt x="223" y="50"/>
                  </a:lnTo>
                  <a:lnTo>
                    <a:pt x="223" y="50"/>
                  </a:lnTo>
                  <a:lnTo>
                    <a:pt x="225" y="50"/>
                  </a:lnTo>
                  <a:lnTo>
                    <a:pt x="225" y="47"/>
                  </a:lnTo>
                  <a:lnTo>
                    <a:pt x="225" y="47"/>
                  </a:lnTo>
                  <a:lnTo>
                    <a:pt x="225" y="47"/>
                  </a:lnTo>
                  <a:lnTo>
                    <a:pt x="225" y="47"/>
                  </a:lnTo>
                  <a:lnTo>
                    <a:pt x="225" y="45"/>
                  </a:lnTo>
                  <a:lnTo>
                    <a:pt x="225" y="45"/>
                  </a:lnTo>
                  <a:lnTo>
                    <a:pt x="225" y="45"/>
                  </a:lnTo>
                  <a:lnTo>
                    <a:pt x="225" y="42"/>
                  </a:lnTo>
                  <a:lnTo>
                    <a:pt x="225" y="42"/>
                  </a:lnTo>
                  <a:lnTo>
                    <a:pt x="225" y="42"/>
                  </a:lnTo>
                  <a:lnTo>
                    <a:pt x="225" y="42"/>
                  </a:lnTo>
                  <a:lnTo>
                    <a:pt x="227" y="42"/>
                  </a:lnTo>
                  <a:lnTo>
                    <a:pt x="227" y="40"/>
                  </a:lnTo>
                  <a:lnTo>
                    <a:pt x="225" y="40"/>
                  </a:lnTo>
                  <a:lnTo>
                    <a:pt x="225" y="40"/>
                  </a:lnTo>
                  <a:lnTo>
                    <a:pt x="225" y="40"/>
                  </a:lnTo>
                  <a:lnTo>
                    <a:pt x="225" y="40"/>
                  </a:lnTo>
                  <a:lnTo>
                    <a:pt x="223" y="40"/>
                  </a:lnTo>
                  <a:lnTo>
                    <a:pt x="223" y="40"/>
                  </a:lnTo>
                  <a:lnTo>
                    <a:pt x="223" y="38"/>
                  </a:lnTo>
                  <a:lnTo>
                    <a:pt x="220" y="38"/>
                  </a:lnTo>
                  <a:lnTo>
                    <a:pt x="220" y="38"/>
                  </a:lnTo>
                  <a:lnTo>
                    <a:pt x="220" y="38"/>
                  </a:lnTo>
                  <a:lnTo>
                    <a:pt x="220" y="35"/>
                  </a:lnTo>
                  <a:lnTo>
                    <a:pt x="220" y="35"/>
                  </a:lnTo>
                  <a:lnTo>
                    <a:pt x="220" y="35"/>
                  </a:lnTo>
                  <a:lnTo>
                    <a:pt x="218" y="35"/>
                  </a:lnTo>
                  <a:lnTo>
                    <a:pt x="218" y="33"/>
                  </a:lnTo>
                  <a:lnTo>
                    <a:pt x="218" y="33"/>
                  </a:lnTo>
                  <a:lnTo>
                    <a:pt x="220" y="33"/>
                  </a:lnTo>
                  <a:lnTo>
                    <a:pt x="220" y="33"/>
                  </a:lnTo>
                  <a:lnTo>
                    <a:pt x="218" y="33"/>
                  </a:lnTo>
                  <a:lnTo>
                    <a:pt x="218" y="31"/>
                  </a:lnTo>
                  <a:lnTo>
                    <a:pt x="218" y="31"/>
                  </a:lnTo>
                  <a:lnTo>
                    <a:pt x="218" y="31"/>
                  </a:lnTo>
                  <a:lnTo>
                    <a:pt x="218" y="31"/>
                  </a:lnTo>
                  <a:lnTo>
                    <a:pt x="218" y="28"/>
                  </a:lnTo>
                  <a:lnTo>
                    <a:pt x="215" y="28"/>
                  </a:lnTo>
                  <a:lnTo>
                    <a:pt x="215" y="28"/>
                  </a:lnTo>
                  <a:lnTo>
                    <a:pt x="218" y="28"/>
                  </a:lnTo>
                  <a:lnTo>
                    <a:pt x="218" y="26"/>
                  </a:lnTo>
                  <a:lnTo>
                    <a:pt x="218" y="26"/>
                  </a:lnTo>
                  <a:lnTo>
                    <a:pt x="218" y="26"/>
                  </a:lnTo>
                  <a:lnTo>
                    <a:pt x="218" y="23"/>
                  </a:lnTo>
                  <a:lnTo>
                    <a:pt x="218" y="23"/>
                  </a:lnTo>
                  <a:lnTo>
                    <a:pt x="218" y="23"/>
                  </a:lnTo>
                  <a:lnTo>
                    <a:pt x="218" y="23"/>
                  </a:lnTo>
                  <a:lnTo>
                    <a:pt x="218" y="21"/>
                  </a:lnTo>
                  <a:lnTo>
                    <a:pt x="218" y="21"/>
                  </a:lnTo>
                  <a:lnTo>
                    <a:pt x="218" y="19"/>
                  </a:lnTo>
                  <a:lnTo>
                    <a:pt x="220" y="19"/>
                  </a:lnTo>
                  <a:lnTo>
                    <a:pt x="220" y="19"/>
                  </a:lnTo>
                  <a:lnTo>
                    <a:pt x="220" y="19"/>
                  </a:lnTo>
                  <a:lnTo>
                    <a:pt x="220" y="16"/>
                  </a:lnTo>
                  <a:lnTo>
                    <a:pt x="220" y="16"/>
                  </a:lnTo>
                  <a:lnTo>
                    <a:pt x="223" y="16"/>
                  </a:lnTo>
                  <a:lnTo>
                    <a:pt x="223" y="16"/>
                  </a:lnTo>
                  <a:lnTo>
                    <a:pt x="225" y="16"/>
                  </a:lnTo>
                  <a:lnTo>
                    <a:pt x="225" y="16"/>
                  </a:lnTo>
                  <a:lnTo>
                    <a:pt x="225" y="16"/>
                  </a:lnTo>
                  <a:lnTo>
                    <a:pt x="225" y="14"/>
                  </a:lnTo>
                  <a:lnTo>
                    <a:pt x="225" y="14"/>
                  </a:lnTo>
                  <a:lnTo>
                    <a:pt x="225" y="14"/>
                  </a:lnTo>
                  <a:lnTo>
                    <a:pt x="225" y="14"/>
                  </a:lnTo>
                  <a:lnTo>
                    <a:pt x="225" y="12"/>
                  </a:lnTo>
                  <a:lnTo>
                    <a:pt x="225" y="12"/>
                  </a:lnTo>
                  <a:lnTo>
                    <a:pt x="227" y="12"/>
                  </a:lnTo>
                  <a:lnTo>
                    <a:pt x="227" y="9"/>
                  </a:lnTo>
                  <a:lnTo>
                    <a:pt x="227" y="9"/>
                  </a:lnTo>
                  <a:lnTo>
                    <a:pt x="227" y="9"/>
                  </a:lnTo>
                  <a:lnTo>
                    <a:pt x="230" y="9"/>
                  </a:lnTo>
                  <a:lnTo>
                    <a:pt x="230" y="9"/>
                  </a:lnTo>
                  <a:lnTo>
                    <a:pt x="230" y="9"/>
                  </a:lnTo>
                  <a:lnTo>
                    <a:pt x="232" y="9"/>
                  </a:lnTo>
                  <a:lnTo>
                    <a:pt x="232" y="9"/>
                  </a:lnTo>
                  <a:lnTo>
                    <a:pt x="232" y="9"/>
                  </a:lnTo>
                  <a:lnTo>
                    <a:pt x="234" y="9"/>
                  </a:lnTo>
                  <a:lnTo>
                    <a:pt x="234" y="7"/>
                  </a:lnTo>
                  <a:lnTo>
                    <a:pt x="234" y="7"/>
                  </a:lnTo>
                  <a:lnTo>
                    <a:pt x="237" y="7"/>
                  </a:lnTo>
                  <a:lnTo>
                    <a:pt x="237" y="7"/>
                  </a:lnTo>
                  <a:lnTo>
                    <a:pt x="237" y="5"/>
                  </a:lnTo>
                  <a:lnTo>
                    <a:pt x="237" y="5"/>
                  </a:lnTo>
                  <a:lnTo>
                    <a:pt x="237" y="5"/>
                  </a:lnTo>
                  <a:lnTo>
                    <a:pt x="237" y="2"/>
                  </a:lnTo>
                  <a:lnTo>
                    <a:pt x="237" y="2"/>
                  </a:lnTo>
                  <a:lnTo>
                    <a:pt x="237" y="2"/>
                  </a:lnTo>
                  <a:lnTo>
                    <a:pt x="239" y="2"/>
                  </a:lnTo>
                  <a:lnTo>
                    <a:pt x="239" y="2"/>
                  </a:lnTo>
                  <a:lnTo>
                    <a:pt x="239" y="0"/>
                  </a:lnTo>
                  <a:lnTo>
                    <a:pt x="239" y="0"/>
                  </a:lnTo>
                  <a:lnTo>
                    <a:pt x="239" y="0"/>
                  </a:lnTo>
                  <a:lnTo>
                    <a:pt x="23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5" name="Freeform 111"/>
            <p:cNvSpPr>
              <a:spLocks/>
            </p:cNvSpPr>
            <p:nvPr/>
          </p:nvSpPr>
          <p:spPr bwMode="auto">
            <a:xfrm>
              <a:off x="5647289" y="4101307"/>
              <a:ext cx="411118" cy="1015951"/>
            </a:xfrm>
            <a:custGeom>
              <a:avLst/>
              <a:gdLst/>
              <a:ahLst/>
              <a:cxnLst>
                <a:cxn ang="0">
                  <a:pos x="120" y="273"/>
                </a:cxn>
                <a:cxn ang="0">
                  <a:pos x="135" y="294"/>
                </a:cxn>
                <a:cxn ang="0">
                  <a:pos x="144" y="308"/>
                </a:cxn>
                <a:cxn ang="0">
                  <a:pos x="137" y="332"/>
                </a:cxn>
                <a:cxn ang="0">
                  <a:pos x="132" y="353"/>
                </a:cxn>
                <a:cxn ang="0">
                  <a:pos x="149" y="372"/>
                </a:cxn>
                <a:cxn ang="0">
                  <a:pos x="151" y="403"/>
                </a:cxn>
                <a:cxn ang="0">
                  <a:pos x="161" y="425"/>
                </a:cxn>
                <a:cxn ang="0">
                  <a:pos x="146" y="446"/>
                </a:cxn>
                <a:cxn ang="0">
                  <a:pos x="137" y="472"/>
                </a:cxn>
                <a:cxn ang="0">
                  <a:pos x="132" y="446"/>
                </a:cxn>
                <a:cxn ang="0">
                  <a:pos x="137" y="432"/>
                </a:cxn>
                <a:cxn ang="0">
                  <a:pos x="132" y="441"/>
                </a:cxn>
                <a:cxn ang="0">
                  <a:pos x="130" y="422"/>
                </a:cxn>
                <a:cxn ang="0">
                  <a:pos x="130" y="415"/>
                </a:cxn>
                <a:cxn ang="0">
                  <a:pos x="123" y="413"/>
                </a:cxn>
                <a:cxn ang="0">
                  <a:pos x="132" y="401"/>
                </a:cxn>
                <a:cxn ang="0">
                  <a:pos x="137" y="391"/>
                </a:cxn>
                <a:cxn ang="0">
                  <a:pos x="125" y="375"/>
                </a:cxn>
                <a:cxn ang="0">
                  <a:pos x="120" y="349"/>
                </a:cxn>
                <a:cxn ang="0">
                  <a:pos x="118" y="325"/>
                </a:cxn>
                <a:cxn ang="0">
                  <a:pos x="111" y="304"/>
                </a:cxn>
                <a:cxn ang="0">
                  <a:pos x="101" y="292"/>
                </a:cxn>
                <a:cxn ang="0">
                  <a:pos x="85" y="311"/>
                </a:cxn>
                <a:cxn ang="0">
                  <a:pos x="66" y="327"/>
                </a:cxn>
                <a:cxn ang="0">
                  <a:pos x="49" y="323"/>
                </a:cxn>
                <a:cxn ang="0">
                  <a:pos x="45" y="304"/>
                </a:cxn>
                <a:cxn ang="0">
                  <a:pos x="49" y="275"/>
                </a:cxn>
                <a:cxn ang="0">
                  <a:pos x="42" y="254"/>
                </a:cxn>
                <a:cxn ang="0">
                  <a:pos x="30" y="240"/>
                </a:cxn>
                <a:cxn ang="0">
                  <a:pos x="26" y="223"/>
                </a:cxn>
                <a:cxn ang="0">
                  <a:pos x="16" y="223"/>
                </a:cxn>
                <a:cxn ang="0">
                  <a:pos x="4" y="199"/>
                </a:cxn>
                <a:cxn ang="0">
                  <a:pos x="9" y="183"/>
                </a:cxn>
                <a:cxn ang="0">
                  <a:pos x="14" y="164"/>
                </a:cxn>
                <a:cxn ang="0">
                  <a:pos x="19" y="145"/>
                </a:cxn>
                <a:cxn ang="0">
                  <a:pos x="26" y="116"/>
                </a:cxn>
                <a:cxn ang="0">
                  <a:pos x="42" y="119"/>
                </a:cxn>
                <a:cxn ang="0">
                  <a:pos x="52" y="93"/>
                </a:cxn>
                <a:cxn ang="0">
                  <a:pos x="59" y="71"/>
                </a:cxn>
                <a:cxn ang="0">
                  <a:pos x="64" y="48"/>
                </a:cxn>
                <a:cxn ang="0">
                  <a:pos x="85" y="34"/>
                </a:cxn>
                <a:cxn ang="0">
                  <a:pos x="106" y="36"/>
                </a:cxn>
                <a:cxn ang="0">
                  <a:pos x="109" y="17"/>
                </a:cxn>
                <a:cxn ang="0">
                  <a:pos x="118" y="5"/>
                </a:cxn>
                <a:cxn ang="0">
                  <a:pos x="130" y="24"/>
                </a:cxn>
                <a:cxn ang="0">
                  <a:pos x="142" y="43"/>
                </a:cxn>
                <a:cxn ang="0">
                  <a:pos x="139" y="69"/>
                </a:cxn>
                <a:cxn ang="0">
                  <a:pos x="123" y="83"/>
                </a:cxn>
                <a:cxn ang="0">
                  <a:pos x="116" y="105"/>
                </a:cxn>
                <a:cxn ang="0">
                  <a:pos x="120" y="116"/>
                </a:cxn>
                <a:cxn ang="0">
                  <a:pos x="142" y="116"/>
                </a:cxn>
                <a:cxn ang="0">
                  <a:pos x="149" y="138"/>
                </a:cxn>
                <a:cxn ang="0">
                  <a:pos x="154" y="154"/>
                </a:cxn>
                <a:cxn ang="0">
                  <a:pos x="165" y="164"/>
                </a:cxn>
                <a:cxn ang="0">
                  <a:pos x="177" y="180"/>
                </a:cxn>
                <a:cxn ang="0">
                  <a:pos x="189" y="180"/>
                </a:cxn>
                <a:cxn ang="0">
                  <a:pos x="177" y="195"/>
                </a:cxn>
                <a:cxn ang="0">
                  <a:pos x="158" y="209"/>
                </a:cxn>
                <a:cxn ang="0">
                  <a:pos x="146" y="223"/>
                </a:cxn>
                <a:cxn ang="0">
                  <a:pos x="125" y="225"/>
                </a:cxn>
                <a:cxn ang="0">
                  <a:pos x="118" y="249"/>
                </a:cxn>
              </a:cxnLst>
              <a:rect l="0" t="0" r="r" b="b"/>
              <a:pathLst>
                <a:path w="191" h="472">
                  <a:moveTo>
                    <a:pt x="111" y="254"/>
                  </a:moveTo>
                  <a:lnTo>
                    <a:pt x="111" y="256"/>
                  </a:lnTo>
                  <a:lnTo>
                    <a:pt x="111" y="256"/>
                  </a:lnTo>
                  <a:lnTo>
                    <a:pt x="113" y="256"/>
                  </a:lnTo>
                  <a:lnTo>
                    <a:pt x="113" y="259"/>
                  </a:lnTo>
                  <a:lnTo>
                    <a:pt x="113" y="259"/>
                  </a:lnTo>
                  <a:lnTo>
                    <a:pt x="113" y="261"/>
                  </a:lnTo>
                  <a:lnTo>
                    <a:pt x="113" y="261"/>
                  </a:lnTo>
                  <a:lnTo>
                    <a:pt x="113" y="261"/>
                  </a:lnTo>
                  <a:lnTo>
                    <a:pt x="116" y="261"/>
                  </a:lnTo>
                  <a:lnTo>
                    <a:pt x="116" y="261"/>
                  </a:lnTo>
                  <a:lnTo>
                    <a:pt x="116" y="259"/>
                  </a:lnTo>
                  <a:lnTo>
                    <a:pt x="116" y="259"/>
                  </a:lnTo>
                  <a:lnTo>
                    <a:pt x="116" y="259"/>
                  </a:lnTo>
                  <a:lnTo>
                    <a:pt x="116" y="261"/>
                  </a:lnTo>
                  <a:lnTo>
                    <a:pt x="116" y="261"/>
                  </a:lnTo>
                  <a:lnTo>
                    <a:pt x="116" y="263"/>
                  </a:lnTo>
                  <a:lnTo>
                    <a:pt x="118" y="263"/>
                  </a:lnTo>
                  <a:lnTo>
                    <a:pt x="118" y="263"/>
                  </a:lnTo>
                  <a:lnTo>
                    <a:pt x="118" y="263"/>
                  </a:lnTo>
                  <a:lnTo>
                    <a:pt x="118" y="263"/>
                  </a:lnTo>
                  <a:lnTo>
                    <a:pt x="118" y="266"/>
                  </a:lnTo>
                  <a:lnTo>
                    <a:pt x="118" y="266"/>
                  </a:lnTo>
                  <a:lnTo>
                    <a:pt x="118" y="268"/>
                  </a:lnTo>
                  <a:lnTo>
                    <a:pt x="118" y="268"/>
                  </a:lnTo>
                  <a:lnTo>
                    <a:pt x="118" y="268"/>
                  </a:lnTo>
                  <a:lnTo>
                    <a:pt x="118" y="268"/>
                  </a:lnTo>
                  <a:lnTo>
                    <a:pt x="118" y="271"/>
                  </a:lnTo>
                  <a:lnTo>
                    <a:pt x="118" y="271"/>
                  </a:lnTo>
                  <a:lnTo>
                    <a:pt x="118" y="271"/>
                  </a:lnTo>
                  <a:lnTo>
                    <a:pt x="118" y="273"/>
                  </a:lnTo>
                  <a:lnTo>
                    <a:pt x="118" y="273"/>
                  </a:lnTo>
                  <a:lnTo>
                    <a:pt x="118" y="273"/>
                  </a:lnTo>
                  <a:lnTo>
                    <a:pt x="118" y="273"/>
                  </a:lnTo>
                  <a:lnTo>
                    <a:pt x="118" y="273"/>
                  </a:lnTo>
                  <a:lnTo>
                    <a:pt x="120" y="273"/>
                  </a:lnTo>
                  <a:lnTo>
                    <a:pt x="120" y="275"/>
                  </a:lnTo>
                  <a:lnTo>
                    <a:pt x="120" y="275"/>
                  </a:lnTo>
                  <a:lnTo>
                    <a:pt x="120" y="275"/>
                  </a:lnTo>
                  <a:lnTo>
                    <a:pt x="120" y="278"/>
                  </a:lnTo>
                  <a:lnTo>
                    <a:pt x="123" y="278"/>
                  </a:lnTo>
                  <a:lnTo>
                    <a:pt x="123" y="278"/>
                  </a:lnTo>
                  <a:lnTo>
                    <a:pt x="123" y="278"/>
                  </a:lnTo>
                  <a:lnTo>
                    <a:pt x="123" y="280"/>
                  </a:lnTo>
                  <a:lnTo>
                    <a:pt x="123" y="280"/>
                  </a:lnTo>
                  <a:lnTo>
                    <a:pt x="123" y="280"/>
                  </a:lnTo>
                  <a:lnTo>
                    <a:pt x="125" y="280"/>
                  </a:lnTo>
                  <a:lnTo>
                    <a:pt x="125" y="282"/>
                  </a:lnTo>
                  <a:lnTo>
                    <a:pt x="125" y="282"/>
                  </a:lnTo>
                  <a:lnTo>
                    <a:pt x="125" y="282"/>
                  </a:lnTo>
                  <a:lnTo>
                    <a:pt x="125" y="282"/>
                  </a:lnTo>
                  <a:lnTo>
                    <a:pt x="125" y="282"/>
                  </a:lnTo>
                  <a:lnTo>
                    <a:pt x="128" y="282"/>
                  </a:lnTo>
                  <a:lnTo>
                    <a:pt x="128" y="285"/>
                  </a:lnTo>
                  <a:lnTo>
                    <a:pt x="128" y="285"/>
                  </a:lnTo>
                  <a:lnTo>
                    <a:pt x="128" y="285"/>
                  </a:lnTo>
                  <a:lnTo>
                    <a:pt x="128" y="287"/>
                  </a:lnTo>
                  <a:lnTo>
                    <a:pt x="130" y="287"/>
                  </a:lnTo>
                  <a:lnTo>
                    <a:pt x="130" y="287"/>
                  </a:lnTo>
                  <a:lnTo>
                    <a:pt x="130" y="287"/>
                  </a:lnTo>
                  <a:lnTo>
                    <a:pt x="130" y="289"/>
                  </a:lnTo>
                  <a:lnTo>
                    <a:pt x="130" y="289"/>
                  </a:lnTo>
                  <a:lnTo>
                    <a:pt x="130" y="289"/>
                  </a:lnTo>
                  <a:lnTo>
                    <a:pt x="130" y="292"/>
                  </a:lnTo>
                  <a:lnTo>
                    <a:pt x="132" y="292"/>
                  </a:lnTo>
                  <a:lnTo>
                    <a:pt x="132" y="292"/>
                  </a:lnTo>
                  <a:lnTo>
                    <a:pt x="132" y="292"/>
                  </a:lnTo>
                  <a:lnTo>
                    <a:pt x="132" y="292"/>
                  </a:lnTo>
                  <a:lnTo>
                    <a:pt x="135" y="292"/>
                  </a:lnTo>
                  <a:lnTo>
                    <a:pt x="135" y="294"/>
                  </a:lnTo>
                  <a:lnTo>
                    <a:pt x="135" y="294"/>
                  </a:lnTo>
                  <a:lnTo>
                    <a:pt x="135" y="294"/>
                  </a:lnTo>
                  <a:lnTo>
                    <a:pt x="135" y="294"/>
                  </a:lnTo>
                  <a:lnTo>
                    <a:pt x="137" y="294"/>
                  </a:lnTo>
                  <a:lnTo>
                    <a:pt x="137" y="297"/>
                  </a:lnTo>
                  <a:lnTo>
                    <a:pt x="135" y="297"/>
                  </a:lnTo>
                  <a:lnTo>
                    <a:pt x="135" y="297"/>
                  </a:lnTo>
                  <a:lnTo>
                    <a:pt x="137" y="297"/>
                  </a:lnTo>
                  <a:lnTo>
                    <a:pt x="137" y="299"/>
                  </a:lnTo>
                  <a:lnTo>
                    <a:pt x="135" y="299"/>
                  </a:lnTo>
                  <a:lnTo>
                    <a:pt x="135" y="299"/>
                  </a:lnTo>
                  <a:lnTo>
                    <a:pt x="135" y="299"/>
                  </a:lnTo>
                  <a:lnTo>
                    <a:pt x="135" y="301"/>
                  </a:lnTo>
                  <a:lnTo>
                    <a:pt x="135" y="301"/>
                  </a:lnTo>
                  <a:lnTo>
                    <a:pt x="135" y="301"/>
                  </a:lnTo>
                  <a:lnTo>
                    <a:pt x="137" y="301"/>
                  </a:lnTo>
                  <a:lnTo>
                    <a:pt x="137" y="304"/>
                  </a:lnTo>
                  <a:lnTo>
                    <a:pt x="137" y="304"/>
                  </a:lnTo>
                  <a:lnTo>
                    <a:pt x="137" y="304"/>
                  </a:lnTo>
                  <a:lnTo>
                    <a:pt x="137" y="304"/>
                  </a:lnTo>
                  <a:lnTo>
                    <a:pt x="137" y="304"/>
                  </a:lnTo>
                  <a:lnTo>
                    <a:pt x="137" y="306"/>
                  </a:lnTo>
                  <a:lnTo>
                    <a:pt x="137" y="306"/>
                  </a:lnTo>
                  <a:lnTo>
                    <a:pt x="139" y="306"/>
                  </a:lnTo>
                  <a:lnTo>
                    <a:pt x="139" y="308"/>
                  </a:lnTo>
                  <a:lnTo>
                    <a:pt x="139" y="308"/>
                  </a:lnTo>
                  <a:lnTo>
                    <a:pt x="139" y="311"/>
                  </a:lnTo>
                  <a:lnTo>
                    <a:pt x="139" y="311"/>
                  </a:lnTo>
                  <a:lnTo>
                    <a:pt x="139" y="311"/>
                  </a:lnTo>
                  <a:lnTo>
                    <a:pt x="142" y="311"/>
                  </a:lnTo>
                  <a:lnTo>
                    <a:pt x="142" y="311"/>
                  </a:lnTo>
                  <a:lnTo>
                    <a:pt x="142" y="311"/>
                  </a:lnTo>
                  <a:lnTo>
                    <a:pt x="142" y="308"/>
                  </a:lnTo>
                  <a:lnTo>
                    <a:pt x="142" y="308"/>
                  </a:lnTo>
                  <a:lnTo>
                    <a:pt x="142" y="308"/>
                  </a:lnTo>
                  <a:lnTo>
                    <a:pt x="144" y="308"/>
                  </a:lnTo>
                  <a:lnTo>
                    <a:pt x="144" y="308"/>
                  </a:lnTo>
                  <a:lnTo>
                    <a:pt x="144" y="308"/>
                  </a:lnTo>
                  <a:lnTo>
                    <a:pt x="144" y="311"/>
                  </a:lnTo>
                  <a:lnTo>
                    <a:pt x="144" y="311"/>
                  </a:lnTo>
                  <a:lnTo>
                    <a:pt x="144" y="313"/>
                  </a:lnTo>
                  <a:lnTo>
                    <a:pt x="144" y="313"/>
                  </a:lnTo>
                  <a:lnTo>
                    <a:pt x="144" y="313"/>
                  </a:lnTo>
                  <a:lnTo>
                    <a:pt x="144" y="313"/>
                  </a:lnTo>
                  <a:lnTo>
                    <a:pt x="142" y="313"/>
                  </a:lnTo>
                  <a:lnTo>
                    <a:pt x="142" y="316"/>
                  </a:lnTo>
                  <a:lnTo>
                    <a:pt x="142" y="316"/>
                  </a:lnTo>
                  <a:lnTo>
                    <a:pt x="142" y="316"/>
                  </a:lnTo>
                  <a:lnTo>
                    <a:pt x="139" y="316"/>
                  </a:lnTo>
                  <a:lnTo>
                    <a:pt x="139" y="316"/>
                  </a:lnTo>
                  <a:lnTo>
                    <a:pt x="139" y="316"/>
                  </a:lnTo>
                  <a:lnTo>
                    <a:pt x="137" y="316"/>
                  </a:lnTo>
                  <a:lnTo>
                    <a:pt x="137" y="318"/>
                  </a:lnTo>
                  <a:lnTo>
                    <a:pt x="137" y="318"/>
                  </a:lnTo>
                  <a:lnTo>
                    <a:pt x="137" y="318"/>
                  </a:lnTo>
                  <a:lnTo>
                    <a:pt x="137" y="318"/>
                  </a:lnTo>
                  <a:lnTo>
                    <a:pt x="137" y="320"/>
                  </a:lnTo>
                  <a:lnTo>
                    <a:pt x="137" y="320"/>
                  </a:lnTo>
                  <a:lnTo>
                    <a:pt x="137" y="320"/>
                  </a:lnTo>
                  <a:lnTo>
                    <a:pt x="137" y="323"/>
                  </a:lnTo>
                  <a:lnTo>
                    <a:pt x="137" y="323"/>
                  </a:lnTo>
                  <a:lnTo>
                    <a:pt x="137" y="323"/>
                  </a:lnTo>
                  <a:lnTo>
                    <a:pt x="137" y="323"/>
                  </a:lnTo>
                  <a:lnTo>
                    <a:pt x="137" y="323"/>
                  </a:lnTo>
                  <a:lnTo>
                    <a:pt x="137" y="325"/>
                  </a:lnTo>
                  <a:lnTo>
                    <a:pt x="137" y="325"/>
                  </a:lnTo>
                  <a:lnTo>
                    <a:pt x="137" y="325"/>
                  </a:lnTo>
                  <a:lnTo>
                    <a:pt x="137" y="327"/>
                  </a:lnTo>
                  <a:lnTo>
                    <a:pt x="137" y="327"/>
                  </a:lnTo>
                  <a:lnTo>
                    <a:pt x="137" y="327"/>
                  </a:lnTo>
                  <a:lnTo>
                    <a:pt x="137" y="330"/>
                  </a:lnTo>
                  <a:lnTo>
                    <a:pt x="137" y="330"/>
                  </a:lnTo>
                  <a:lnTo>
                    <a:pt x="137" y="332"/>
                  </a:lnTo>
                  <a:lnTo>
                    <a:pt x="137" y="332"/>
                  </a:lnTo>
                  <a:lnTo>
                    <a:pt x="137" y="332"/>
                  </a:lnTo>
                  <a:lnTo>
                    <a:pt x="137" y="335"/>
                  </a:lnTo>
                  <a:lnTo>
                    <a:pt x="137" y="335"/>
                  </a:lnTo>
                  <a:lnTo>
                    <a:pt x="137" y="335"/>
                  </a:lnTo>
                  <a:lnTo>
                    <a:pt x="137" y="335"/>
                  </a:lnTo>
                  <a:lnTo>
                    <a:pt x="135" y="335"/>
                  </a:lnTo>
                  <a:lnTo>
                    <a:pt x="135" y="335"/>
                  </a:lnTo>
                  <a:lnTo>
                    <a:pt x="132" y="335"/>
                  </a:lnTo>
                  <a:lnTo>
                    <a:pt x="132" y="335"/>
                  </a:lnTo>
                  <a:lnTo>
                    <a:pt x="132" y="337"/>
                  </a:lnTo>
                  <a:lnTo>
                    <a:pt x="132" y="337"/>
                  </a:lnTo>
                  <a:lnTo>
                    <a:pt x="132" y="337"/>
                  </a:lnTo>
                  <a:lnTo>
                    <a:pt x="132" y="337"/>
                  </a:lnTo>
                  <a:lnTo>
                    <a:pt x="132" y="337"/>
                  </a:lnTo>
                  <a:lnTo>
                    <a:pt x="130" y="337"/>
                  </a:lnTo>
                  <a:lnTo>
                    <a:pt x="130" y="337"/>
                  </a:lnTo>
                  <a:lnTo>
                    <a:pt x="130" y="337"/>
                  </a:lnTo>
                  <a:lnTo>
                    <a:pt x="130" y="339"/>
                  </a:lnTo>
                  <a:lnTo>
                    <a:pt x="130" y="339"/>
                  </a:lnTo>
                  <a:lnTo>
                    <a:pt x="130" y="339"/>
                  </a:lnTo>
                  <a:lnTo>
                    <a:pt x="130" y="342"/>
                  </a:lnTo>
                  <a:lnTo>
                    <a:pt x="130" y="342"/>
                  </a:lnTo>
                  <a:lnTo>
                    <a:pt x="130" y="344"/>
                  </a:lnTo>
                  <a:lnTo>
                    <a:pt x="130" y="344"/>
                  </a:lnTo>
                  <a:lnTo>
                    <a:pt x="130" y="344"/>
                  </a:lnTo>
                  <a:lnTo>
                    <a:pt x="130" y="344"/>
                  </a:lnTo>
                  <a:lnTo>
                    <a:pt x="130" y="346"/>
                  </a:lnTo>
                  <a:lnTo>
                    <a:pt x="130" y="346"/>
                  </a:lnTo>
                  <a:lnTo>
                    <a:pt x="130" y="349"/>
                  </a:lnTo>
                  <a:lnTo>
                    <a:pt x="130" y="349"/>
                  </a:lnTo>
                  <a:lnTo>
                    <a:pt x="130" y="349"/>
                  </a:lnTo>
                  <a:lnTo>
                    <a:pt x="130" y="351"/>
                  </a:lnTo>
                  <a:lnTo>
                    <a:pt x="132" y="351"/>
                  </a:lnTo>
                  <a:lnTo>
                    <a:pt x="132" y="351"/>
                  </a:lnTo>
                  <a:lnTo>
                    <a:pt x="132" y="351"/>
                  </a:lnTo>
                  <a:lnTo>
                    <a:pt x="132" y="353"/>
                  </a:lnTo>
                  <a:lnTo>
                    <a:pt x="132" y="353"/>
                  </a:lnTo>
                  <a:lnTo>
                    <a:pt x="132" y="353"/>
                  </a:lnTo>
                  <a:lnTo>
                    <a:pt x="135" y="353"/>
                  </a:lnTo>
                  <a:lnTo>
                    <a:pt x="135" y="353"/>
                  </a:lnTo>
                  <a:lnTo>
                    <a:pt x="135" y="356"/>
                  </a:lnTo>
                  <a:lnTo>
                    <a:pt x="135" y="356"/>
                  </a:lnTo>
                  <a:lnTo>
                    <a:pt x="135" y="356"/>
                  </a:lnTo>
                  <a:lnTo>
                    <a:pt x="135" y="358"/>
                  </a:lnTo>
                  <a:lnTo>
                    <a:pt x="137" y="358"/>
                  </a:lnTo>
                  <a:lnTo>
                    <a:pt x="137" y="358"/>
                  </a:lnTo>
                  <a:lnTo>
                    <a:pt x="137" y="358"/>
                  </a:lnTo>
                  <a:lnTo>
                    <a:pt x="137" y="361"/>
                  </a:lnTo>
                  <a:lnTo>
                    <a:pt x="137" y="361"/>
                  </a:lnTo>
                  <a:lnTo>
                    <a:pt x="137" y="361"/>
                  </a:lnTo>
                  <a:lnTo>
                    <a:pt x="137" y="363"/>
                  </a:lnTo>
                  <a:lnTo>
                    <a:pt x="139" y="363"/>
                  </a:lnTo>
                  <a:lnTo>
                    <a:pt x="139" y="363"/>
                  </a:lnTo>
                  <a:lnTo>
                    <a:pt x="139" y="363"/>
                  </a:lnTo>
                  <a:lnTo>
                    <a:pt x="142" y="363"/>
                  </a:lnTo>
                  <a:lnTo>
                    <a:pt x="142" y="363"/>
                  </a:lnTo>
                  <a:lnTo>
                    <a:pt x="142" y="363"/>
                  </a:lnTo>
                  <a:lnTo>
                    <a:pt x="142" y="365"/>
                  </a:lnTo>
                  <a:lnTo>
                    <a:pt x="142" y="365"/>
                  </a:lnTo>
                  <a:lnTo>
                    <a:pt x="144" y="365"/>
                  </a:lnTo>
                  <a:lnTo>
                    <a:pt x="144" y="365"/>
                  </a:lnTo>
                  <a:lnTo>
                    <a:pt x="144" y="365"/>
                  </a:lnTo>
                  <a:lnTo>
                    <a:pt x="144" y="368"/>
                  </a:lnTo>
                  <a:lnTo>
                    <a:pt x="144" y="368"/>
                  </a:lnTo>
                  <a:lnTo>
                    <a:pt x="144" y="368"/>
                  </a:lnTo>
                  <a:lnTo>
                    <a:pt x="146" y="368"/>
                  </a:lnTo>
                  <a:lnTo>
                    <a:pt x="146" y="370"/>
                  </a:lnTo>
                  <a:lnTo>
                    <a:pt x="146" y="370"/>
                  </a:lnTo>
                  <a:lnTo>
                    <a:pt x="146" y="370"/>
                  </a:lnTo>
                  <a:lnTo>
                    <a:pt x="146" y="372"/>
                  </a:lnTo>
                  <a:lnTo>
                    <a:pt x="149" y="372"/>
                  </a:lnTo>
                  <a:lnTo>
                    <a:pt x="149" y="372"/>
                  </a:lnTo>
                  <a:lnTo>
                    <a:pt x="149" y="372"/>
                  </a:lnTo>
                  <a:lnTo>
                    <a:pt x="149" y="372"/>
                  </a:lnTo>
                  <a:lnTo>
                    <a:pt x="149" y="375"/>
                  </a:lnTo>
                  <a:lnTo>
                    <a:pt x="149" y="375"/>
                  </a:lnTo>
                  <a:lnTo>
                    <a:pt x="149" y="375"/>
                  </a:lnTo>
                  <a:lnTo>
                    <a:pt x="149" y="377"/>
                  </a:lnTo>
                  <a:lnTo>
                    <a:pt x="149" y="377"/>
                  </a:lnTo>
                  <a:lnTo>
                    <a:pt x="149" y="380"/>
                  </a:lnTo>
                  <a:lnTo>
                    <a:pt x="149" y="380"/>
                  </a:lnTo>
                  <a:lnTo>
                    <a:pt x="149" y="382"/>
                  </a:lnTo>
                  <a:lnTo>
                    <a:pt x="151" y="382"/>
                  </a:lnTo>
                  <a:lnTo>
                    <a:pt x="151" y="382"/>
                  </a:lnTo>
                  <a:lnTo>
                    <a:pt x="151" y="382"/>
                  </a:lnTo>
                  <a:lnTo>
                    <a:pt x="151" y="384"/>
                  </a:lnTo>
                  <a:lnTo>
                    <a:pt x="151" y="384"/>
                  </a:lnTo>
                  <a:lnTo>
                    <a:pt x="151" y="387"/>
                  </a:lnTo>
                  <a:lnTo>
                    <a:pt x="151" y="387"/>
                  </a:lnTo>
                  <a:lnTo>
                    <a:pt x="151" y="389"/>
                  </a:lnTo>
                  <a:lnTo>
                    <a:pt x="151" y="389"/>
                  </a:lnTo>
                  <a:lnTo>
                    <a:pt x="149" y="389"/>
                  </a:lnTo>
                  <a:lnTo>
                    <a:pt x="149" y="389"/>
                  </a:lnTo>
                  <a:lnTo>
                    <a:pt x="149" y="391"/>
                  </a:lnTo>
                  <a:lnTo>
                    <a:pt x="149" y="391"/>
                  </a:lnTo>
                  <a:lnTo>
                    <a:pt x="149" y="391"/>
                  </a:lnTo>
                  <a:lnTo>
                    <a:pt x="149" y="394"/>
                  </a:lnTo>
                  <a:lnTo>
                    <a:pt x="149" y="394"/>
                  </a:lnTo>
                  <a:lnTo>
                    <a:pt x="149" y="394"/>
                  </a:lnTo>
                  <a:lnTo>
                    <a:pt x="151" y="394"/>
                  </a:lnTo>
                  <a:lnTo>
                    <a:pt x="151" y="396"/>
                  </a:lnTo>
                  <a:lnTo>
                    <a:pt x="151" y="396"/>
                  </a:lnTo>
                  <a:lnTo>
                    <a:pt x="151" y="398"/>
                  </a:lnTo>
                  <a:lnTo>
                    <a:pt x="151" y="398"/>
                  </a:lnTo>
                  <a:lnTo>
                    <a:pt x="151" y="401"/>
                  </a:lnTo>
                  <a:lnTo>
                    <a:pt x="151" y="401"/>
                  </a:lnTo>
                  <a:lnTo>
                    <a:pt x="151" y="401"/>
                  </a:lnTo>
                  <a:lnTo>
                    <a:pt x="151" y="403"/>
                  </a:lnTo>
                  <a:lnTo>
                    <a:pt x="151" y="403"/>
                  </a:lnTo>
                  <a:lnTo>
                    <a:pt x="151" y="403"/>
                  </a:lnTo>
                  <a:lnTo>
                    <a:pt x="154" y="403"/>
                  </a:lnTo>
                  <a:lnTo>
                    <a:pt x="154" y="403"/>
                  </a:lnTo>
                  <a:lnTo>
                    <a:pt x="154" y="403"/>
                  </a:lnTo>
                  <a:lnTo>
                    <a:pt x="156" y="403"/>
                  </a:lnTo>
                  <a:lnTo>
                    <a:pt x="156" y="406"/>
                  </a:lnTo>
                  <a:lnTo>
                    <a:pt x="156" y="406"/>
                  </a:lnTo>
                  <a:lnTo>
                    <a:pt x="156" y="406"/>
                  </a:lnTo>
                  <a:lnTo>
                    <a:pt x="156" y="406"/>
                  </a:lnTo>
                  <a:lnTo>
                    <a:pt x="156" y="408"/>
                  </a:lnTo>
                  <a:lnTo>
                    <a:pt x="156" y="408"/>
                  </a:lnTo>
                  <a:lnTo>
                    <a:pt x="156" y="410"/>
                  </a:lnTo>
                  <a:lnTo>
                    <a:pt x="156" y="410"/>
                  </a:lnTo>
                  <a:lnTo>
                    <a:pt x="156" y="410"/>
                  </a:lnTo>
                  <a:lnTo>
                    <a:pt x="156" y="413"/>
                  </a:lnTo>
                  <a:lnTo>
                    <a:pt x="156" y="413"/>
                  </a:lnTo>
                  <a:lnTo>
                    <a:pt x="156" y="413"/>
                  </a:lnTo>
                  <a:lnTo>
                    <a:pt x="156" y="413"/>
                  </a:lnTo>
                  <a:lnTo>
                    <a:pt x="156" y="415"/>
                  </a:lnTo>
                  <a:lnTo>
                    <a:pt x="156" y="415"/>
                  </a:lnTo>
                  <a:lnTo>
                    <a:pt x="156" y="417"/>
                  </a:lnTo>
                  <a:lnTo>
                    <a:pt x="158" y="417"/>
                  </a:lnTo>
                  <a:lnTo>
                    <a:pt x="158" y="417"/>
                  </a:lnTo>
                  <a:lnTo>
                    <a:pt x="158" y="417"/>
                  </a:lnTo>
                  <a:lnTo>
                    <a:pt x="158" y="417"/>
                  </a:lnTo>
                  <a:lnTo>
                    <a:pt x="158" y="420"/>
                  </a:lnTo>
                  <a:lnTo>
                    <a:pt x="158" y="420"/>
                  </a:lnTo>
                  <a:lnTo>
                    <a:pt x="158" y="420"/>
                  </a:lnTo>
                  <a:lnTo>
                    <a:pt x="158" y="422"/>
                  </a:lnTo>
                  <a:lnTo>
                    <a:pt x="158" y="422"/>
                  </a:lnTo>
                  <a:lnTo>
                    <a:pt x="158" y="422"/>
                  </a:lnTo>
                  <a:lnTo>
                    <a:pt x="158" y="422"/>
                  </a:lnTo>
                  <a:lnTo>
                    <a:pt x="158" y="425"/>
                  </a:lnTo>
                  <a:lnTo>
                    <a:pt x="161" y="425"/>
                  </a:lnTo>
                  <a:lnTo>
                    <a:pt x="161" y="425"/>
                  </a:lnTo>
                  <a:lnTo>
                    <a:pt x="161" y="427"/>
                  </a:lnTo>
                  <a:lnTo>
                    <a:pt x="158" y="427"/>
                  </a:lnTo>
                  <a:lnTo>
                    <a:pt x="158" y="427"/>
                  </a:lnTo>
                  <a:lnTo>
                    <a:pt x="158" y="427"/>
                  </a:lnTo>
                  <a:lnTo>
                    <a:pt x="158" y="429"/>
                  </a:lnTo>
                  <a:lnTo>
                    <a:pt x="158" y="429"/>
                  </a:lnTo>
                  <a:lnTo>
                    <a:pt x="158" y="429"/>
                  </a:lnTo>
                  <a:lnTo>
                    <a:pt x="156" y="429"/>
                  </a:lnTo>
                  <a:lnTo>
                    <a:pt x="156" y="429"/>
                  </a:lnTo>
                  <a:lnTo>
                    <a:pt x="156" y="432"/>
                  </a:lnTo>
                  <a:lnTo>
                    <a:pt x="156" y="432"/>
                  </a:lnTo>
                  <a:lnTo>
                    <a:pt x="156" y="432"/>
                  </a:lnTo>
                  <a:lnTo>
                    <a:pt x="156" y="432"/>
                  </a:lnTo>
                  <a:lnTo>
                    <a:pt x="156" y="434"/>
                  </a:lnTo>
                  <a:lnTo>
                    <a:pt x="156" y="434"/>
                  </a:lnTo>
                  <a:lnTo>
                    <a:pt x="156" y="436"/>
                  </a:lnTo>
                  <a:lnTo>
                    <a:pt x="154" y="436"/>
                  </a:lnTo>
                  <a:lnTo>
                    <a:pt x="154" y="436"/>
                  </a:lnTo>
                  <a:lnTo>
                    <a:pt x="154" y="436"/>
                  </a:lnTo>
                  <a:lnTo>
                    <a:pt x="154" y="439"/>
                  </a:lnTo>
                  <a:lnTo>
                    <a:pt x="154" y="439"/>
                  </a:lnTo>
                  <a:lnTo>
                    <a:pt x="151" y="439"/>
                  </a:lnTo>
                  <a:lnTo>
                    <a:pt x="151" y="441"/>
                  </a:lnTo>
                  <a:lnTo>
                    <a:pt x="151" y="441"/>
                  </a:lnTo>
                  <a:lnTo>
                    <a:pt x="151" y="441"/>
                  </a:lnTo>
                  <a:lnTo>
                    <a:pt x="151" y="441"/>
                  </a:lnTo>
                  <a:lnTo>
                    <a:pt x="151" y="441"/>
                  </a:lnTo>
                  <a:lnTo>
                    <a:pt x="151" y="444"/>
                  </a:lnTo>
                  <a:lnTo>
                    <a:pt x="149" y="444"/>
                  </a:lnTo>
                  <a:lnTo>
                    <a:pt x="149" y="444"/>
                  </a:lnTo>
                  <a:lnTo>
                    <a:pt x="149" y="444"/>
                  </a:lnTo>
                  <a:lnTo>
                    <a:pt x="149" y="446"/>
                  </a:lnTo>
                  <a:lnTo>
                    <a:pt x="149" y="446"/>
                  </a:lnTo>
                  <a:lnTo>
                    <a:pt x="149" y="446"/>
                  </a:lnTo>
                  <a:lnTo>
                    <a:pt x="146" y="446"/>
                  </a:lnTo>
                  <a:lnTo>
                    <a:pt x="146" y="446"/>
                  </a:lnTo>
                  <a:lnTo>
                    <a:pt x="146" y="448"/>
                  </a:lnTo>
                  <a:lnTo>
                    <a:pt x="146" y="448"/>
                  </a:lnTo>
                  <a:lnTo>
                    <a:pt x="146" y="451"/>
                  </a:lnTo>
                  <a:lnTo>
                    <a:pt x="144" y="451"/>
                  </a:lnTo>
                  <a:lnTo>
                    <a:pt x="144" y="451"/>
                  </a:lnTo>
                  <a:lnTo>
                    <a:pt x="144" y="451"/>
                  </a:lnTo>
                  <a:lnTo>
                    <a:pt x="144" y="451"/>
                  </a:lnTo>
                  <a:lnTo>
                    <a:pt x="144" y="451"/>
                  </a:lnTo>
                  <a:lnTo>
                    <a:pt x="142" y="451"/>
                  </a:lnTo>
                  <a:lnTo>
                    <a:pt x="142" y="453"/>
                  </a:lnTo>
                  <a:lnTo>
                    <a:pt x="142" y="453"/>
                  </a:lnTo>
                  <a:lnTo>
                    <a:pt x="142" y="453"/>
                  </a:lnTo>
                  <a:lnTo>
                    <a:pt x="142" y="455"/>
                  </a:lnTo>
                  <a:lnTo>
                    <a:pt x="142" y="455"/>
                  </a:lnTo>
                  <a:lnTo>
                    <a:pt x="142" y="458"/>
                  </a:lnTo>
                  <a:lnTo>
                    <a:pt x="142" y="458"/>
                  </a:lnTo>
                  <a:lnTo>
                    <a:pt x="142" y="458"/>
                  </a:lnTo>
                  <a:lnTo>
                    <a:pt x="142" y="458"/>
                  </a:lnTo>
                  <a:lnTo>
                    <a:pt x="142" y="460"/>
                  </a:lnTo>
                  <a:lnTo>
                    <a:pt x="142" y="460"/>
                  </a:lnTo>
                  <a:lnTo>
                    <a:pt x="142" y="460"/>
                  </a:lnTo>
                  <a:lnTo>
                    <a:pt x="142" y="462"/>
                  </a:lnTo>
                  <a:lnTo>
                    <a:pt x="142" y="462"/>
                  </a:lnTo>
                  <a:lnTo>
                    <a:pt x="142" y="462"/>
                  </a:lnTo>
                  <a:lnTo>
                    <a:pt x="139" y="462"/>
                  </a:lnTo>
                  <a:lnTo>
                    <a:pt x="139" y="465"/>
                  </a:lnTo>
                  <a:lnTo>
                    <a:pt x="139" y="465"/>
                  </a:lnTo>
                  <a:lnTo>
                    <a:pt x="139" y="467"/>
                  </a:lnTo>
                  <a:lnTo>
                    <a:pt x="139" y="467"/>
                  </a:lnTo>
                  <a:lnTo>
                    <a:pt x="139" y="467"/>
                  </a:lnTo>
                  <a:lnTo>
                    <a:pt x="137" y="467"/>
                  </a:lnTo>
                  <a:lnTo>
                    <a:pt x="137" y="470"/>
                  </a:lnTo>
                  <a:lnTo>
                    <a:pt x="137" y="470"/>
                  </a:lnTo>
                  <a:lnTo>
                    <a:pt x="137" y="470"/>
                  </a:lnTo>
                  <a:lnTo>
                    <a:pt x="137" y="472"/>
                  </a:lnTo>
                  <a:lnTo>
                    <a:pt x="137" y="472"/>
                  </a:lnTo>
                  <a:lnTo>
                    <a:pt x="137" y="472"/>
                  </a:lnTo>
                  <a:lnTo>
                    <a:pt x="137" y="472"/>
                  </a:lnTo>
                  <a:lnTo>
                    <a:pt x="135" y="472"/>
                  </a:lnTo>
                  <a:lnTo>
                    <a:pt x="135" y="472"/>
                  </a:lnTo>
                  <a:lnTo>
                    <a:pt x="135" y="472"/>
                  </a:lnTo>
                  <a:lnTo>
                    <a:pt x="135" y="472"/>
                  </a:lnTo>
                  <a:lnTo>
                    <a:pt x="135" y="470"/>
                  </a:lnTo>
                  <a:lnTo>
                    <a:pt x="135" y="470"/>
                  </a:lnTo>
                  <a:lnTo>
                    <a:pt x="135" y="470"/>
                  </a:lnTo>
                  <a:lnTo>
                    <a:pt x="135" y="467"/>
                  </a:lnTo>
                  <a:lnTo>
                    <a:pt x="135" y="467"/>
                  </a:lnTo>
                  <a:lnTo>
                    <a:pt x="135" y="467"/>
                  </a:lnTo>
                  <a:lnTo>
                    <a:pt x="135" y="465"/>
                  </a:lnTo>
                  <a:lnTo>
                    <a:pt x="135" y="465"/>
                  </a:lnTo>
                  <a:lnTo>
                    <a:pt x="135" y="465"/>
                  </a:lnTo>
                  <a:lnTo>
                    <a:pt x="135" y="462"/>
                  </a:lnTo>
                  <a:lnTo>
                    <a:pt x="135" y="462"/>
                  </a:lnTo>
                  <a:lnTo>
                    <a:pt x="135" y="462"/>
                  </a:lnTo>
                  <a:lnTo>
                    <a:pt x="135" y="460"/>
                  </a:lnTo>
                  <a:lnTo>
                    <a:pt x="135" y="460"/>
                  </a:lnTo>
                  <a:lnTo>
                    <a:pt x="135" y="460"/>
                  </a:lnTo>
                  <a:lnTo>
                    <a:pt x="135" y="458"/>
                  </a:lnTo>
                  <a:lnTo>
                    <a:pt x="135" y="458"/>
                  </a:lnTo>
                  <a:lnTo>
                    <a:pt x="135" y="455"/>
                  </a:lnTo>
                  <a:lnTo>
                    <a:pt x="132" y="455"/>
                  </a:lnTo>
                  <a:lnTo>
                    <a:pt x="132" y="455"/>
                  </a:lnTo>
                  <a:lnTo>
                    <a:pt x="132" y="453"/>
                  </a:lnTo>
                  <a:lnTo>
                    <a:pt x="132" y="453"/>
                  </a:lnTo>
                  <a:lnTo>
                    <a:pt x="135" y="453"/>
                  </a:lnTo>
                  <a:lnTo>
                    <a:pt x="135" y="451"/>
                  </a:lnTo>
                  <a:lnTo>
                    <a:pt x="135" y="451"/>
                  </a:lnTo>
                  <a:lnTo>
                    <a:pt x="135" y="451"/>
                  </a:lnTo>
                  <a:lnTo>
                    <a:pt x="135" y="448"/>
                  </a:lnTo>
                  <a:lnTo>
                    <a:pt x="135" y="448"/>
                  </a:lnTo>
                  <a:lnTo>
                    <a:pt x="132" y="448"/>
                  </a:lnTo>
                  <a:lnTo>
                    <a:pt x="132" y="446"/>
                  </a:lnTo>
                  <a:lnTo>
                    <a:pt x="132" y="446"/>
                  </a:lnTo>
                  <a:lnTo>
                    <a:pt x="132" y="444"/>
                  </a:lnTo>
                  <a:lnTo>
                    <a:pt x="135" y="444"/>
                  </a:lnTo>
                  <a:lnTo>
                    <a:pt x="135" y="444"/>
                  </a:lnTo>
                  <a:lnTo>
                    <a:pt x="135" y="444"/>
                  </a:lnTo>
                  <a:lnTo>
                    <a:pt x="135" y="441"/>
                  </a:lnTo>
                  <a:lnTo>
                    <a:pt x="137" y="441"/>
                  </a:lnTo>
                  <a:lnTo>
                    <a:pt x="137" y="444"/>
                  </a:lnTo>
                  <a:lnTo>
                    <a:pt x="137" y="444"/>
                  </a:lnTo>
                  <a:lnTo>
                    <a:pt x="137" y="444"/>
                  </a:lnTo>
                  <a:lnTo>
                    <a:pt x="137" y="441"/>
                  </a:lnTo>
                  <a:lnTo>
                    <a:pt x="137" y="441"/>
                  </a:lnTo>
                  <a:lnTo>
                    <a:pt x="139" y="441"/>
                  </a:lnTo>
                  <a:lnTo>
                    <a:pt x="139" y="441"/>
                  </a:lnTo>
                  <a:lnTo>
                    <a:pt x="139" y="441"/>
                  </a:lnTo>
                  <a:lnTo>
                    <a:pt x="139" y="439"/>
                  </a:lnTo>
                  <a:lnTo>
                    <a:pt x="139" y="439"/>
                  </a:lnTo>
                  <a:lnTo>
                    <a:pt x="139" y="436"/>
                  </a:lnTo>
                  <a:lnTo>
                    <a:pt x="139" y="436"/>
                  </a:lnTo>
                  <a:lnTo>
                    <a:pt x="139" y="436"/>
                  </a:lnTo>
                  <a:lnTo>
                    <a:pt x="139" y="434"/>
                  </a:lnTo>
                  <a:lnTo>
                    <a:pt x="139" y="434"/>
                  </a:lnTo>
                  <a:lnTo>
                    <a:pt x="139" y="432"/>
                  </a:lnTo>
                  <a:lnTo>
                    <a:pt x="139" y="432"/>
                  </a:lnTo>
                  <a:lnTo>
                    <a:pt x="139" y="432"/>
                  </a:lnTo>
                  <a:lnTo>
                    <a:pt x="139" y="432"/>
                  </a:lnTo>
                  <a:lnTo>
                    <a:pt x="139" y="429"/>
                  </a:lnTo>
                  <a:lnTo>
                    <a:pt x="139" y="429"/>
                  </a:lnTo>
                  <a:lnTo>
                    <a:pt x="139" y="429"/>
                  </a:lnTo>
                  <a:lnTo>
                    <a:pt x="137" y="429"/>
                  </a:lnTo>
                  <a:lnTo>
                    <a:pt x="137" y="427"/>
                  </a:lnTo>
                  <a:lnTo>
                    <a:pt x="137" y="427"/>
                  </a:lnTo>
                  <a:lnTo>
                    <a:pt x="137" y="429"/>
                  </a:lnTo>
                  <a:lnTo>
                    <a:pt x="137" y="429"/>
                  </a:lnTo>
                  <a:lnTo>
                    <a:pt x="137" y="432"/>
                  </a:lnTo>
                  <a:lnTo>
                    <a:pt x="137" y="432"/>
                  </a:lnTo>
                  <a:lnTo>
                    <a:pt x="137" y="432"/>
                  </a:lnTo>
                  <a:lnTo>
                    <a:pt x="137" y="432"/>
                  </a:lnTo>
                  <a:lnTo>
                    <a:pt x="137" y="434"/>
                  </a:lnTo>
                  <a:lnTo>
                    <a:pt x="137" y="434"/>
                  </a:lnTo>
                  <a:lnTo>
                    <a:pt x="137" y="436"/>
                  </a:lnTo>
                  <a:lnTo>
                    <a:pt x="135" y="436"/>
                  </a:lnTo>
                  <a:lnTo>
                    <a:pt x="135" y="436"/>
                  </a:lnTo>
                  <a:lnTo>
                    <a:pt x="135" y="434"/>
                  </a:lnTo>
                  <a:lnTo>
                    <a:pt x="135" y="434"/>
                  </a:lnTo>
                  <a:lnTo>
                    <a:pt x="135" y="434"/>
                  </a:lnTo>
                  <a:lnTo>
                    <a:pt x="135" y="432"/>
                  </a:lnTo>
                  <a:lnTo>
                    <a:pt x="135" y="432"/>
                  </a:lnTo>
                  <a:lnTo>
                    <a:pt x="135" y="432"/>
                  </a:lnTo>
                  <a:lnTo>
                    <a:pt x="132" y="432"/>
                  </a:lnTo>
                  <a:lnTo>
                    <a:pt x="132" y="432"/>
                  </a:lnTo>
                  <a:lnTo>
                    <a:pt x="132" y="432"/>
                  </a:lnTo>
                  <a:lnTo>
                    <a:pt x="132" y="429"/>
                  </a:lnTo>
                  <a:lnTo>
                    <a:pt x="132" y="429"/>
                  </a:lnTo>
                  <a:lnTo>
                    <a:pt x="132" y="427"/>
                  </a:lnTo>
                  <a:lnTo>
                    <a:pt x="132" y="427"/>
                  </a:lnTo>
                  <a:lnTo>
                    <a:pt x="132" y="429"/>
                  </a:lnTo>
                  <a:lnTo>
                    <a:pt x="132" y="429"/>
                  </a:lnTo>
                  <a:lnTo>
                    <a:pt x="130" y="429"/>
                  </a:lnTo>
                  <a:lnTo>
                    <a:pt x="130" y="432"/>
                  </a:lnTo>
                  <a:lnTo>
                    <a:pt x="132" y="432"/>
                  </a:lnTo>
                  <a:lnTo>
                    <a:pt x="132" y="432"/>
                  </a:lnTo>
                  <a:lnTo>
                    <a:pt x="132" y="432"/>
                  </a:lnTo>
                  <a:lnTo>
                    <a:pt x="130" y="432"/>
                  </a:lnTo>
                  <a:lnTo>
                    <a:pt x="130" y="434"/>
                  </a:lnTo>
                  <a:lnTo>
                    <a:pt x="130" y="434"/>
                  </a:lnTo>
                  <a:lnTo>
                    <a:pt x="130" y="436"/>
                  </a:lnTo>
                  <a:lnTo>
                    <a:pt x="130" y="436"/>
                  </a:lnTo>
                  <a:lnTo>
                    <a:pt x="130" y="439"/>
                  </a:lnTo>
                  <a:lnTo>
                    <a:pt x="130" y="439"/>
                  </a:lnTo>
                  <a:lnTo>
                    <a:pt x="132" y="439"/>
                  </a:lnTo>
                  <a:lnTo>
                    <a:pt x="132" y="441"/>
                  </a:lnTo>
                  <a:lnTo>
                    <a:pt x="130" y="441"/>
                  </a:lnTo>
                  <a:lnTo>
                    <a:pt x="130" y="441"/>
                  </a:lnTo>
                  <a:lnTo>
                    <a:pt x="130" y="441"/>
                  </a:lnTo>
                  <a:lnTo>
                    <a:pt x="130" y="441"/>
                  </a:lnTo>
                  <a:lnTo>
                    <a:pt x="130" y="441"/>
                  </a:lnTo>
                  <a:lnTo>
                    <a:pt x="130" y="439"/>
                  </a:lnTo>
                  <a:lnTo>
                    <a:pt x="130" y="439"/>
                  </a:lnTo>
                  <a:lnTo>
                    <a:pt x="130" y="436"/>
                  </a:lnTo>
                  <a:lnTo>
                    <a:pt x="130" y="436"/>
                  </a:lnTo>
                  <a:lnTo>
                    <a:pt x="130" y="434"/>
                  </a:lnTo>
                  <a:lnTo>
                    <a:pt x="128" y="434"/>
                  </a:lnTo>
                  <a:lnTo>
                    <a:pt x="128" y="436"/>
                  </a:lnTo>
                  <a:lnTo>
                    <a:pt x="128" y="436"/>
                  </a:lnTo>
                  <a:lnTo>
                    <a:pt x="128" y="436"/>
                  </a:lnTo>
                  <a:lnTo>
                    <a:pt x="128" y="436"/>
                  </a:lnTo>
                  <a:lnTo>
                    <a:pt x="125" y="436"/>
                  </a:lnTo>
                  <a:lnTo>
                    <a:pt x="125" y="434"/>
                  </a:lnTo>
                  <a:lnTo>
                    <a:pt x="125" y="434"/>
                  </a:lnTo>
                  <a:lnTo>
                    <a:pt x="125" y="432"/>
                  </a:lnTo>
                  <a:lnTo>
                    <a:pt x="128" y="432"/>
                  </a:lnTo>
                  <a:lnTo>
                    <a:pt x="128" y="432"/>
                  </a:lnTo>
                  <a:lnTo>
                    <a:pt x="128" y="432"/>
                  </a:lnTo>
                  <a:lnTo>
                    <a:pt x="128" y="432"/>
                  </a:lnTo>
                  <a:lnTo>
                    <a:pt x="128" y="429"/>
                  </a:lnTo>
                  <a:lnTo>
                    <a:pt x="130" y="429"/>
                  </a:lnTo>
                  <a:lnTo>
                    <a:pt x="130" y="429"/>
                  </a:lnTo>
                  <a:lnTo>
                    <a:pt x="130" y="427"/>
                  </a:lnTo>
                  <a:lnTo>
                    <a:pt x="130" y="427"/>
                  </a:lnTo>
                  <a:lnTo>
                    <a:pt x="130" y="427"/>
                  </a:lnTo>
                  <a:lnTo>
                    <a:pt x="130" y="425"/>
                  </a:lnTo>
                  <a:lnTo>
                    <a:pt x="130" y="425"/>
                  </a:lnTo>
                  <a:lnTo>
                    <a:pt x="130" y="425"/>
                  </a:lnTo>
                  <a:lnTo>
                    <a:pt x="128" y="425"/>
                  </a:lnTo>
                  <a:lnTo>
                    <a:pt x="128" y="422"/>
                  </a:lnTo>
                  <a:lnTo>
                    <a:pt x="130" y="422"/>
                  </a:lnTo>
                  <a:lnTo>
                    <a:pt x="130" y="422"/>
                  </a:lnTo>
                  <a:lnTo>
                    <a:pt x="130" y="422"/>
                  </a:lnTo>
                  <a:lnTo>
                    <a:pt x="130" y="422"/>
                  </a:lnTo>
                  <a:lnTo>
                    <a:pt x="130" y="422"/>
                  </a:lnTo>
                  <a:lnTo>
                    <a:pt x="130" y="420"/>
                  </a:lnTo>
                  <a:lnTo>
                    <a:pt x="130" y="420"/>
                  </a:lnTo>
                  <a:lnTo>
                    <a:pt x="130" y="420"/>
                  </a:lnTo>
                  <a:lnTo>
                    <a:pt x="130" y="422"/>
                  </a:lnTo>
                  <a:lnTo>
                    <a:pt x="130" y="422"/>
                  </a:lnTo>
                  <a:lnTo>
                    <a:pt x="132" y="422"/>
                  </a:lnTo>
                  <a:lnTo>
                    <a:pt x="132" y="422"/>
                  </a:lnTo>
                  <a:lnTo>
                    <a:pt x="132" y="425"/>
                  </a:lnTo>
                  <a:lnTo>
                    <a:pt x="132" y="425"/>
                  </a:lnTo>
                  <a:lnTo>
                    <a:pt x="132" y="425"/>
                  </a:lnTo>
                  <a:lnTo>
                    <a:pt x="132" y="425"/>
                  </a:lnTo>
                  <a:lnTo>
                    <a:pt x="132" y="422"/>
                  </a:lnTo>
                  <a:lnTo>
                    <a:pt x="132" y="422"/>
                  </a:lnTo>
                  <a:lnTo>
                    <a:pt x="135" y="422"/>
                  </a:lnTo>
                  <a:lnTo>
                    <a:pt x="135" y="422"/>
                  </a:lnTo>
                  <a:lnTo>
                    <a:pt x="132" y="422"/>
                  </a:lnTo>
                  <a:lnTo>
                    <a:pt x="132" y="422"/>
                  </a:lnTo>
                  <a:lnTo>
                    <a:pt x="132" y="420"/>
                  </a:lnTo>
                  <a:lnTo>
                    <a:pt x="132" y="420"/>
                  </a:lnTo>
                  <a:lnTo>
                    <a:pt x="132" y="420"/>
                  </a:lnTo>
                  <a:lnTo>
                    <a:pt x="132" y="417"/>
                  </a:lnTo>
                  <a:lnTo>
                    <a:pt x="132" y="417"/>
                  </a:lnTo>
                  <a:lnTo>
                    <a:pt x="132" y="415"/>
                  </a:lnTo>
                  <a:lnTo>
                    <a:pt x="132" y="415"/>
                  </a:lnTo>
                  <a:lnTo>
                    <a:pt x="132" y="413"/>
                  </a:lnTo>
                  <a:lnTo>
                    <a:pt x="132" y="413"/>
                  </a:lnTo>
                  <a:lnTo>
                    <a:pt x="132" y="413"/>
                  </a:lnTo>
                  <a:lnTo>
                    <a:pt x="130" y="413"/>
                  </a:lnTo>
                  <a:lnTo>
                    <a:pt x="130" y="413"/>
                  </a:lnTo>
                  <a:lnTo>
                    <a:pt x="130" y="413"/>
                  </a:lnTo>
                  <a:lnTo>
                    <a:pt x="130" y="415"/>
                  </a:lnTo>
                  <a:lnTo>
                    <a:pt x="130" y="415"/>
                  </a:lnTo>
                  <a:lnTo>
                    <a:pt x="130" y="415"/>
                  </a:lnTo>
                  <a:lnTo>
                    <a:pt x="130" y="415"/>
                  </a:lnTo>
                  <a:lnTo>
                    <a:pt x="130" y="415"/>
                  </a:lnTo>
                  <a:lnTo>
                    <a:pt x="128" y="415"/>
                  </a:lnTo>
                  <a:lnTo>
                    <a:pt x="128" y="417"/>
                  </a:lnTo>
                  <a:lnTo>
                    <a:pt x="128" y="417"/>
                  </a:lnTo>
                  <a:lnTo>
                    <a:pt x="125" y="417"/>
                  </a:lnTo>
                  <a:lnTo>
                    <a:pt x="125" y="417"/>
                  </a:lnTo>
                  <a:lnTo>
                    <a:pt x="125" y="417"/>
                  </a:lnTo>
                  <a:lnTo>
                    <a:pt x="125" y="420"/>
                  </a:lnTo>
                  <a:lnTo>
                    <a:pt x="125" y="420"/>
                  </a:lnTo>
                  <a:lnTo>
                    <a:pt x="125" y="420"/>
                  </a:lnTo>
                  <a:lnTo>
                    <a:pt x="125" y="420"/>
                  </a:lnTo>
                  <a:lnTo>
                    <a:pt x="125" y="422"/>
                  </a:lnTo>
                  <a:lnTo>
                    <a:pt x="125" y="422"/>
                  </a:lnTo>
                  <a:lnTo>
                    <a:pt x="125" y="422"/>
                  </a:lnTo>
                  <a:lnTo>
                    <a:pt x="123" y="422"/>
                  </a:lnTo>
                  <a:lnTo>
                    <a:pt x="123" y="422"/>
                  </a:lnTo>
                  <a:lnTo>
                    <a:pt x="123" y="422"/>
                  </a:lnTo>
                  <a:lnTo>
                    <a:pt x="123" y="420"/>
                  </a:lnTo>
                  <a:lnTo>
                    <a:pt x="123" y="420"/>
                  </a:lnTo>
                  <a:lnTo>
                    <a:pt x="123" y="417"/>
                  </a:lnTo>
                  <a:lnTo>
                    <a:pt x="123" y="417"/>
                  </a:lnTo>
                  <a:lnTo>
                    <a:pt x="123" y="417"/>
                  </a:lnTo>
                  <a:lnTo>
                    <a:pt x="123" y="415"/>
                  </a:lnTo>
                  <a:lnTo>
                    <a:pt x="123" y="415"/>
                  </a:lnTo>
                  <a:lnTo>
                    <a:pt x="123" y="415"/>
                  </a:lnTo>
                  <a:lnTo>
                    <a:pt x="123" y="415"/>
                  </a:lnTo>
                  <a:lnTo>
                    <a:pt x="120" y="415"/>
                  </a:lnTo>
                  <a:lnTo>
                    <a:pt x="120" y="413"/>
                  </a:lnTo>
                  <a:lnTo>
                    <a:pt x="120" y="413"/>
                  </a:lnTo>
                  <a:lnTo>
                    <a:pt x="118" y="413"/>
                  </a:lnTo>
                  <a:lnTo>
                    <a:pt x="118" y="413"/>
                  </a:lnTo>
                  <a:lnTo>
                    <a:pt x="118" y="413"/>
                  </a:lnTo>
                  <a:lnTo>
                    <a:pt x="120" y="413"/>
                  </a:lnTo>
                  <a:lnTo>
                    <a:pt x="120" y="413"/>
                  </a:lnTo>
                  <a:lnTo>
                    <a:pt x="123" y="413"/>
                  </a:lnTo>
                  <a:lnTo>
                    <a:pt x="123" y="413"/>
                  </a:lnTo>
                  <a:lnTo>
                    <a:pt x="123" y="410"/>
                  </a:lnTo>
                  <a:lnTo>
                    <a:pt x="123" y="410"/>
                  </a:lnTo>
                  <a:lnTo>
                    <a:pt x="123" y="410"/>
                  </a:lnTo>
                  <a:lnTo>
                    <a:pt x="125" y="410"/>
                  </a:lnTo>
                  <a:lnTo>
                    <a:pt x="125" y="408"/>
                  </a:lnTo>
                  <a:lnTo>
                    <a:pt x="125" y="408"/>
                  </a:lnTo>
                  <a:lnTo>
                    <a:pt x="125" y="408"/>
                  </a:lnTo>
                  <a:lnTo>
                    <a:pt x="128" y="408"/>
                  </a:lnTo>
                  <a:lnTo>
                    <a:pt x="128" y="408"/>
                  </a:lnTo>
                  <a:lnTo>
                    <a:pt x="128" y="408"/>
                  </a:lnTo>
                  <a:lnTo>
                    <a:pt x="128" y="408"/>
                  </a:lnTo>
                  <a:lnTo>
                    <a:pt x="128" y="410"/>
                  </a:lnTo>
                  <a:lnTo>
                    <a:pt x="128" y="410"/>
                  </a:lnTo>
                  <a:lnTo>
                    <a:pt x="130" y="410"/>
                  </a:lnTo>
                  <a:lnTo>
                    <a:pt x="130" y="410"/>
                  </a:lnTo>
                  <a:lnTo>
                    <a:pt x="130" y="413"/>
                  </a:lnTo>
                  <a:lnTo>
                    <a:pt x="130" y="413"/>
                  </a:lnTo>
                  <a:lnTo>
                    <a:pt x="130" y="410"/>
                  </a:lnTo>
                  <a:lnTo>
                    <a:pt x="130" y="410"/>
                  </a:lnTo>
                  <a:lnTo>
                    <a:pt x="130" y="408"/>
                  </a:lnTo>
                  <a:lnTo>
                    <a:pt x="130" y="408"/>
                  </a:lnTo>
                  <a:lnTo>
                    <a:pt x="130" y="408"/>
                  </a:lnTo>
                  <a:lnTo>
                    <a:pt x="130" y="408"/>
                  </a:lnTo>
                  <a:lnTo>
                    <a:pt x="130" y="406"/>
                  </a:lnTo>
                  <a:lnTo>
                    <a:pt x="130" y="406"/>
                  </a:lnTo>
                  <a:lnTo>
                    <a:pt x="130" y="406"/>
                  </a:lnTo>
                  <a:lnTo>
                    <a:pt x="130" y="406"/>
                  </a:lnTo>
                  <a:lnTo>
                    <a:pt x="130" y="403"/>
                  </a:lnTo>
                  <a:lnTo>
                    <a:pt x="130" y="403"/>
                  </a:lnTo>
                  <a:lnTo>
                    <a:pt x="130" y="403"/>
                  </a:lnTo>
                  <a:lnTo>
                    <a:pt x="132" y="403"/>
                  </a:lnTo>
                  <a:lnTo>
                    <a:pt x="132" y="401"/>
                  </a:lnTo>
                  <a:lnTo>
                    <a:pt x="130" y="401"/>
                  </a:lnTo>
                  <a:lnTo>
                    <a:pt x="130" y="401"/>
                  </a:lnTo>
                  <a:lnTo>
                    <a:pt x="132" y="401"/>
                  </a:lnTo>
                  <a:lnTo>
                    <a:pt x="132" y="401"/>
                  </a:lnTo>
                  <a:lnTo>
                    <a:pt x="132" y="401"/>
                  </a:lnTo>
                  <a:lnTo>
                    <a:pt x="132" y="403"/>
                  </a:lnTo>
                  <a:lnTo>
                    <a:pt x="132" y="403"/>
                  </a:lnTo>
                  <a:lnTo>
                    <a:pt x="132" y="403"/>
                  </a:lnTo>
                  <a:lnTo>
                    <a:pt x="132" y="403"/>
                  </a:lnTo>
                  <a:lnTo>
                    <a:pt x="135" y="403"/>
                  </a:lnTo>
                  <a:lnTo>
                    <a:pt x="135" y="403"/>
                  </a:lnTo>
                  <a:lnTo>
                    <a:pt x="135" y="406"/>
                  </a:lnTo>
                  <a:lnTo>
                    <a:pt x="135" y="406"/>
                  </a:lnTo>
                  <a:lnTo>
                    <a:pt x="137" y="406"/>
                  </a:lnTo>
                  <a:lnTo>
                    <a:pt x="137" y="408"/>
                  </a:lnTo>
                  <a:lnTo>
                    <a:pt x="137" y="408"/>
                  </a:lnTo>
                  <a:lnTo>
                    <a:pt x="137" y="406"/>
                  </a:lnTo>
                  <a:lnTo>
                    <a:pt x="137" y="406"/>
                  </a:lnTo>
                  <a:lnTo>
                    <a:pt x="137" y="406"/>
                  </a:lnTo>
                  <a:lnTo>
                    <a:pt x="137" y="403"/>
                  </a:lnTo>
                  <a:lnTo>
                    <a:pt x="137" y="403"/>
                  </a:lnTo>
                  <a:lnTo>
                    <a:pt x="137" y="403"/>
                  </a:lnTo>
                  <a:lnTo>
                    <a:pt x="137" y="403"/>
                  </a:lnTo>
                  <a:lnTo>
                    <a:pt x="137" y="401"/>
                  </a:lnTo>
                  <a:lnTo>
                    <a:pt x="137" y="401"/>
                  </a:lnTo>
                  <a:lnTo>
                    <a:pt x="137" y="401"/>
                  </a:lnTo>
                  <a:lnTo>
                    <a:pt x="137" y="398"/>
                  </a:lnTo>
                  <a:lnTo>
                    <a:pt x="137" y="398"/>
                  </a:lnTo>
                  <a:lnTo>
                    <a:pt x="137" y="398"/>
                  </a:lnTo>
                  <a:lnTo>
                    <a:pt x="137" y="398"/>
                  </a:lnTo>
                  <a:lnTo>
                    <a:pt x="137" y="396"/>
                  </a:lnTo>
                  <a:lnTo>
                    <a:pt x="135" y="396"/>
                  </a:lnTo>
                  <a:lnTo>
                    <a:pt x="135" y="396"/>
                  </a:lnTo>
                  <a:lnTo>
                    <a:pt x="137" y="396"/>
                  </a:lnTo>
                  <a:lnTo>
                    <a:pt x="137" y="396"/>
                  </a:lnTo>
                  <a:lnTo>
                    <a:pt x="137" y="394"/>
                  </a:lnTo>
                  <a:lnTo>
                    <a:pt x="137" y="394"/>
                  </a:lnTo>
                  <a:lnTo>
                    <a:pt x="137" y="394"/>
                  </a:lnTo>
                  <a:lnTo>
                    <a:pt x="137" y="391"/>
                  </a:lnTo>
                  <a:lnTo>
                    <a:pt x="135" y="391"/>
                  </a:lnTo>
                  <a:lnTo>
                    <a:pt x="135" y="391"/>
                  </a:lnTo>
                  <a:lnTo>
                    <a:pt x="135" y="391"/>
                  </a:lnTo>
                  <a:lnTo>
                    <a:pt x="135" y="391"/>
                  </a:lnTo>
                  <a:lnTo>
                    <a:pt x="135" y="389"/>
                  </a:lnTo>
                  <a:lnTo>
                    <a:pt x="135" y="389"/>
                  </a:lnTo>
                  <a:lnTo>
                    <a:pt x="135" y="387"/>
                  </a:lnTo>
                  <a:lnTo>
                    <a:pt x="135" y="387"/>
                  </a:lnTo>
                  <a:lnTo>
                    <a:pt x="132" y="387"/>
                  </a:lnTo>
                  <a:lnTo>
                    <a:pt x="132" y="384"/>
                  </a:lnTo>
                  <a:lnTo>
                    <a:pt x="132" y="384"/>
                  </a:lnTo>
                  <a:lnTo>
                    <a:pt x="132" y="384"/>
                  </a:lnTo>
                  <a:lnTo>
                    <a:pt x="132" y="382"/>
                  </a:lnTo>
                  <a:lnTo>
                    <a:pt x="132" y="382"/>
                  </a:lnTo>
                  <a:lnTo>
                    <a:pt x="132" y="382"/>
                  </a:lnTo>
                  <a:lnTo>
                    <a:pt x="132" y="382"/>
                  </a:lnTo>
                  <a:lnTo>
                    <a:pt x="132" y="380"/>
                  </a:lnTo>
                  <a:lnTo>
                    <a:pt x="132" y="380"/>
                  </a:lnTo>
                  <a:lnTo>
                    <a:pt x="130" y="380"/>
                  </a:lnTo>
                  <a:lnTo>
                    <a:pt x="130" y="380"/>
                  </a:lnTo>
                  <a:lnTo>
                    <a:pt x="130" y="380"/>
                  </a:lnTo>
                  <a:lnTo>
                    <a:pt x="130" y="380"/>
                  </a:lnTo>
                  <a:lnTo>
                    <a:pt x="130" y="382"/>
                  </a:lnTo>
                  <a:lnTo>
                    <a:pt x="130" y="382"/>
                  </a:lnTo>
                  <a:lnTo>
                    <a:pt x="128" y="382"/>
                  </a:lnTo>
                  <a:lnTo>
                    <a:pt x="128" y="382"/>
                  </a:lnTo>
                  <a:lnTo>
                    <a:pt x="128" y="382"/>
                  </a:lnTo>
                  <a:lnTo>
                    <a:pt x="125" y="382"/>
                  </a:lnTo>
                  <a:lnTo>
                    <a:pt x="125" y="380"/>
                  </a:lnTo>
                  <a:lnTo>
                    <a:pt x="125" y="380"/>
                  </a:lnTo>
                  <a:lnTo>
                    <a:pt x="128" y="380"/>
                  </a:lnTo>
                  <a:lnTo>
                    <a:pt x="128" y="377"/>
                  </a:lnTo>
                  <a:lnTo>
                    <a:pt x="125" y="377"/>
                  </a:lnTo>
                  <a:lnTo>
                    <a:pt x="125" y="377"/>
                  </a:lnTo>
                  <a:lnTo>
                    <a:pt x="125" y="377"/>
                  </a:lnTo>
                  <a:lnTo>
                    <a:pt x="125" y="375"/>
                  </a:lnTo>
                  <a:lnTo>
                    <a:pt x="125" y="375"/>
                  </a:lnTo>
                  <a:lnTo>
                    <a:pt x="125" y="372"/>
                  </a:lnTo>
                  <a:lnTo>
                    <a:pt x="125" y="372"/>
                  </a:lnTo>
                  <a:lnTo>
                    <a:pt x="125" y="372"/>
                  </a:lnTo>
                  <a:lnTo>
                    <a:pt x="125" y="372"/>
                  </a:lnTo>
                  <a:lnTo>
                    <a:pt x="125" y="372"/>
                  </a:lnTo>
                  <a:lnTo>
                    <a:pt x="125" y="370"/>
                  </a:lnTo>
                  <a:lnTo>
                    <a:pt x="125" y="370"/>
                  </a:lnTo>
                  <a:lnTo>
                    <a:pt x="125" y="368"/>
                  </a:lnTo>
                  <a:lnTo>
                    <a:pt x="125" y="368"/>
                  </a:lnTo>
                  <a:lnTo>
                    <a:pt x="125" y="365"/>
                  </a:lnTo>
                  <a:lnTo>
                    <a:pt x="125" y="365"/>
                  </a:lnTo>
                  <a:lnTo>
                    <a:pt x="125" y="365"/>
                  </a:lnTo>
                  <a:lnTo>
                    <a:pt x="125" y="365"/>
                  </a:lnTo>
                  <a:lnTo>
                    <a:pt x="125" y="363"/>
                  </a:lnTo>
                  <a:lnTo>
                    <a:pt x="125" y="363"/>
                  </a:lnTo>
                  <a:lnTo>
                    <a:pt x="125" y="363"/>
                  </a:lnTo>
                  <a:lnTo>
                    <a:pt x="123" y="363"/>
                  </a:lnTo>
                  <a:lnTo>
                    <a:pt x="123" y="363"/>
                  </a:lnTo>
                  <a:lnTo>
                    <a:pt x="123" y="361"/>
                  </a:lnTo>
                  <a:lnTo>
                    <a:pt x="123" y="361"/>
                  </a:lnTo>
                  <a:lnTo>
                    <a:pt x="123" y="358"/>
                  </a:lnTo>
                  <a:lnTo>
                    <a:pt x="123" y="358"/>
                  </a:lnTo>
                  <a:lnTo>
                    <a:pt x="123" y="358"/>
                  </a:lnTo>
                  <a:lnTo>
                    <a:pt x="123" y="356"/>
                  </a:lnTo>
                  <a:lnTo>
                    <a:pt x="123" y="356"/>
                  </a:lnTo>
                  <a:lnTo>
                    <a:pt x="123" y="356"/>
                  </a:lnTo>
                  <a:lnTo>
                    <a:pt x="123" y="353"/>
                  </a:lnTo>
                  <a:lnTo>
                    <a:pt x="123" y="353"/>
                  </a:lnTo>
                  <a:lnTo>
                    <a:pt x="120" y="353"/>
                  </a:lnTo>
                  <a:lnTo>
                    <a:pt x="120" y="353"/>
                  </a:lnTo>
                  <a:lnTo>
                    <a:pt x="120" y="351"/>
                  </a:lnTo>
                  <a:lnTo>
                    <a:pt x="120" y="351"/>
                  </a:lnTo>
                  <a:lnTo>
                    <a:pt x="120" y="351"/>
                  </a:lnTo>
                  <a:lnTo>
                    <a:pt x="120" y="349"/>
                  </a:lnTo>
                  <a:lnTo>
                    <a:pt x="120" y="349"/>
                  </a:lnTo>
                  <a:lnTo>
                    <a:pt x="118" y="349"/>
                  </a:lnTo>
                  <a:lnTo>
                    <a:pt x="118" y="346"/>
                  </a:lnTo>
                  <a:lnTo>
                    <a:pt x="118" y="346"/>
                  </a:lnTo>
                  <a:lnTo>
                    <a:pt x="120" y="346"/>
                  </a:lnTo>
                  <a:lnTo>
                    <a:pt x="120" y="344"/>
                  </a:lnTo>
                  <a:lnTo>
                    <a:pt x="118" y="344"/>
                  </a:lnTo>
                  <a:lnTo>
                    <a:pt x="118" y="344"/>
                  </a:lnTo>
                  <a:lnTo>
                    <a:pt x="118" y="344"/>
                  </a:lnTo>
                  <a:lnTo>
                    <a:pt x="118" y="344"/>
                  </a:lnTo>
                  <a:lnTo>
                    <a:pt x="118" y="342"/>
                  </a:lnTo>
                  <a:lnTo>
                    <a:pt x="118" y="342"/>
                  </a:lnTo>
                  <a:lnTo>
                    <a:pt x="118" y="342"/>
                  </a:lnTo>
                  <a:lnTo>
                    <a:pt x="118" y="342"/>
                  </a:lnTo>
                  <a:lnTo>
                    <a:pt x="120" y="342"/>
                  </a:lnTo>
                  <a:lnTo>
                    <a:pt x="120" y="342"/>
                  </a:lnTo>
                  <a:lnTo>
                    <a:pt x="120" y="339"/>
                  </a:lnTo>
                  <a:lnTo>
                    <a:pt x="118" y="339"/>
                  </a:lnTo>
                  <a:lnTo>
                    <a:pt x="118" y="339"/>
                  </a:lnTo>
                  <a:lnTo>
                    <a:pt x="118" y="339"/>
                  </a:lnTo>
                  <a:lnTo>
                    <a:pt x="118" y="337"/>
                  </a:lnTo>
                  <a:lnTo>
                    <a:pt x="118" y="337"/>
                  </a:lnTo>
                  <a:lnTo>
                    <a:pt x="118" y="335"/>
                  </a:lnTo>
                  <a:lnTo>
                    <a:pt x="118" y="335"/>
                  </a:lnTo>
                  <a:lnTo>
                    <a:pt x="118" y="332"/>
                  </a:lnTo>
                  <a:lnTo>
                    <a:pt x="118" y="332"/>
                  </a:lnTo>
                  <a:lnTo>
                    <a:pt x="118" y="332"/>
                  </a:lnTo>
                  <a:lnTo>
                    <a:pt x="118" y="332"/>
                  </a:lnTo>
                  <a:lnTo>
                    <a:pt x="118" y="332"/>
                  </a:lnTo>
                  <a:lnTo>
                    <a:pt x="118" y="332"/>
                  </a:lnTo>
                  <a:lnTo>
                    <a:pt x="118" y="330"/>
                  </a:lnTo>
                  <a:lnTo>
                    <a:pt x="118" y="330"/>
                  </a:lnTo>
                  <a:lnTo>
                    <a:pt x="118" y="330"/>
                  </a:lnTo>
                  <a:lnTo>
                    <a:pt x="118" y="327"/>
                  </a:lnTo>
                  <a:lnTo>
                    <a:pt x="118" y="327"/>
                  </a:lnTo>
                  <a:lnTo>
                    <a:pt x="118" y="325"/>
                  </a:lnTo>
                  <a:lnTo>
                    <a:pt x="118" y="325"/>
                  </a:lnTo>
                  <a:lnTo>
                    <a:pt x="118" y="325"/>
                  </a:lnTo>
                  <a:lnTo>
                    <a:pt x="118" y="323"/>
                  </a:lnTo>
                  <a:lnTo>
                    <a:pt x="118" y="323"/>
                  </a:lnTo>
                  <a:lnTo>
                    <a:pt x="118" y="323"/>
                  </a:lnTo>
                  <a:lnTo>
                    <a:pt x="118" y="323"/>
                  </a:lnTo>
                  <a:lnTo>
                    <a:pt x="118" y="323"/>
                  </a:lnTo>
                  <a:lnTo>
                    <a:pt x="118" y="320"/>
                  </a:lnTo>
                  <a:lnTo>
                    <a:pt x="116" y="320"/>
                  </a:lnTo>
                  <a:lnTo>
                    <a:pt x="116" y="320"/>
                  </a:lnTo>
                  <a:lnTo>
                    <a:pt x="116" y="320"/>
                  </a:lnTo>
                  <a:lnTo>
                    <a:pt x="116" y="318"/>
                  </a:lnTo>
                  <a:lnTo>
                    <a:pt x="116" y="318"/>
                  </a:lnTo>
                  <a:lnTo>
                    <a:pt x="116" y="318"/>
                  </a:lnTo>
                  <a:lnTo>
                    <a:pt x="116" y="316"/>
                  </a:lnTo>
                  <a:lnTo>
                    <a:pt x="116" y="316"/>
                  </a:lnTo>
                  <a:lnTo>
                    <a:pt x="116" y="316"/>
                  </a:lnTo>
                  <a:lnTo>
                    <a:pt x="116" y="313"/>
                  </a:lnTo>
                  <a:lnTo>
                    <a:pt x="116" y="313"/>
                  </a:lnTo>
                  <a:lnTo>
                    <a:pt x="116" y="313"/>
                  </a:lnTo>
                  <a:lnTo>
                    <a:pt x="113" y="313"/>
                  </a:lnTo>
                  <a:lnTo>
                    <a:pt x="113" y="313"/>
                  </a:lnTo>
                  <a:lnTo>
                    <a:pt x="113" y="313"/>
                  </a:lnTo>
                  <a:lnTo>
                    <a:pt x="113" y="311"/>
                  </a:lnTo>
                  <a:lnTo>
                    <a:pt x="111" y="311"/>
                  </a:lnTo>
                  <a:lnTo>
                    <a:pt x="111" y="311"/>
                  </a:lnTo>
                  <a:lnTo>
                    <a:pt x="113" y="311"/>
                  </a:lnTo>
                  <a:lnTo>
                    <a:pt x="113" y="308"/>
                  </a:lnTo>
                  <a:lnTo>
                    <a:pt x="111" y="308"/>
                  </a:lnTo>
                  <a:lnTo>
                    <a:pt x="111" y="308"/>
                  </a:lnTo>
                  <a:lnTo>
                    <a:pt x="111" y="306"/>
                  </a:lnTo>
                  <a:lnTo>
                    <a:pt x="111" y="306"/>
                  </a:lnTo>
                  <a:lnTo>
                    <a:pt x="111" y="306"/>
                  </a:lnTo>
                  <a:lnTo>
                    <a:pt x="111" y="306"/>
                  </a:lnTo>
                  <a:lnTo>
                    <a:pt x="111" y="306"/>
                  </a:lnTo>
                  <a:lnTo>
                    <a:pt x="111" y="306"/>
                  </a:lnTo>
                  <a:lnTo>
                    <a:pt x="111" y="304"/>
                  </a:lnTo>
                  <a:lnTo>
                    <a:pt x="111" y="304"/>
                  </a:lnTo>
                  <a:lnTo>
                    <a:pt x="109" y="304"/>
                  </a:lnTo>
                  <a:lnTo>
                    <a:pt x="109" y="304"/>
                  </a:lnTo>
                  <a:lnTo>
                    <a:pt x="109" y="301"/>
                  </a:lnTo>
                  <a:lnTo>
                    <a:pt x="109" y="301"/>
                  </a:lnTo>
                  <a:lnTo>
                    <a:pt x="109" y="301"/>
                  </a:lnTo>
                  <a:lnTo>
                    <a:pt x="109" y="301"/>
                  </a:lnTo>
                  <a:lnTo>
                    <a:pt x="109" y="299"/>
                  </a:lnTo>
                  <a:lnTo>
                    <a:pt x="109" y="299"/>
                  </a:lnTo>
                  <a:lnTo>
                    <a:pt x="106" y="299"/>
                  </a:lnTo>
                  <a:lnTo>
                    <a:pt x="106" y="297"/>
                  </a:lnTo>
                  <a:lnTo>
                    <a:pt x="106" y="297"/>
                  </a:lnTo>
                  <a:lnTo>
                    <a:pt x="106" y="294"/>
                  </a:lnTo>
                  <a:lnTo>
                    <a:pt x="106" y="294"/>
                  </a:lnTo>
                  <a:lnTo>
                    <a:pt x="106" y="294"/>
                  </a:lnTo>
                  <a:lnTo>
                    <a:pt x="106" y="292"/>
                  </a:lnTo>
                  <a:lnTo>
                    <a:pt x="106" y="292"/>
                  </a:lnTo>
                  <a:lnTo>
                    <a:pt x="104" y="292"/>
                  </a:lnTo>
                  <a:lnTo>
                    <a:pt x="104" y="292"/>
                  </a:lnTo>
                  <a:lnTo>
                    <a:pt x="104" y="289"/>
                  </a:lnTo>
                  <a:lnTo>
                    <a:pt x="104" y="289"/>
                  </a:lnTo>
                  <a:lnTo>
                    <a:pt x="104" y="289"/>
                  </a:lnTo>
                  <a:lnTo>
                    <a:pt x="104" y="287"/>
                  </a:lnTo>
                  <a:lnTo>
                    <a:pt x="104" y="287"/>
                  </a:lnTo>
                  <a:lnTo>
                    <a:pt x="104" y="287"/>
                  </a:lnTo>
                  <a:lnTo>
                    <a:pt x="101" y="287"/>
                  </a:lnTo>
                  <a:lnTo>
                    <a:pt x="101" y="285"/>
                  </a:lnTo>
                  <a:lnTo>
                    <a:pt x="101" y="285"/>
                  </a:lnTo>
                  <a:lnTo>
                    <a:pt x="101" y="287"/>
                  </a:lnTo>
                  <a:lnTo>
                    <a:pt x="101" y="287"/>
                  </a:lnTo>
                  <a:lnTo>
                    <a:pt x="101" y="287"/>
                  </a:lnTo>
                  <a:lnTo>
                    <a:pt x="101" y="289"/>
                  </a:lnTo>
                  <a:lnTo>
                    <a:pt x="101" y="289"/>
                  </a:lnTo>
                  <a:lnTo>
                    <a:pt x="101" y="289"/>
                  </a:lnTo>
                  <a:lnTo>
                    <a:pt x="101" y="292"/>
                  </a:lnTo>
                  <a:lnTo>
                    <a:pt x="101" y="292"/>
                  </a:lnTo>
                  <a:lnTo>
                    <a:pt x="101" y="294"/>
                  </a:lnTo>
                  <a:lnTo>
                    <a:pt x="101" y="294"/>
                  </a:lnTo>
                  <a:lnTo>
                    <a:pt x="101" y="294"/>
                  </a:lnTo>
                  <a:lnTo>
                    <a:pt x="101" y="297"/>
                  </a:lnTo>
                  <a:lnTo>
                    <a:pt x="101" y="297"/>
                  </a:lnTo>
                  <a:lnTo>
                    <a:pt x="101" y="297"/>
                  </a:lnTo>
                  <a:lnTo>
                    <a:pt x="101" y="299"/>
                  </a:lnTo>
                  <a:lnTo>
                    <a:pt x="99" y="299"/>
                  </a:lnTo>
                  <a:lnTo>
                    <a:pt x="99" y="299"/>
                  </a:lnTo>
                  <a:lnTo>
                    <a:pt x="99" y="301"/>
                  </a:lnTo>
                  <a:lnTo>
                    <a:pt x="99" y="301"/>
                  </a:lnTo>
                  <a:lnTo>
                    <a:pt x="99" y="301"/>
                  </a:lnTo>
                  <a:lnTo>
                    <a:pt x="97" y="301"/>
                  </a:lnTo>
                  <a:lnTo>
                    <a:pt x="97" y="304"/>
                  </a:lnTo>
                  <a:lnTo>
                    <a:pt x="97" y="304"/>
                  </a:lnTo>
                  <a:lnTo>
                    <a:pt x="97" y="304"/>
                  </a:lnTo>
                  <a:lnTo>
                    <a:pt x="97" y="304"/>
                  </a:lnTo>
                  <a:lnTo>
                    <a:pt x="97" y="304"/>
                  </a:lnTo>
                  <a:lnTo>
                    <a:pt x="94" y="304"/>
                  </a:lnTo>
                  <a:lnTo>
                    <a:pt x="94" y="306"/>
                  </a:lnTo>
                  <a:lnTo>
                    <a:pt x="94" y="306"/>
                  </a:lnTo>
                  <a:lnTo>
                    <a:pt x="92" y="306"/>
                  </a:lnTo>
                  <a:lnTo>
                    <a:pt x="92" y="306"/>
                  </a:lnTo>
                  <a:lnTo>
                    <a:pt x="92" y="306"/>
                  </a:lnTo>
                  <a:lnTo>
                    <a:pt x="90" y="306"/>
                  </a:lnTo>
                  <a:lnTo>
                    <a:pt x="90" y="306"/>
                  </a:lnTo>
                  <a:lnTo>
                    <a:pt x="90" y="306"/>
                  </a:lnTo>
                  <a:lnTo>
                    <a:pt x="90" y="308"/>
                  </a:lnTo>
                  <a:lnTo>
                    <a:pt x="90" y="308"/>
                  </a:lnTo>
                  <a:lnTo>
                    <a:pt x="90" y="308"/>
                  </a:lnTo>
                  <a:lnTo>
                    <a:pt x="87" y="308"/>
                  </a:lnTo>
                  <a:lnTo>
                    <a:pt x="87" y="308"/>
                  </a:lnTo>
                  <a:lnTo>
                    <a:pt x="87" y="311"/>
                  </a:lnTo>
                  <a:lnTo>
                    <a:pt x="85" y="311"/>
                  </a:lnTo>
                  <a:lnTo>
                    <a:pt x="85" y="311"/>
                  </a:lnTo>
                  <a:lnTo>
                    <a:pt x="85" y="311"/>
                  </a:lnTo>
                  <a:lnTo>
                    <a:pt x="85" y="311"/>
                  </a:lnTo>
                  <a:lnTo>
                    <a:pt x="83" y="311"/>
                  </a:lnTo>
                  <a:lnTo>
                    <a:pt x="83" y="313"/>
                  </a:lnTo>
                  <a:lnTo>
                    <a:pt x="83" y="313"/>
                  </a:lnTo>
                  <a:lnTo>
                    <a:pt x="83" y="313"/>
                  </a:lnTo>
                  <a:lnTo>
                    <a:pt x="83" y="313"/>
                  </a:lnTo>
                  <a:lnTo>
                    <a:pt x="80" y="313"/>
                  </a:lnTo>
                  <a:lnTo>
                    <a:pt x="80" y="313"/>
                  </a:lnTo>
                  <a:lnTo>
                    <a:pt x="80" y="313"/>
                  </a:lnTo>
                  <a:lnTo>
                    <a:pt x="78" y="313"/>
                  </a:lnTo>
                  <a:lnTo>
                    <a:pt x="78" y="313"/>
                  </a:lnTo>
                  <a:lnTo>
                    <a:pt x="78" y="316"/>
                  </a:lnTo>
                  <a:lnTo>
                    <a:pt x="78" y="316"/>
                  </a:lnTo>
                  <a:lnTo>
                    <a:pt x="75" y="316"/>
                  </a:lnTo>
                  <a:lnTo>
                    <a:pt x="75" y="316"/>
                  </a:lnTo>
                  <a:lnTo>
                    <a:pt x="75" y="318"/>
                  </a:lnTo>
                  <a:lnTo>
                    <a:pt x="75" y="318"/>
                  </a:lnTo>
                  <a:lnTo>
                    <a:pt x="75" y="318"/>
                  </a:lnTo>
                  <a:lnTo>
                    <a:pt x="75" y="320"/>
                  </a:lnTo>
                  <a:lnTo>
                    <a:pt x="75" y="320"/>
                  </a:lnTo>
                  <a:lnTo>
                    <a:pt x="75" y="320"/>
                  </a:lnTo>
                  <a:lnTo>
                    <a:pt x="75" y="323"/>
                  </a:lnTo>
                  <a:lnTo>
                    <a:pt x="73" y="323"/>
                  </a:lnTo>
                  <a:lnTo>
                    <a:pt x="73" y="323"/>
                  </a:lnTo>
                  <a:lnTo>
                    <a:pt x="73" y="323"/>
                  </a:lnTo>
                  <a:lnTo>
                    <a:pt x="73" y="323"/>
                  </a:lnTo>
                  <a:lnTo>
                    <a:pt x="71" y="323"/>
                  </a:lnTo>
                  <a:lnTo>
                    <a:pt x="71" y="325"/>
                  </a:lnTo>
                  <a:lnTo>
                    <a:pt x="71" y="325"/>
                  </a:lnTo>
                  <a:lnTo>
                    <a:pt x="71" y="325"/>
                  </a:lnTo>
                  <a:lnTo>
                    <a:pt x="71" y="325"/>
                  </a:lnTo>
                  <a:lnTo>
                    <a:pt x="68" y="325"/>
                  </a:lnTo>
                  <a:lnTo>
                    <a:pt x="68" y="327"/>
                  </a:lnTo>
                  <a:lnTo>
                    <a:pt x="68" y="327"/>
                  </a:lnTo>
                  <a:lnTo>
                    <a:pt x="68" y="327"/>
                  </a:lnTo>
                  <a:lnTo>
                    <a:pt x="66" y="327"/>
                  </a:lnTo>
                  <a:lnTo>
                    <a:pt x="66" y="327"/>
                  </a:lnTo>
                  <a:lnTo>
                    <a:pt x="66" y="325"/>
                  </a:lnTo>
                  <a:lnTo>
                    <a:pt x="66" y="325"/>
                  </a:lnTo>
                  <a:lnTo>
                    <a:pt x="64" y="325"/>
                  </a:lnTo>
                  <a:lnTo>
                    <a:pt x="64" y="325"/>
                  </a:lnTo>
                  <a:lnTo>
                    <a:pt x="64" y="325"/>
                  </a:lnTo>
                  <a:lnTo>
                    <a:pt x="61" y="325"/>
                  </a:lnTo>
                  <a:lnTo>
                    <a:pt x="61" y="325"/>
                  </a:lnTo>
                  <a:lnTo>
                    <a:pt x="64" y="325"/>
                  </a:lnTo>
                  <a:lnTo>
                    <a:pt x="64" y="327"/>
                  </a:lnTo>
                  <a:lnTo>
                    <a:pt x="64" y="327"/>
                  </a:lnTo>
                  <a:lnTo>
                    <a:pt x="61" y="327"/>
                  </a:lnTo>
                  <a:lnTo>
                    <a:pt x="61" y="327"/>
                  </a:lnTo>
                  <a:lnTo>
                    <a:pt x="61" y="327"/>
                  </a:lnTo>
                  <a:lnTo>
                    <a:pt x="61" y="325"/>
                  </a:lnTo>
                  <a:lnTo>
                    <a:pt x="59" y="325"/>
                  </a:lnTo>
                  <a:lnTo>
                    <a:pt x="59" y="325"/>
                  </a:lnTo>
                  <a:lnTo>
                    <a:pt x="59" y="325"/>
                  </a:lnTo>
                  <a:lnTo>
                    <a:pt x="57" y="325"/>
                  </a:lnTo>
                  <a:lnTo>
                    <a:pt x="57" y="325"/>
                  </a:lnTo>
                  <a:lnTo>
                    <a:pt x="57" y="325"/>
                  </a:lnTo>
                  <a:lnTo>
                    <a:pt x="57" y="325"/>
                  </a:lnTo>
                  <a:lnTo>
                    <a:pt x="54" y="325"/>
                  </a:lnTo>
                  <a:lnTo>
                    <a:pt x="54" y="325"/>
                  </a:lnTo>
                  <a:lnTo>
                    <a:pt x="54" y="323"/>
                  </a:lnTo>
                  <a:lnTo>
                    <a:pt x="54" y="323"/>
                  </a:lnTo>
                  <a:lnTo>
                    <a:pt x="52" y="323"/>
                  </a:lnTo>
                  <a:lnTo>
                    <a:pt x="52" y="323"/>
                  </a:lnTo>
                  <a:lnTo>
                    <a:pt x="52" y="323"/>
                  </a:lnTo>
                  <a:lnTo>
                    <a:pt x="52" y="323"/>
                  </a:lnTo>
                  <a:lnTo>
                    <a:pt x="52" y="320"/>
                  </a:lnTo>
                  <a:lnTo>
                    <a:pt x="49" y="320"/>
                  </a:lnTo>
                  <a:lnTo>
                    <a:pt x="49" y="323"/>
                  </a:lnTo>
                  <a:lnTo>
                    <a:pt x="49" y="323"/>
                  </a:lnTo>
                  <a:lnTo>
                    <a:pt x="49" y="323"/>
                  </a:lnTo>
                  <a:lnTo>
                    <a:pt x="49" y="323"/>
                  </a:lnTo>
                  <a:lnTo>
                    <a:pt x="47" y="323"/>
                  </a:lnTo>
                  <a:lnTo>
                    <a:pt x="47" y="323"/>
                  </a:lnTo>
                  <a:lnTo>
                    <a:pt x="47" y="323"/>
                  </a:lnTo>
                  <a:lnTo>
                    <a:pt x="47" y="323"/>
                  </a:lnTo>
                  <a:lnTo>
                    <a:pt x="47" y="323"/>
                  </a:lnTo>
                  <a:lnTo>
                    <a:pt x="47" y="320"/>
                  </a:lnTo>
                  <a:lnTo>
                    <a:pt x="47" y="320"/>
                  </a:lnTo>
                  <a:lnTo>
                    <a:pt x="45" y="320"/>
                  </a:lnTo>
                  <a:lnTo>
                    <a:pt x="45" y="320"/>
                  </a:lnTo>
                  <a:lnTo>
                    <a:pt x="45" y="320"/>
                  </a:lnTo>
                  <a:lnTo>
                    <a:pt x="45" y="320"/>
                  </a:lnTo>
                  <a:lnTo>
                    <a:pt x="42" y="320"/>
                  </a:lnTo>
                  <a:lnTo>
                    <a:pt x="42" y="320"/>
                  </a:lnTo>
                  <a:lnTo>
                    <a:pt x="42" y="318"/>
                  </a:lnTo>
                  <a:lnTo>
                    <a:pt x="42" y="318"/>
                  </a:lnTo>
                  <a:lnTo>
                    <a:pt x="42" y="318"/>
                  </a:lnTo>
                  <a:lnTo>
                    <a:pt x="42" y="316"/>
                  </a:lnTo>
                  <a:lnTo>
                    <a:pt x="42" y="316"/>
                  </a:lnTo>
                  <a:lnTo>
                    <a:pt x="42" y="316"/>
                  </a:lnTo>
                  <a:lnTo>
                    <a:pt x="42" y="313"/>
                  </a:lnTo>
                  <a:lnTo>
                    <a:pt x="42" y="313"/>
                  </a:lnTo>
                  <a:lnTo>
                    <a:pt x="42" y="313"/>
                  </a:lnTo>
                  <a:lnTo>
                    <a:pt x="42" y="311"/>
                  </a:lnTo>
                  <a:lnTo>
                    <a:pt x="42" y="311"/>
                  </a:lnTo>
                  <a:lnTo>
                    <a:pt x="42" y="308"/>
                  </a:lnTo>
                  <a:lnTo>
                    <a:pt x="42" y="308"/>
                  </a:lnTo>
                  <a:lnTo>
                    <a:pt x="45" y="308"/>
                  </a:lnTo>
                  <a:lnTo>
                    <a:pt x="45" y="306"/>
                  </a:lnTo>
                  <a:lnTo>
                    <a:pt x="45" y="306"/>
                  </a:lnTo>
                  <a:lnTo>
                    <a:pt x="42" y="306"/>
                  </a:lnTo>
                  <a:lnTo>
                    <a:pt x="42" y="304"/>
                  </a:lnTo>
                  <a:lnTo>
                    <a:pt x="45" y="304"/>
                  </a:lnTo>
                  <a:lnTo>
                    <a:pt x="45" y="304"/>
                  </a:lnTo>
                  <a:lnTo>
                    <a:pt x="45" y="304"/>
                  </a:lnTo>
                  <a:lnTo>
                    <a:pt x="45" y="304"/>
                  </a:lnTo>
                  <a:lnTo>
                    <a:pt x="45" y="304"/>
                  </a:lnTo>
                  <a:lnTo>
                    <a:pt x="45" y="304"/>
                  </a:lnTo>
                  <a:lnTo>
                    <a:pt x="45" y="304"/>
                  </a:lnTo>
                  <a:lnTo>
                    <a:pt x="45" y="301"/>
                  </a:lnTo>
                  <a:lnTo>
                    <a:pt x="45" y="301"/>
                  </a:lnTo>
                  <a:lnTo>
                    <a:pt x="45" y="299"/>
                  </a:lnTo>
                  <a:lnTo>
                    <a:pt x="47" y="299"/>
                  </a:lnTo>
                  <a:lnTo>
                    <a:pt x="47" y="299"/>
                  </a:lnTo>
                  <a:lnTo>
                    <a:pt x="47" y="297"/>
                  </a:lnTo>
                  <a:lnTo>
                    <a:pt x="47" y="297"/>
                  </a:lnTo>
                  <a:lnTo>
                    <a:pt x="47" y="294"/>
                  </a:lnTo>
                  <a:lnTo>
                    <a:pt x="47" y="294"/>
                  </a:lnTo>
                  <a:lnTo>
                    <a:pt x="47" y="294"/>
                  </a:lnTo>
                  <a:lnTo>
                    <a:pt x="47" y="294"/>
                  </a:lnTo>
                  <a:lnTo>
                    <a:pt x="47" y="292"/>
                  </a:lnTo>
                  <a:lnTo>
                    <a:pt x="47" y="292"/>
                  </a:lnTo>
                  <a:lnTo>
                    <a:pt x="49" y="292"/>
                  </a:lnTo>
                  <a:lnTo>
                    <a:pt x="49" y="289"/>
                  </a:lnTo>
                  <a:lnTo>
                    <a:pt x="47" y="289"/>
                  </a:lnTo>
                  <a:lnTo>
                    <a:pt x="47" y="289"/>
                  </a:lnTo>
                  <a:lnTo>
                    <a:pt x="47" y="287"/>
                  </a:lnTo>
                  <a:lnTo>
                    <a:pt x="49" y="287"/>
                  </a:lnTo>
                  <a:lnTo>
                    <a:pt x="49" y="287"/>
                  </a:lnTo>
                  <a:lnTo>
                    <a:pt x="49" y="287"/>
                  </a:lnTo>
                  <a:lnTo>
                    <a:pt x="49" y="285"/>
                  </a:lnTo>
                  <a:lnTo>
                    <a:pt x="49" y="285"/>
                  </a:lnTo>
                  <a:lnTo>
                    <a:pt x="49" y="285"/>
                  </a:lnTo>
                  <a:lnTo>
                    <a:pt x="49" y="282"/>
                  </a:lnTo>
                  <a:lnTo>
                    <a:pt x="49" y="282"/>
                  </a:lnTo>
                  <a:lnTo>
                    <a:pt x="49" y="282"/>
                  </a:lnTo>
                  <a:lnTo>
                    <a:pt x="49" y="280"/>
                  </a:lnTo>
                  <a:lnTo>
                    <a:pt x="49" y="280"/>
                  </a:lnTo>
                  <a:lnTo>
                    <a:pt x="49" y="280"/>
                  </a:lnTo>
                  <a:lnTo>
                    <a:pt x="49" y="278"/>
                  </a:lnTo>
                  <a:lnTo>
                    <a:pt x="49" y="278"/>
                  </a:lnTo>
                  <a:lnTo>
                    <a:pt x="49" y="278"/>
                  </a:lnTo>
                  <a:lnTo>
                    <a:pt x="49" y="275"/>
                  </a:lnTo>
                  <a:lnTo>
                    <a:pt x="49" y="275"/>
                  </a:lnTo>
                  <a:lnTo>
                    <a:pt x="49" y="275"/>
                  </a:lnTo>
                  <a:lnTo>
                    <a:pt x="49" y="273"/>
                  </a:lnTo>
                  <a:lnTo>
                    <a:pt x="49" y="273"/>
                  </a:lnTo>
                  <a:lnTo>
                    <a:pt x="49" y="273"/>
                  </a:lnTo>
                  <a:lnTo>
                    <a:pt x="49" y="273"/>
                  </a:lnTo>
                  <a:lnTo>
                    <a:pt x="49" y="271"/>
                  </a:lnTo>
                  <a:lnTo>
                    <a:pt x="49" y="271"/>
                  </a:lnTo>
                  <a:lnTo>
                    <a:pt x="47" y="271"/>
                  </a:lnTo>
                  <a:lnTo>
                    <a:pt x="47" y="268"/>
                  </a:lnTo>
                  <a:lnTo>
                    <a:pt x="47" y="268"/>
                  </a:lnTo>
                  <a:lnTo>
                    <a:pt x="49" y="268"/>
                  </a:lnTo>
                  <a:lnTo>
                    <a:pt x="49" y="266"/>
                  </a:lnTo>
                  <a:lnTo>
                    <a:pt x="49" y="266"/>
                  </a:lnTo>
                  <a:lnTo>
                    <a:pt x="47" y="266"/>
                  </a:lnTo>
                  <a:lnTo>
                    <a:pt x="47" y="263"/>
                  </a:lnTo>
                  <a:lnTo>
                    <a:pt x="47" y="263"/>
                  </a:lnTo>
                  <a:lnTo>
                    <a:pt x="47" y="263"/>
                  </a:lnTo>
                  <a:lnTo>
                    <a:pt x="47" y="263"/>
                  </a:lnTo>
                  <a:lnTo>
                    <a:pt x="45" y="263"/>
                  </a:lnTo>
                  <a:lnTo>
                    <a:pt x="45" y="263"/>
                  </a:lnTo>
                  <a:lnTo>
                    <a:pt x="45" y="261"/>
                  </a:lnTo>
                  <a:lnTo>
                    <a:pt x="45" y="261"/>
                  </a:lnTo>
                  <a:lnTo>
                    <a:pt x="45" y="259"/>
                  </a:lnTo>
                  <a:lnTo>
                    <a:pt x="45" y="259"/>
                  </a:lnTo>
                  <a:lnTo>
                    <a:pt x="45" y="259"/>
                  </a:lnTo>
                  <a:lnTo>
                    <a:pt x="45" y="259"/>
                  </a:lnTo>
                  <a:lnTo>
                    <a:pt x="45" y="256"/>
                  </a:lnTo>
                  <a:lnTo>
                    <a:pt x="45" y="256"/>
                  </a:lnTo>
                  <a:lnTo>
                    <a:pt x="45" y="256"/>
                  </a:lnTo>
                  <a:lnTo>
                    <a:pt x="45" y="254"/>
                  </a:lnTo>
                  <a:lnTo>
                    <a:pt x="42" y="254"/>
                  </a:lnTo>
                  <a:lnTo>
                    <a:pt x="42" y="254"/>
                  </a:lnTo>
                  <a:lnTo>
                    <a:pt x="45" y="254"/>
                  </a:lnTo>
                  <a:lnTo>
                    <a:pt x="45" y="254"/>
                  </a:lnTo>
                  <a:lnTo>
                    <a:pt x="42" y="254"/>
                  </a:lnTo>
                  <a:lnTo>
                    <a:pt x="42" y="252"/>
                  </a:lnTo>
                  <a:lnTo>
                    <a:pt x="42" y="252"/>
                  </a:lnTo>
                  <a:lnTo>
                    <a:pt x="42" y="252"/>
                  </a:lnTo>
                  <a:lnTo>
                    <a:pt x="42" y="252"/>
                  </a:lnTo>
                  <a:lnTo>
                    <a:pt x="42" y="249"/>
                  </a:lnTo>
                  <a:lnTo>
                    <a:pt x="42" y="249"/>
                  </a:lnTo>
                  <a:lnTo>
                    <a:pt x="42" y="249"/>
                  </a:lnTo>
                  <a:lnTo>
                    <a:pt x="42" y="247"/>
                  </a:lnTo>
                  <a:lnTo>
                    <a:pt x="42" y="247"/>
                  </a:lnTo>
                  <a:lnTo>
                    <a:pt x="40" y="247"/>
                  </a:lnTo>
                  <a:lnTo>
                    <a:pt x="40" y="247"/>
                  </a:lnTo>
                  <a:lnTo>
                    <a:pt x="40" y="247"/>
                  </a:lnTo>
                  <a:lnTo>
                    <a:pt x="38" y="247"/>
                  </a:lnTo>
                  <a:lnTo>
                    <a:pt x="38" y="247"/>
                  </a:lnTo>
                  <a:lnTo>
                    <a:pt x="38" y="249"/>
                  </a:lnTo>
                  <a:lnTo>
                    <a:pt x="40" y="249"/>
                  </a:lnTo>
                  <a:lnTo>
                    <a:pt x="40" y="249"/>
                  </a:lnTo>
                  <a:lnTo>
                    <a:pt x="38" y="249"/>
                  </a:lnTo>
                  <a:lnTo>
                    <a:pt x="38" y="249"/>
                  </a:lnTo>
                  <a:lnTo>
                    <a:pt x="38" y="249"/>
                  </a:lnTo>
                  <a:lnTo>
                    <a:pt x="38" y="249"/>
                  </a:lnTo>
                  <a:lnTo>
                    <a:pt x="38" y="247"/>
                  </a:lnTo>
                  <a:lnTo>
                    <a:pt x="38" y="247"/>
                  </a:lnTo>
                  <a:lnTo>
                    <a:pt x="35" y="247"/>
                  </a:lnTo>
                  <a:lnTo>
                    <a:pt x="35" y="244"/>
                  </a:lnTo>
                  <a:lnTo>
                    <a:pt x="35" y="244"/>
                  </a:lnTo>
                  <a:lnTo>
                    <a:pt x="35" y="244"/>
                  </a:lnTo>
                  <a:lnTo>
                    <a:pt x="35" y="244"/>
                  </a:lnTo>
                  <a:lnTo>
                    <a:pt x="33" y="244"/>
                  </a:lnTo>
                  <a:lnTo>
                    <a:pt x="33" y="244"/>
                  </a:lnTo>
                  <a:lnTo>
                    <a:pt x="33" y="244"/>
                  </a:lnTo>
                  <a:lnTo>
                    <a:pt x="33" y="242"/>
                  </a:lnTo>
                  <a:lnTo>
                    <a:pt x="30" y="242"/>
                  </a:lnTo>
                  <a:lnTo>
                    <a:pt x="30" y="242"/>
                  </a:lnTo>
                  <a:lnTo>
                    <a:pt x="30" y="242"/>
                  </a:lnTo>
                  <a:lnTo>
                    <a:pt x="30" y="240"/>
                  </a:lnTo>
                  <a:lnTo>
                    <a:pt x="30" y="240"/>
                  </a:lnTo>
                  <a:lnTo>
                    <a:pt x="30" y="240"/>
                  </a:lnTo>
                  <a:lnTo>
                    <a:pt x="30" y="237"/>
                  </a:lnTo>
                  <a:lnTo>
                    <a:pt x="28" y="237"/>
                  </a:lnTo>
                  <a:lnTo>
                    <a:pt x="28" y="237"/>
                  </a:lnTo>
                  <a:lnTo>
                    <a:pt x="28" y="235"/>
                  </a:lnTo>
                  <a:lnTo>
                    <a:pt x="28" y="235"/>
                  </a:lnTo>
                  <a:lnTo>
                    <a:pt x="28" y="235"/>
                  </a:lnTo>
                  <a:lnTo>
                    <a:pt x="28" y="235"/>
                  </a:lnTo>
                  <a:lnTo>
                    <a:pt x="28" y="235"/>
                  </a:lnTo>
                  <a:lnTo>
                    <a:pt x="28" y="233"/>
                  </a:lnTo>
                  <a:lnTo>
                    <a:pt x="28" y="233"/>
                  </a:lnTo>
                  <a:lnTo>
                    <a:pt x="28" y="230"/>
                  </a:lnTo>
                  <a:lnTo>
                    <a:pt x="28" y="230"/>
                  </a:lnTo>
                  <a:lnTo>
                    <a:pt x="28" y="230"/>
                  </a:lnTo>
                  <a:lnTo>
                    <a:pt x="28" y="228"/>
                  </a:lnTo>
                  <a:lnTo>
                    <a:pt x="28" y="228"/>
                  </a:lnTo>
                  <a:lnTo>
                    <a:pt x="28" y="228"/>
                  </a:lnTo>
                  <a:lnTo>
                    <a:pt x="28" y="228"/>
                  </a:lnTo>
                  <a:lnTo>
                    <a:pt x="28" y="228"/>
                  </a:lnTo>
                  <a:lnTo>
                    <a:pt x="28" y="228"/>
                  </a:lnTo>
                  <a:lnTo>
                    <a:pt x="28" y="230"/>
                  </a:lnTo>
                  <a:lnTo>
                    <a:pt x="30" y="230"/>
                  </a:lnTo>
                  <a:lnTo>
                    <a:pt x="30" y="230"/>
                  </a:lnTo>
                  <a:lnTo>
                    <a:pt x="30" y="228"/>
                  </a:lnTo>
                  <a:lnTo>
                    <a:pt x="30" y="228"/>
                  </a:lnTo>
                  <a:lnTo>
                    <a:pt x="30" y="228"/>
                  </a:lnTo>
                  <a:lnTo>
                    <a:pt x="30" y="225"/>
                  </a:lnTo>
                  <a:lnTo>
                    <a:pt x="28" y="225"/>
                  </a:lnTo>
                  <a:lnTo>
                    <a:pt x="28" y="225"/>
                  </a:lnTo>
                  <a:lnTo>
                    <a:pt x="28" y="225"/>
                  </a:lnTo>
                  <a:lnTo>
                    <a:pt x="28" y="225"/>
                  </a:lnTo>
                  <a:lnTo>
                    <a:pt x="26" y="225"/>
                  </a:lnTo>
                  <a:lnTo>
                    <a:pt x="26" y="225"/>
                  </a:lnTo>
                  <a:lnTo>
                    <a:pt x="26" y="225"/>
                  </a:lnTo>
                  <a:lnTo>
                    <a:pt x="26" y="223"/>
                  </a:lnTo>
                  <a:lnTo>
                    <a:pt x="26" y="223"/>
                  </a:lnTo>
                  <a:lnTo>
                    <a:pt x="26" y="223"/>
                  </a:lnTo>
                  <a:lnTo>
                    <a:pt x="26" y="223"/>
                  </a:lnTo>
                  <a:lnTo>
                    <a:pt x="26" y="221"/>
                  </a:lnTo>
                  <a:lnTo>
                    <a:pt x="26" y="221"/>
                  </a:lnTo>
                  <a:lnTo>
                    <a:pt x="26" y="221"/>
                  </a:lnTo>
                  <a:lnTo>
                    <a:pt x="26" y="221"/>
                  </a:lnTo>
                  <a:lnTo>
                    <a:pt x="26" y="218"/>
                  </a:lnTo>
                  <a:lnTo>
                    <a:pt x="26" y="218"/>
                  </a:lnTo>
                  <a:lnTo>
                    <a:pt x="26" y="216"/>
                  </a:lnTo>
                  <a:lnTo>
                    <a:pt x="23" y="216"/>
                  </a:lnTo>
                  <a:lnTo>
                    <a:pt x="23" y="216"/>
                  </a:lnTo>
                  <a:lnTo>
                    <a:pt x="23" y="216"/>
                  </a:lnTo>
                  <a:lnTo>
                    <a:pt x="23" y="216"/>
                  </a:lnTo>
                  <a:lnTo>
                    <a:pt x="23" y="216"/>
                  </a:lnTo>
                  <a:lnTo>
                    <a:pt x="21" y="216"/>
                  </a:lnTo>
                  <a:lnTo>
                    <a:pt x="21" y="218"/>
                  </a:lnTo>
                  <a:lnTo>
                    <a:pt x="21" y="218"/>
                  </a:lnTo>
                  <a:lnTo>
                    <a:pt x="23" y="218"/>
                  </a:lnTo>
                  <a:lnTo>
                    <a:pt x="23" y="221"/>
                  </a:lnTo>
                  <a:lnTo>
                    <a:pt x="23" y="221"/>
                  </a:lnTo>
                  <a:lnTo>
                    <a:pt x="23" y="221"/>
                  </a:lnTo>
                  <a:lnTo>
                    <a:pt x="23" y="223"/>
                  </a:lnTo>
                  <a:lnTo>
                    <a:pt x="23" y="223"/>
                  </a:lnTo>
                  <a:lnTo>
                    <a:pt x="21" y="223"/>
                  </a:lnTo>
                  <a:lnTo>
                    <a:pt x="21" y="223"/>
                  </a:lnTo>
                  <a:lnTo>
                    <a:pt x="21" y="223"/>
                  </a:lnTo>
                  <a:lnTo>
                    <a:pt x="21" y="223"/>
                  </a:lnTo>
                  <a:lnTo>
                    <a:pt x="19" y="223"/>
                  </a:lnTo>
                  <a:lnTo>
                    <a:pt x="19" y="221"/>
                  </a:lnTo>
                  <a:lnTo>
                    <a:pt x="19" y="221"/>
                  </a:lnTo>
                  <a:lnTo>
                    <a:pt x="19" y="221"/>
                  </a:lnTo>
                  <a:lnTo>
                    <a:pt x="19" y="221"/>
                  </a:lnTo>
                  <a:lnTo>
                    <a:pt x="19" y="221"/>
                  </a:lnTo>
                  <a:lnTo>
                    <a:pt x="19" y="223"/>
                  </a:lnTo>
                  <a:lnTo>
                    <a:pt x="16" y="223"/>
                  </a:lnTo>
                  <a:lnTo>
                    <a:pt x="16" y="221"/>
                  </a:lnTo>
                  <a:lnTo>
                    <a:pt x="16" y="221"/>
                  </a:lnTo>
                  <a:lnTo>
                    <a:pt x="16" y="221"/>
                  </a:lnTo>
                  <a:lnTo>
                    <a:pt x="16" y="218"/>
                  </a:lnTo>
                  <a:lnTo>
                    <a:pt x="16" y="218"/>
                  </a:lnTo>
                  <a:lnTo>
                    <a:pt x="16" y="218"/>
                  </a:lnTo>
                  <a:lnTo>
                    <a:pt x="16" y="216"/>
                  </a:lnTo>
                  <a:lnTo>
                    <a:pt x="16" y="216"/>
                  </a:lnTo>
                  <a:lnTo>
                    <a:pt x="14" y="216"/>
                  </a:lnTo>
                  <a:lnTo>
                    <a:pt x="14" y="214"/>
                  </a:lnTo>
                  <a:lnTo>
                    <a:pt x="14" y="214"/>
                  </a:lnTo>
                  <a:lnTo>
                    <a:pt x="14" y="214"/>
                  </a:lnTo>
                  <a:lnTo>
                    <a:pt x="12" y="214"/>
                  </a:lnTo>
                  <a:lnTo>
                    <a:pt x="12" y="214"/>
                  </a:lnTo>
                  <a:lnTo>
                    <a:pt x="12" y="214"/>
                  </a:lnTo>
                  <a:lnTo>
                    <a:pt x="12" y="211"/>
                  </a:lnTo>
                  <a:lnTo>
                    <a:pt x="12" y="211"/>
                  </a:lnTo>
                  <a:lnTo>
                    <a:pt x="12" y="211"/>
                  </a:lnTo>
                  <a:lnTo>
                    <a:pt x="9" y="211"/>
                  </a:lnTo>
                  <a:lnTo>
                    <a:pt x="9" y="209"/>
                  </a:lnTo>
                  <a:lnTo>
                    <a:pt x="9" y="209"/>
                  </a:lnTo>
                  <a:lnTo>
                    <a:pt x="9" y="209"/>
                  </a:lnTo>
                  <a:lnTo>
                    <a:pt x="9" y="207"/>
                  </a:lnTo>
                  <a:lnTo>
                    <a:pt x="9" y="207"/>
                  </a:lnTo>
                  <a:lnTo>
                    <a:pt x="9" y="207"/>
                  </a:lnTo>
                  <a:lnTo>
                    <a:pt x="9" y="204"/>
                  </a:lnTo>
                  <a:lnTo>
                    <a:pt x="7" y="204"/>
                  </a:lnTo>
                  <a:lnTo>
                    <a:pt x="7" y="204"/>
                  </a:lnTo>
                  <a:lnTo>
                    <a:pt x="7" y="204"/>
                  </a:lnTo>
                  <a:lnTo>
                    <a:pt x="7" y="204"/>
                  </a:lnTo>
                  <a:lnTo>
                    <a:pt x="7" y="202"/>
                  </a:lnTo>
                  <a:lnTo>
                    <a:pt x="4" y="202"/>
                  </a:lnTo>
                  <a:lnTo>
                    <a:pt x="4" y="202"/>
                  </a:lnTo>
                  <a:lnTo>
                    <a:pt x="4" y="202"/>
                  </a:lnTo>
                  <a:lnTo>
                    <a:pt x="4" y="199"/>
                  </a:lnTo>
                  <a:lnTo>
                    <a:pt x="4" y="199"/>
                  </a:lnTo>
                  <a:lnTo>
                    <a:pt x="4" y="199"/>
                  </a:lnTo>
                  <a:lnTo>
                    <a:pt x="4" y="197"/>
                  </a:lnTo>
                  <a:lnTo>
                    <a:pt x="2" y="197"/>
                  </a:lnTo>
                  <a:lnTo>
                    <a:pt x="2" y="197"/>
                  </a:lnTo>
                  <a:lnTo>
                    <a:pt x="2" y="195"/>
                  </a:lnTo>
                  <a:lnTo>
                    <a:pt x="2" y="195"/>
                  </a:lnTo>
                  <a:lnTo>
                    <a:pt x="2" y="195"/>
                  </a:lnTo>
                  <a:lnTo>
                    <a:pt x="2" y="195"/>
                  </a:lnTo>
                  <a:lnTo>
                    <a:pt x="2" y="192"/>
                  </a:lnTo>
                  <a:lnTo>
                    <a:pt x="2" y="192"/>
                  </a:lnTo>
                  <a:lnTo>
                    <a:pt x="2" y="192"/>
                  </a:lnTo>
                  <a:lnTo>
                    <a:pt x="2" y="190"/>
                  </a:lnTo>
                  <a:lnTo>
                    <a:pt x="2" y="190"/>
                  </a:lnTo>
                  <a:lnTo>
                    <a:pt x="0" y="190"/>
                  </a:lnTo>
                  <a:lnTo>
                    <a:pt x="0" y="188"/>
                  </a:lnTo>
                  <a:lnTo>
                    <a:pt x="0" y="188"/>
                  </a:lnTo>
                  <a:lnTo>
                    <a:pt x="0" y="185"/>
                  </a:lnTo>
                  <a:lnTo>
                    <a:pt x="0" y="185"/>
                  </a:lnTo>
                  <a:lnTo>
                    <a:pt x="0" y="185"/>
                  </a:lnTo>
                  <a:lnTo>
                    <a:pt x="0" y="183"/>
                  </a:lnTo>
                  <a:lnTo>
                    <a:pt x="2" y="183"/>
                  </a:lnTo>
                  <a:lnTo>
                    <a:pt x="2" y="183"/>
                  </a:lnTo>
                  <a:lnTo>
                    <a:pt x="2" y="180"/>
                  </a:lnTo>
                  <a:lnTo>
                    <a:pt x="2" y="180"/>
                  </a:lnTo>
                  <a:lnTo>
                    <a:pt x="2" y="180"/>
                  </a:lnTo>
                  <a:lnTo>
                    <a:pt x="2" y="180"/>
                  </a:lnTo>
                  <a:lnTo>
                    <a:pt x="4" y="180"/>
                  </a:lnTo>
                  <a:lnTo>
                    <a:pt x="4" y="180"/>
                  </a:lnTo>
                  <a:lnTo>
                    <a:pt x="4" y="180"/>
                  </a:lnTo>
                  <a:lnTo>
                    <a:pt x="4" y="183"/>
                  </a:lnTo>
                  <a:lnTo>
                    <a:pt x="4" y="183"/>
                  </a:lnTo>
                  <a:lnTo>
                    <a:pt x="4" y="183"/>
                  </a:lnTo>
                  <a:lnTo>
                    <a:pt x="7" y="183"/>
                  </a:lnTo>
                  <a:lnTo>
                    <a:pt x="7" y="183"/>
                  </a:lnTo>
                  <a:lnTo>
                    <a:pt x="7" y="183"/>
                  </a:lnTo>
                  <a:lnTo>
                    <a:pt x="9" y="183"/>
                  </a:lnTo>
                  <a:lnTo>
                    <a:pt x="9" y="183"/>
                  </a:lnTo>
                  <a:lnTo>
                    <a:pt x="9" y="185"/>
                  </a:lnTo>
                  <a:lnTo>
                    <a:pt x="9" y="185"/>
                  </a:lnTo>
                  <a:lnTo>
                    <a:pt x="9" y="185"/>
                  </a:lnTo>
                  <a:lnTo>
                    <a:pt x="9" y="185"/>
                  </a:lnTo>
                  <a:lnTo>
                    <a:pt x="9" y="185"/>
                  </a:lnTo>
                  <a:lnTo>
                    <a:pt x="9" y="183"/>
                  </a:lnTo>
                  <a:lnTo>
                    <a:pt x="9" y="183"/>
                  </a:lnTo>
                  <a:lnTo>
                    <a:pt x="9" y="183"/>
                  </a:lnTo>
                  <a:lnTo>
                    <a:pt x="9" y="180"/>
                  </a:lnTo>
                  <a:lnTo>
                    <a:pt x="9" y="180"/>
                  </a:lnTo>
                  <a:lnTo>
                    <a:pt x="9" y="178"/>
                  </a:lnTo>
                  <a:lnTo>
                    <a:pt x="9" y="178"/>
                  </a:lnTo>
                  <a:lnTo>
                    <a:pt x="9" y="176"/>
                  </a:lnTo>
                  <a:lnTo>
                    <a:pt x="9" y="176"/>
                  </a:lnTo>
                  <a:lnTo>
                    <a:pt x="9" y="176"/>
                  </a:lnTo>
                  <a:lnTo>
                    <a:pt x="9" y="176"/>
                  </a:lnTo>
                  <a:lnTo>
                    <a:pt x="9" y="173"/>
                  </a:lnTo>
                  <a:lnTo>
                    <a:pt x="9" y="173"/>
                  </a:lnTo>
                  <a:lnTo>
                    <a:pt x="9" y="173"/>
                  </a:lnTo>
                  <a:lnTo>
                    <a:pt x="9" y="171"/>
                  </a:lnTo>
                  <a:lnTo>
                    <a:pt x="9" y="171"/>
                  </a:lnTo>
                  <a:lnTo>
                    <a:pt x="9" y="169"/>
                  </a:lnTo>
                  <a:lnTo>
                    <a:pt x="9" y="169"/>
                  </a:lnTo>
                  <a:lnTo>
                    <a:pt x="9" y="166"/>
                  </a:lnTo>
                  <a:lnTo>
                    <a:pt x="9" y="166"/>
                  </a:lnTo>
                  <a:lnTo>
                    <a:pt x="9" y="166"/>
                  </a:lnTo>
                  <a:lnTo>
                    <a:pt x="9" y="164"/>
                  </a:lnTo>
                  <a:lnTo>
                    <a:pt x="9" y="164"/>
                  </a:lnTo>
                  <a:lnTo>
                    <a:pt x="12" y="164"/>
                  </a:lnTo>
                  <a:lnTo>
                    <a:pt x="12" y="164"/>
                  </a:lnTo>
                  <a:lnTo>
                    <a:pt x="12" y="164"/>
                  </a:lnTo>
                  <a:lnTo>
                    <a:pt x="12" y="164"/>
                  </a:lnTo>
                  <a:lnTo>
                    <a:pt x="12" y="164"/>
                  </a:lnTo>
                  <a:lnTo>
                    <a:pt x="14" y="164"/>
                  </a:lnTo>
                  <a:lnTo>
                    <a:pt x="14" y="164"/>
                  </a:lnTo>
                  <a:lnTo>
                    <a:pt x="14" y="164"/>
                  </a:lnTo>
                  <a:lnTo>
                    <a:pt x="14" y="166"/>
                  </a:lnTo>
                  <a:lnTo>
                    <a:pt x="16" y="166"/>
                  </a:lnTo>
                  <a:lnTo>
                    <a:pt x="16" y="166"/>
                  </a:lnTo>
                  <a:lnTo>
                    <a:pt x="16" y="166"/>
                  </a:lnTo>
                  <a:lnTo>
                    <a:pt x="16" y="164"/>
                  </a:lnTo>
                  <a:lnTo>
                    <a:pt x="16" y="164"/>
                  </a:lnTo>
                  <a:lnTo>
                    <a:pt x="19" y="164"/>
                  </a:lnTo>
                  <a:lnTo>
                    <a:pt x="19" y="164"/>
                  </a:lnTo>
                  <a:lnTo>
                    <a:pt x="19" y="162"/>
                  </a:lnTo>
                  <a:lnTo>
                    <a:pt x="19" y="162"/>
                  </a:lnTo>
                  <a:lnTo>
                    <a:pt x="19" y="162"/>
                  </a:lnTo>
                  <a:lnTo>
                    <a:pt x="19" y="162"/>
                  </a:lnTo>
                  <a:lnTo>
                    <a:pt x="19" y="162"/>
                  </a:lnTo>
                  <a:lnTo>
                    <a:pt x="21" y="162"/>
                  </a:lnTo>
                  <a:lnTo>
                    <a:pt x="21" y="162"/>
                  </a:lnTo>
                  <a:lnTo>
                    <a:pt x="21" y="159"/>
                  </a:lnTo>
                  <a:lnTo>
                    <a:pt x="21" y="159"/>
                  </a:lnTo>
                  <a:lnTo>
                    <a:pt x="21" y="159"/>
                  </a:lnTo>
                  <a:lnTo>
                    <a:pt x="21" y="157"/>
                  </a:lnTo>
                  <a:lnTo>
                    <a:pt x="21" y="157"/>
                  </a:lnTo>
                  <a:lnTo>
                    <a:pt x="21" y="157"/>
                  </a:lnTo>
                  <a:lnTo>
                    <a:pt x="21" y="154"/>
                  </a:lnTo>
                  <a:lnTo>
                    <a:pt x="21" y="154"/>
                  </a:lnTo>
                  <a:lnTo>
                    <a:pt x="19" y="154"/>
                  </a:lnTo>
                  <a:lnTo>
                    <a:pt x="19" y="154"/>
                  </a:lnTo>
                  <a:lnTo>
                    <a:pt x="19" y="152"/>
                  </a:lnTo>
                  <a:lnTo>
                    <a:pt x="19" y="152"/>
                  </a:lnTo>
                  <a:lnTo>
                    <a:pt x="19" y="150"/>
                  </a:lnTo>
                  <a:lnTo>
                    <a:pt x="19" y="150"/>
                  </a:lnTo>
                  <a:lnTo>
                    <a:pt x="19" y="150"/>
                  </a:lnTo>
                  <a:lnTo>
                    <a:pt x="19" y="147"/>
                  </a:lnTo>
                  <a:lnTo>
                    <a:pt x="19" y="147"/>
                  </a:lnTo>
                  <a:lnTo>
                    <a:pt x="19" y="145"/>
                  </a:lnTo>
                  <a:lnTo>
                    <a:pt x="19" y="145"/>
                  </a:lnTo>
                  <a:lnTo>
                    <a:pt x="19" y="145"/>
                  </a:lnTo>
                  <a:lnTo>
                    <a:pt x="19" y="145"/>
                  </a:lnTo>
                  <a:lnTo>
                    <a:pt x="19" y="143"/>
                  </a:lnTo>
                  <a:lnTo>
                    <a:pt x="19" y="143"/>
                  </a:lnTo>
                  <a:lnTo>
                    <a:pt x="19" y="140"/>
                  </a:lnTo>
                  <a:lnTo>
                    <a:pt x="19" y="140"/>
                  </a:lnTo>
                  <a:lnTo>
                    <a:pt x="21" y="140"/>
                  </a:lnTo>
                  <a:lnTo>
                    <a:pt x="21" y="140"/>
                  </a:lnTo>
                  <a:lnTo>
                    <a:pt x="21" y="140"/>
                  </a:lnTo>
                  <a:lnTo>
                    <a:pt x="23" y="140"/>
                  </a:lnTo>
                  <a:lnTo>
                    <a:pt x="23" y="140"/>
                  </a:lnTo>
                  <a:lnTo>
                    <a:pt x="23" y="140"/>
                  </a:lnTo>
                  <a:lnTo>
                    <a:pt x="23" y="140"/>
                  </a:lnTo>
                  <a:lnTo>
                    <a:pt x="23" y="138"/>
                  </a:lnTo>
                  <a:lnTo>
                    <a:pt x="26" y="138"/>
                  </a:lnTo>
                  <a:lnTo>
                    <a:pt x="26" y="138"/>
                  </a:lnTo>
                  <a:lnTo>
                    <a:pt x="26" y="135"/>
                  </a:lnTo>
                  <a:lnTo>
                    <a:pt x="26" y="135"/>
                  </a:lnTo>
                  <a:lnTo>
                    <a:pt x="26" y="135"/>
                  </a:lnTo>
                  <a:lnTo>
                    <a:pt x="26" y="133"/>
                  </a:lnTo>
                  <a:lnTo>
                    <a:pt x="26" y="133"/>
                  </a:lnTo>
                  <a:lnTo>
                    <a:pt x="26" y="131"/>
                  </a:lnTo>
                  <a:lnTo>
                    <a:pt x="26" y="131"/>
                  </a:lnTo>
                  <a:lnTo>
                    <a:pt x="26" y="128"/>
                  </a:lnTo>
                  <a:lnTo>
                    <a:pt x="26" y="128"/>
                  </a:lnTo>
                  <a:lnTo>
                    <a:pt x="26" y="128"/>
                  </a:lnTo>
                  <a:lnTo>
                    <a:pt x="26" y="126"/>
                  </a:lnTo>
                  <a:lnTo>
                    <a:pt x="26" y="126"/>
                  </a:lnTo>
                  <a:lnTo>
                    <a:pt x="26" y="126"/>
                  </a:lnTo>
                  <a:lnTo>
                    <a:pt x="26" y="124"/>
                  </a:lnTo>
                  <a:lnTo>
                    <a:pt x="26" y="124"/>
                  </a:lnTo>
                  <a:lnTo>
                    <a:pt x="26" y="121"/>
                  </a:lnTo>
                  <a:lnTo>
                    <a:pt x="26" y="121"/>
                  </a:lnTo>
                  <a:lnTo>
                    <a:pt x="26" y="121"/>
                  </a:lnTo>
                  <a:lnTo>
                    <a:pt x="26" y="119"/>
                  </a:lnTo>
                  <a:lnTo>
                    <a:pt x="26" y="119"/>
                  </a:lnTo>
                  <a:lnTo>
                    <a:pt x="26" y="116"/>
                  </a:lnTo>
                  <a:lnTo>
                    <a:pt x="23" y="116"/>
                  </a:lnTo>
                  <a:lnTo>
                    <a:pt x="23" y="116"/>
                  </a:lnTo>
                  <a:lnTo>
                    <a:pt x="23" y="116"/>
                  </a:lnTo>
                  <a:lnTo>
                    <a:pt x="23" y="114"/>
                  </a:lnTo>
                  <a:lnTo>
                    <a:pt x="23" y="114"/>
                  </a:lnTo>
                  <a:lnTo>
                    <a:pt x="26" y="114"/>
                  </a:lnTo>
                  <a:lnTo>
                    <a:pt x="26" y="114"/>
                  </a:lnTo>
                  <a:lnTo>
                    <a:pt x="26" y="114"/>
                  </a:lnTo>
                  <a:lnTo>
                    <a:pt x="28" y="114"/>
                  </a:lnTo>
                  <a:lnTo>
                    <a:pt x="28" y="116"/>
                  </a:lnTo>
                  <a:lnTo>
                    <a:pt x="28" y="116"/>
                  </a:lnTo>
                  <a:lnTo>
                    <a:pt x="28" y="116"/>
                  </a:lnTo>
                  <a:lnTo>
                    <a:pt x="28" y="116"/>
                  </a:lnTo>
                  <a:lnTo>
                    <a:pt x="30" y="116"/>
                  </a:lnTo>
                  <a:lnTo>
                    <a:pt x="30" y="116"/>
                  </a:lnTo>
                  <a:lnTo>
                    <a:pt x="30" y="116"/>
                  </a:lnTo>
                  <a:lnTo>
                    <a:pt x="30" y="116"/>
                  </a:lnTo>
                  <a:lnTo>
                    <a:pt x="33" y="116"/>
                  </a:lnTo>
                  <a:lnTo>
                    <a:pt x="33" y="116"/>
                  </a:lnTo>
                  <a:lnTo>
                    <a:pt x="35" y="116"/>
                  </a:lnTo>
                  <a:lnTo>
                    <a:pt x="35" y="116"/>
                  </a:lnTo>
                  <a:lnTo>
                    <a:pt x="35" y="116"/>
                  </a:lnTo>
                  <a:lnTo>
                    <a:pt x="35" y="116"/>
                  </a:lnTo>
                  <a:lnTo>
                    <a:pt x="35" y="116"/>
                  </a:lnTo>
                  <a:lnTo>
                    <a:pt x="35" y="116"/>
                  </a:lnTo>
                  <a:lnTo>
                    <a:pt x="38" y="116"/>
                  </a:lnTo>
                  <a:lnTo>
                    <a:pt x="38" y="116"/>
                  </a:lnTo>
                  <a:lnTo>
                    <a:pt x="38" y="116"/>
                  </a:lnTo>
                  <a:lnTo>
                    <a:pt x="38" y="116"/>
                  </a:lnTo>
                  <a:lnTo>
                    <a:pt x="40" y="116"/>
                  </a:lnTo>
                  <a:lnTo>
                    <a:pt x="40" y="119"/>
                  </a:lnTo>
                  <a:lnTo>
                    <a:pt x="40" y="119"/>
                  </a:lnTo>
                  <a:lnTo>
                    <a:pt x="42" y="119"/>
                  </a:lnTo>
                  <a:lnTo>
                    <a:pt x="42" y="119"/>
                  </a:lnTo>
                  <a:lnTo>
                    <a:pt x="42" y="119"/>
                  </a:lnTo>
                  <a:lnTo>
                    <a:pt x="42" y="119"/>
                  </a:lnTo>
                  <a:lnTo>
                    <a:pt x="42" y="116"/>
                  </a:lnTo>
                  <a:lnTo>
                    <a:pt x="42" y="116"/>
                  </a:lnTo>
                  <a:lnTo>
                    <a:pt x="42" y="116"/>
                  </a:lnTo>
                  <a:lnTo>
                    <a:pt x="42" y="116"/>
                  </a:lnTo>
                  <a:lnTo>
                    <a:pt x="42" y="114"/>
                  </a:lnTo>
                  <a:lnTo>
                    <a:pt x="45" y="114"/>
                  </a:lnTo>
                  <a:lnTo>
                    <a:pt x="45" y="114"/>
                  </a:lnTo>
                  <a:lnTo>
                    <a:pt x="45" y="112"/>
                  </a:lnTo>
                  <a:lnTo>
                    <a:pt x="45" y="112"/>
                  </a:lnTo>
                  <a:lnTo>
                    <a:pt x="45" y="112"/>
                  </a:lnTo>
                  <a:lnTo>
                    <a:pt x="45" y="109"/>
                  </a:lnTo>
                  <a:lnTo>
                    <a:pt x="45" y="109"/>
                  </a:lnTo>
                  <a:lnTo>
                    <a:pt x="45" y="109"/>
                  </a:lnTo>
                  <a:lnTo>
                    <a:pt x="45" y="107"/>
                  </a:lnTo>
                  <a:lnTo>
                    <a:pt x="45" y="107"/>
                  </a:lnTo>
                  <a:lnTo>
                    <a:pt x="47" y="107"/>
                  </a:lnTo>
                  <a:lnTo>
                    <a:pt x="47" y="105"/>
                  </a:lnTo>
                  <a:lnTo>
                    <a:pt x="47" y="105"/>
                  </a:lnTo>
                  <a:lnTo>
                    <a:pt x="47" y="105"/>
                  </a:lnTo>
                  <a:lnTo>
                    <a:pt x="47" y="105"/>
                  </a:lnTo>
                  <a:lnTo>
                    <a:pt x="47" y="102"/>
                  </a:lnTo>
                  <a:lnTo>
                    <a:pt x="47" y="102"/>
                  </a:lnTo>
                  <a:lnTo>
                    <a:pt x="49" y="102"/>
                  </a:lnTo>
                  <a:lnTo>
                    <a:pt x="49" y="100"/>
                  </a:lnTo>
                  <a:lnTo>
                    <a:pt x="49" y="100"/>
                  </a:lnTo>
                  <a:lnTo>
                    <a:pt x="49" y="100"/>
                  </a:lnTo>
                  <a:lnTo>
                    <a:pt x="49" y="100"/>
                  </a:lnTo>
                  <a:lnTo>
                    <a:pt x="49" y="98"/>
                  </a:lnTo>
                  <a:lnTo>
                    <a:pt x="49" y="98"/>
                  </a:lnTo>
                  <a:lnTo>
                    <a:pt x="52" y="98"/>
                  </a:lnTo>
                  <a:lnTo>
                    <a:pt x="52" y="98"/>
                  </a:lnTo>
                  <a:lnTo>
                    <a:pt x="52" y="95"/>
                  </a:lnTo>
                  <a:lnTo>
                    <a:pt x="52" y="95"/>
                  </a:lnTo>
                  <a:lnTo>
                    <a:pt x="52" y="95"/>
                  </a:lnTo>
                  <a:lnTo>
                    <a:pt x="52" y="95"/>
                  </a:lnTo>
                  <a:lnTo>
                    <a:pt x="52" y="93"/>
                  </a:lnTo>
                  <a:lnTo>
                    <a:pt x="52" y="93"/>
                  </a:lnTo>
                  <a:lnTo>
                    <a:pt x="54" y="93"/>
                  </a:lnTo>
                  <a:lnTo>
                    <a:pt x="54" y="90"/>
                  </a:lnTo>
                  <a:lnTo>
                    <a:pt x="54" y="90"/>
                  </a:lnTo>
                  <a:lnTo>
                    <a:pt x="54" y="90"/>
                  </a:lnTo>
                  <a:lnTo>
                    <a:pt x="54" y="88"/>
                  </a:lnTo>
                  <a:lnTo>
                    <a:pt x="54" y="88"/>
                  </a:lnTo>
                  <a:lnTo>
                    <a:pt x="54" y="86"/>
                  </a:lnTo>
                  <a:lnTo>
                    <a:pt x="54" y="86"/>
                  </a:lnTo>
                  <a:lnTo>
                    <a:pt x="54" y="86"/>
                  </a:lnTo>
                  <a:lnTo>
                    <a:pt x="52" y="86"/>
                  </a:lnTo>
                  <a:lnTo>
                    <a:pt x="52" y="86"/>
                  </a:lnTo>
                  <a:lnTo>
                    <a:pt x="52" y="86"/>
                  </a:lnTo>
                  <a:lnTo>
                    <a:pt x="52" y="86"/>
                  </a:lnTo>
                  <a:lnTo>
                    <a:pt x="52" y="83"/>
                  </a:lnTo>
                  <a:lnTo>
                    <a:pt x="52" y="83"/>
                  </a:lnTo>
                  <a:lnTo>
                    <a:pt x="52" y="83"/>
                  </a:lnTo>
                  <a:lnTo>
                    <a:pt x="52" y="81"/>
                  </a:lnTo>
                  <a:lnTo>
                    <a:pt x="52" y="81"/>
                  </a:lnTo>
                  <a:lnTo>
                    <a:pt x="52" y="79"/>
                  </a:lnTo>
                  <a:lnTo>
                    <a:pt x="52" y="79"/>
                  </a:lnTo>
                  <a:lnTo>
                    <a:pt x="52" y="79"/>
                  </a:lnTo>
                  <a:lnTo>
                    <a:pt x="54" y="79"/>
                  </a:lnTo>
                  <a:lnTo>
                    <a:pt x="54" y="76"/>
                  </a:lnTo>
                  <a:lnTo>
                    <a:pt x="54" y="76"/>
                  </a:lnTo>
                  <a:lnTo>
                    <a:pt x="57" y="76"/>
                  </a:lnTo>
                  <a:lnTo>
                    <a:pt x="57" y="76"/>
                  </a:lnTo>
                  <a:lnTo>
                    <a:pt x="57" y="76"/>
                  </a:lnTo>
                  <a:lnTo>
                    <a:pt x="57" y="76"/>
                  </a:lnTo>
                  <a:lnTo>
                    <a:pt x="57" y="76"/>
                  </a:lnTo>
                  <a:lnTo>
                    <a:pt x="57" y="74"/>
                  </a:lnTo>
                  <a:lnTo>
                    <a:pt x="59" y="74"/>
                  </a:lnTo>
                  <a:lnTo>
                    <a:pt x="59" y="74"/>
                  </a:lnTo>
                  <a:lnTo>
                    <a:pt x="59" y="74"/>
                  </a:lnTo>
                  <a:lnTo>
                    <a:pt x="59" y="71"/>
                  </a:lnTo>
                  <a:lnTo>
                    <a:pt x="59" y="71"/>
                  </a:lnTo>
                  <a:lnTo>
                    <a:pt x="59" y="71"/>
                  </a:lnTo>
                  <a:lnTo>
                    <a:pt x="61" y="71"/>
                  </a:lnTo>
                  <a:lnTo>
                    <a:pt x="61" y="69"/>
                  </a:lnTo>
                  <a:lnTo>
                    <a:pt x="61" y="69"/>
                  </a:lnTo>
                  <a:lnTo>
                    <a:pt x="59" y="69"/>
                  </a:lnTo>
                  <a:lnTo>
                    <a:pt x="59" y="67"/>
                  </a:lnTo>
                  <a:lnTo>
                    <a:pt x="59" y="67"/>
                  </a:lnTo>
                  <a:lnTo>
                    <a:pt x="59" y="67"/>
                  </a:lnTo>
                  <a:lnTo>
                    <a:pt x="61" y="67"/>
                  </a:lnTo>
                  <a:lnTo>
                    <a:pt x="61" y="67"/>
                  </a:lnTo>
                  <a:lnTo>
                    <a:pt x="61" y="64"/>
                  </a:lnTo>
                  <a:lnTo>
                    <a:pt x="64" y="64"/>
                  </a:lnTo>
                  <a:lnTo>
                    <a:pt x="64" y="64"/>
                  </a:lnTo>
                  <a:lnTo>
                    <a:pt x="64" y="62"/>
                  </a:lnTo>
                  <a:lnTo>
                    <a:pt x="64" y="62"/>
                  </a:lnTo>
                  <a:lnTo>
                    <a:pt x="61" y="62"/>
                  </a:lnTo>
                  <a:lnTo>
                    <a:pt x="61" y="60"/>
                  </a:lnTo>
                  <a:lnTo>
                    <a:pt x="61" y="60"/>
                  </a:lnTo>
                  <a:lnTo>
                    <a:pt x="64" y="60"/>
                  </a:lnTo>
                  <a:lnTo>
                    <a:pt x="64" y="57"/>
                  </a:lnTo>
                  <a:lnTo>
                    <a:pt x="61" y="57"/>
                  </a:lnTo>
                  <a:lnTo>
                    <a:pt x="61" y="57"/>
                  </a:lnTo>
                  <a:lnTo>
                    <a:pt x="61" y="57"/>
                  </a:lnTo>
                  <a:lnTo>
                    <a:pt x="61" y="55"/>
                  </a:lnTo>
                  <a:lnTo>
                    <a:pt x="61" y="55"/>
                  </a:lnTo>
                  <a:lnTo>
                    <a:pt x="61" y="52"/>
                  </a:lnTo>
                  <a:lnTo>
                    <a:pt x="61" y="52"/>
                  </a:lnTo>
                  <a:lnTo>
                    <a:pt x="61" y="52"/>
                  </a:lnTo>
                  <a:lnTo>
                    <a:pt x="61" y="52"/>
                  </a:lnTo>
                  <a:lnTo>
                    <a:pt x="61" y="50"/>
                  </a:lnTo>
                  <a:lnTo>
                    <a:pt x="64" y="50"/>
                  </a:lnTo>
                  <a:lnTo>
                    <a:pt x="64" y="50"/>
                  </a:lnTo>
                  <a:lnTo>
                    <a:pt x="64" y="48"/>
                  </a:lnTo>
                  <a:lnTo>
                    <a:pt x="64" y="48"/>
                  </a:lnTo>
                  <a:lnTo>
                    <a:pt x="64" y="48"/>
                  </a:lnTo>
                  <a:lnTo>
                    <a:pt x="64" y="48"/>
                  </a:lnTo>
                  <a:lnTo>
                    <a:pt x="66" y="48"/>
                  </a:lnTo>
                  <a:lnTo>
                    <a:pt x="66" y="48"/>
                  </a:lnTo>
                  <a:lnTo>
                    <a:pt x="68" y="48"/>
                  </a:lnTo>
                  <a:lnTo>
                    <a:pt x="68" y="48"/>
                  </a:lnTo>
                  <a:lnTo>
                    <a:pt x="68" y="45"/>
                  </a:lnTo>
                  <a:lnTo>
                    <a:pt x="68" y="45"/>
                  </a:lnTo>
                  <a:lnTo>
                    <a:pt x="71" y="45"/>
                  </a:lnTo>
                  <a:lnTo>
                    <a:pt x="71" y="45"/>
                  </a:lnTo>
                  <a:lnTo>
                    <a:pt x="71" y="45"/>
                  </a:lnTo>
                  <a:lnTo>
                    <a:pt x="71" y="45"/>
                  </a:lnTo>
                  <a:lnTo>
                    <a:pt x="71" y="43"/>
                  </a:lnTo>
                  <a:lnTo>
                    <a:pt x="71" y="43"/>
                  </a:lnTo>
                  <a:lnTo>
                    <a:pt x="73" y="43"/>
                  </a:lnTo>
                  <a:lnTo>
                    <a:pt x="73" y="43"/>
                  </a:lnTo>
                  <a:lnTo>
                    <a:pt x="73" y="43"/>
                  </a:lnTo>
                  <a:lnTo>
                    <a:pt x="75" y="43"/>
                  </a:lnTo>
                  <a:lnTo>
                    <a:pt x="75" y="43"/>
                  </a:lnTo>
                  <a:lnTo>
                    <a:pt x="75" y="43"/>
                  </a:lnTo>
                  <a:lnTo>
                    <a:pt x="75" y="41"/>
                  </a:lnTo>
                  <a:lnTo>
                    <a:pt x="75" y="41"/>
                  </a:lnTo>
                  <a:lnTo>
                    <a:pt x="78" y="41"/>
                  </a:lnTo>
                  <a:lnTo>
                    <a:pt x="78" y="38"/>
                  </a:lnTo>
                  <a:lnTo>
                    <a:pt x="78" y="38"/>
                  </a:lnTo>
                  <a:lnTo>
                    <a:pt x="78" y="38"/>
                  </a:lnTo>
                  <a:lnTo>
                    <a:pt x="78" y="38"/>
                  </a:lnTo>
                  <a:lnTo>
                    <a:pt x="80" y="38"/>
                  </a:lnTo>
                  <a:lnTo>
                    <a:pt x="80" y="38"/>
                  </a:lnTo>
                  <a:lnTo>
                    <a:pt x="80" y="36"/>
                  </a:lnTo>
                  <a:lnTo>
                    <a:pt x="80" y="36"/>
                  </a:lnTo>
                  <a:lnTo>
                    <a:pt x="83" y="36"/>
                  </a:lnTo>
                  <a:lnTo>
                    <a:pt x="83" y="36"/>
                  </a:lnTo>
                  <a:lnTo>
                    <a:pt x="83" y="36"/>
                  </a:lnTo>
                  <a:lnTo>
                    <a:pt x="83" y="34"/>
                  </a:lnTo>
                  <a:lnTo>
                    <a:pt x="83" y="34"/>
                  </a:lnTo>
                  <a:lnTo>
                    <a:pt x="85" y="34"/>
                  </a:lnTo>
                  <a:lnTo>
                    <a:pt x="85" y="34"/>
                  </a:lnTo>
                  <a:lnTo>
                    <a:pt x="85" y="34"/>
                  </a:lnTo>
                  <a:lnTo>
                    <a:pt x="85" y="34"/>
                  </a:lnTo>
                  <a:lnTo>
                    <a:pt x="85" y="31"/>
                  </a:lnTo>
                  <a:lnTo>
                    <a:pt x="87" y="31"/>
                  </a:lnTo>
                  <a:lnTo>
                    <a:pt x="87" y="31"/>
                  </a:lnTo>
                  <a:lnTo>
                    <a:pt x="90" y="31"/>
                  </a:lnTo>
                  <a:lnTo>
                    <a:pt x="90" y="31"/>
                  </a:lnTo>
                  <a:lnTo>
                    <a:pt x="90" y="31"/>
                  </a:lnTo>
                  <a:lnTo>
                    <a:pt x="92" y="31"/>
                  </a:lnTo>
                  <a:lnTo>
                    <a:pt x="92" y="31"/>
                  </a:lnTo>
                  <a:lnTo>
                    <a:pt x="92" y="31"/>
                  </a:lnTo>
                  <a:lnTo>
                    <a:pt x="94" y="31"/>
                  </a:lnTo>
                  <a:lnTo>
                    <a:pt x="94" y="31"/>
                  </a:lnTo>
                  <a:lnTo>
                    <a:pt x="94" y="31"/>
                  </a:lnTo>
                  <a:lnTo>
                    <a:pt x="97" y="31"/>
                  </a:lnTo>
                  <a:lnTo>
                    <a:pt x="97" y="31"/>
                  </a:lnTo>
                  <a:lnTo>
                    <a:pt x="97" y="29"/>
                  </a:lnTo>
                  <a:lnTo>
                    <a:pt x="97" y="29"/>
                  </a:lnTo>
                  <a:lnTo>
                    <a:pt x="97" y="31"/>
                  </a:lnTo>
                  <a:lnTo>
                    <a:pt x="99" y="31"/>
                  </a:lnTo>
                  <a:lnTo>
                    <a:pt x="99" y="31"/>
                  </a:lnTo>
                  <a:lnTo>
                    <a:pt x="99" y="31"/>
                  </a:lnTo>
                  <a:lnTo>
                    <a:pt x="99" y="34"/>
                  </a:lnTo>
                  <a:lnTo>
                    <a:pt x="101" y="34"/>
                  </a:lnTo>
                  <a:lnTo>
                    <a:pt x="101" y="34"/>
                  </a:lnTo>
                  <a:lnTo>
                    <a:pt x="101" y="36"/>
                  </a:lnTo>
                  <a:lnTo>
                    <a:pt x="101" y="36"/>
                  </a:lnTo>
                  <a:lnTo>
                    <a:pt x="101" y="36"/>
                  </a:lnTo>
                  <a:lnTo>
                    <a:pt x="101" y="36"/>
                  </a:lnTo>
                  <a:lnTo>
                    <a:pt x="104" y="36"/>
                  </a:lnTo>
                  <a:lnTo>
                    <a:pt x="104" y="36"/>
                  </a:lnTo>
                  <a:lnTo>
                    <a:pt x="104" y="36"/>
                  </a:lnTo>
                  <a:lnTo>
                    <a:pt x="104" y="36"/>
                  </a:lnTo>
                  <a:lnTo>
                    <a:pt x="106" y="36"/>
                  </a:lnTo>
                  <a:lnTo>
                    <a:pt x="106" y="36"/>
                  </a:lnTo>
                  <a:lnTo>
                    <a:pt x="106" y="36"/>
                  </a:lnTo>
                  <a:lnTo>
                    <a:pt x="106" y="36"/>
                  </a:lnTo>
                  <a:lnTo>
                    <a:pt x="106" y="36"/>
                  </a:lnTo>
                  <a:lnTo>
                    <a:pt x="106" y="34"/>
                  </a:lnTo>
                  <a:lnTo>
                    <a:pt x="104" y="34"/>
                  </a:lnTo>
                  <a:lnTo>
                    <a:pt x="104" y="34"/>
                  </a:lnTo>
                  <a:lnTo>
                    <a:pt x="104" y="34"/>
                  </a:lnTo>
                  <a:lnTo>
                    <a:pt x="104" y="31"/>
                  </a:lnTo>
                  <a:lnTo>
                    <a:pt x="104" y="31"/>
                  </a:lnTo>
                  <a:lnTo>
                    <a:pt x="104" y="31"/>
                  </a:lnTo>
                  <a:lnTo>
                    <a:pt x="101" y="31"/>
                  </a:lnTo>
                  <a:lnTo>
                    <a:pt x="101" y="29"/>
                  </a:lnTo>
                  <a:lnTo>
                    <a:pt x="101" y="29"/>
                  </a:lnTo>
                  <a:lnTo>
                    <a:pt x="101" y="29"/>
                  </a:lnTo>
                  <a:lnTo>
                    <a:pt x="101" y="26"/>
                  </a:lnTo>
                  <a:lnTo>
                    <a:pt x="101" y="26"/>
                  </a:lnTo>
                  <a:lnTo>
                    <a:pt x="101" y="26"/>
                  </a:lnTo>
                  <a:lnTo>
                    <a:pt x="101" y="24"/>
                  </a:lnTo>
                  <a:lnTo>
                    <a:pt x="101" y="24"/>
                  </a:lnTo>
                  <a:lnTo>
                    <a:pt x="101" y="24"/>
                  </a:lnTo>
                  <a:lnTo>
                    <a:pt x="101" y="24"/>
                  </a:lnTo>
                  <a:lnTo>
                    <a:pt x="101" y="22"/>
                  </a:lnTo>
                  <a:lnTo>
                    <a:pt x="101" y="22"/>
                  </a:lnTo>
                  <a:lnTo>
                    <a:pt x="104" y="22"/>
                  </a:lnTo>
                  <a:lnTo>
                    <a:pt x="104" y="22"/>
                  </a:lnTo>
                  <a:lnTo>
                    <a:pt x="104" y="19"/>
                  </a:lnTo>
                  <a:lnTo>
                    <a:pt x="104" y="19"/>
                  </a:lnTo>
                  <a:lnTo>
                    <a:pt x="104" y="19"/>
                  </a:lnTo>
                  <a:lnTo>
                    <a:pt x="104" y="19"/>
                  </a:lnTo>
                  <a:lnTo>
                    <a:pt x="106" y="19"/>
                  </a:lnTo>
                  <a:lnTo>
                    <a:pt x="106" y="19"/>
                  </a:lnTo>
                  <a:lnTo>
                    <a:pt x="106" y="17"/>
                  </a:lnTo>
                  <a:lnTo>
                    <a:pt x="109" y="17"/>
                  </a:lnTo>
                  <a:lnTo>
                    <a:pt x="109" y="17"/>
                  </a:lnTo>
                  <a:lnTo>
                    <a:pt x="109" y="17"/>
                  </a:lnTo>
                  <a:lnTo>
                    <a:pt x="109" y="17"/>
                  </a:lnTo>
                  <a:lnTo>
                    <a:pt x="109" y="17"/>
                  </a:lnTo>
                  <a:lnTo>
                    <a:pt x="111" y="17"/>
                  </a:lnTo>
                  <a:lnTo>
                    <a:pt x="111" y="17"/>
                  </a:lnTo>
                  <a:lnTo>
                    <a:pt x="111" y="17"/>
                  </a:lnTo>
                  <a:lnTo>
                    <a:pt x="111" y="17"/>
                  </a:lnTo>
                  <a:lnTo>
                    <a:pt x="111" y="15"/>
                  </a:lnTo>
                  <a:lnTo>
                    <a:pt x="111" y="15"/>
                  </a:lnTo>
                  <a:lnTo>
                    <a:pt x="111" y="12"/>
                  </a:lnTo>
                  <a:lnTo>
                    <a:pt x="111" y="12"/>
                  </a:lnTo>
                  <a:lnTo>
                    <a:pt x="111" y="12"/>
                  </a:lnTo>
                  <a:lnTo>
                    <a:pt x="111" y="10"/>
                  </a:lnTo>
                  <a:lnTo>
                    <a:pt x="111" y="10"/>
                  </a:lnTo>
                  <a:lnTo>
                    <a:pt x="111" y="10"/>
                  </a:lnTo>
                  <a:lnTo>
                    <a:pt x="111" y="7"/>
                  </a:lnTo>
                  <a:lnTo>
                    <a:pt x="111" y="7"/>
                  </a:lnTo>
                  <a:lnTo>
                    <a:pt x="111" y="7"/>
                  </a:lnTo>
                  <a:lnTo>
                    <a:pt x="111" y="7"/>
                  </a:lnTo>
                  <a:lnTo>
                    <a:pt x="113" y="7"/>
                  </a:lnTo>
                  <a:lnTo>
                    <a:pt x="113" y="7"/>
                  </a:lnTo>
                  <a:lnTo>
                    <a:pt x="113" y="5"/>
                  </a:lnTo>
                  <a:lnTo>
                    <a:pt x="113" y="5"/>
                  </a:lnTo>
                  <a:lnTo>
                    <a:pt x="113" y="3"/>
                  </a:lnTo>
                  <a:lnTo>
                    <a:pt x="113" y="3"/>
                  </a:lnTo>
                  <a:lnTo>
                    <a:pt x="116" y="3"/>
                  </a:lnTo>
                  <a:lnTo>
                    <a:pt x="116" y="0"/>
                  </a:lnTo>
                  <a:lnTo>
                    <a:pt x="116" y="0"/>
                  </a:lnTo>
                  <a:lnTo>
                    <a:pt x="116" y="0"/>
                  </a:lnTo>
                  <a:lnTo>
                    <a:pt x="116" y="0"/>
                  </a:lnTo>
                  <a:lnTo>
                    <a:pt x="116" y="0"/>
                  </a:lnTo>
                  <a:lnTo>
                    <a:pt x="116" y="3"/>
                  </a:lnTo>
                  <a:lnTo>
                    <a:pt x="118" y="3"/>
                  </a:lnTo>
                  <a:lnTo>
                    <a:pt x="118" y="0"/>
                  </a:lnTo>
                  <a:lnTo>
                    <a:pt x="118" y="0"/>
                  </a:lnTo>
                  <a:lnTo>
                    <a:pt x="118" y="3"/>
                  </a:lnTo>
                  <a:lnTo>
                    <a:pt x="118" y="3"/>
                  </a:lnTo>
                  <a:lnTo>
                    <a:pt x="118" y="3"/>
                  </a:lnTo>
                  <a:lnTo>
                    <a:pt x="118" y="5"/>
                  </a:lnTo>
                  <a:lnTo>
                    <a:pt x="120" y="5"/>
                  </a:lnTo>
                  <a:lnTo>
                    <a:pt x="120" y="5"/>
                  </a:lnTo>
                  <a:lnTo>
                    <a:pt x="120" y="5"/>
                  </a:lnTo>
                  <a:lnTo>
                    <a:pt x="120" y="5"/>
                  </a:lnTo>
                  <a:lnTo>
                    <a:pt x="123" y="5"/>
                  </a:lnTo>
                  <a:lnTo>
                    <a:pt x="123" y="5"/>
                  </a:lnTo>
                  <a:lnTo>
                    <a:pt x="123" y="5"/>
                  </a:lnTo>
                  <a:lnTo>
                    <a:pt x="123" y="5"/>
                  </a:lnTo>
                  <a:lnTo>
                    <a:pt x="123" y="7"/>
                  </a:lnTo>
                  <a:lnTo>
                    <a:pt x="125" y="7"/>
                  </a:lnTo>
                  <a:lnTo>
                    <a:pt x="125" y="7"/>
                  </a:lnTo>
                  <a:lnTo>
                    <a:pt x="125" y="7"/>
                  </a:lnTo>
                  <a:lnTo>
                    <a:pt x="125" y="7"/>
                  </a:lnTo>
                  <a:lnTo>
                    <a:pt x="125" y="7"/>
                  </a:lnTo>
                  <a:lnTo>
                    <a:pt x="125" y="10"/>
                  </a:lnTo>
                  <a:lnTo>
                    <a:pt x="128" y="10"/>
                  </a:lnTo>
                  <a:lnTo>
                    <a:pt x="128" y="10"/>
                  </a:lnTo>
                  <a:lnTo>
                    <a:pt x="128" y="10"/>
                  </a:lnTo>
                  <a:lnTo>
                    <a:pt x="128" y="12"/>
                  </a:lnTo>
                  <a:lnTo>
                    <a:pt x="128" y="12"/>
                  </a:lnTo>
                  <a:lnTo>
                    <a:pt x="128" y="12"/>
                  </a:lnTo>
                  <a:lnTo>
                    <a:pt x="128" y="15"/>
                  </a:lnTo>
                  <a:lnTo>
                    <a:pt x="128" y="15"/>
                  </a:lnTo>
                  <a:lnTo>
                    <a:pt x="128" y="15"/>
                  </a:lnTo>
                  <a:lnTo>
                    <a:pt x="128" y="17"/>
                  </a:lnTo>
                  <a:lnTo>
                    <a:pt x="128" y="17"/>
                  </a:lnTo>
                  <a:lnTo>
                    <a:pt x="128" y="17"/>
                  </a:lnTo>
                  <a:lnTo>
                    <a:pt x="130" y="17"/>
                  </a:lnTo>
                  <a:lnTo>
                    <a:pt x="130" y="19"/>
                  </a:lnTo>
                  <a:lnTo>
                    <a:pt x="130" y="19"/>
                  </a:lnTo>
                  <a:lnTo>
                    <a:pt x="130" y="22"/>
                  </a:lnTo>
                  <a:lnTo>
                    <a:pt x="130" y="22"/>
                  </a:lnTo>
                  <a:lnTo>
                    <a:pt x="130" y="22"/>
                  </a:lnTo>
                  <a:lnTo>
                    <a:pt x="130" y="22"/>
                  </a:lnTo>
                  <a:lnTo>
                    <a:pt x="130" y="24"/>
                  </a:lnTo>
                  <a:lnTo>
                    <a:pt x="130" y="24"/>
                  </a:lnTo>
                  <a:lnTo>
                    <a:pt x="130" y="26"/>
                  </a:lnTo>
                  <a:lnTo>
                    <a:pt x="132" y="26"/>
                  </a:lnTo>
                  <a:lnTo>
                    <a:pt x="132" y="26"/>
                  </a:lnTo>
                  <a:lnTo>
                    <a:pt x="132" y="26"/>
                  </a:lnTo>
                  <a:lnTo>
                    <a:pt x="132" y="24"/>
                  </a:lnTo>
                  <a:lnTo>
                    <a:pt x="132" y="24"/>
                  </a:lnTo>
                  <a:lnTo>
                    <a:pt x="132" y="22"/>
                  </a:lnTo>
                  <a:lnTo>
                    <a:pt x="135" y="22"/>
                  </a:lnTo>
                  <a:lnTo>
                    <a:pt x="135" y="22"/>
                  </a:lnTo>
                  <a:lnTo>
                    <a:pt x="135" y="24"/>
                  </a:lnTo>
                  <a:lnTo>
                    <a:pt x="137" y="24"/>
                  </a:lnTo>
                  <a:lnTo>
                    <a:pt x="137" y="24"/>
                  </a:lnTo>
                  <a:lnTo>
                    <a:pt x="137" y="24"/>
                  </a:lnTo>
                  <a:lnTo>
                    <a:pt x="137" y="24"/>
                  </a:lnTo>
                  <a:lnTo>
                    <a:pt x="137" y="24"/>
                  </a:lnTo>
                  <a:lnTo>
                    <a:pt x="139" y="24"/>
                  </a:lnTo>
                  <a:lnTo>
                    <a:pt x="139" y="24"/>
                  </a:lnTo>
                  <a:lnTo>
                    <a:pt x="139" y="24"/>
                  </a:lnTo>
                  <a:lnTo>
                    <a:pt x="139" y="26"/>
                  </a:lnTo>
                  <a:lnTo>
                    <a:pt x="139" y="26"/>
                  </a:lnTo>
                  <a:lnTo>
                    <a:pt x="139" y="26"/>
                  </a:lnTo>
                  <a:lnTo>
                    <a:pt x="139" y="29"/>
                  </a:lnTo>
                  <a:lnTo>
                    <a:pt x="139" y="29"/>
                  </a:lnTo>
                  <a:lnTo>
                    <a:pt x="139" y="31"/>
                  </a:lnTo>
                  <a:lnTo>
                    <a:pt x="139" y="31"/>
                  </a:lnTo>
                  <a:lnTo>
                    <a:pt x="139" y="34"/>
                  </a:lnTo>
                  <a:lnTo>
                    <a:pt x="139" y="34"/>
                  </a:lnTo>
                  <a:lnTo>
                    <a:pt x="139" y="36"/>
                  </a:lnTo>
                  <a:lnTo>
                    <a:pt x="139" y="36"/>
                  </a:lnTo>
                  <a:lnTo>
                    <a:pt x="139" y="36"/>
                  </a:lnTo>
                  <a:lnTo>
                    <a:pt x="142" y="36"/>
                  </a:lnTo>
                  <a:lnTo>
                    <a:pt x="142" y="38"/>
                  </a:lnTo>
                  <a:lnTo>
                    <a:pt x="142" y="38"/>
                  </a:lnTo>
                  <a:lnTo>
                    <a:pt x="142" y="41"/>
                  </a:lnTo>
                  <a:lnTo>
                    <a:pt x="142" y="41"/>
                  </a:lnTo>
                  <a:lnTo>
                    <a:pt x="142" y="43"/>
                  </a:lnTo>
                  <a:lnTo>
                    <a:pt x="142" y="43"/>
                  </a:lnTo>
                  <a:lnTo>
                    <a:pt x="142" y="45"/>
                  </a:lnTo>
                  <a:lnTo>
                    <a:pt x="142" y="45"/>
                  </a:lnTo>
                  <a:lnTo>
                    <a:pt x="142" y="45"/>
                  </a:lnTo>
                  <a:lnTo>
                    <a:pt x="142" y="45"/>
                  </a:lnTo>
                  <a:lnTo>
                    <a:pt x="142" y="48"/>
                  </a:lnTo>
                  <a:lnTo>
                    <a:pt x="142" y="48"/>
                  </a:lnTo>
                  <a:lnTo>
                    <a:pt x="142" y="50"/>
                  </a:lnTo>
                  <a:lnTo>
                    <a:pt x="142" y="50"/>
                  </a:lnTo>
                  <a:lnTo>
                    <a:pt x="142" y="50"/>
                  </a:lnTo>
                  <a:lnTo>
                    <a:pt x="142" y="52"/>
                  </a:lnTo>
                  <a:lnTo>
                    <a:pt x="142" y="52"/>
                  </a:lnTo>
                  <a:lnTo>
                    <a:pt x="142" y="55"/>
                  </a:lnTo>
                  <a:lnTo>
                    <a:pt x="142" y="55"/>
                  </a:lnTo>
                  <a:lnTo>
                    <a:pt x="139" y="55"/>
                  </a:lnTo>
                  <a:lnTo>
                    <a:pt x="139" y="57"/>
                  </a:lnTo>
                  <a:lnTo>
                    <a:pt x="139" y="57"/>
                  </a:lnTo>
                  <a:lnTo>
                    <a:pt x="139" y="57"/>
                  </a:lnTo>
                  <a:lnTo>
                    <a:pt x="139" y="57"/>
                  </a:lnTo>
                  <a:lnTo>
                    <a:pt x="139" y="57"/>
                  </a:lnTo>
                  <a:lnTo>
                    <a:pt x="139" y="60"/>
                  </a:lnTo>
                  <a:lnTo>
                    <a:pt x="139" y="60"/>
                  </a:lnTo>
                  <a:lnTo>
                    <a:pt x="139" y="62"/>
                  </a:lnTo>
                  <a:lnTo>
                    <a:pt x="139" y="62"/>
                  </a:lnTo>
                  <a:lnTo>
                    <a:pt x="137" y="62"/>
                  </a:lnTo>
                  <a:lnTo>
                    <a:pt x="137" y="62"/>
                  </a:lnTo>
                  <a:lnTo>
                    <a:pt x="137" y="62"/>
                  </a:lnTo>
                  <a:lnTo>
                    <a:pt x="137" y="64"/>
                  </a:lnTo>
                  <a:lnTo>
                    <a:pt x="137" y="64"/>
                  </a:lnTo>
                  <a:lnTo>
                    <a:pt x="137" y="64"/>
                  </a:lnTo>
                  <a:lnTo>
                    <a:pt x="137" y="67"/>
                  </a:lnTo>
                  <a:lnTo>
                    <a:pt x="139" y="67"/>
                  </a:lnTo>
                  <a:lnTo>
                    <a:pt x="139" y="67"/>
                  </a:lnTo>
                  <a:lnTo>
                    <a:pt x="139" y="67"/>
                  </a:lnTo>
                  <a:lnTo>
                    <a:pt x="139" y="67"/>
                  </a:lnTo>
                  <a:lnTo>
                    <a:pt x="139" y="69"/>
                  </a:lnTo>
                  <a:lnTo>
                    <a:pt x="139" y="69"/>
                  </a:lnTo>
                  <a:lnTo>
                    <a:pt x="137" y="69"/>
                  </a:lnTo>
                  <a:lnTo>
                    <a:pt x="137" y="69"/>
                  </a:lnTo>
                  <a:lnTo>
                    <a:pt x="137" y="69"/>
                  </a:lnTo>
                  <a:lnTo>
                    <a:pt x="135" y="69"/>
                  </a:lnTo>
                  <a:lnTo>
                    <a:pt x="135" y="69"/>
                  </a:lnTo>
                  <a:lnTo>
                    <a:pt x="135" y="69"/>
                  </a:lnTo>
                  <a:lnTo>
                    <a:pt x="135" y="71"/>
                  </a:lnTo>
                  <a:lnTo>
                    <a:pt x="135" y="71"/>
                  </a:lnTo>
                  <a:lnTo>
                    <a:pt x="132" y="71"/>
                  </a:lnTo>
                  <a:lnTo>
                    <a:pt x="132" y="74"/>
                  </a:lnTo>
                  <a:lnTo>
                    <a:pt x="132" y="74"/>
                  </a:lnTo>
                  <a:lnTo>
                    <a:pt x="132" y="74"/>
                  </a:lnTo>
                  <a:lnTo>
                    <a:pt x="132" y="76"/>
                  </a:lnTo>
                  <a:lnTo>
                    <a:pt x="132" y="76"/>
                  </a:lnTo>
                  <a:lnTo>
                    <a:pt x="132" y="76"/>
                  </a:lnTo>
                  <a:lnTo>
                    <a:pt x="130" y="76"/>
                  </a:lnTo>
                  <a:lnTo>
                    <a:pt x="130" y="76"/>
                  </a:lnTo>
                  <a:lnTo>
                    <a:pt x="130" y="76"/>
                  </a:lnTo>
                  <a:lnTo>
                    <a:pt x="130" y="76"/>
                  </a:lnTo>
                  <a:lnTo>
                    <a:pt x="130" y="74"/>
                  </a:lnTo>
                  <a:lnTo>
                    <a:pt x="128" y="74"/>
                  </a:lnTo>
                  <a:lnTo>
                    <a:pt x="128" y="76"/>
                  </a:lnTo>
                  <a:lnTo>
                    <a:pt x="128" y="76"/>
                  </a:lnTo>
                  <a:lnTo>
                    <a:pt x="128" y="76"/>
                  </a:lnTo>
                  <a:lnTo>
                    <a:pt x="128" y="76"/>
                  </a:lnTo>
                  <a:lnTo>
                    <a:pt x="128" y="79"/>
                  </a:lnTo>
                  <a:lnTo>
                    <a:pt x="128" y="79"/>
                  </a:lnTo>
                  <a:lnTo>
                    <a:pt x="128" y="81"/>
                  </a:lnTo>
                  <a:lnTo>
                    <a:pt x="125" y="81"/>
                  </a:lnTo>
                  <a:lnTo>
                    <a:pt x="125" y="81"/>
                  </a:lnTo>
                  <a:lnTo>
                    <a:pt x="125" y="81"/>
                  </a:lnTo>
                  <a:lnTo>
                    <a:pt x="125" y="83"/>
                  </a:lnTo>
                  <a:lnTo>
                    <a:pt x="125" y="83"/>
                  </a:lnTo>
                  <a:lnTo>
                    <a:pt x="125" y="83"/>
                  </a:lnTo>
                  <a:lnTo>
                    <a:pt x="123" y="83"/>
                  </a:lnTo>
                  <a:lnTo>
                    <a:pt x="123" y="86"/>
                  </a:lnTo>
                  <a:lnTo>
                    <a:pt x="123" y="86"/>
                  </a:lnTo>
                  <a:lnTo>
                    <a:pt x="123" y="83"/>
                  </a:lnTo>
                  <a:lnTo>
                    <a:pt x="123" y="83"/>
                  </a:lnTo>
                  <a:lnTo>
                    <a:pt x="120" y="83"/>
                  </a:lnTo>
                  <a:lnTo>
                    <a:pt x="120" y="86"/>
                  </a:lnTo>
                  <a:lnTo>
                    <a:pt x="120" y="86"/>
                  </a:lnTo>
                  <a:lnTo>
                    <a:pt x="120" y="86"/>
                  </a:lnTo>
                  <a:lnTo>
                    <a:pt x="120" y="86"/>
                  </a:lnTo>
                  <a:lnTo>
                    <a:pt x="118" y="86"/>
                  </a:lnTo>
                  <a:lnTo>
                    <a:pt x="118" y="88"/>
                  </a:lnTo>
                  <a:lnTo>
                    <a:pt x="118" y="88"/>
                  </a:lnTo>
                  <a:lnTo>
                    <a:pt x="118" y="88"/>
                  </a:lnTo>
                  <a:lnTo>
                    <a:pt x="118" y="90"/>
                  </a:lnTo>
                  <a:lnTo>
                    <a:pt x="118" y="90"/>
                  </a:lnTo>
                  <a:lnTo>
                    <a:pt x="118" y="90"/>
                  </a:lnTo>
                  <a:lnTo>
                    <a:pt x="118" y="93"/>
                  </a:lnTo>
                  <a:lnTo>
                    <a:pt x="118" y="93"/>
                  </a:lnTo>
                  <a:lnTo>
                    <a:pt x="120" y="93"/>
                  </a:lnTo>
                  <a:lnTo>
                    <a:pt x="120" y="95"/>
                  </a:lnTo>
                  <a:lnTo>
                    <a:pt x="118" y="95"/>
                  </a:lnTo>
                  <a:lnTo>
                    <a:pt x="118" y="95"/>
                  </a:lnTo>
                  <a:lnTo>
                    <a:pt x="118" y="95"/>
                  </a:lnTo>
                  <a:lnTo>
                    <a:pt x="118" y="95"/>
                  </a:lnTo>
                  <a:lnTo>
                    <a:pt x="116" y="95"/>
                  </a:lnTo>
                  <a:lnTo>
                    <a:pt x="116" y="95"/>
                  </a:lnTo>
                  <a:lnTo>
                    <a:pt x="116" y="95"/>
                  </a:lnTo>
                  <a:lnTo>
                    <a:pt x="116" y="98"/>
                  </a:lnTo>
                  <a:lnTo>
                    <a:pt x="116" y="98"/>
                  </a:lnTo>
                  <a:lnTo>
                    <a:pt x="116" y="100"/>
                  </a:lnTo>
                  <a:lnTo>
                    <a:pt x="116" y="100"/>
                  </a:lnTo>
                  <a:lnTo>
                    <a:pt x="116" y="102"/>
                  </a:lnTo>
                  <a:lnTo>
                    <a:pt x="116" y="102"/>
                  </a:lnTo>
                  <a:lnTo>
                    <a:pt x="116" y="102"/>
                  </a:lnTo>
                  <a:lnTo>
                    <a:pt x="116" y="105"/>
                  </a:lnTo>
                  <a:lnTo>
                    <a:pt x="116" y="105"/>
                  </a:lnTo>
                  <a:lnTo>
                    <a:pt x="116" y="105"/>
                  </a:lnTo>
                  <a:lnTo>
                    <a:pt x="116" y="105"/>
                  </a:lnTo>
                  <a:lnTo>
                    <a:pt x="116" y="105"/>
                  </a:lnTo>
                  <a:lnTo>
                    <a:pt x="118" y="105"/>
                  </a:lnTo>
                  <a:lnTo>
                    <a:pt x="118" y="105"/>
                  </a:lnTo>
                  <a:lnTo>
                    <a:pt x="118" y="105"/>
                  </a:lnTo>
                  <a:lnTo>
                    <a:pt x="118" y="105"/>
                  </a:lnTo>
                  <a:lnTo>
                    <a:pt x="118" y="107"/>
                  </a:lnTo>
                  <a:lnTo>
                    <a:pt x="118" y="107"/>
                  </a:lnTo>
                  <a:lnTo>
                    <a:pt x="118" y="107"/>
                  </a:lnTo>
                  <a:lnTo>
                    <a:pt x="118" y="107"/>
                  </a:lnTo>
                  <a:lnTo>
                    <a:pt x="118" y="107"/>
                  </a:lnTo>
                  <a:lnTo>
                    <a:pt x="118" y="109"/>
                  </a:lnTo>
                  <a:lnTo>
                    <a:pt x="118" y="109"/>
                  </a:lnTo>
                  <a:lnTo>
                    <a:pt x="118" y="112"/>
                  </a:lnTo>
                  <a:lnTo>
                    <a:pt x="118" y="112"/>
                  </a:lnTo>
                  <a:lnTo>
                    <a:pt x="118" y="112"/>
                  </a:lnTo>
                  <a:lnTo>
                    <a:pt x="118" y="114"/>
                  </a:lnTo>
                  <a:lnTo>
                    <a:pt x="118" y="114"/>
                  </a:lnTo>
                  <a:lnTo>
                    <a:pt x="118" y="114"/>
                  </a:lnTo>
                  <a:lnTo>
                    <a:pt x="116" y="114"/>
                  </a:lnTo>
                  <a:lnTo>
                    <a:pt x="116" y="116"/>
                  </a:lnTo>
                  <a:lnTo>
                    <a:pt x="116" y="116"/>
                  </a:lnTo>
                  <a:lnTo>
                    <a:pt x="116" y="116"/>
                  </a:lnTo>
                  <a:lnTo>
                    <a:pt x="116" y="116"/>
                  </a:lnTo>
                  <a:lnTo>
                    <a:pt x="116" y="116"/>
                  </a:lnTo>
                  <a:lnTo>
                    <a:pt x="116" y="116"/>
                  </a:lnTo>
                  <a:lnTo>
                    <a:pt x="116" y="116"/>
                  </a:lnTo>
                  <a:lnTo>
                    <a:pt x="116" y="119"/>
                  </a:lnTo>
                  <a:lnTo>
                    <a:pt x="118" y="119"/>
                  </a:lnTo>
                  <a:lnTo>
                    <a:pt x="118" y="119"/>
                  </a:lnTo>
                  <a:lnTo>
                    <a:pt x="118" y="119"/>
                  </a:lnTo>
                  <a:lnTo>
                    <a:pt x="118" y="116"/>
                  </a:lnTo>
                  <a:lnTo>
                    <a:pt x="120" y="116"/>
                  </a:lnTo>
                  <a:lnTo>
                    <a:pt x="120" y="116"/>
                  </a:lnTo>
                  <a:lnTo>
                    <a:pt x="120" y="116"/>
                  </a:lnTo>
                  <a:lnTo>
                    <a:pt x="123" y="116"/>
                  </a:lnTo>
                  <a:lnTo>
                    <a:pt x="123" y="116"/>
                  </a:lnTo>
                  <a:lnTo>
                    <a:pt x="123" y="116"/>
                  </a:lnTo>
                  <a:lnTo>
                    <a:pt x="123" y="114"/>
                  </a:lnTo>
                  <a:lnTo>
                    <a:pt x="123" y="114"/>
                  </a:lnTo>
                  <a:lnTo>
                    <a:pt x="125" y="114"/>
                  </a:lnTo>
                  <a:lnTo>
                    <a:pt x="125" y="114"/>
                  </a:lnTo>
                  <a:lnTo>
                    <a:pt x="125" y="114"/>
                  </a:lnTo>
                  <a:lnTo>
                    <a:pt x="125" y="114"/>
                  </a:lnTo>
                  <a:lnTo>
                    <a:pt x="128" y="114"/>
                  </a:lnTo>
                  <a:lnTo>
                    <a:pt x="128" y="114"/>
                  </a:lnTo>
                  <a:lnTo>
                    <a:pt x="130" y="114"/>
                  </a:lnTo>
                  <a:lnTo>
                    <a:pt x="130" y="112"/>
                  </a:lnTo>
                  <a:lnTo>
                    <a:pt x="130" y="112"/>
                  </a:lnTo>
                  <a:lnTo>
                    <a:pt x="130" y="112"/>
                  </a:lnTo>
                  <a:lnTo>
                    <a:pt x="132" y="112"/>
                  </a:lnTo>
                  <a:lnTo>
                    <a:pt x="132" y="112"/>
                  </a:lnTo>
                  <a:lnTo>
                    <a:pt x="132" y="112"/>
                  </a:lnTo>
                  <a:lnTo>
                    <a:pt x="135" y="112"/>
                  </a:lnTo>
                  <a:lnTo>
                    <a:pt x="135" y="112"/>
                  </a:lnTo>
                  <a:lnTo>
                    <a:pt x="137" y="112"/>
                  </a:lnTo>
                  <a:lnTo>
                    <a:pt x="137" y="112"/>
                  </a:lnTo>
                  <a:lnTo>
                    <a:pt x="137" y="114"/>
                  </a:lnTo>
                  <a:lnTo>
                    <a:pt x="137" y="114"/>
                  </a:lnTo>
                  <a:lnTo>
                    <a:pt x="137" y="112"/>
                  </a:lnTo>
                  <a:lnTo>
                    <a:pt x="139" y="112"/>
                  </a:lnTo>
                  <a:lnTo>
                    <a:pt x="139" y="112"/>
                  </a:lnTo>
                  <a:lnTo>
                    <a:pt x="142" y="112"/>
                  </a:lnTo>
                  <a:lnTo>
                    <a:pt x="142" y="112"/>
                  </a:lnTo>
                  <a:lnTo>
                    <a:pt x="142" y="112"/>
                  </a:lnTo>
                  <a:lnTo>
                    <a:pt x="144" y="112"/>
                  </a:lnTo>
                  <a:lnTo>
                    <a:pt x="144" y="114"/>
                  </a:lnTo>
                  <a:lnTo>
                    <a:pt x="142" y="114"/>
                  </a:lnTo>
                  <a:lnTo>
                    <a:pt x="142" y="114"/>
                  </a:lnTo>
                  <a:lnTo>
                    <a:pt x="142" y="114"/>
                  </a:lnTo>
                  <a:lnTo>
                    <a:pt x="142" y="116"/>
                  </a:lnTo>
                  <a:lnTo>
                    <a:pt x="142" y="116"/>
                  </a:lnTo>
                  <a:lnTo>
                    <a:pt x="142" y="116"/>
                  </a:lnTo>
                  <a:lnTo>
                    <a:pt x="139" y="116"/>
                  </a:lnTo>
                  <a:lnTo>
                    <a:pt x="139" y="116"/>
                  </a:lnTo>
                  <a:lnTo>
                    <a:pt x="139" y="119"/>
                  </a:lnTo>
                  <a:lnTo>
                    <a:pt x="139" y="119"/>
                  </a:lnTo>
                  <a:lnTo>
                    <a:pt x="139" y="121"/>
                  </a:lnTo>
                  <a:lnTo>
                    <a:pt x="142" y="121"/>
                  </a:lnTo>
                  <a:lnTo>
                    <a:pt x="142" y="121"/>
                  </a:lnTo>
                  <a:lnTo>
                    <a:pt x="142" y="121"/>
                  </a:lnTo>
                  <a:lnTo>
                    <a:pt x="142" y="121"/>
                  </a:lnTo>
                  <a:lnTo>
                    <a:pt x="142" y="124"/>
                  </a:lnTo>
                  <a:lnTo>
                    <a:pt x="142" y="124"/>
                  </a:lnTo>
                  <a:lnTo>
                    <a:pt x="144" y="124"/>
                  </a:lnTo>
                  <a:lnTo>
                    <a:pt x="144" y="126"/>
                  </a:lnTo>
                  <a:lnTo>
                    <a:pt x="144" y="126"/>
                  </a:lnTo>
                  <a:lnTo>
                    <a:pt x="142" y="126"/>
                  </a:lnTo>
                  <a:lnTo>
                    <a:pt x="142" y="126"/>
                  </a:lnTo>
                  <a:lnTo>
                    <a:pt x="142" y="128"/>
                  </a:lnTo>
                  <a:lnTo>
                    <a:pt x="144" y="128"/>
                  </a:lnTo>
                  <a:lnTo>
                    <a:pt x="144" y="128"/>
                  </a:lnTo>
                  <a:lnTo>
                    <a:pt x="144" y="128"/>
                  </a:lnTo>
                  <a:lnTo>
                    <a:pt x="144" y="131"/>
                  </a:lnTo>
                  <a:lnTo>
                    <a:pt x="144" y="131"/>
                  </a:lnTo>
                  <a:lnTo>
                    <a:pt x="144" y="133"/>
                  </a:lnTo>
                  <a:lnTo>
                    <a:pt x="144" y="133"/>
                  </a:lnTo>
                  <a:lnTo>
                    <a:pt x="144" y="135"/>
                  </a:lnTo>
                  <a:lnTo>
                    <a:pt x="144" y="135"/>
                  </a:lnTo>
                  <a:lnTo>
                    <a:pt x="144" y="135"/>
                  </a:lnTo>
                  <a:lnTo>
                    <a:pt x="144" y="135"/>
                  </a:lnTo>
                  <a:lnTo>
                    <a:pt x="146" y="135"/>
                  </a:lnTo>
                  <a:lnTo>
                    <a:pt x="146" y="135"/>
                  </a:lnTo>
                  <a:lnTo>
                    <a:pt x="146" y="138"/>
                  </a:lnTo>
                  <a:lnTo>
                    <a:pt x="149" y="138"/>
                  </a:lnTo>
                  <a:lnTo>
                    <a:pt x="149" y="138"/>
                  </a:lnTo>
                  <a:lnTo>
                    <a:pt x="149" y="138"/>
                  </a:lnTo>
                  <a:lnTo>
                    <a:pt x="149" y="138"/>
                  </a:lnTo>
                  <a:lnTo>
                    <a:pt x="149" y="138"/>
                  </a:lnTo>
                  <a:lnTo>
                    <a:pt x="149" y="138"/>
                  </a:lnTo>
                  <a:lnTo>
                    <a:pt x="151" y="138"/>
                  </a:lnTo>
                  <a:lnTo>
                    <a:pt x="151" y="138"/>
                  </a:lnTo>
                  <a:lnTo>
                    <a:pt x="151" y="138"/>
                  </a:lnTo>
                  <a:lnTo>
                    <a:pt x="151" y="138"/>
                  </a:lnTo>
                  <a:lnTo>
                    <a:pt x="154" y="138"/>
                  </a:lnTo>
                  <a:lnTo>
                    <a:pt x="154" y="138"/>
                  </a:lnTo>
                  <a:lnTo>
                    <a:pt x="156" y="138"/>
                  </a:lnTo>
                  <a:lnTo>
                    <a:pt x="156" y="138"/>
                  </a:lnTo>
                  <a:lnTo>
                    <a:pt x="156" y="138"/>
                  </a:lnTo>
                  <a:lnTo>
                    <a:pt x="156" y="138"/>
                  </a:lnTo>
                  <a:lnTo>
                    <a:pt x="156" y="140"/>
                  </a:lnTo>
                  <a:lnTo>
                    <a:pt x="156" y="140"/>
                  </a:lnTo>
                  <a:lnTo>
                    <a:pt x="158" y="140"/>
                  </a:lnTo>
                  <a:lnTo>
                    <a:pt x="158" y="143"/>
                  </a:lnTo>
                  <a:lnTo>
                    <a:pt x="158" y="143"/>
                  </a:lnTo>
                  <a:lnTo>
                    <a:pt x="156" y="143"/>
                  </a:lnTo>
                  <a:lnTo>
                    <a:pt x="156" y="143"/>
                  </a:lnTo>
                  <a:lnTo>
                    <a:pt x="156" y="145"/>
                  </a:lnTo>
                  <a:lnTo>
                    <a:pt x="156" y="145"/>
                  </a:lnTo>
                  <a:lnTo>
                    <a:pt x="156" y="145"/>
                  </a:lnTo>
                  <a:lnTo>
                    <a:pt x="156" y="145"/>
                  </a:lnTo>
                  <a:lnTo>
                    <a:pt x="154" y="145"/>
                  </a:lnTo>
                  <a:lnTo>
                    <a:pt x="154" y="147"/>
                  </a:lnTo>
                  <a:lnTo>
                    <a:pt x="154" y="147"/>
                  </a:lnTo>
                  <a:lnTo>
                    <a:pt x="154" y="147"/>
                  </a:lnTo>
                  <a:lnTo>
                    <a:pt x="154" y="150"/>
                  </a:lnTo>
                  <a:lnTo>
                    <a:pt x="154" y="150"/>
                  </a:lnTo>
                  <a:lnTo>
                    <a:pt x="154" y="150"/>
                  </a:lnTo>
                  <a:lnTo>
                    <a:pt x="154" y="152"/>
                  </a:lnTo>
                  <a:lnTo>
                    <a:pt x="154" y="152"/>
                  </a:lnTo>
                  <a:lnTo>
                    <a:pt x="154" y="154"/>
                  </a:lnTo>
                  <a:lnTo>
                    <a:pt x="154" y="154"/>
                  </a:lnTo>
                  <a:lnTo>
                    <a:pt x="154" y="154"/>
                  </a:lnTo>
                  <a:lnTo>
                    <a:pt x="154" y="154"/>
                  </a:lnTo>
                  <a:lnTo>
                    <a:pt x="151" y="154"/>
                  </a:lnTo>
                  <a:lnTo>
                    <a:pt x="151" y="157"/>
                  </a:lnTo>
                  <a:lnTo>
                    <a:pt x="151" y="157"/>
                  </a:lnTo>
                  <a:lnTo>
                    <a:pt x="151" y="157"/>
                  </a:lnTo>
                  <a:lnTo>
                    <a:pt x="151" y="159"/>
                  </a:lnTo>
                  <a:lnTo>
                    <a:pt x="151" y="159"/>
                  </a:lnTo>
                  <a:lnTo>
                    <a:pt x="151" y="159"/>
                  </a:lnTo>
                  <a:lnTo>
                    <a:pt x="151" y="162"/>
                  </a:lnTo>
                  <a:lnTo>
                    <a:pt x="151" y="162"/>
                  </a:lnTo>
                  <a:lnTo>
                    <a:pt x="151" y="164"/>
                  </a:lnTo>
                  <a:lnTo>
                    <a:pt x="151" y="164"/>
                  </a:lnTo>
                  <a:lnTo>
                    <a:pt x="151" y="164"/>
                  </a:lnTo>
                  <a:lnTo>
                    <a:pt x="154" y="164"/>
                  </a:lnTo>
                  <a:lnTo>
                    <a:pt x="154" y="164"/>
                  </a:lnTo>
                  <a:lnTo>
                    <a:pt x="154" y="164"/>
                  </a:lnTo>
                  <a:lnTo>
                    <a:pt x="154" y="164"/>
                  </a:lnTo>
                  <a:lnTo>
                    <a:pt x="156" y="164"/>
                  </a:lnTo>
                  <a:lnTo>
                    <a:pt x="156" y="164"/>
                  </a:lnTo>
                  <a:lnTo>
                    <a:pt x="156" y="164"/>
                  </a:lnTo>
                  <a:lnTo>
                    <a:pt x="158" y="164"/>
                  </a:lnTo>
                  <a:lnTo>
                    <a:pt x="158" y="164"/>
                  </a:lnTo>
                  <a:lnTo>
                    <a:pt x="158" y="164"/>
                  </a:lnTo>
                  <a:lnTo>
                    <a:pt x="158" y="164"/>
                  </a:lnTo>
                  <a:lnTo>
                    <a:pt x="161" y="164"/>
                  </a:lnTo>
                  <a:lnTo>
                    <a:pt x="161" y="164"/>
                  </a:lnTo>
                  <a:lnTo>
                    <a:pt x="161" y="164"/>
                  </a:lnTo>
                  <a:lnTo>
                    <a:pt x="163" y="164"/>
                  </a:lnTo>
                  <a:lnTo>
                    <a:pt x="163" y="164"/>
                  </a:lnTo>
                  <a:lnTo>
                    <a:pt x="163" y="164"/>
                  </a:lnTo>
                  <a:lnTo>
                    <a:pt x="163" y="164"/>
                  </a:lnTo>
                  <a:lnTo>
                    <a:pt x="163" y="164"/>
                  </a:lnTo>
                  <a:lnTo>
                    <a:pt x="165" y="164"/>
                  </a:lnTo>
                  <a:lnTo>
                    <a:pt x="165" y="164"/>
                  </a:lnTo>
                  <a:lnTo>
                    <a:pt x="165" y="164"/>
                  </a:lnTo>
                  <a:lnTo>
                    <a:pt x="165" y="164"/>
                  </a:lnTo>
                  <a:lnTo>
                    <a:pt x="165" y="164"/>
                  </a:lnTo>
                  <a:lnTo>
                    <a:pt x="165" y="166"/>
                  </a:lnTo>
                  <a:lnTo>
                    <a:pt x="168" y="166"/>
                  </a:lnTo>
                  <a:lnTo>
                    <a:pt x="168" y="166"/>
                  </a:lnTo>
                  <a:lnTo>
                    <a:pt x="168" y="169"/>
                  </a:lnTo>
                  <a:lnTo>
                    <a:pt x="165" y="169"/>
                  </a:lnTo>
                  <a:lnTo>
                    <a:pt x="165" y="169"/>
                  </a:lnTo>
                  <a:lnTo>
                    <a:pt x="165" y="171"/>
                  </a:lnTo>
                  <a:lnTo>
                    <a:pt x="165" y="171"/>
                  </a:lnTo>
                  <a:lnTo>
                    <a:pt x="165" y="173"/>
                  </a:lnTo>
                  <a:lnTo>
                    <a:pt x="168" y="173"/>
                  </a:lnTo>
                  <a:lnTo>
                    <a:pt x="168" y="173"/>
                  </a:lnTo>
                  <a:lnTo>
                    <a:pt x="168" y="173"/>
                  </a:lnTo>
                  <a:lnTo>
                    <a:pt x="170" y="173"/>
                  </a:lnTo>
                  <a:lnTo>
                    <a:pt x="170" y="173"/>
                  </a:lnTo>
                  <a:lnTo>
                    <a:pt x="170" y="176"/>
                  </a:lnTo>
                  <a:lnTo>
                    <a:pt x="170" y="176"/>
                  </a:lnTo>
                  <a:lnTo>
                    <a:pt x="170" y="176"/>
                  </a:lnTo>
                  <a:lnTo>
                    <a:pt x="170" y="176"/>
                  </a:lnTo>
                  <a:lnTo>
                    <a:pt x="170" y="176"/>
                  </a:lnTo>
                  <a:lnTo>
                    <a:pt x="170" y="178"/>
                  </a:lnTo>
                  <a:lnTo>
                    <a:pt x="170" y="178"/>
                  </a:lnTo>
                  <a:lnTo>
                    <a:pt x="170" y="178"/>
                  </a:lnTo>
                  <a:lnTo>
                    <a:pt x="170" y="180"/>
                  </a:lnTo>
                  <a:lnTo>
                    <a:pt x="172" y="180"/>
                  </a:lnTo>
                  <a:lnTo>
                    <a:pt x="172" y="180"/>
                  </a:lnTo>
                  <a:lnTo>
                    <a:pt x="175" y="180"/>
                  </a:lnTo>
                  <a:lnTo>
                    <a:pt x="175" y="178"/>
                  </a:lnTo>
                  <a:lnTo>
                    <a:pt x="175" y="178"/>
                  </a:lnTo>
                  <a:lnTo>
                    <a:pt x="175" y="178"/>
                  </a:lnTo>
                  <a:lnTo>
                    <a:pt x="175" y="178"/>
                  </a:lnTo>
                  <a:lnTo>
                    <a:pt x="177" y="178"/>
                  </a:lnTo>
                  <a:lnTo>
                    <a:pt x="177" y="178"/>
                  </a:lnTo>
                  <a:lnTo>
                    <a:pt x="177" y="178"/>
                  </a:lnTo>
                  <a:lnTo>
                    <a:pt x="177" y="180"/>
                  </a:lnTo>
                  <a:lnTo>
                    <a:pt x="177" y="180"/>
                  </a:lnTo>
                  <a:lnTo>
                    <a:pt x="180" y="180"/>
                  </a:lnTo>
                  <a:lnTo>
                    <a:pt x="180" y="180"/>
                  </a:lnTo>
                  <a:lnTo>
                    <a:pt x="182" y="180"/>
                  </a:lnTo>
                  <a:lnTo>
                    <a:pt x="182" y="178"/>
                  </a:lnTo>
                  <a:lnTo>
                    <a:pt x="182" y="178"/>
                  </a:lnTo>
                  <a:lnTo>
                    <a:pt x="182" y="178"/>
                  </a:lnTo>
                  <a:lnTo>
                    <a:pt x="184" y="178"/>
                  </a:lnTo>
                  <a:lnTo>
                    <a:pt x="184" y="178"/>
                  </a:lnTo>
                  <a:lnTo>
                    <a:pt x="184" y="178"/>
                  </a:lnTo>
                  <a:lnTo>
                    <a:pt x="184" y="176"/>
                  </a:lnTo>
                  <a:lnTo>
                    <a:pt x="184" y="176"/>
                  </a:lnTo>
                  <a:lnTo>
                    <a:pt x="184" y="176"/>
                  </a:lnTo>
                  <a:lnTo>
                    <a:pt x="184" y="176"/>
                  </a:lnTo>
                  <a:lnTo>
                    <a:pt x="187" y="176"/>
                  </a:lnTo>
                  <a:lnTo>
                    <a:pt x="187" y="176"/>
                  </a:lnTo>
                  <a:lnTo>
                    <a:pt x="187" y="173"/>
                  </a:lnTo>
                  <a:lnTo>
                    <a:pt x="189" y="173"/>
                  </a:lnTo>
                  <a:lnTo>
                    <a:pt x="189" y="173"/>
                  </a:lnTo>
                  <a:lnTo>
                    <a:pt x="189" y="173"/>
                  </a:lnTo>
                  <a:lnTo>
                    <a:pt x="189" y="173"/>
                  </a:lnTo>
                  <a:lnTo>
                    <a:pt x="191" y="173"/>
                  </a:lnTo>
                  <a:lnTo>
                    <a:pt x="191" y="171"/>
                  </a:lnTo>
                  <a:lnTo>
                    <a:pt x="191" y="171"/>
                  </a:lnTo>
                  <a:lnTo>
                    <a:pt x="191" y="173"/>
                  </a:lnTo>
                  <a:lnTo>
                    <a:pt x="191" y="173"/>
                  </a:lnTo>
                  <a:lnTo>
                    <a:pt x="191" y="176"/>
                  </a:lnTo>
                  <a:lnTo>
                    <a:pt x="191" y="176"/>
                  </a:lnTo>
                  <a:lnTo>
                    <a:pt x="191" y="176"/>
                  </a:lnTo>
                  <a:lnTo>
                    <a:pt x="191" y="176"/>
                  </a:lnTo>
                  <a:lnTo>
                    <a:pt x="191" y="178"/>
                  </a:lnTo>
                  <a:lnTo>
                    <a:pt x="191" y="178"/>
                  </a:lnTo>
                  <a:lnTo>
                    <a:pt x="191" y="178"/>
                  </a:lnTo>
                  <a:lnTo>
                    <a:pt x="191" y="180"/>
                  </a:lnTo>
                  <a:lnTo>
                    <a:pt x="191" y="180"/>
                  </a:lnTo>
                  <a:lnTo>
                    <a:pt x="189" y="180"/>
                  </a:lnTo>
                  <a:lnTo>
                    <a:pt x="189" y="180"/>
                  </a:lnTo>
                  <a:lnTo>
                    <a:pt x="189" y="180"/>
                  </a:lnTo>
                  <a:lnTo>
                    <a:pt x="189" y="183"/>
                  </a:lnTo>
                  <a:lnTo>
                    <a:pt x="189" y="183"/>
                  </a:lnTo>
                  <a:lnTo>
                    <a:pt x="187" y="183"/>
                  </a:lnTo>
                  <a:lnTo>
                    <a:pt x="187" y="183"/>
                  </a:lnTo>
                  <a:lnTo>
                    <a:pt x="187" y="183"/>
                  </a:lnTo>
                  <a:lnTo>
                    <a:pt x="187" y="185"/>
                  </a:lnTo>
                  <a:lnTo>
                    <a:pt x="184" y="185"/>
                  </a:lnTo>
                  <a:lnTo>
                    <a:pt x="184" y="185"/>
                  </a:lnTo>
                  <a:lnTo>
                    <a:pt x="184" y="185"/>
                  </a:lnTo>
                  <a:lnTo>
                    <a:pt x="182" y="185"/>
                  </a:lnTo>
                  <a:lnTo>
                    <a:pt x="182" y="185"/>
                  </a:lnTo>
                  <a:lnTo>
                    <a:pt x="182" y="185"/>
                  </a:lnTo>
                  <a:lnTo>
                    <a:pt x="182" y="188"/>
                  </a:lnTo>
                  <a:lnTo>
                    <a:pt x="182" y="188"/>
                  </a:lnTo>
                  <a:lnTo>
                    <a:pt x="182" y="188"/>
                  </a:lnTo>
                  <a:lnTo>
                    <a:pt x="182" y="190"/>
                  </a:lnTo>
                  <a:lnTo>
                    <a:pt x="182" y="190"/>
                  </a:lnTo>
                  <a:lnTo>
                    <a:pt x="182" y="190"/>
                  </a:lnTo>
                  <a:lnTo>
                    <a:pt x="180" y="190"/>
                  </a:lnTo>
                  <a:lnTo>
                    <a:pt x="180" y="190"/>
                  </a:lnTo>
                  <a:lnTo>
                    <a:pt x="180" y="192"/>
                  </a:lnTo>
                  <a:lnTo>
                    <a:pt x="180" y="192"/>
                  </a:lnTo>
                  <a:lnTo>
                    <a:pt x="180" y="195"/>
                  </a:lnTo>
                  <a:lnTo>
                    <a:pt x="177" y="195"/>
                  </a:lnTo>
                  <a:lnTo>
                    <a:pt x="177" y="195"/>
                  </a:lnTo>
                  <a:lnTo>
                    <a:pt x="180" y="195"/>
                  </a:lnTo>
                  <a:lnTo>
                    <a:pt x="180" y="195"/>
                  </a:lnTo>
                  <a:lnTo>
                    <a:pt x="182" y="195"/>
                  </a:lnTo>
                  <a:lnTo>
                    <a:pt x="182" y="195"/>
                  </a:lnTo>
                  <a:lnTo>
                    <a:pt x="180" y="195"/>
                  </a:lnTo>
                  <a:lnTo>
                    <a:pt x="180" y="195"/>
                  </a:lnTo>
                  <a:lnTo>
                    <a:pt x="180" y="197"/>
                  </a:lnTo>
                  <a:lnTo>
                    <a:pt x="177" y="197"/>
                  </a:lnTo>
                  <a:lnTo>
                    <a:pt x="177" y="195"/>
                  </a:lnTo>
                  <a:lnTo>
                    <a:pt x="177" y="195"/>
                  </a:lnTo>
                  <a:lnTo>
                    <a:pt x="177" y="195"/>
                  </a:lnTo>
                  <a:lnTo>
                    <a:pt x="175" y="195"/>
                  </a:lnTo>
                  <a:lnTo>
                    <a:pt x="175" y="197"/>
                  </a:lnTo>
                  <a:lnTo>
                    <a:pt x="175" y="197"/>
                  </a:lnTo>
                  <a:lnTo>
                    <a:pt x="175" y="197"/>
                  </a:lnTo>
                  <a:lnTo>
                    <a:pt x="175" y="197"/>
                  </a:lnTo>
                  <a:lnTo>
                    <a:pt x="172" y="197"/>
                  </a:lnTo>
                  <a:lnTo>
                    <a:pt x="172" y="199"/>
                  </a:lnTo>
                  <a:lnTo>
                    <a:pt x="172" y="199"/>
                  </a:lnTo>
                  <a:lnTo>
                    <a:pt x="172" y="199"/>
                  </a:lnTo>
                  <a:lnTo>
                    <a:pt x="172" y="202"/>
                  </a:lnTo>
                  <a:lnTo>
                    <a:pt x="170" y="202"/>
                  </a:lnTo>
                  <a:lnTo>
                    <a:pt x="170" y="202"/>
                  </a:lnTo>
                  <a:lnTo>
                    <a:pt x="170" y="204"/>
                  </a:lnTo>
                  <a:lnTo>
                    <a:pt x="170" y="204"/>
                  </a:lnTo>
                  <a:lnTo>
                    <a:pt x="170" y="204"/>
                  </a:lnTo>
                  <a:lnTo>
                    <a:pt x="170" y="204"/>
                  </a:lnTo>
                  <a:lnTo>
                    <a:pt x="170" y="207"/>
                  </a:lnTo>
                  <a:lnTo>
                    <a:pt x="170" y="207"/>
                  </a:lnTo>
                  <a:lnTo>
                    <a:pt x="170" y="207"/>
                  </a:lnTo>
                  <a:lnTo>
                    <a:pt x="168" y="207"/>
                  </a:lnTo>
                  <a:lnTo>
                    <a:pt x="168" y="207"/>
                  </a:lnTo>
                  <a:lnTo>
                    <a:pt x="168" y="207"/>
                  </a:lnTo>
                  <a:lnTo>
                    <a:pt x="168" y="204"/>
                  </a:lnTo>
                  <a:lnTo>
                    <a:pt x="165" y="204"/>
                  </a:lnTo>
                  <a:lnTo>
                    <a:pt x="165" y="204"/>
                  </a:lnTo>
                  <a:lnTo>
                    <a:pt x="165" y="204"/>
                  </a:lnTo>
                  <a:lnTo>
                    <a:pt x="165" y="207"/>
                  </a:lnTo>
                  <a:lnTo>
                    <a:pt x="163" y="207"/>
                  </a:lnTo>
                  <a:lnTo>
                    <a:pt x="163" y="207"/>
                  </a:lnTo>
                  <a:lnTo>
                    <a:pt x="163" y="209"/>
                  </a:lnTo>
                  <a:lnTo>
                    <a:pt x="163" y="209"/>
                  </a:lnTo>
                  <a:lnTo>
                    <a:pt x="163" y="209"/>
                  </a:lnTo>
                  <a:lnTo>
                    <a:pt x="161" y="209"/>
                  </a:lnTo>
                  <a:lnTo>
                    <a:pt x="161" y="209"/>
                  </a:lnTo>
                  <a:lnTo>
                    <a:pt x="158" y="209"/>
                  </a:lnTo>
                  <a:lnTo>
                    <a:pt x="158" y="209"/>
                  </a:lnTo>
                  <a:lnTo>
                    <a:pt x="158" y="209"/>
                  </a:lnTo>
                  <a:lnTo>
                    <a:pt x="158" y="207"/>
                  </a:lnTo>
                  <a:lnTo>
                    <a:pt x="156" y="207"/>
                  </a:lnTo>
                  <a:lnTo>
                    <a:pt x="156" y="207"/>
                  </a:lnTo>
                  <a:lnTo>
                    <a:pt x="156" y="209"/>
                  </a:lnTo>
                  <a:lnTo>
                    <a:pt x="156" y="209"/>
                  </a:lnTo>
                  <a:lnTo>
                    <a:pt x="156" y="209"/>
                  </a:lnTo>
                  <a:lnTo>
                    <a:pt x="156" y="211"/>
                  </a:lnTo>
                  <a:lnTo>
                    <a:pt x="158" y="211"/>
                  </a:lnTo>
                  <a:lnTo>
                    <a:pt x="158" y="211"/>
                  </a:lnTo>
                  <a:lnTo>
                    <a:pt x="158" y="214"/>
                  </a:lnTo>
                  <a:lnTo>
                    <a:pt x="158" y="214"/>
                  </a:lnTo>
                  <a:lnTo>
                    <a:pt x="156" y="214"/>
                  </a:lnTo>
                  <a:lnTo>
                    <a:pt x="156" y="214"/>
                  </a:lnTo>
                  <a:lnTo>
                    <a:pt x="156" y="214"/>
                  </a:lnTo>
                  <a:lnTo>
                    <a:pt x="156" y="214"/>
                  </a:lnTo>
                  <a:lnTo>
                    <a:pt x="154" y="214"/>
                  </a:lnTo>
                  <a:lnTo>
                    <a:pt x="154" y="214"/>
                  </a:lnTo>
                  <a:lnTo>
                    <a:pt x="151" y="214"/>
                  </a:lnTo>
                  <a:lnTo>
                    <a:pt x="151" y="214"/>
                  </a:lnTo>
                  <a:lnTo>
                    <a:pt x="151" y="214"/>
                  </a:lnTo>
                  <a:lnTo>
                    <a:pt x="151" y="214"/>
                  </a:lnTo>
                  <a:lnTo>
                    <a:pt x="149" y="214"/>
                  </a:lnTo>
                  <a:lnTo>
                    <a:pt x="149" y="214"/>
                  </a:lnTo>
                  <a:lnTo>
                    <a:pt x="149" y="214"/>
                  </a:lnTo>
                  <a:lnTo>
                    <a:pt x="149" y="214"/>
                  </a:lnTo>
                  <a:lnTo>
                    <a:pt x="149" y="216"/>
                  </a:lnTo>
                  <a:lnTo>
                    <a:pt x="146" y="216"/>
                  </a:lnTo>
                  <a:lnTo>
                    <a:pt x="146" y="216"/>
                  </a:lnTo>
                  <a:lnTo>
                    <a:pt x="146" y="218"/>
                  </a:lnTo>
                  <a:lnTo>
                    <a:pt x="146" y="218"/>
                  </a:lnTo>
                  <a:lnTo>
                    <a:pt x="146" y="221"/>
                  </a:lnTo>
                  <a:lnTo>
                    <a:pt x="146" y="221"/>
                  </a:lnTo>
                  <a:lnTo>
                    <a:pt x="146" y="221"/>
                  </a:lnTo>
                  <a:lnTo>
                    <a:pt x="146" y="223"/>
                  </a:lnTo>
                  <a:lnTo>
                    <a:pt x="144" y="223"/>
                  </a:lnTo>
                  <a:lnTo>
                    <a:pt x="144" y="223"/>
                  </a:lnTo>
                  <a:lnTo>
                    <a:pt x="144" y="223"/>
                  </a:lnTo>
                  <a:lnTo>
                    <a:pt x="144" y="223"/>
                  </a:lnTo>
                  <a:lnTo>
                    <a:pt x="144" y="223"/>
                  </a:lnTo>
                  <a:lnTo>
                    <a:pt x="142" y="223"/>
                  </a:lnTo>
                  <a:lnTo>
                    <a:pt x="142" y="223"/>
                  </a:lnTo>
                  <a:lnTo>
                    <a:pt x="142" y="223"/>
                  </a:lnTo>
                  <a:lnTo>
                    <a:pt x="142" y="223"/>
                  </a:lnTo>
                  <a:lnTo>
                    <a:pt x="139" y="223"/>
                  </a:lnTo>
                  <a:lnTo>
                    <a:pt x="139" y="223"/>
                  </a:lnTo>
                  <a:lnTo>
                    <a:pt x="137" y="223"/>
                  </a:lnTo>
                  <a:lnTo>
                    <a:pt x="137" y="225"/>
                  </a:lnTo>
                  <a:lnTo>
                    <a:pt x="137" y="225"/>
                  </a:lnTo>
                  <a:lnTo>
                    <a:pt x="137" y="225"/>
                  </a:lnTo>
                  <a:lnTo>
                    <a:pt x="135" y="225"/>
                  </a:lnTo>
                  <a:lnTo>
                    <a:pt x="135" y="225"/>
                  </a:lnTo>
                  <a:lnTo>
                    <a:pt x="132" y="225"/>
                  </a:lnTo>
                  <a:lnTo>
                    <a:pt x="132" y="225"/>
                  </a:lnTo>
                  <a:lnTo>
                    <a:pt x="132" y="225"/>
                  </a:lnTo>
                  <a:lnTo>
                    <a:pt x="130" y="225"/>
                  </a:lnTo>
                  <a:lnTo>
                    <a:pt x="130" y="225"/>
                  </a:lnTo>
                  <a:lnTo>
                    <a:pt x="130" y="225"/>
                  </a:lnTo>
                  <a:lnTo>
                    <a:pt x="130" y="225"/>
                  </a:lnTo>
                  <a:lnTo>
                    <a:pt x="130" y="225"/>
                  </a:lnTo>
                  <a:lnTo>
                    <a:pt x="130" y="223"/>
                  </a:lnTo>
                  <a:lnTo>
                    <a:pt x="128" y="223"/>
                  </a:lnTo>
                  <a:lnTo>
                    <a:pt x="128" y="223"/>
                  </a:lnTo>
                  <a:lnTo>
                    <a:pt x="128" y="223"/>
                  </a:lnTo>
                  <a:lnTo>
                    <a:pt x="125" y="223"/>
                  </a:lnTo>
                  <a:lnTo>
                    <a:pt x="125" y="223"/>
                  </a:lnTo>
                  <a:lnTo>
                    <a:pt x="125" y="223"/>
                  </a:lnTo>
                  <a:lnTo>
                    <a:pt x="125" y="225"/>
                  </a:lnTo>
                  <a:lnTo>
                    <a:pt x="125" y="225"/>
                  </a:lnTo>
                  <a:lnTo>
                    <a:pt x="125" y="225"/>
                  </a:lnTo>
                  <a:lnTo>
                    <a:pt x="125" y="225"/>
                  </a:lnTo>
                  <a:lnTo>
                    <a:pt x="123" y="225"/>
                  </a:lnTo>
                  <a:lnTo>
                    <a:pt x="123" y="228"/>
                  </a:lnTo>
                  <a:lnTo>
                    <a:pt x="123" y="228"/>
                  </a:lnTo>
                  <a:lnTo>
                    <a:pt x="123" y="228"/>
                  </a:lnTo>
                  <a:lnTo>
                    <a:pt x="123" y="228"/>
                  </a:lnTo>
                  <a:lnTo>
                    <a:pt x="123" y="230"/>
                  </a:lnTo>
                  <a:lnTo>
                    <a:pt x="123" y="230"/>
                  </a:lnTo>
                  <a:lnTo>
                    <a:pt x="120" y="230"/>
                  </a:lnTo>
                  <a:lnTo>
                    <a:pt x="120" y="233"/>
                  </a:lnTo>
                  <a:lnTo>
                    <a:pt x="120" y="233"/>
                  </a:lnTo>
                  <a:lnTo>
                    <a:pt x="120" y="233"/>
                  </a:lnTo>
                  <a:lnTo>
                    <a:pt x="120" y="235"/>
                  </a:lnTo>
                  <a:lnTo>
                    <a:pt x="120" y="235"/>
                  </a:lnTo>
                  <a:lnTo>
                    <a:pt x="120" y="235"/>
                  </a:lnTo>
                  <a:lnTo>
                    <a:pt x="120" y="235"/>
                  </a:lnTo>
                  <a:lnTo>
                    <a:pt x="120" y="235"/>
                  </a:lnTo>
                  <a:lnTo>
                    <a:pt x="120" y="235"/>
                  </a:lnTo>
                  <a:lnTo>
                    <a:pt x="120" y="237"/>
                  </a:lnTo>
                  <a:lnTo>
                    <a:pt x="120" y="237"/>
                  </a:lnTo>
                  <a:lnTo>
                    <a:pt x="120" y="240"/>
                  </a:lnTo>
                  <a:lnTo>
                    <a:pt x="120" y="240"/>
                  </a:lnTo>
                  <a:lnTo>
                    <a:pt x="120" y="240"/>
                  </a:lnTo>
                  <a:lnTo>
                    <a:pt x="120" y="242"/>
                  </a:lnTo>
                  <a:lnTo>
                    <a:pt x="118" y="242"/>
                  </a:lnTo>
                  <a:lnTo>
                    <a:pt x="118" y="242"/>
                  </a:lnTo>
                  <a:lnTo>
                    <a:pt x="118" y="244"/>
                  </a:lnTo>
                  <a:lnTo>
                    <a:pt x="118" y="244"/>
                  </a:lnTo>
                  <a:lnTo>
                    <a:pt x="118" y="244"/>
                  </a:lnTo>
                  <a:lnTo>
                    <a:pt x="118" y="244"/>
                  </a:lnTo>
                  <a:lnTo>
                    <a:pt x="118" y="244"/>
                  </a:lnTo>
                  <a:lnTo>
                    <a:pt x="118" y="244"/>
                  </a:lnTo>
                  <a:lnTo>
                    <a:pt x="118" y="244"/>
                  </a:lnTo>
                  <a:lnTo>
                    <a:pt x="118" y="247"/>
                  </a:lnTo>
                  <a:lnTo>
                    <a:pt x="118" y="247"/>
                  </a:lnTo>
                  <a:lnTo>
                    <a:pt x="118" y="249"/>
                  </a:lnTo>
                  <a:lnTo>
                    <a:pt x="118" y="249"/>
                  </a:lnTo>
                  <a:lnTo>
                    <a:pt x="118" y="252"/>
                  </a:lnTo>
                  <a:lnTo>
                    <a:pt x="118" y="252"/>
                  </a:lnTo>
                  <a:lnTo>
                    <a:pt x="120" y="252"/>
                  </a:lnTo>
                  <a:lnTo>
                    <a:pt x="120" y="254"/>
                  </a:lnTo>
                  <a:lnTo>
                    <a:pt x="118" y="254"/>
                  </a:lnTo>
                  <a:lnTo>
                    <a:pt x="118" y="254"/>
                  </a:lnTo>
                  <a:lnTo>
                    <a:pt x="118" y="254"/>
                  </a:lnTo>
                  <a:lnTo>
                    <a:pt x="116" y="254"/>
                  </a:lnTo>
                  <a:lnTo>
                    <a:pt x="116" y="254"/>
                  </a:lnTo>
                  <a:lnTo>
                    <a:pt x="116" y="254"/>
                  </a:lnTo>
                  <a:lnTo>
                    <a:pt x="116" y="254"/>
                  </a:lnTo>
                  <a:lnTo>
                    <a:pt x="116" y="254"/>
                  </a:lnTo>
                  <a:lnTo>
                    <a:pt x="113" y="254"/>
                  </a:lnTo>
                  <a:lnTo>
                    <a:pt x="113" y="254"/>
                  </a:lnTo>
                  <a:lnTo>
                    <a:pt x="111" y="25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7" name="Rectangle 113"/>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8" name="Rectangle 114"/>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9" name="Freeform 115"/>
            <p:cNvSpPr>
              <a:spLocks/>
            </p:cNvSpPr>
            <p:nvPr/>
          </p:nvSpPr>
          <p:spPr bwMode="auto">
            <a:xfrm>
              <a:off x="2614486" y="3010021"/>
              <a:ext cx="163586" cy="167890"/>
            </a:xfrm>
            <a:custGeom>
              <a:avLst/>
              <a:gdLst/>
              <a:ahLst/>
              <a:cxnLst>
                <a:cxn ang="0">
                  <a:pos x="55" y="50"/>
                </a:cxn>
                <a:cxn ang="0">
                  <a:pos x="50" y="52"/>
                </a:cxn>
                <a:cxn ang="0">
                  <a:pos x="52" y="59"/>
                </a:cxn>
                <a:cxn ang="0">
                  <a:pos x="52" y="62"/>
                </a:cxn>
                <a:cxn ang="0">
                  <a:pos x="48" y="64"/>
                </a:cxn>
                <a:cxn ang="0">
                  <a:pos x="45" y="69"/>
                </a:cxn>
                <a:cxn ang="0">
                  <a:pos x="41" y="71"/>
                </a:cxn>
                <a:cxn ang="0">
                  <a:pos x="41" y="76"/>
                </a:cxn>
                <a:cxn ang="0">
                  <a:pos x="36" y="76"/>
                </a:cxn>
                <a:cxn ang="0">
                  <a:pos x="34" y="76"/>
                </a:cxn>
                <a:cxn ang="0">
                  <a:pos x="34" y="69"/>
                </a:cxn>
                <a:cxn ang="0">
                  <a:pos x="34" y="64"/>
                </a:cxn>
                <a:cxn ang="0">
                  <a:pos x="34" y="59"/>
                </a:cxn>
                <a:cxn ang="0">
                  <a:pos x="34" y="55"/>
                </a:cxn>
                <a:cxn ang="0">
                  <a:pos x="34" y="50"/>
                </a:cxn>
                <a:cxn ang="0">
                  <a:pos x="34" y="45"/>
                </a:cxn>
                <a:cxn ang="0">
                  <a:pos x="31" y="40"/>
                </a:cxn>
                <a:cxn ang="0">
                  <a:pos x="29" y="38"/>
                </a:cxn>
                <a:cxn ang="0">
                  <a:pos x="26" y="33"/>
                </a:cxn>
                <a:cxn ang="0">
                  <a:pos x="22" y="29"/>
                </a:cxn>
                <a:cxn ang="0">
                  <a:pos x="19" y="26"/>
                </a:cxn>
                <a:cxn ang="0">
                  <a:pos x="15" y="22"/>
                </a:cxn>
                <a:cxn ang="0">
                  <a:pos x="15" y="17"/>
                </a:cxn>
                <a:cxn ang="0">
                  <a:pos x="10" y="12"/>
                </a:cxn>
                <a:cxn ang="0">
                  <a:pos x="7" y="10"/>
                </a:cxn>
                <a:cxn ang="0">
                  <a:pos x="3" y="7"/>
                </a:cxn>
                <a:cxn ang="0">
                  <a:pos x="0" y="5"/>
                </a:cxn>
                <a:cxn ang="0">
                  <a:pos x="5" y="3"/>
                </a:cxn>
                <a:cxn ang="0">
                  <a:pos x="7" y="3"/>
                </a:cxn>
                <a:cxn ang="0">
                  <a:pos x="10" y="0"/>
                </a:cxn>
                <a:cxn ang="0">
                  <a:pos x="15" y="3"/>
                </a:cxn>
                <a:cxn ang="0">
                  <a:pos x="17" y="0"/>
                </a:cxn>
                <a:cxn ang="0">
                  <a:pos x="22" y="0"/>
                </a:cxn>
                <a:cxn ang="0">
                  <a:pos x="26" y="0"/>
                </a:cxn>
                <a:cxn ang="0">
                  <a:pos x="29" y="5"/>
                </a:cxn>
                <a:cxn ang="0">
                  <a:pos x="34" y="7"/>
                </a:cxn>
                <a:cxn ang="0">
                  <a:pos x="38" y="7"/>
                </a:cxn>
                <a:cxn ang="0">
                  <a:pos x="41" y="10"/>
                </a:cxn>
                <a:cxn ang="0">
                  <a:pos x="43" y="10"/>
                </a:cxn>
                <a:cxn ang="0">
                  <a:pos x="48" y="12"/>
                </a:cxn>
                <a:cxn ang="0">
                  <a:pos x="52" y="14"/>
                </a:cxn>
                <a:cxn ang="0">
                  <a:pos x="55" y="14"/>
                </a:cxn>
                <a:cxn ang="0">
                  <a:pos x="57" y="19"/>
                </a:cxn>
                <a:cxn ang="0">
                  <a:pos x="55" y="24"/>
                </a:cxn>
                <a:cxn ang="0">
                  <a:pos x="55" y="26"/>
                </a:cxn>
                <a:cxn ang="0">
                  <a:pos x="60" y="29"/>
                </a:cxn>
                <a:cxn ang="0">
                  <a:pos x="62" y="29"/>
                </a:cxn>
                <a:cxn ang="0">
                  <a:pos x="64" y="33"/>
                </a:cxn>
                <a:cxn ang="0">
                  <a:pos x="64" y="36"/>
                </a:cxn>
                <a:cxn ang="0">
                  <a:pos x="67" y="40"/>
                </a:cxn>
                <a:cxn ang="0">
                  <a:pos x="69" y="40"/>
                </a:cxn>
                <a:cxn ang="0">
                  <a:pos x="71" y="48"/>
                </a:cxn>
                <a:cxn ang="0">
                  <a:pos x="74" y="50"/>
                </a:cxn>
                <a:cxn ang="0">
                  <a:pos x="76" y="55"/>
                </a:cxn>
                <a:cxn ang="0">
                  <a:pos x="71" y="52"/>
                </a:cxn>
                <a:cxn ang="0">
                  <a:pos x="67" y="52"/>
                </a:cxn>
                <a:cxn ang="0">
                  <a:pos x="64" y="52"/>
                </a:cxn>
                <a:cxn ang="0">
                  <a:pos x="60" y="52"/>
                </a:cxn>
                <a:cxn ang="0">
                  <a:pos x="57" y="52"/>
                </a:cxn>
              </a:cxnLst>
              <a:rect l="0" t="0" r="r" b="b"/>
              <a:pathLst>
                <a:path w="76" h="78">
                  <a:moveTo>
                    <a:pt x="57" y="52"/>
                  </a:moveTo>
                  <a:lnTo>
                    <a:pt x="57" y="52"/>
                  </a:lnTo>
                  <a:lnTo>
                    <a:pt x="57" y="50"/>
                  </a:lnTo>
                  <a:lnTo>
                    <a:pt x="57" y="50"/>
                  </a:lnTo>
                  <a:lnTo>
                    <a:pt x="55" y="50"/>
                  </a:lnTo>
                  <a:lnTo>
                    <a:pt x="55" y="50"/>
                  </a:lnTo>
                  <a:lnTo>
                    <a:pt x="55" y="50"/>
                  </a:lnTo>
                  <a:lnTo>
                    <a:pt x="55" y="50"/>
                  </a:lnTo>
                  <a:lnTo>
                    <a:pt x="52" y="50"/>
                  </a:lnTo>
                  <a:lnTo>
                    <a:pt x="52" y="50"/>
                  </a:lnTo>
                  <a:lnTo>
                    <a:pt x="52" y="50"/>
                  </a:lnTo>
                  <a:lnTo>
                    <a:pt x="52" y="52"/>
                  </a:lnTo>
                  <a:lnTo>
                    <a:pt x="50" y="52"/>
                  </a:lnTo>
                  <a:lnTo>
                    <a:pt x="50" y="52"/>
                  </a:lnTo>
                  <a:lnTo>
                    <a:pt x="50" y="55"/>
                  </a:lnTo>
                  <a:lnTo>
                    <a:pt x="50" y="55"/>
                  </a:lnTo>
                  <a:lnTo>
                    <a:pt x="50" y="57"/>
                  </a:lnTo>
                  <a:lnTo>
                    <a:pt x="50" y="57"/>
                  </a:lnTo>
                  <a:lnTo>
                    <a:pt x="52" y="57"/>
                  </a:lnTo>
                  <a:lnTo>
                    <a:pt x="52" y="59"/>
                  </a:lnTo>
                  <a:lnTo>
                    <a:pt x="52" y="59"/>
                  </a:lnTo>
                  <a:lnTo>
                    <a:pt x="52" y="59"/>
                  </a:lnTo>
                  <a:lnTo>
                    <a:pt x="52" y="59"/>
                  </a:lnTo>
                  <a:lnTo>
                    <a:pt x="52" y="59"/>
                  </a:lnTo>
                  <a:lnTo>
                    <a:pt x="50" y="59"/>
                  </a:lnTo>
                  <a:lnTo>
                    <a:pt x="50" y="62"/>
                  </a:lnTo>
                  <a:lnTo>
                    <a:pt x="52" y="62"/>
                  </a:lnTo>
                  <a:lnTo>
                    <a:pt x="52" y="62"/>
                  </a:lnTo>
                  <a:lnTo>
                    <a:pt x="52" y="64"/>
                  </a:lnTo>
                  <a:lnTo>
                    <a:pt x="50" y="64"/>
                  </a:lnTo>
                  <a:lnTo>
                    <a:pt x="50" y="64"/>
                  </a:lnTo>
                  <a:lnTo>
                    <a:pt x="48" y="64"/>
                  </a:lnTo>
                  <a:lnTo>
                    <a:pt x="48" y="64"/>
                  </a:lnTo>
                  <a:lnTo>
                    <a:pt x="48" y="64"/>
                  </a:lnTo>
                  <a:lnTo>
                    <a:pt x="48" y="64"/>
                  </a:lnTo>
                  <a:lnTo>
                    <a:pt x="45" y="64"/>
                  </a:lnTo>
                  <a:lnTo>
                    <a:pt x="45" y="67"/>
                  </a:lnTo>
                  <a:lnTo>
                    <a:pt x="45" y="67"/>
                  </a:lnTo>
                  <a:lnTo>
                    <a:pt x="48" y="67"/>
                  </a:lnTo>
                  <a:lnTo>
                    <a:pt x="48" y="69"/>
                  </a:lnTo>
                  <a:lnTo>
                    <a:pt x="45" y="69"/>
                  </a:lnTo>
                  <a:lnTo>
                    <a:pt x="45" y="69"/>
                  </a:lnTo>
                  <a:lnTo>
                    <a:pt x="45" y="69"/>
                  </a:lnTo>
                  <a:lnTo>
                    <a:pt x="45" y="69"/>
                  </a:lnTo>
                  <a:lnTo>
                    <a:pt x="43" y="69"/>
                  </a:lnTo>
                  <a:lnTo>
                    <a:pt x="43" y="69"/>
                  </a:lnTo>
                  <a:lnTo>
                    <a:pt x="43" y="69"/>
                  </a:lnTo>
                  <a:lnTo>
                    <a:pt x="43" y="71"/>
                  </a:lnTo>
                  <a:lnTo>
                    <a:pt x="41" y="71"/>
                  </a:lnTo>
                  <a:lnTo>
                    <a:pt x="41" y="71"/>
                  </a:lnTo>
                  <a:lnTo>
                    <a:pt x="41" y="71"/>
                  </a:lnTo>
                  <a:lnTo>
                    <a:pt x="41" y="74"/>
                  </a:lnTo>
                  <a:lnTo>
                    <a:pt x="41" y="74"/>
                  </a:lnTo>
                  <a:lnTo>
                    <a:pt x="41" y="74"/>
                  </a:lnTo>
                  <a:lnTo>
                    <a:pt x="41" y="74"/>
                  </a:lnTo>
                  <a:lnTo>
                    <a:pt x="41" y="76"/>
                  </a:lnTo>
                  <a:lnTo>
                    <a:pt x="41" y="76"/>
                  </a:lnTo>
                  <a:lnTo>
                    <a:pt x="41" y="76"/>
                  </a:lnTo>
                  <a:lnTo>
                    <a:pt x="38" y="76"/>
                  </a:lnTo>
                  <a:lnTo>
                    <a:pt x="38" y="76"/>
                  </a:lnTo>
                  <a:lnTo>
                    <a:pt x="38" y="76"/>
                  </a:lnTo>
                  <a:lnTo>
                    <a:pt x="36" y="76"/>
                  </a:lnTo>
                  <a:lnTo>
                    <a:pt x="36" y="76"/>
                  </a:lnTo>
                  <a:lnTo>
                    <a:pt x="36" y="76"/>
                  </a:lnTo>
                  <a:lnTo>
                    <a:pt x="36" y="76"/>
                  </a:lnTo>
                  <a:lnTo>
                    <a:pt x="36" y="78"/>
                  </a:lnTo>
                  <a:lnTo>
                    <a:pt x="34" y="78"/>
                  </a:lnTo>
                  <a:lnTo>
                    <a:pt x="34" y="76"/>
                  </a:lnTo>
                  <a:lnTo>
                    <a:pt x="34" y="76"/>
                  </a:lnTo>
                  <a:lnTo>
                    <a:pt x="34" y="76"/>
                  </a:lnTo>
                  <a:lnTo>
                    <a:pt x="34" y="74"/>
                  </a:lnTo>
                  <a:lnTo>
                    <a:pt x="34" y="74"/>
                  </a:lnTo>
                  <a:lnTo>
                    <a:pt x="34" y="74"/>
                  </a:lnTo>
                  <a:lnTo>
                    <a:pt x="34" y="74"/>
                  </a:lnTo>
                  <a:lnTo>
                    <a:pt x="34" y="71"/>
                  </a:lnTo>
                  <a:lnTo>
                    <a:pt x="34" y="71"/>
                  </a:lnTo>
                  <a:lnTo>
                    <a:pt x="34" y="69"/>
                  </a:lnTo>
                  <a:lnTo>
                    <a:pt x="34" y="69"/>
                  </a:lnTo>
                  <a:lnTo>
                    <a:pt x="34" y="69"/>
                  </a:lnTo>
                  <a:lnTo>
                    <a:pt x="34" y="69"/>
                  </a:lnTo>
                  <a:lnTo>
                    <a:pt x="34" y="67"/>
                  </a:lnTo>
                  <a:lnTo>
                    <a:pt x="34" y="67"/>
                  </a:lnTo>
                  <a:lnTo>
                    <a:pt x="34" y="64"/>
                  </a:lnTo>
                  <a:lnTo>
                    <a:pt x="34" y="64"/>
                  </a:lnTo>
                  <a:lnTo>
                    <a:pt x="31" y="64"/>
                  </a:lnTo>
                  <a:lnTo>
                    <a:pt x="31" y="62"/>
                  </a:lnTo>
                  <a:lnTo>
                    <a:pt x="31" y="62"/>
                  </a:lnTo>
                  <a:lnTo>
                    <a:pt x="34" y="62"/>
                  </a:lnTo>
                  <a:lnTo>
                    <a:pt x="34" y="59"/>
                  </a:lnTo>
                  <a:lnTo>
                    <a:pt x="34" y="59"/>
                  </a:lnTo>
                  <a:lnTo>
                    <a:pt x="34" y="59"/>
                  </a:lnTo>
                  <a:lnTo>
                    <a:pt x="31" y="59"/>
                  </a:lnTo>
                  <a:lnTo>
                    <a:pt x="31" y="57"/>
                  </a:lnTo>
                  <a:lnTo>
                    <a:pt x="34" y="57"/>
                  </a:lnTo>
                  <a:lnTo>
                    <a:pt x="34" y="57"/>
                  </a:lnTo>
                  <a:lnTo>
                    <a:pt x="34" y="57"/>
                  </a:lnTo>
                  <a:lnTo>
                    <a:pt x="34" y="57"/>
                  </a:lnTo>
                  <a:lnTo>
                    <a:pt x="34" y="55"/>
                  </a:lnTo>
                  <a:lnTo>
                    <a:pt x="34" y="55"/>
                  </a:lnTo>
                  <a:lnTo>
                    <a:pt x="34" y="52"/>
                  </a:lnTo>
                  <a:lnTo>
                    <a:pt x="36" y="52"/>
                  </a:lnTo>
                  <a:lnTo>
                    <a:pt x="36" y="52"/>
                  </a:lnTo>
                  <a:lnTo>
                    <a:pt x="36" y="50"/>
                  </a:lnTo>
                  <a:lnTo>
                    <a:pt x="34" y="50"/>
                  </a:lnTo>
                  <a:lnTo>
                    <a:pt x="34" y="50"/>
                  </a:lnTo>
                  <a:lnTo>
                    <a:pt x="34" y="50"/>
                  </a:lnTo>
                  <a:lnTo>
                    <a:pt x="36" y="50"/>
                  </a:lnTo>
                  <a:lnTo>
                    <a:pt x="36" y="48"/>
                  </a:lnTo>
                  <a:lnTo>
                    <a:pt x="36" y="48"/>
                  </a:lnTo>
                  <a:lnTo>
                    <a:pt x="34" y="48"/>
                  </a:lnTo>
                  <a:lnTo>
                    <a:pt x="34" y="45"/>
                  </a:lnTo>
                  <a:lnTo>
                    <a:pt x="34" y="45"/>
                  </a:lnTo>
                  <a:lnTo>
                    <a:pt x="34" y="45"/>
                  </a:lnTo>
                  <a:lnTo>
                    <a:pt x="34" y="43"/>
                  </a:lnTo>
                  <a:lnTo>
                    <a:pt x="34" y="43"/>
                  </a:lnTo>
                  <a:lnTo>
                    <a:pt x="34" y="43"/>
                  </a:lnTo>
                  <a:lnTo>
                    <a:pt x="34" y="40"/>
                  </a:lnTo>
                  <a:lnTo>
                    <a:pt x="31" y="40"/>
                  </a:lnTo>
                  <a:lnTo>
                    <a:pt x="31" y="40"/>
                  </a:lnTo>
                  <a:lnTo>
                    <a:pt x="31" y="40"/>
                  </a:lnTo>
                  <a:lnTo>
                    <a:pt x="31" y="40"/>
                  </a:lnTo>
                  <a:lnTo>
                    <a:pt x="31" y="38"/>
                  </a:lnTo>
                  <a:lnTo>
                    <a:pt x="29" y="38"/>
                  </a:lnTo>
                  <a:lnTo>
                    <a:pt x="29" y="38"/>
                  </a:lnTo>
                  <a:lnTo>
                    <a:pt x="29" y="38"/>
                  </a:lnTo>
                  <a:lnTo>
                    <a:pt x="29" y="38"/>
                  </a:lnTo>
                  <a:lnTo>
                    <a:pt x="29" y="36"/>
                  </a:lnTo>
                  <a:lnTo>
                    <a:pt x="26" y="36"/>
                  </a:lnTo>
                  <a:lnTo>
                    <a:pt x="26" y="36"/>
                  </a:lnTo>
                  <a:lnTo>
                    <a:pt x="26" y="36"/>
                  </a:lnTo>
                  <a:lnTo>
                    <a:pt x="26" y="36"/>
                  </a:lnTo>
                  <a:lnTo>
                    <a:pt x="26" y="33"/>
                  </a:lnTo>
                  <a:lnTo>
                    <a:pt x="26" y="33"/>
                  </a:lnTo>
                  <a:lnTo>
                    <a:pt x="24" y="33"/>
                  </a:lnTo>
                  <a:lnTo>
                    <a:pt x="24" y="31"/>
                  </a:lnTo>
                  <a:lnTo>
                    <a:pt x="24" y="31"/>
                  </a:lnTo>
                  <a:lnTo>
                    <a:pt x="24" y="31"/>
                  </a:lnTo>
                  <a:lnTo>
                    <a:pt x="22" y="31"/>
                  </a:lnTo>
                  <a:lnTo>
                    <a:pt x="22" y="31"/>
                  </a:lnTo>
                  <a:lnTo>
                    <a:pt x="22" y="29"/>
                  </a:lnTo>
                  <a:lnTo>
                    <a:pt x="22" y="29"/>
                  </a:lnTo>
                  <a:lnTo>
                    <a:pt x="22" y="29"/>
                  </a:lnTo>
                  <a:lnTo>
                    <a:pt x="22" y="29"/>
                  </a:lnTo>
                  <a:lnTo>
                    <a:pt x="22" y="26"/>
                  </a:lnTo>
                  <a:lnTo>
                    <a:pt x="19" y="26"/>
                  </a:lnTo>
                  <a:lnTo>
                    <a:pt x="19" y="26"/>
                  </a:lnTo>
                  <a:lnTo>
                    <a:pt x="19" y="26"/>
                  </a:lnTo>
                  <a:lnTo>
                    <a:pt x="19" y="26"/>
                  </a:lnTo>
                  <a:lnTo>
                    <a:pt x="19" y="24"/>
                  </a:lnTo>
                  <a:lnTo>
                    <a:pt x="17" y="24"/>
                  </a:lnTo>
                  <a:lnTo>
                    <a:pt x="17" y="24"/>
                  </a:lnTo>
                  <a:lnTo>
                    <a:pt x="17" y="24"/>
                  </a:lnTo>
                  <a:lnTo>
                    <a:pt x="17" y="22"/>
                  </a:lnTo>
                  <a:lnTo>
                    <a:pt x="15" y="22"/>
                  </a:lnTo>
                  <a:lnTo>
                    <a:pt x="15" y="22"/>
                  </a:lnTo>
                  <a:lnTo>
                    <a:pt x="15" y="22"/>
                  </a:lnTo>
                  <a:lnTo>
                    <a:pt x="15" y="19"/>
                  </a:lnTo>
                  <a:lnTo>
                    <a:pt x="15" y="19"/>
                  </a:lnTo>
                  <a:lnTo>
                    <a:pt x="15" y="19"/>
                  </a:lnTo>
                  <a:lnTo>
                    <a:pt x="15" y="19"/>
                  </a:lnTo>
                  <a:lnTo>
                    <a:pt x="15" y="17"/>
                  </a:lnTo>
                  <a:lnTo>
                    <a:pt x="12" y="17"/>
                  </a:lnTo>
                  <a:lnTo>
                    <a:pt x="12" y="17"/>
                  </a:lnTo>
                  <a:lnTo>
                    <a:pt x="12" y="14"/>
                  </a:lnTo>
                  <a:lnTo>
                    <a:pt x="12" y="14"/>
                  </a:lnTo>
                  <a:lnTo>
                    <a:pt x="12" y="14"/>
                  </a:lnTo>
                  <a:lnTo>
                    <a:pt x="12" y="12"/>
                  </a:lnTo>
                  <a:lnTo>
                    <a:pt x="10" y="12"/>
                  </a:lnTo>
                  <a:lnTo>
                    <a:pt x="10" y="12"/>
                  </a:lnTo>
                  <a:lnTo>
                    <a:pt x="10" y="12"/>
                  </a:lnTo>
                  <a:lnTo>
                    <a:pt x="10" y="10"/>
                  </a:lnTo>
                  <a:lnTo>
                    <a:pt x="10" y="10"/>
                  </a:lnTo>
                  <a:lnTo>
                    <a:pt x="10" y="10"/>
                  </a:lnTo>
                  <a:lnTo>
                    <a:pt x="7" y="10"/>
                  </a:lnTo>
                  <a:lnTo>
                    <a:pt x="7" y="10"/>
                  </a:lnTo>
                  <a:lnTo>
                    <a:pt x="7" y="10"/>
                  </a:lnTo>
                  <a:lnTo>
                    <a:pt x="7" y="7"/>
                  </a:lnTo>
                  <a:lnTo>
                    <a:pt x="7" y="7"/>
                  </a:lnTo>
                  <a:lnTo>
                    <a:pt x="5" y="7"/>
                  </a:lnTo>
                  <a:lnTo>
                    <a:pt x="5" y="7"/>
                  </a:lnTo>
                  <a:lnTo>
                    <a:pt x="5" y="7"/>
                  </a:lnTo>
                  <a:lnTo>
                    <a:pt x="3" y="7"/>
                  </a:lnTo>
                  <a:lnTo>
                    <a:pt x="3" y="7"/>
                  </a:lnTo>
                  <a:lnTo>
                    <a:pt x="3" y="7"/>
                  </a:lnTo>
                  <a:lnTo>
                    <a:pt x="0" y="7"/>
                  </a:lnTo>
                  <a:lnTo>
                    <a:pt x="0" y="7"/>
                  </a:lnTo>
                  <a:lnTo>
                    <a:pt x="0" y="5"/>
                  </a:lnTo>
                  <a:lnTo>
                    <a:pt x="0" y="5"/>
                  </a:lnTo>
                  <a:lnTo>
                    <a:pt x="0" y="5"/>
                  </a:lnTo>
                  <a:lnTo>
                    <a:pt x="3" y="5"/>
                  </a:lnTo>
                  <a:lnTo>
                    <a:pt x="3" y="5"/>
                  </a:lnTo>
                  <a:lnTo>
                    <a:pt x="3" y="5"/>
                  </a:lnTo>
                  <a:lnTo>
                    <a:pt x="3" y="5"/>
                  </a:lnTo>
                  <a:lnTo>
                    <a:pt x="5" y="5"/>
                  </a:lnTo>
                  <a:lnTo>
                    <a:pt x="5" y="5"/>
                  </a:lnTo>
                  <a:lnTo>
                    <a:pt x="5" y="3"/>
                  </a:lnTo>
                  <a:lnTo>
                    <a:pt x="3" y="3"/>
                  </a:lnTo>
                  <a:lnTo>
                    <a:pt x="3" y="3"/>
                  </a:lnTo>
                  <a:lnTo>
                    <a:pt x="3" y="3"/>
                  </a:lnTo>
                  <a:lnTo>
                    <a:pt x="3" y="3"/>
                  </a:lnTo>
                  <a:lnTo>
                    <a:pt x="5" y="3"/>
                  </a:lnTo>
                  <a:lnTo>
                    <a:pt x="5" y="3"/>
                  </a:lnTo>
                  <a:lnTo>
                    <a:pt x="7" y="3"/>
                  </a:lnTo>
                  <a:lnTo>
                    <a:pt x="7" y="3"/>
                  </a:lnTo>
                  <a:lnTo>
                    <a:pt x="7" y="3"/>
                  </a:lnTo>
                  <a:lnTo>
                    <a:pt x="7" y="3"/>
                  </a:lnTo>
                  <a:lnTo>
                    <a:pt x="10" y="3"/>
                  </a:lnTo>
                  <a:lnTo>
                    <a:pt x="10" y="3"/>
                  </a:lnTo>
                  <a:lnTo>
                    <a:pt x="10" y="0"/>
                  </a:lnTo>
                  <a:lnTo>
                    <a:pt x="10" y="0"/>
                  </a:lnTo>
                  <a:lnTo>
                    <a:pt x="10" y="3"/>
                  </a:lnTo>
                  <a:lnTo>
                    <a:pt x="10" y="3"/>
                  </a:lnTo>
                  <a:lnTo>
                    <a:pt x="10" y="3"/>
                  </a:lnTo>
                  <a:lnTo>
                    <a:pt x="12" y="3"/>
                  </a:lnTo>
                  <a:lnTo>
                    <a:pt x="12" y="3"/>
                  </a:lnTo>
                  <a:lnTo>
                    <a:pt x="12" y="3"/>
                  </a:lnTo>
                  <a:lnTo>
                    <a:pt x="15" y="3"/>
                  </a:lnTo>
                  <a:lnTo>
                    <a:pt x="15" y="3"/>
                  </a:lnTo>
                  <a:lnTo>
                    <a:pt x="15" y="3"/>
                  </a:lnTo>
                  <a:lnTo>
                    <a:pt x="15" y="3"/>
                  </a:lnTo>
                  <a:lnTo>
                    <a:pt x="15" y="0"/>
                  </a:lnTo>
                  <a:lnTo>
                    <a:pt x="15" y="0"/>
                  </a:lnTo>
                  <a:lnTo>
                    <a:pt x="17" y="0"/>
                  </a:lnTo>
                  <a:lnTo>
                    <a:pt x="17" y="0"/>
                  </a:lnTo>
                  <a:lnTo>
                    <a:pt x="17" y="3"/>
                  </a:lnTo>
                  <a:lnTo>
                    <a:pt x="19" y="3"/>
                  </a:lnTo>
                  <a:lnTo>
                    <a:pt x="19" y="0"/>
                  </a:lnTo>
                  <a:lnTo>
                    <a:pt x="19" y="0"/>
                  </a:lnTo>
                  <a:lnTo>
                    <a:pt x="19" y="0"/>
                  </a:lnTo>
                  <a:lnTo>
                    <a:pt x="19" y="0"/>
                  </a:lnTo>
                  <a:lnTo>
                    <a:pt x="22" y="0"/>
                  </a:lnTo>
                  <a:lnTo>
                    <a:pt x="22" y="0"/>
                  </a:lnTo>
                  <a:lnTo>
                    <a:pt x="22" y="0"/>
                  </a:lnTo>
                  <a:lnTo>
                    <a:pt x="22" y="0"/>
                  </a:lnTo>
                  <a:lnTo>
                    <a:pt x="24" y="0"/>
                  </a:lnTo>
                  <a:lnTo>
                    <a:pt x="24" y="0"/>
                  </a:lnTo>
                  <a:lnTo>
                    <a:pt x="26" y="0"/>
                  </a:lnTo>
                  <a:lnTo>
                    <a:pt x="26" y="0"/>
                  </a:lnTo>
                  <a:lnTo>
                    <a:pt x="26" y="3"/>
                  </a:lnTo>
                  <a:lnTo>
                    <a:pt x="26" y="3"/>
                  </a:lnTo>
                  <a:lnTo>
                    <a:pt x="26" y="3"/>
                  </a:lnTo>
                  <a:lnTo>
                    <a:pt x="29" y="3"/>
                  </a:lnTo>
                  <a:lnTo>
                    <a:pt x="29" y="5"/>
                  </a:lnTo>
                  <a:lnTo>
                    <a:pt x="29" y="5"/>
                  </a:lnTo>
                  <a:lnTo>
                    <a:pt x="29" y="5"/>
                  </a:lnTo>
                  <a:lnTo>
                    <a:pt x="31" y="5"/>
                  </a:lnTo>
                  <a:lnTo>
                    <a:pt x="31" y="5"/>
                  </a:lnTo>
                  <a:lnTo>
                    <a:pt x="31" y="5"/>
                  </a:lnTo>
                  <a:lnTo>
                    <a:pt x="31" y="7"/>
                  </a:lnTo>
                  <a:lnTo>
                    <a:pt x="34" y="7"/>
                  </a:lnTo>
                  <a:lnTo>
                    <a:pt x="34" y="7"/>
                  </a:lnTo>
                  <a:lnTo>
                    <a:pt x="34" y="7"/>
                  </a:lnTo>
                  <a:lnTo>
                    <a:pt x="34" y="7"/>
                  </a:lnTo>
                  <a:lnTo>
                    <a:pt x="36" y="7"/>
                  </a:lnTo>
                  <a:lnTo>
                    <a:pt x="36" y="7"/>
                  </a:lnTo>
                  <a:lnTo>
                    <a:pt x="36" y="7"/>
                  </a:lnTo>
                  <a:lnTo>
                    <a:pt x="36" y="7"/>
                  </a:lnTo>
                  <a:lnTo>
                    <a:pt x="38" y="7"/>
                  </a:lnTo>
                  <a:lnTo>
                    <a:pt x="38" y="7"/>
                  </a:lnTo>
                  <a:lnTo>
                    <a:pt x="36" y="7"/>
                  </a:lnTo>
                  <a:lnTo>
                    <a:pt x="36" y="10"/>
                  </a:lnTo>
                  <a:lnTo>
                    <a:pt x="38" y="10"/>
                  </a:lnTo>
                  <a:lnTo>
                    <a:pt x="38" y="10"/>
                  </a:lnTo>
                  <a:lnTo>
                    <a:pt x="38" y="10"/>
                  </a:lnTo>
                  <a:lnTo>
                    <a:pt x="38" y="10"/>
                  </a:lnTo>
                  <a:lnTo>
                    <a:pt x="41" y="10"/>
                  </a:lnTo>
                  <a:lnTo>
                    <a:pt x="41" y="10"/>
                  </a:lnTo>
                  <a:lnTo>
                    <a:pt x="41" y="10"/>
                  </a:lnTo>
                  <a:lnTo>
                    <a:pt x="41" y="10"/>
                  </a:lnTo>
                  <a:lnTo>
                    <a:pt x="41" y="10"/>
                  </a:lnTo>
                  <a:lnTo>
                    <a:pt x="43" y="10"/>
                  </a:lnTo>
                  <a:lnTo>
                    <a:pt x="43" y="10"/>
                  </a:lnTo>
                  <a:lnTo>
                    <a:pt x="43" y="10"/>
                  </a:lnTo>
                  <a:lnTo>
                    <a:pt x="43" y="10"/>
                  </a:lnTo>
                  <a:lnTo>
                    <a:pt x="45" y="10"/>
                  </a:lnTo>
                  <a:lnTo>
                    <a:pt x="45" y="10"/>
                  </a:lnTo>
                  <a:lnTo>
                    <a:pt x="48" y="10"/>
                  </a:lnTo>
                  <a:lnTo>
                    <a:pt x="48" y="10"/>
                  </a:lnTo>
                  <a:lnTo>
                    <a:pt x="48" y="10"/>
                  </a:lnTo>
                  <a:lnTo>
                    <a:pt x="48" y="12"/>
                  </a:lnTo>
                  <a:lnTo>
                    <a:pt x="48" y="12"/>
                  </a:lnTo>
                  <a:lnTo>
                    <a:pt x="48" y="12"/>
                  </a:lnTo>
                  <a:lnTo>
                    <a:pt x="50" y="12"/>
                  </a:lnTo>
                  <a:lnTo>
                    <a:pt x="50" y="14"/>
                  </a:lnTo>
                  <a:lnTo>
                    <a:pt x="50" y="14"/>
                  </a:lnTo>
                  <a:lnTo>
                    <a:pt x="52" y="14"/>
                  </a:lnTo>
                  <a:lnTo>
                    <a:pt x="52" y="14"/>
                  </a:lnTo>
                  <a:lnTo>
                    <a:pt x="52" y="14"/>
                  </a:lnTo>
                  <a:lnTo>
                    <a:pt x="55" y="14"/>
                  </a:lnTo>
                  <a:lnTo>
                    <a:pt x="55" y="12"/>
                  </a:lnTo>
                  <a:lnTo>
                    <a:pt x="55" y="12"/>
                  </a:lnTo>
                  <a:lnTo>
                    <a:pt x="55" y="14"/>
                  </a:lnTo>
                  <a:lnTo>
                    <a:pt x="55" y="14"/>
                  </a:lnTo>
                  <a:lnTo>
                    <a:pt x="55" y="14"/>
                  </a:lnTo>
                  <a:lnTo>
                    <a:pt x="55" y="17"/>
                  </a:lnTo>
                  <a:lnTo>
                    <a:pt x="57" y="17"/>
                  </a:lnTo>
                  <a:lnTo>
                    <a:pt x="57" y="17"/>
                  </a:lnTo>
                  <a:lnTo>
                    <a:pt x="55" y="17"/>
                  </a:lnTo>
                  <a:lnTo>
                    <a:pt x="55" y="19"/>
                  </a:lnTo>
                  <a:lnTo>
                    <a:pt x="57" y="19"/>
                  </a:lnTo>
                  <a:lnTo>
                    <a:pt x="57" y="19"/>
                  </a:lnTo>
                  <a:lnTo>
                    <a:pt x="57" y="19"/>
                  </a:lnTo>
                  <a:lnTo>
                    <a:pt x="57" y="19"/>
                  </a:lnTo>
                  <a:lnTo>
                    <a:pt x="57" y="19"/>
                  </a:lnTo>
                  <a:lnTo>
                    <a:pt x="55" y="19"/>
                  </a:lnTo>
                  <a:lnTo>
                    <a:pt x="55" y="22"/>
                  </a:lnTo>
                  <a:lnTo>
                    <a:pt x="55" y="22"/>
                  </a:lnTo>
                  <a:lnTo>
                    <a:pt x="55" y="24"/>
                  </a:lnTo>
                  <a:lnTo>
                    <a:pt x="55" y="24"/>
                  </a:lnTo>
                  <a:lnTo>
                    <a:pt x="55" y="24"/>
                  </a:lnTo>
                  <a:lnTo>
                    <a:pt x="55" y="24"/>
                  </a:lnTo>
                  <a:lnTo>
                    <a:pt x="55" y="26"/>
                  </a:lnTo>
                  <a:lnTo>
                    <a:pt x="55" y="26"/>
                  </a:lnTo>
                  <a:lnTo>
                    <a:pt x="55" y="26"/>
                  </a:lnTo>
                  <a:lnTo>
                    <a:pt x="55" y="26"/>
                  </a:lnTo>
                  <a:lnTo>
                    <a:pt x="55" y="26"/>
                  </a:lnTo>
                  <a:lnTo>
                    <a:pt x="55" y="29"/>
                  </a:lnTo>
                  <a:lnTo>
                    <a:pt x="55" y="29"/>
                  </a:lnTo>
                  <a:lnTo>
                    <a:pt x="57" y="29"/>
                  </a:lnTo>
                  <a:lnTo>
                    <a:pt x="57" y="29"/>
                  </a:lnTo>
                  <a:lnTo>
                    <a:pt x="60" y="29"/>
                  </a:lnTo>
                  <a:lnTo>
                    <a:pt x="60" y="29"/>
                  </a:lnTo>
                  <a:lnTo>
                    <a:pt x="60" y="29"/>
                  </a:lnTo>
                  <a:lnTo>
                    <a:pt x="60" y="29"/>
                  </a:lnTo>
                  <a:lnTo>
                    <a:pt x="60" y="29"/>
                  </a:lnTo>
                  <a:lnTo>
                    <a:pt x="60" y="31"/>
                  </a:lnTo>
                  <a:lnTo>
                    <a:pt x="62" y="31"/>
                  </a:lnTo>
                  <a:lnTo>
                    <a:pt x="62" y="31"/>
                  </a:lnTo>
                  <a:lnTo>
                    <a:pt x="62" y="29"/>
                  </a:lnTo>
                  <a:lnTo>
                    <a:pt x="62" y="29"/>
                  </a:lnTo>
                  <a:lnTo>
                    <a:pt x="62" y="29"/>
                  </a:lnTo>
                  <a:lnTo>
                    <a:pt x="64" y="29"/>
                  </a:lnTo>
                  <a:lnTo>
                    <a:pt x="64" y="29"/>
                  </a:lnTo>
                  <a:lnTo>
                    <a:pt x="64" y="31"/>
                  </a:lnTo>
                  <a:lnTo>
                    <a:pt x="64" y="31"/>
                  </a:lnTo>
                  <a:lnTo>
                    <a:pt x="64" y="33"/>
                  </a:lnTo>
                  <a:lnTo>
                    <a:pt x="64" y="33"/>
                  </a:lnTo>
                  <a:lnTo>
                    <a:pt x="64" y="36"/>
                  </a:lnTo>
                  <a:lnTo>
                    <a:pt x="62" y="36"/>
                  </a:lnTo>
                  <a:lnTo>
                    <a:pt x="62" y="36"/>
                  </a:lnTo>
                  <a:lnTo>
                    <a:pt x="62" y="36"/>
                  </a:lnTo>
                  <a:lnTo>
                    <a:pt x="62" y="36"/>
                  </a:lnTo>
                  <a:lnTo>
                    <a:pt x="64" y="36"/>
                  </a:lnTo>
                  <a:lnTo>
                    <a:pt x="64" y="36"/>
                  </a:lnTo>
                  <a:lnTo>
                    <a:pt x="64" y="38"/>
                  </a:lnTo>
                  <a:lnTo>
                    <a:pt x="64" y="38"/>
                  </a:lnTo>
                  <a:lnTo>
                    <a:pt x="64" y="38"/>
                  </a:lnTo>
                  <a:lnTo>
                    <a:pt x="64" y="40"/>
                  </a:lnTo>
                  <a:lnTo>
                    <a:pt x="64" y="40"/>
                  </a:lnTo>
                  <a:lnTo>
                    <a:pt x="67" y="40"/>
                  </a:lnTo>
                  <a:lnTo>
                    <a:pt x="67" y="40"/>
                  </a:lnTo>
                  <a:lnTo>
                    <a:pt x="67" y="40"/>
                  </a:lnTo>
                  <a:lnTo>
                    <a:pt x="67" y="40"/>
                  </a:lnTo>
                  <a:lnTo>
                    <a:pt x="67" y="40"/>
                  </a:lnTo>
                  <a:lnTo>
                    <a:pt x="69" y="40"/>
                  </a:lnTo>
                  <a:lnTo>
                    <a:pt x="69" y="40"/>
                  </a:lnTo>
                  <a:lnTo>
                    <a:pt x="69" y="40"/>
                  </a:lnTo>
                  <a:lnTo>
                    <a:pt x="69" y="43"/>
                  </a:lnTo>
                  <a:lnTo>
                    <a:pt x="71" y="43"/>
                  </a:lnTo>
                  <a:lnTo>
                    <a:pt x="71" y="43"/>
                  </a:lnTo>
                  <a:lnTo>
                    <a:pt x="71" y="43"/>
                  </a:lnTo>
                  <a:lnTo>
                    <a:pt x="71" y="45"/>
                  </a:lnTo>
                  <a:lnTo>
                    <a:pt x="71" y="45"/>
                  </a:lnTo>
                  <a:lnTo>
                    <a:pt x="71" y="48"/>
                  </a:lnTo>
                  <a:lnTo>
                    <a:pt x="71" y="48"/>
                  </a:lnTo>
                  <a:lnTo>
                    <a:pt x="71" y="50"/>
                  </a:lnTo>
                  <a:lnTo>
                    <a:pt x="71" y="50"/>
                  </a:lnTo>
                  <a:lnTo>
                    <a:pt x="71" y="50"/>
                  </a:lnTo>
                  <a:lnTo>
                    <a:pt x="71" y="50"/>
                  </a:lnTo>
                  <a:lnTo>
                    <a:pt x="71" y="50"/>
                  </a:lnTo>
                  <a:lnTo>
                    <a:pt x="74" y="50"/>
                  </a:lnTo>
                  <a:lnTo>
                    <a:pt x="74" y="50"/>
                  </a:lnTo>
                  <a:lnTo>
                    <a:pt x="74" y="52"/>
                  </a:lnTo>
                  <a:lnTo>
                    <a:pt x="74" y="52"/>
                  </a:lnTo>
                  <a:lnTo>
                    <a:pt x="74" y="52"/>
                  </a:lnTo>
                  <a:lnTo>
                    <a:pt x="76" y="52"/>
                  </a:lnTo>
                  <a:lnTo>
                    <a:pt x="76" y="52"/>
                  </a:lnTo>
                  <a:lnTo>
                    <a:pt x="76" y="55"/>
                  </a:lnTo>
                  <a:lnTo>
                    <a:pt x="76" y="55"/>
                  </a:lnTo>
                  <a:lnTo>
                    <a:pt x="74" y="55"/>
                  </a:lnTo>
                  <a:lnTo>
                    <a:pt x="74" y="55"/>
                  </a:lnTo>
                  <a:lnTo>
                    <a:pt x="74" y="55"/>
                  </a:lnTo>
                  <a:lnTo>
                    <a:pt x="71" y="55"/>
                  </a:lnTo>
                  <a:lnTo>
                    <a:pt x="71" y="52"/>
                  </a:lnTo>
                  <a:lnTo>
                    <a:pt x="71" y="52"/>
                  </a:lnTo>
                  <a:lnTo>
                    <a:pt x="71" y="55"/>
                  </a:lnTo>
                  <a:lnTo>
                    <a:pt x="69" y="55"/>
                  </a:lnTo>
                  <a:lnTo>
                    <a:pt x="69" y="55"/>
                  </a:lnTo>
                  <a:lnTo>
                    <a:pt x="69" y="52"/>
                  </a:lnTo>
                  <a:lnTo>
                    <a:pt x="69" y="52"/>
                  </a:lnTo>
                  <a:lnTo>
                    <a:pt x="69" y="52"/>
                  </a:lnTo>
                  <a:lnTo>
                    <a:pt x="67" y="52"/>
                  </a:lnTo>
                  <a:lnTo>
                    <a:pt x="67" y="52"/>
                  </a:lnTo>
                  <a:lnTo>
                    <a:pt x="67" y="52"/>
                  </a:lnTo>
                  <a:lnTo>
                    <a:pt x="67" y="52"/>
                  </a:lnTo>
                  <a:lnTo>
                    <a:pt x="67" y="55"/>
                  </a:lnTo>
                  <a:lnTo>
                    <a:pt x="64" y="55"/>
                  </a:lnTo>
                  <a:lnTo>
                    <a:pt x="64" y="55"/>
                  </a:lnTo>
                  <a:lnTo>
                    <a:pt x="64" y="52"/>
                  </a:lnTo>
                  <a:lnTo>
                    <a:pt x="62" y="52"/>
                  </a:lnTo>
                  <a:lnTo>
                    <a:pt x="62" y="52"/>
                  </a:lnTo>
                  <a:lnTo>
                    <a:pt x="62" y="52"/>
                  </a:lnTo>
                  <a:lnTo>
                    <a:pt x="62" y="52"/>
                  </a:lnTo>
                  <a:lnTo>
                    <a:pt x="62" y="50"/>
                  </a:lnTo>
                  <a:lnTo>
                    <a:pt x="60" y="50"/>
                  </a:lnTo>
                  <a:lnTo>
                    <a:pt x="60" y="52"/>
                  </a:lnTo>
                  <a:lnTo>
                    <a:pt x="60" y="52"/>
                  </a:lnTo>
                  <a:lnTo>
                    <a:pt x="60" y="50"/>
                  </a:lnTo>
                  <a:lnTo>
                    <a:pt x="60" y="50"/>
                  </a:lnTo>
                  <a:lnTo>
                    <a:pt x="60" y="52"/>
                  </a:lnTo>
                  <a:lnTo>
                    <a:pt x="57" y="52"/>
                  </a:lnTo>
                  <a:lnTo>
                    <a:pt x="57" y="52"/>
                  </a:lnTo>
                  <a:lnTo>
                    <a:pt x="57"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1" name="Freeform 117"/>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2" name="Freeform 118"/>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3" name="Freeform 119"/>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4" name="Freeform 120"/>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5" name="Freeform 121"/>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6" name="Freeform 122"/>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7" name="Freeform 123"/>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8" name="Freeform 124"/>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9" name="Freeform 125"/>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0" name="Freeform 126"/>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1" name="Freeform 127"/>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2" name="Freeform 128"/>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3" name="Rectangle 129"/>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4" name="Rectangle 130"/>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5" name="Freeform 131"/>
            <p:cNvSpPr>
              <a:spLocks/>
            </p:cNvSpPr>
            <p:nvPr/>
          </p:nvSpPr>
          <p:spPr bwMode="auto">
            <a:xfrm>
              <a:off x="4586131" y="3296295"/>
              <a:ext cx="510131" cy="223854"/>
            </a:xfrm>
            <a:custGeom>
              <a:avLst/>
              <a:gdLst/>
              <a:ahLst/>
              <a:cxnLst>
                <a:cxn ang="0">
                  <a:pos x="78" y="64"/>
                </a:cxn>
                <a:cxn ang="0">
                  <a:pos x="78" y="62"/>
                </a:cxn>
                <a:cxn ang="0">
                  <a:pos x="67" y="57"/>
                </a:cxn>
                <a:cxn ang="0">
                  <a:pos x="57" y="54"/>
                </a:cxn>
                <a:cxn ang="0">
                  <a:pos x="52" y="45"/>
                </a:cxn>
                <a:cxn ang="0">
                  <a:pos x="45" y="54"/>
                </a:cxn>
                <a:cxn ang="0">
                  <a:pos x="34" y="54"/>
                </a:cxn>
                <a:cxn ang="0">
                  <a:pos x="24" y="45"/>
                </a:cxn>
                <a:cxn ang="0">
                  <a:pos x="24" y="40"/>
                </a:cxn>
                <a:cxn ang="0">
                  <a:pos x="34" y="31"/>
                </a:cxn>
                <a:cxn ang="0">
                  <a:pos x="41" y="26"/>
                </a:cxn>
                <a:cxn ang="0">
                  <a:pos x="38" y="19"/>
                </a:cxn>
                <a:cxn ang="0">
                  <a:pos x="43" y="14"/>
                </a:cxn>
                <a:cxn ang="0">
                  <a:pos x="57" y="12"/>
                </a:cxn>
                <a:cxn ang="0">
                  <a:pos x="69" y="14"/>
                </a:cxn>
                <a:cxn ang="0">
                  <a:pos x="83" y="19"/>
                </a:cxn>
                <a:cxn ang="0">
                  <a:pos x="90" y="19"/>
                </a:cxn>
                <a:cxn ang="0">
                  <a:pos x="95" y="5"/>
                </a:cxn>
                <a:cxn ang="0">
                  <a:pos x="105" y="2"/>
                </a:cxn>
                <a:cxn ang="0">
                  <a:pos x="116" y="5"/>
                </a:cxn>
                <a:cxn ang="0">
                  <a:pos x="128" y="12"/>
                </a:cxn>
                <a:cxn ang="0">
                  <a:pos x="140" y="12"/>
                </a:cxn>
                <a:cxn ang="0">
                  <a:pos x="152" y="9"/>
                </a:cxn>
                <a:cxn ang="0">
                  <a:pos x="166" y="7"/>
                </a:cxn>
                <a:cxn ang="0">
                  <a:pos x="178" y="7"/>
                </a:cxn>
                <a:cxn ang="0">
                  <a:pos x="190" y="9"/>
                </a:cxn>
                <a:cxn ang="0">
                  <a:pos x="204" y="12"/>
                </a:cxn>
                <a:cxn ang="0">
                  <a:pos x="213" y="17"/>
                </a:cxn>
                <a:cxn ang="0">
                  <a:pos x="225" y="21"/>
                </a:cxn>
                <a:cxn ang="0">
                  <a:pos x="237" y="26"/>
                </a:cxn>
                <a:cxn ang="0">
                  <a:pos x="228" y="33"/>
                </a:cxn>
                <a:cxn ang="0">
                  <a:pos x="216" y="38"/>
                </a:cxn>
                <a:cxn ang="0">
                  <a:pos x="204" y="43"/>
                </a:cxn>
                <a:cxn ang="0">
                  <a:pos x="197" y="50"/>
                </a:cxn>
                <a:cxn ang="0">
                  <a:pos x="187" y="54"/>
                </a:cxn>
                <a:cxn ang="0">
                  <a:pos x="176" y="57"/>
                </a:cxn>
                <a:cxn ang="0">
                  <a:pos x="164" y="59"/>
                </a:cxn>
                <a:cxn ang="0">
                  <a:pos x="157" y="71"/>
                </a:cxn>
                <a:cxn ang="0">
                  <a:pos x="147" y="73"/>
                </a:cxn>
                <a:cxn ang="0">
                  <a:pos x="138" y="73"/>
                </a:cxn>
                <a:cxn ang="0">
                  <a:pos x="133" y="69"/>
                </a:cxn>
                <a:cxn ang="0">
                  <a:pos x="119" y="69"/>
                </a:cxn>
                <a:cxn ang="0">
                  <a:pos x="114" y="76"/>
                </a:cxn>
                <a:cxn ang="0">
                  <a:pos x="102" y="80"/>
                </a:cxn>
                <a:cxn ang="0">
                  <a:pos x="100" y="92"/>
                </a:cxn>
                <a:cxn ang="0">
                  <a:pos x="90" y="97"/>
                </a:cxn>
                <a:cxn ang="0">
                  <a:pos x="78" y="99"/>
                </a:cxn>
                <a:cxn ang="0">
                  <a:pos x="67" y="102"/>
                </a:cxn>
                <a:cxn ang="0">
                  <a:pos x="57" y="99"/>
                </a:cxn>
                <a:cxn ang="0">
                  <a:pos x="50" y="97"/>
                </a:cxn>
                <a:cxn ang="0">
                  <a:pos x="38" y="97"/>
                </a:cxn>
                <a:cxn ang="0">
                  <a:pos x="29" y="95"/>
                </a:cxn>
                <a:cxn ang="0">
                  <a:pos x="17" y="95"/>
                </a:cxn>
                <a:cxn ang="0">
                  <a:pos x="5" y="95"/>
                </a:cxn>
                <a:cxn ang="0">
                  <a:pos x="3" y="83"/>
                </a:cxn>
                <a:cxn ang="0">
                  <a:pos x="10" y="80"/>
                </a:cxn>
                <a:cxn ang="0">
                  <a:pos x="22" y="80"/>
                </a:cxn>
                <a:cxn ang="0">
                  <a:pos x="29" y="85"/>
                </a:cxn>
                <a:cxn ang="0">
                  <a:pos x="38" y="76"/>
                </a:cxn>
                <a:cxn ang="0">
                  <a:pos x="50" y="78"/>
                </a:cxn>
                <a:cxn ang="0">
                  <a:pos x="60" y="76"/>
                </a:cxn>
                <a:cxn ang="0">
                  <a:pos x="67" y="73"/>
                </a:cxn>
              </a:cxnLst>
              <a:rect l="0" t="0" r="r" b="b"/>
              <a:pathLst>
                <a:path w="237" h="104">
                  <a:moveTo>
                    <a:pt x="69" y="69"/>
                  </a:moveTo>
                  <a:lnTo>
                    <a:pt x="69" y="69"/>
                  </a:lnTo>
                  <a:lnTo>
                    <a:pt x="69" y="69"/>
                  </a:lnTo>
                  <a:lnTo>
                    <a:pt x="69" y="69"/>
                  </a:lnTo>
                  <a:lnTo>
                    <a:pt x="71" y="69"/>
                  </a:lnTo>
                  <a:lnTo>
                    <a:pt x="71" y="69"/>
                  </a:lnTo>
                  <a:lnTo>
                    <a:pt x="71" y="69"/>
                  </a:lnTo>
                  <a:lnTo>
                    <a:pt x="74" y="69"/>
                  </a:lnTo>
                  <a:lnTo>
                    <a:pt x="74" y="69"/>
                  </a:lnTo>
                  <a:lnTo>
                    <a:pt x="74" y="69"/>
                  </a:lnTo>
                  <a:lnTo>
                    <a:pt x="76" y="69"/>
                  </a:lnTo>
                  <a:lnTo>
                    <a:pt x="76" y="66"/>
                  </a:lnTo>
                  <a:lnTo>
                    <a:pt x="76" y="66"/>
                  </a:lnTo>
                  <a:lnTo>
                    <a:pt x="76" y="66"/>
                  </a:lnTo>
                  <a:lnTo>
                    <a:pt x="76" y="66"/>
                  </a:lnTo>
                  <a:lnTo>
                    <a:pt x="76" y="64"/>
                  </a:lnTo>
                  <a:lnTo>
                    <a:pt x="78" y="64"/>
                  </a:lnTo>
                  <a:lnTo>
                    <a:pt x="78" y="64"/>
                  </a:lnTo>
                  <a:lnTo>
                    <a:pt x="78" y="64"/>
                  </a:lnTo>
                  <a:lnTo>
                    <a:pt x="78" y="64"/>
                  </a:lnTo>
                  <a:lnTo>
                    <a:pt x="81" y="64"/>
                  </a:lnTo>
                  <a:lnTo>
                    <a:pt x="81" y="64"/>
                  </a:lnTo>
                  <a:lnTo>
                    <a:pt x="81" y="64"/>
                  </a:lnTo>
                  <a:lnTo>
                    <a:pt x="83" y="64"/>
                  </a:lnTo>
                  <a:lnTo>
                    <a:pt x="83" y="64"/>
                  </a:lnTo>
                  <a:lnTo>
                    <a:pt x="83" y="62"/>
                  </a:lnTo>
                  <a:lnTo>
                    <a:pt x="83" y="62"/>
                  </a:lnTo>
                  <a:lnTo>
                    <a:pt x="83" y="62"/>
                  </a:lnTo>
                  <a:lnTo>
                    <a:pt x="83" y="62"/>
                  </a:lnTo>
                  <a:lnTo>
                    <a:pt x="81" y="62"/>
                  </a:lnTo>
                  <a:lnTo>
                    <a:pt x="81" y="62"/>
                  </a:lnTo>
                  <a:lnTo>
                    <a:pt x="81" y="62"/>
                  </a:lnTo>
                  <a:lnTo>
                    <a:pt x="81" y="62"/>
                  </a:lnTo>
                  <a:lnTo>
                    <a:pt x="78" y="62"/>
                  </a:lnTo>
                  <a:lnTo>
                    <a:pt x="78" y="62"/>
                  </a:lnTo>
                  <a:lnTo>
                    <a:pt x="78" y="62"/>
                  </a:lnTo>
                  <a:lnTo>
                    <a:pt x="78" y="62"/>
                  </a:lnTo>
                  <a:lnTo>
                    <a:pt x="76" y="62"/>
                  </a:lnTo>
                  <a:lnTo>
                    <a:pt x="76" y="62"/>
                  </a:lnTo>
                  <a:lnTo>
                    <a:pt x="76" y="62"/>
                  </a:lnTo>
                  <a:lnTo>
                    <a:pt x="74" y="62"/>
                  </a:lnTo>
                  <a:lnTo>
                    <a:pt x="74" y="62"/>
                  </a:lnTo>
                  <a:lnTo>
                    <a:pt x="71" y="62"/>
                  </a:lnTo>
                  <a:lnTo>
                    <a:pt x="71" y="62"/>
                  </a:lnTo>
                  <a:lnTo>
                    <a:pt x="71" y="59"/>
                  </a:lnTo>
                  <a:lnTo>
                    <a:pt x="71" y="59"/>
                  </a:lnTo>
                  <a:lnTo>
                    <a:pt x="71" y="59"/>
                  </a:lnTo>
                  <a:lnTo>
                    <a:pt x="69" y="59"/>
                  </a:lnTo>
                  <a:lnTo>
                    <a:pt x="69" y="57"/>
                  </a:lnTo>
                  <a:lnTo>
                    <a:pt x="69" y="57"/>
                  </a:lnTo>
                  <a:lnTo>
                    <a:pt x="69" y="57"/>
                  </a:lnTo>
                  <a:lnTo>
                    <a:pt x="69" y="57"/>
                  </a:lnTo>
                  <a:lnTo>
                    <a:pt x="67" y="57"/>
                  </a:lnTo>
                  <a:lnTo>
                    <a:pt x="67" y="57"/>
                  </a:lnTo>
                  <a:lnTo>
                    <a:pt x="64" y="57"/>
                  </a:lnTo>
                  <a:lnTo>
                    <a:pt x="64" y="57"/>
                  </a:lnTo>
                  <a:lnTo>
                    <a:pt x="64" y="57"/>
                  </a:lnTo>
                  <a:lnTo>
                    <a:pt x="64" y="57"/>
                  </a:lnTo>
                  <a:lnTo>
                    <a:pt x="64" y="57"/>
                  </a:lnTo>
                  <a:lnTo>
                    <a:pt x="64" y="54"/>
                  </a:lnTo>
                  <a:lnTo>
                    <a:pt x="64" y="54"/>
                  </a:lnTo>
                  <a:lnTo>
                    <a:pt x="64" y="54"/>
                  </a:lnTo>
                  <a:lnTo>
                    <a:pt x="62" y="54"/>
                  </a:lnTo>
                  <a:lnTo>
                    <a:pt x="62" y="54"/>
                  </a:lnTo>
                  <a:lnTo>
                    <a:pt x="62" y="54"/>
                  </a:lnTo>
                  <a:lnTo>
                    <a:pt x="62" y="54"/>
                  </a:lnTo>
                  <a:lnTo>
                    <a:pt x="60" y="54"/>
                  </a:lnTo>
                  <a:lnTo>
                    <a:pt x="60" y="54"/>
                  </a:lnTo>
                  <a:lnTo>
                    <a:pt x="60" y="54"/>
                  </a:lnTo>
                  <a:lnTo>
                    <a:pt x="57" y="54"/>
                  </a:lnTo>
                  <a:lnTo>
                    <a:pt x="57" y="54"/>
                  </a:lnTo>
                  <a:lnTo>
                    <a:pt x="57" y="54"/>
                  </a:lnTo>
                  <a:lnTo>
                    <a:pt x="57" y="52"/>
                  </a:lnTo>
                  <a:lnTo>
                    <a:pt x="57" y="52"/>
                  </a:lnTo>
                  <a:lnTo>
                    <a:pt x="57" y="52"/>
                  </a:lnTo>
                  <a:lnTo>
                    <a:pt x="57" y="50"/>
                  </a:lnTo>
                  <a:lnTo>
                    <a:pt x="57" y="50"/>
                  </a:lnTo>
                  <a:lnTo>
                    <a:pt x="57" y="50"/>
                  </a:lnTo>
                  <a:lnTo>
                    <a:pt x="57" y="47"/>
                  </a:lnTo>
                  <a:lnTo>
                    <a:pt x="55" y="47"/>
                  </a:lnTo>
                  <a:lnTo>
                    <a:pt x="55" y="47"/>
                  </a:lnTo>
                  <a:lnTo>
                    <a:pt x="55" y="47"/>
                  </a:lnTo>
                  <a:lnTo>
                    <a:pt x="55" y="45"/>
                  </a:lnTo>
                  <a:lnTo>
                    <a:pt x="52" y="45"/>
                  </a:lnTo>
                  <a:lnTo>
                    <a:pt x="52" y="45"/>
                  </a:lnTo>
                  <a:lnTo>
                    <a:pt x="52" y="45"/>
                  </a:lnTo>
                  <a:lnTo>
                    <a:pt x="52" y="45"/>
                  </a:lnTo>
                  <a:lnTo>
                    <a:pt x="52" y="45"/>
                  </a:lnTo>
                  <a:lnTo>
                    <a:pt x="52" y="45"/>
                  </a:lnTo>
                  <a:lnTo>
                    <a:pt x="52" y="45"/>
                  </a:lnTo>
                  <a:lnTo>
                    <a:pt x="52" y="47"/>
                  </a:lnTo>
                  <a:lnTo>
                    <a:pt x="52" y="47"/>
                  </a:lnTo>
                  <a:lnTo>
                    <a:pt x="50" y="47"/>
                  </a:lnTo>
                  <a:lnTo>
                    <a:pt x="50" y="50"/>
                  </a:lnTo>
                  <a:lnTo>
                    <a:pt x="50" y="50"/>
                  </a:lnTo>
                  <a:lnTo>
                    <a:pt x="50" y="50"/>
                  </a:lnTo>
                  <a:lnTo>
                    <a:pt x="50" y="50"/>
                  </a:lnTo>
                  <a:lnTo>
                    <a:pt x="48" y="50"/>
                  </a:lnTo>
                  <a:lnTo>
                    <a:pt x="48" y="50"/>
                  </a:lnTo>
                  <a:lnTo>
                    <a:pt x="48" y="52"/>
                  </a:lnTo>
                  <a:lnTo>
                    <a:pt x="48" y="52"/>
                  </a:lnTo>
                  <a:lnTo>
                    <a:pt x="48" y="54"/>
                  </a:lnTo>
                  <a:lnTo>
                    <a:pt x="48" y="54"/>
                  </a:lnTo>
                  <a:lnTo>
                    <a:pt x="45" y="54"/>
                  </a:lnTo>
                  <a:lnTo>
                    <a:pt x="45" y="54"/>
                  </a:lnTo>
                  <a:lnTo>
                    <a:pt x="45" y="54"/>
                  </a:lnTo>
                  <a:lnTo>
                    <a:pt x="45" y="54"/>
                  </a:lnTo>
                  <a:lnTo>
                    <a:pt x="45" y="54"/>
                  </a:lnTo>
                  <a:lnTo>
                    <a:pt x="43" y="54"/>
                  </a:lnTo>
                  <a:lnTo>
                    <a:pt x="43" y="54"/>
                  </a:lnTo>
                  <a:lnTo>
                    <a:pt x="43" y="54"/>
                  </a:lnTo>
                  <a:lnTo>
                    <a:pt x="43" y="54"/>
                  </a:lnTo>
                  <a:lnTo>
                    <a:pt x="41" y="54"/>
                  </a:lnTo>
                  <a:lnTo>
                    <a:pt x="41" y="54"/>
                  </a:lnTo>
                  <a:lnTo>
                    <a:pt x="38" y="54"/>
                  </a:lnTo>
                  <a:lnTo>
                    <a:pt x="38" y="54"/>
                  </a:lnTo>
                  <a:lnTo>
                    <a:pt x="38" y="52"/>
                  </a:lnTo>
                  <a:lnTo>
                    <a:pt x="38" y="52"/>
                  </a:lnTo>
                  <a:lnTo>
                    <a:pt x="38" y="54"/>
                  </a:lnTo>
                  <a:lnTo>
                    <a:pt x="36" y="54"/>
                  </a:lnTo>
                  <a:lnTo>
                    <a:pt x="36" y="54"/>
                  </a:lnTo>
                  <a:lnTo>
                    <a:pt x="36" y="52"/>
                  </a:lnTo>
                  <a:lnTo>
                    <a:pt x="36" y="52"/>
                  </a:lnTo>
                  <a:lnTo>
                    <a:pt x="34" y="52"/>
                  </a:lnTo>
                  <a:lnTo>
                    <a:pt x="34" y="54"/>
                  </a:lnTo>
                  <a:lnTo>
                    <a:pt x="34" y="54"/>
                  </a:lnTo>
                  <a:lnTo>
                    <a:pt x="34" y="52"/>
                  </a:lnTo>
                  <a:lnTo>
                    <a:pt x="34" y="52"/>
                  </a:lnTo>
                  <a:lnTo>
                    <a:pt x="34" y="50"/>
                  </a:lnTo>
                  <a:lnTo>
                    <a:pt x="34" y="50"/>
                  </a:lnTo>
                  <a:lnTo>
                    <a:pt x="34" y="47"/>
                  </a:lnTo>
                  <a:lnTo>
                    <a:pt x="31" y="47"/>
                  </a:lnTo>
                  <a:lnTo>
                    <a:pt x="31" y="47"/>
                  </a:lnTo>
                  <a:lnTo>
                    <a:pt x="31" y="45"/>
                  </a:lnTo>
                  <a:lnTo>
                    <a:pt x="31" y="45"/>
                  </a:lnTo>
                  <a:lnTo>
                    <a:pt x="31" y="45"/>
                  </a:lnTo>
                  <a:lnTo>
                    <a:pt x="29" y="45"/>
                  </a:lnTo>
                  <a:lnTo>
                    <a:pt x="29" y="45"/>
                  </a:lnTo>
                  <a:lnTo>
                    <a:pt x="29" y="47"/>
                  </a:lnTo>
                  <a:lnTo>
                    <a:pt x="29" y="47"/>
                  </a:lnTo>
                  <a:lnTo>
                    <a:pt x="26" y="47"/>
                  </a:lnTo>
                  <a:lnTo>
                    <a:pt x="26" y="47"/>
                  </a:lnTo>
                  <a:lnTo>
                    <a:pt x="26" y="45"/>
                  </a:lnTo>
                  <a:lnTo>
                    <a:pt x="24" y="45"/>
                  </a:lnTo>
                  <a:lnTo>
                    <a:pt x="24" y="45"/>
                  </a:lnTo>
                  <a:lnTo>
                    <a:pt x="24" y="45"/>
                  </a:lnTo>
                  <a:lnTo>
                    <a:pt x="24" y="45"/>
                  </a:lnTo>
                  <a:lnTo>
                    <a:pt x="22" y="45"/>
                  </a:lnTo>
                  <a:lnTo>
                    <a:pt x="22" y="45"/>
                  </a:lnTo>
                  <a:lnTo>
                    <a:pt x="19" y="45"/>
                  </a:lnTo>
                  <a:lnTo>
                    <a:pt x="19" y="45"/>
                  </a:lnTo>
                  <a:lnTo>
                    <a:pt x="19" y="45"/>
                  </a:lnTo>
                  <a:lnTo>
                    <a:pt x="19" y="43"/>
                  </a:lnTo>
                  <a:lnTo>
                    <a:pt x="19" y="43"/>
                  </a:lnTo>
                  <a:lnTo>
                    <a:pt x="19" y="43"/>
                  </a:lnTo>
                  <a:lnTo>
                    <a:pt x="22" y="43"/>
                  </a:lnTo>
                  <a:lnTo>
                    <a:pt x="22" y="43"/>
                  </a:lnTo>
                  <a:lnTo>
                    <a:pt x="24" y="43"/>
                  </a:lnTo>
                  <a:lnTo>
                    <a:pt x="24" y="43"/>
                  </a:lnTo>
                  <a:lnTo>
                    <a:pt x="24" y="40"/>
                  </a:lnTo>
                  <a:lnTo>
                    <a:pt x="24" y="40"/>
                  </a:lnTo>
                  <a:lnTo>
                    <a:pt x="24" y="40"/>
                  </a:lnTo>
                  <a:lnTo>
                    <a:pt x="26" y="40"/>
                  </a:lnTo>
                  <a:lnTo>
                    <a:pt x="26" y="40"/>
                  </a:lnTo>
                  <a:lnTo>
                    <a:pt x="26" y="38"/>
                  </a:lnTo>
                  <a:lnTo>
                    <a:pt x="26" y="38"/>
                  </a:lnTo>
                  <a:lnTo>
                    <a:pt x="29" y="38"/>
                  </a:lnTo>
                  <a:lnTo>
                    <a:pt x="29" y="38"/>
                  </a:lnTo>
                  <a:lnTo>
                    <a:pt x="29" y="35"/>
                  </a:lnTo>
                  <a:lnTo>
                    <a:pt x="29" y="35"/>
                  </a:lnTo>
                  <a:lnTo>
                    <a:pt x="29" y="35"/>
                  </a:lnTo>
                  <a:lnTo>
                    <a:pt x="31" y="35"/>
                  </a:lnTo>
                  <a:lnTo>
                    <a:pt x="31" y="35"/>
                  </a:lnTo>
                  <a:lnTo>
                    <a:pt x="31" y="35"/>
                  </a:lnTo>
                  <a:lnTo>
                    <a:pt x="31" y="35"/>
                  </a:lnTo>
                  <a:lnTo>
                    <a:pt x="34" y="35"/>
                  </a:lnTo>
                  <a:lnTo>
                    <a:pt x="34" y="35"/>
                  </a:lnTo>
                  <a:lnTo>
                    <a:pt x="34" y="33"/>
                  </a:lnTo>
                  <a:lnTo>
                    <a:pt x="34" y="33"/>
                  </a:lnTo>
                  <a:lnTo>
                    <a:pt x="34" y="31"/>
                  </a:lnTo>
                  <a:lnTo>
                    <a:pt x="36" y="31"/>
                  </a:lnTo>
                  <a:lnTo>
                    <a:pt x="36" y="31"/>
                  </a:lnTo>
                  <a:lnTo>
                    <a:pt x="36" y="31"/>
                  </a:lnTo>
                  <a:lnTo>
                    <a:pt x="38" y="31"/>
                  </a:lnTo>
                  <a:lnTo>
                    <a:pt x="38" y="31"/>
                  </a:lnTo>
                  <a:lnTo>
                    <a:pt x="38" y="31"/>
                  </a:lnTo>
                  <a:lnTo>
                    <a:pt x="38" y="31"/>
                  </a:lnTo>
                  <a:lnTo>
                    <a:pt x="41" y="31"/>
                  </a:lnTo>
                  <a:lnTo>
                    <a:pt x="41" y="28"/>
                  </a:lnTo>
                  <a:lnTo>
                    <a:pt x="41" y="28"/>
                  </a:lnTo>
                  <a:lnTo>
                    <a:pt x="43" y="28"/>
                  </a:lnTo>
                  <a:lnTo>
                    <a:pt x="43" y="28"/>
                  </a:lnTo>
                  <a:lnTo>
                    <a:pt x="43" y="28"/>
                  </a:lnTo>
                  <a:lnTo>
                    <a:pt x="43" y="26"/>
                  </a:lnTo>
                  <a:lnTo>
                    <a:pt x="43" y="26"/>
                  </a:lnTo>
                  <a:lnTo>
                    <a:pt x="43" y="26"/>
                  </a:lnTo>
                  <a:lnTo>
                    <a:pt x="41" y="26"/>
                  </a:lnTo>
                  <a:lnTo>
                    <a:pt x="41" y="26"/>
                  </a:lnTo>
                  <a:lnTo>
                    <a:pt x="41" y="26"/>
                  </a:lnTo>
                  <a:lnTo>
                    <a:pt x="38" y="26"/>
                  </a:lnTo>
                  <a:lnTo>
                    <a:pt x="38" y="26"/>
                  </a:lnTo>
                  <a:lnTo>
                    <a:pt x="38" y="26"/>
                  </a:lnTo>
                  <a:lnTo>
                    <a:pt x="38" y="26"/>
                  </a:lnTo>
                  <a:lnTo>
                    <a:pt x="36" y="26"/>
                  </a:lnTo>
                  <a:lnTo>
                    <a:pt x="36" y="26"/>
                  </a:lnTo>
                  <a:lnTo>
                    <a:pt x="36" y="26"/>
                  </a:lnTo>
                  <a:lnTo>
                    <a:pt x="36" y="26"/>
                  </a:lnTo>
                  <a:lnTo>
                    <a:pt x="36" y="24"/>
                  </a:lnTo>
                  <a:lnTo>
                    <a:pt x="36" y="24"/>
                  </a:lnTo>
                  <a:lnTo>
                    <a:pt x="36" y="24"/>
                  </a:lnTo>
                  <a:lnTo>
                    <a:pt x="36" y="21"/>
                  </a:lnTo>
                  <a:lnTo>
                    <a:pt x="36" y="21"/>
                  </a:lnTo>
                  <a:lnTo>
                    <a:pt x="36" y="21"/>
                  </a:lnTo>
                  <a:lnTo>
                    <a:pt x="36" y="19"/>
                  </a:lnTo>
                  <a:lnTo>
                    <a:pt x="38" y="19"/>
                  </a:lnTo>
                  <a:lnTo>
                    <a:pt x="38" y="19"/>
                  </a:lnTo>
                  <a:lnTo>
                    <a:pt x="38" y="21"/>
                  </a:lnTo>
                  <a:lnTo>
                    <a:pt x="38" y="21"/>
                  </a:lnTo>
                  <a:lnTo>
                    <a:pt x="38" y="19"/>
                  </a:lnTo>
                  <a:lnTo>
                    <a:pt x="38" y="19"/>
                  </a:lnTo>
                  <a:lnTo>
                    <a:pt x="38" y="19"/>
                  </a:lnTo>
                  <a:lnTo>
                    <a:pt x="38" y="19"/>
                  </a:lnTo>
                  <a:lnTo>
                    <a:pt x="38" y="17"/>
                  </a:lnTo>
                  <a:lnTo>
                    <a:pt x="38" y="17"/>
                  </a:lnTo>
                  <a:lnTo>
                    <a:pt x="38" y="17"/>
                  </a:lnTo>
                  <a:lnTo>
                    <a:pt x="41" y="17"/>
                  </a:lnTo>
                  <a:lnTo>
                    <a:pt x="41" y="17"/>
                  </a:lnTo>
                  <a:lnTo>
                    <a:pt x="41" y="17"/>
                  </a:lnTo>
                  <a:lnTo>
                    <a:pt x="41" y="17"/>
                  </a:lnTo>
                  <a:lnTo>
                    <a:pt x="43" y="17"/>
                  </a:lnTo>
                  <a:lnTo>
                    <a:pt x="43" y="14"/>
                  </a:lnTo>
                  <a:lnTo>
                    <a:pt x="43" y="14"/>
                  </a:lnTo>
                  <a:lnTo>
                    <a:pt x="43" y="14"/>
                  </a:lnTo>
                  <a:lnTo>
                    <a:pt x="43" y="14"/>
                  </a:lnTo>
                  <a:lnTo>
                    <a:pt x="43" y="12"/>
                  </a:lnTo>
                  <a:lnTo>
                    <a:pt x="45" y="12"/>
                  </a:lnTo>
                  <a:lnTo>
                    <a:pt x="45" y="12"/>
                  </a:lnTo>
                  <a:lnTo>
                    <a:pt x="45" y="12"/>
                  </a:lnTo>
                  <a:lnTo>
                    <a:pt x="48" y="12"/>
                  </a:lnTo>
                  <a:lnTo>
                    <a:pt x="48" y="12"/>
                  </a:lnTo>
                  <a:lnTo>
                    <a:pt x="50" y="12"/>
                  </a:lnTo>
                  <a:lnTo>
                    <a:pt x="50" y="12"/>
                  </a:lnTo>
                  <a:lnTo>
                    <a:pt x="50" y="14"/>
                  </a:lnTo>
                  <a:lnTo>
                    <a:pt x="50" y="14"/>
                  </a:lnTo>
                  <a:lnTo>
                    <a:pt x="50" y="12"/>
                  </a:lnTo>
                  <a:lnTo>
                    <a:pt x="52" y="12"/>
                  </a:lnTo>
                  <a:lnTo>
                    <a:pt x="52" y="12"/>
                  </a:lnTo>
                  <a:lnTo>
                    <a:pt x="52" y="12"/>
                  </a:lnTo>
                  <a:lnTo>
                    <a:pt x="55" y="12"/>
                  </a:lnTo>
                  <a:lnTo>
                    <a:pt x="55" y="12"/>
                  </a:lnTo>
                  <a:lnTo>
                    <a:pt x="55" y="12"/>
                  </a:lnTo>
                  <a:lnTo>
                    <a:pt x="57" y="12"/>
                  </a:lnTo>
                  <a:lnTo>
                    <a:pt x="57" y="12"/>
                  </a:lnTo>
                  <a:lnTo>
                    <a:pt x="57" y="12"/>
                  </a:lnTo>
                  <a:lnTo>
                    <a:pt x="57" y="12"/>
                  </a:lnTo>
                  <a:lnTo>
                    <a:pt x="60" y="12"/>
                  </a:lnTo>
                  <a:lnTo>
                    <a:pt x="60" y="12"/>
                  </a:lnTo>
                  <a:lnTo>
                    <a:pt x="60" y="14"/>
                  </a:lnTo>
                  <a:lnTo>
                    <a:pt x="62" y="14"/>
                  </a:lnTo>
                  <a:lnTo>
                    <a:pt x="62" y="14"/>
                  </a:lnTo>
                  <a:lnTo>
                    <a:pt x="62" y="14"/>
                  </a:lnTo>
                  <a:lnTo>
                    <a:pt x="64" y="14"/>
                  </a:lnTo>
                  <a:lnTo>
                    <a:pt x="64" y="14"/>
                  </a:lnTo>
                  <a:lnTo>
                    <a:pt x="64" y="14"/>
                  </a:lnTo>
                  <a:lnTo>
                    <a:pt x="67" y="14"/>
                  </a:lnTo>
                  <a:lnTo>
                    <a:pt x="67" y="14"/>
                  </a:lnTo>
                  <a:lnTo>
                    <a:pt x="67" y="14"/>
                  </a:lnTo>
                  <a:lnTo>
                    <a:pt x="69" y="14"/>
                  </a:lnTo>
                  <a:lnTo>
                    <a:pt x="69" y="14"/>
                  </a:lnTo>
                  <a:lnTo>
                    <a:pt x="69" y="14"/>
                  </a:lnTo>
                  <a:lnTo>
                    <a:pt x="69" y="17"/>
                  </a:lnTo>
                  <a:lnTo>
                    <a:pt x="71" y="17"/>
                  </a:lnTo>
                  <a:lnTo>
                    <a:pt x="71" y="17"/>
                  </a:lnTo>
                  <a:lnTo>
                    <a:pt x="71" y="17"/>
                  </a:lnTo>
                  <a:lnTo>
                    <a:pt x="74" y="17"/>
                  </a:lnTo>
                  <a:lnTo>
                    <a:pt x="74" y="17"/>
                  </a:lnTo>
                  <a:lnTo>
                    <a:pt x="74" y="17"/>
                  </a:lnTo>
                  <a:lnTo>
                    <a:pt x="76" y="17"/>
                  </a:lnTo>
                  <a:lnTo>
                    <a:pt x="76" y="17"/>
                  </a:lnTo>
                  <a:lnTo>
                    <a:pt x="76" y="17"/>
                  </a:lnTo>
                  <a:lnTo>
                    <a:pt x="76" y="17"/>
                  </a:lnTo>
                  <a:lnTo>
                    <a:pt x="76" y="19"/>
                  </a:lnTo>
                  <a:lnTo>
                    <a:pt x="78" y="19"/>
                  </a:lnTo>
                  <a:lnTo>
                    <a:pt x="78" y="19"/>
                  </a:lnTo>
                  <a:lnTo>
                    <a:pt x="78" y="19"/>
                  </a:lnTo>
                  <a:lnTo>
                    <a:pt x="81" y="19"/>
                  </a:lnTo>
                  <a:lnTo>
                    <a:pt x="81" y="19"/>
                  </a:lnTo>
                  <a:lnTo>
                    <a:pt x="83" y="19"/>
                  </a:lnTo>
                  <a:lnTo>
                    <a:pt x="83" y="19"/>
                  </a:lnTo>
                  <a:lnTo>
                    <a:pt x="83" y="19"/>
                  </a:lnTo>
                  <a:lnTo>
                    <a:pt x="83" y="19"/>
                  </a:lnTo>
                  <a:lnTo>
                    <a:pt x="86" y="19"/>
                  </a:lnTo>
                  <a:lnTo>
                    <a:pt x="86" y="19"/>
                  </a:lnTo>
                  <a:lnTo>
                    <a:pt x="86" y="19"/>
                  </a:lnTo>
                  <a:lnTo>
                    <a:pt x="86" y="21"/>
                  </a:lnTo>
                  <a:lnTo>
                    <a:pt x="88" y="21"/>
                  </a:lnTo>
                  <a:lnTo>
                    <a:pt x="88" y="21"/>
                  </a:lnTo>
                  <a:lnTo>
                    <a:pt x="88" y="21"/>
                  </a:lnTo>
                  <a:lnTo>
                    <a:pt x="90" y="21"/>
                  </a:lnTo>
                  <a:lnTo>
                    <a:pt x="90" y="21"/>
                  </a:lnTo>
                  <a:lnTo>
                    <a:pt x="90" y="21"/>
                  </a:lnTo>
                  <a:lnTo>
                    <a:pt x="90" y="21"/>
                  </a:lnTo>
                  <a:lnTo>
                    <a:pt x="90" y="21"/>
                  </a:lnTo>
                  <a:lnTo>
                    <a:pt x="90" y="19"/>
                  </a:lnTo>
                  <a:lnTo>
                    <a:pt x="90" y="19"/>
                  </a:lnTo>
                  <a:lnTo>
                    <a:pt x="90" y="19"/>
                  </a:lnTo>
                  <a:lnTo>
                    <a:pt x="90" y="17"/>
                  </a:lnTo>
                  <a:lnTo>
                    <a:pt x="90" y="17"/>
                  </a:lnTo>
                  <a:lnTo>
                    <a:pt x="90" y="17"/>
                  </a:lnTo>
                  <a:lnTo>
                    <a:pt x="90" y="17"/>
                  </a:lnTo>
                  <a:lnTo>
                    <a:pt x="90" y="14"/>
                  </a:lnTo>
                  <a:lnTo>
                    <a:pt x="90" y="14"/>
                  </a:lnTo>
                  <a:lnTo>
                    <a:pt x="90" y="14"/>
                  </a:lnTo>
                  <a:lnTo>
                    <a:pt x="90" y="12"/>
                  </a:lnTo>
                  <a:lnTo>
                    <a:pt x="90" y="12"/>
                  </a:lnTo>
                  <a:lnTo>
                    <a:pt x="90" y="9"/>
                  </a:lnTo>
                  <a:lnTo>
                    <a:pt x="90" y="9"/>
                  </a:lnTo>
                  <a:lnTo>
                    <a:pt x="90" y="7"/>
                  </a:lnTo>
                  <a:lnTo>
                    <a:pt x="93" y="7"/>
                  </a:lnTo>
                  <a:lnTo>
                    <a:pt x="93" y="7"/>
                  </a:lnTo>
                  <a:lnTo>
                    <a:pt x="93" y="7"/>
                  </a:lnTo>
                  <a:lnTo>
                    <a:pt x="93" y="5"/>
                  </a:lnTo>
                  <a:lnTo>
                    <a:pt x="95" y="5"/>
                  </a:lnTo>
                  <a:lnTo>
                    <a:pt x="95" y="5"/>
                  </a:lnTo>
                  <a:lnTo>
                    <a:pt x="95" y="5"/>
                  </a:lnTo>
                  <a:lnTo>
                    <a:pt x="95" y="5"/>
                  </a:lnTo>
                  <a:lnTo>
                    <a:pt x="97" y="5"/>
                  </a:lnTo>
                  <a:lnTo>
                    <a:pt x="97" y="5"/>
                  </a:lnTo>
                  <a:lnTo>
                    <a:pt x="97" y="5"/>
                  </a:lnTo>
                  <a:lnTo>
                    <a:pt x="97" y="5"/>
                  </a:lnTo>
                  <a:lnTo>
                    <a:pt x="97" y="5"/>
                  </a:lnTo>
                  <a:lnTo>
                    <a:pt x="100" y="5"/>
                  </a:lnTo>
                  <a:lnTo>
                    <a:pt x="100" y="5"/>
                  </a:lnTo>
                  <a:lnTo>
                    <a:pt x="100" y="5"/>
                  </a:lnTo>
                  <a:lnTo>
                    <a:pt x="100" y="2"/>
                  </a:lnTo>
                  <a:lnTo>
                    <a:pt x="102" y="2"/>
                  </a:lnTo>
                  <a:lnTo>
                    <a:pt x="102" y="2"/>
                  </a:lnTo>
                  <a:lnTo>
                    <a:pt x="102" y="2"/>
                  </a:lnTo>
                  <a:lnTo>
                    <a:pt x="105" y="2"/>
                  </a:lnTo>
                  <a:lnTo>
                    <a:pt x="105" y="2"/>
                  </a:lnTo>
                  <a:lnTo>
                    <a:pt x="105" y="2"/>
                  </a:lnTo>
                  <a:lnTo>
                    <a:pt x="105" y="2"/>
                  </a:lnTo>
                  <a:lnTo>
                    <a:pt x="105" y="0"/>
                  </a:lnTo>
                  <a:lnTo>
                    <a:pt x="107" y="0"/>
                  </a:lnTo>
                  <a:lnTo>
                    <a:pt x="107" y="0"/>
                  </a:lnTo>
                  <a:lnTo>
                    <a:pt x="109" y="0"/>
                  </a:lnTo>
                  <a:lnTo>
                    <a:pt x="109" y="2"/>
                  </a:lnTo>
                  <a:lnTo>
                    <a:pt x="109" y="2"/>
                  </a:lnTo>
                  <a:lnTo>
                    <a:pt x="109" y="2"/>
                  </a:lnTo>
                  <a:lnTo>
                    <a:pt x="112" y="2"/>
                  </a:lnTo>
                  <a:lnTo>
                    <a:pt x="112" y="2"/>
                  </a:lnTo>
                  <a:lnTo>
                    <a:pt x="112" y="2"/>
                  </a:lnTo>
                  <a:lnTo>
                    <a:pt x="112" y="2"/>
                  </a:lnTo>
                  <a:lnTo>
                    <a:pt x="114" y="2"/>
                  </a:lnTo>
                  <a:lnTo>
                    <a:pt x="114" y="2"/>
                  </a:lnTo>
                  <a:lnTo>
                    <a:pt x="114" y="5"/>
                  </a:lnTo>
                  <a:lnTo>
                    <a:pt x="116" y="5"/>
                  </a:lnTo>
                  <a:lnTo>
                    <a:pt x="116" y="5"/>
                  </a:lnTo>
                  <a:lnTo>
                    <a:pt x="116" y="5"/>
                  </a:lnTo>
                  <a:lnTo>
                    <a:pt x="116" y="5"/>
                  </a:lnTo>
                  <a:lnTo>
                    <a:pt x="116" y="5"/>
                  </a:lnTo>
                  <a:lnTo>
                    <a:pt x="116" y="7"/>
                  </a:lnTo>
                  <a:lnTo>
                    <a:pt x="119" y="7"/>
                  </a:lnTo>
                  <a:lnTo>
                    <a:pt x="119" y="7"/>
                  </a:lnTo>
                  <a:lnTo>
                    <a:pt x="119" y="7"/>
                  </a:lnTo>
                  <a:lnTo>
                    <a:pt x="121" y="7"/>
                  </a:lnTo>
                  <a:lnTo>
                    <a:pt x="121" y="7"/>
                  </a:lnTo>
                  <a:lnTo>
                    <a:pt x="121" y="7"/>
                  </a:lnTo>
                  <a:lnTo>
                    <a:pt x="123" y="7"/>
                  </a:lnTo>
                  <a:lnTo>
                    <a:pt x="123" y="7"/>
                  </a:lnTo>
                  <a:lnTo>
                    <a:pt x="123" y="9"/>
                  </a:lnTo>
                  <a:lnTo>
                    <a:pt x="123" y="9"/>
                  </a:lnTo>
                  <a:lnTo>
                    <a:pt x="126" y="9"/>
                  </a:lnTo>
                  <a:lnTo>
                    <a:pt x="126" y="9"/>
                  </a:lnTo>
                  <a:lnTo>
                    <a:pt x="126" y="9"/>
                  </a:lnTo>
                  <a:lnTo>
                    <a:pt x="126" y="9"/>
                  </a:lnTo>
                  <a:lnTo>
                    <a:pt x="126" y="12"/>
                  </a:lnTo>
                  <a:lnTo>
                    <a:pt x="128" y="12"/>
                  </a:lnTo>
                  <a:lnTo>
                    <a:pt x="128" y="12"/>
                  </a:lnTo>
                  <a:lnTo>
                    <a:pt x="131" y="12"/>
                  </a:lnTo>
                  <a:lnTo>
                    <a:pt x="131" y="9"/>
                  </a:lnTo>
                  <a:lnTo>
                    <a:pt x="131" y="9"/>
                  </a:lnTo>
                  <a:lnTo>
                    <a:pt x="131" y="12"/>
                  </a:lnTo>
                  <a:lnTo>
                    <a:pt x="131" y="12"/>
                  </a:lnTo>
                  <a:lnTo>
                    <a:pt x="133" y="12"/>
                  </a:lnTo>
                  <a:lnTo>
                    <a:pt x="133" y="12"/>
                  </a:lnTo>
                  <a:lnTo>
                    <a:pt x="135" y="12"/>
                  </a:lnTo>
                  <a:lnTo>
                    <a:pt x="135" y="12"/>
                  </a:lnTo>
                  <a:lnTo>
                    <a:pt x="135" y="12"/>
                  </a:lnTo>
                  <a:lnTo>
                    <a:pt x="138" y="12"/>
                  </a:lnTo>
                  <a:lnTo>
                    <a:pt x="138" y="12"/>
                  </a:lnTo>
                  <a:lnTo>
                    <a:pt x="138" y="12"/>
                  </a:lnTo>
                  <a:lnTo>
                    <a:pt x="138" y="12"/>
                  </a:lnTo>
                  <a:lnTo>
                    <a:pt x="140" y="12"/>
                  </a:lnTo>
                  <a:lnTo>
                    <a:pt x="140" y="12"/>
                  </a:lnTo>
                  <a:lnTo>
                    <a:pt x="140" y="12"/>
                  </a:lnTo>
                  <a:lnTo>
                    <a:pt x="140" y="9"/>
                  </a:lnTo>
                  <a:lnTo>
                    <a:pt x="140" y="9"/>
                  </a:lnTo>
                  <a:lnTo>
                    <a:pt x="142" y="9"/>
                  </a:lnTo>
                  <a:lnTo>
                    <a:pt x="142" y="7"/>
                  </a:lnTo>
                  <a:lnTo>
                    <a:pt x="142" y="7"/>
                  </a:lnTo>
                  <a:lnTo>
                    <a:pt x="142" y="7"/>
                  </a:lnTo>
                  <a:lnTo>
                    <a:pt x="145" y="7"/>
                  </a:lnTo>
                  <a:lnTo>
                    <a:pt x="145" y="9"/>
                  </a:lnTo>
                  <a:lnTo>
                    <a:pt x="145" y="9"/>
                  </a:lnTo>
                  <a:lnTo>
                    <a:pt x="145" y="9"/>
                  </a:lnTo>
                  <a:lnTo>
                    <a:pt x="147" y="9"/>
                  </a:lnTo>
                  <a:lnTo>
                    <a:pt x="147" y="9"/>
                  </a:lnTo>
                  <a:lnTo>
                    <a:pt x="150" y="9"/>
                  </a:lnTo>
                  <a:lnTo>
                    <a:pt x="150" y="9"/>
                  </a:lnTo>
                  <a:lnTo>
                    <a:pt x="150" y="9"/>
                  </a:lnTo>
                  <a:lnTo>
                    <a:pt x="152" y="9"/>
                  </a:lnTo>
                  <a:lnTo>
                    <a:pt x="152" y="9"/>
                  </a:lnTo>
                  <a:lnTo>
                    <a:pt x="152" y="9"/>
                  </a:lnTo>
                  <a:lnTo>
                    <a:pt x="152" y="9"/>
                  </a:lnTo>
                  <a:lnTo>
                    <a:pt x="154" y="9"/>
                  </a:lnTo>
                  <a:lnTo>
                    <a:pt x="154" y="9"/>
                  </a:lnTo>
                  <a:lnTo>
                    <a:pt x="157" y="9"/>
                  </a:lnTo>
                  <a:lnTo>
                    <a:pt x="157" y="9"/>
                  </a:lnTo>
                  <a:lnTo>
                    <a:pt x="157" y="9"/>
                  </a:lnTo>
                  <a:lnTo>
                    <a:pt x="157" y="9"/>
                  </a:lnTo>
                  <a:lnTo>
                    <a:pt x="159" y="9"/>
                  </a:lnTo>
                  <a:lnTo>
                    <a:pt x="159" y="9"/>
                  </a:lnTo>
                  <a:lnTo>
                    <a:pt x="159" y="9"/>
                  </a:lnTo>
                  <a:lnTo>
                    <a:pt x="161" y="9"/>
                  </a:lnTo>
                  <a:lnTo>
                    <a:pt x="161" y="7"/>
                  </a:lnTo>
                  <a:lnTo>
                    <a:pt x="161" y="7"/>
                  </a:lnTo>
                  <a:lnTo>
                    <a:pt x="164" y="7"/>
                  </a:lnTo>
                  <a:lnTo>
                    <a:pt x="164" y="7"/>
                  </a:lnTo>
                  <a:lnTo>
                    <a:pt x="164" y="7"/>
                  </a:lnTo>
                  <a:lnTo>
                    <a:pt x="164" y="7"/>
                  </a:lnTo>
                  <a:lnTo>
                    <a:pt x="166" y="7"/>
                  </a:lnTo>
                  <a:lnTo>
                    <a:pt x="166" y="7"/>
                  </a:lnTo>
                  <a:lnTo>
                    <a:pt x="166" y="7"/>
                  </a:lnTo>
                  <a:lnTo>
                    <a:pt x="168" y="7"/>
                  </a:lnTo>
                  <a:lnTo>
                    <a:pt x="168" y="7"/>
                  </a:lnTo>
                  <a:lnTo>
                    <a:pt x="168" y="7"/>
                  </a:lnTo>
                  <a:lnTo>
                    <a:pt x="168" y="7"/>
                  </a:lnTo>
                  <a:lnTo>
                    <a:pt x="168" y="7"/>
                  </a:lnTo>
                  <a:lnTo>
                    <a:pt x="171" y="7"/>
                  </a:lnTo>
                  <a:lnTo>
                    <a:pt x="171" y="7"/>
                  </a:lnTo>
                  <a:lnTo>
                    <a:pt x="171" y="9"/>
                  </a:lnTo>
                  <a:lnTo>
                    <a:pt x="171" y="9"/>
                  </a:lnTo>
                  <a:lnTo>
                    <a:pt x="173" y="9"/>
                  </a:lnTo>
                  <a:lnTo>
                    <a:pt x="173" y="9"/>
                  </a:lnTo>
                  <a:lnTo>
                    <a:pt x="176" y="9"/>
                  </a:lnTo>
                  <a:lnTo>
                    <a:pt x="176" y="9"/>
                  </a:lnTo>
                  <a:lnTo>
                    <a:pt x="176" y="9"/>
                  </a:lnTo>
                  <a:lnTo>
                    <a:pt x="178" y="9"/>
                  </a:lnTo>
                  <a:lnTo>
                    <a:pt x="178" y="7"/>
                  </a:lnTo>
                  <a:lnTo>
                    <a:pt x="178" y="7"/>
                  </a:lnTo>
                  <a:lnTo>
                    <a:pt x="178" y="7"/>
                  </a:lnTo>
                  <a:lnTo>
                    <a:pt x="178" y="9"/>
                  </a:lnTo>
                  <a:lnTo>
                    <a:pt x="180" y="9"/>
                  </a:lnTo>
                  <a:lnTo>
                    <a:pt x="180" y="9"/>
                  </a:lnTo>
                  <a:lnTo>
                    <a:pt x="183" y="9"/>
                  </a:lnTo>
                  <a:lnTo>
                    <a:pt x="183" y="9"/>
                  </a:lnTo>
                  <a:lnTo>
                    <a:pt x="183" y="9"/>
                  </a:lnTo>
                  <a:lnTo>
                    <a:pt x="183" y="9"/>
                  </a:lnTo>
                  <a:lnTo>
                    <a:pt x="185" y="9"/>
                  </a:lnTo>
                  <a:lnTo>
                    <a:pt x="185" y="9"/>
                  </a:lnTo>
                  <a:lnTo>
                    <a:pt x="185" y="9"/>
                  </a:lnTo>
                  <a:lnTo>
                    <a:pt x="187" y="9"/>
                  </a:lnTo>
                  <a:lnTo>
                    <a:pt x="187" y="9"/>
                  </a:lnTo>
                  <a:lnTo>
                    <a:pt x="190" y="9"/>
                  </a:lnTo>
                  <a:lnTo>
                    <a:pt x="190" y="12"/>
                  </a:lnTo>
                  <a:lnTo>
                    <a:pt x="190" y="12"/>
                  </a:lnTo>
                  <a:lnTo>
                    <a:pt x="190" y="9"/>
                  </a:lnTo>
                  <a:lnTo>
                    <a:pt x="190" y="9"/>
                  </a:lnTo>
                  <a:lnTo>
                    <a:pt x="192" y="9"/>
                  </a:lnTo>
                  <a:lnTo>
                    <a:pt x="192" y="9"/>
                  </a:lnTo>
                  <a:lnTo>
                    <a:pt x="192" y="9"/>
                  </a:lnTo>
                  <a:lnTo>
                    <a:pt x="194" y="9"/>
                  </a:lnTo>
                  <a:lnTo>
                    <a:pt x="194" y="9"/>
                  </a:lnTo>
                  <a:lnTo>
                    <a:pt x="197" y="9"/>
                  </a:lnTo>
                  <a:lnTo>
                    <a:pt x="197" y="9"/>
                  </a:lnTo>
                  <a:lnTo>
                    <a:pt x="197" y="9"/>
                  </a:lnTo>
                  <a:lnTo>
                    <a:pt x="197" y="9"/>
                  </a:lnTo>
                  <a:lnTo>
                    <a:pt x="199" y="9"/>
                  </a:lnTo>
                  <a:lnTo>
                    <a:pt x="199" y="9"/>
                  </a:lnTo>
                  <a:lnTo>
                    <a:pt x="199" y="9"/>
                  </a:lnTo>
                  <a:lnTo>
                    <a:pt x="202" y="9"/>
                  </a:lnTo>
                  <a:lnTo>
                    <a:pt x="202" y="9"/>
                  </a:lnTo>
                  <a:lnTo>
                    <a:pt x="202" y="12"/>
                  </a:lnTo>
                  <a:lnTo>
                    <a:pt x="202" y="12"/>
                  </a:lnTo>
                  <a:lnTo>
                    <a:pt x="204" y="12"/>
                  </a:lnTo>
                  <a:lnTo>
                    <a:pt x="204" y="12"/>
                  </a:lnTo>
                  <a:lnTo>
                    <a:pt x="204" y="12"/>
                  </a:lnTo>
                  <a:lnTo>
                    <a:pt x="204" y="12"/>
                  </a:lnTo>
                  <a:lnTo>
                    <a:pt x="206" y="12"/>
                  </a:lnTo>
                  <a:lnTo>
                    <a:pt x="206" y="12"/>
                  </a:lnTo>
                  <a:lnTo>
                    <a:pt x="209" y="12"/>
                  </a:lnTo>
                  <a:lnTo>
                    <a:pt x="209" y="12"/>
                  </a:lnTo>
                  <a:lnTo>
                    <a:pt x="209" y="12"/>
                  </a:lnTo>
                  <a:lnTo>
                    <a:pt x="211" y="12"/>
                  </a:lnTo>
                  <a:lnTo>
                    <a:pt x="211" y="14"/>
                  </a:lnTo>
                  <a:lnTo>
                    <a:pt x="211" y="14"/>
                  </a:lnTo>
                  <a:lnTo>
                    <a:pt x="211" y="14"/>
                  </a:lnTo>
                  <a:lnTo>
                    <a:pt x="211" y="12"/>
                  </a:lnTo>
                  <a:lnTo>
                    <a:pt x="213" y="12"/>
                  </a:lnTo>
                  <a:lnTo>
                    <a:pt x="213" y="14"/>
                  </a:lnTo>
                  <a:lnTo>
                    <a:pt x="213" y="14"/>
                  </a:lnTo>
                  <a:lnTo>
                    <a:pt x="213" y="14"/>
                  </a:lnTo>
                  <a:lnTo>
                    <a:pt x="213" y="17"/>
                  </a:lnTo>
                  <a:lnTo>
                    <a:pt x="216" y="17"/>
                  </a:lnTo>
                  <a:lnTo>
                    <a:pt x="216" y="17"/>
                  </a:lnTo>
                  <a:lnTo>
                    <a:pt x="216" y="17"/>
                  </a:lnTo>
                  <a:lnTo>
                    <a:pt x="216" y="17"/>
                  </a:lnTo>
                  <a:lnTo>
                    <a:pt x="216" y="17"/>
                  </a:lnTo>
                  <a:lnTo>
                    <a:pt x="218" y="17"/>
                  </a:lnTo>
                  <a:lnTo>
                    <a:pt x="218" y="19"/>
                  </a:lnTo>
                  <a:lnTo>
                    <a:pt x="218" y="19"/>
                  </a:lnTo>
                  <a:lnTo>
                    <a:pt x="218" y="19"/>
                  </a:lnTo>
                  <a:lnTo>
                    <a:pt x="218" y="19"/>
                  </a:lnTo>
                  <a:lnTo>
                    <a:pt x="221" y="19"/>
                  </a:lnTo>
                  <a:lnTo>
                    <a:pt x="221" y="21"/>
                  </a:lnTo>
                  <a:lnTo>
                    <a:pt x="221" y="21"/>
                  </a:lnTo>
                  <a:lnTo>
                    <a:pt x="223" y="21"/>
                  </a:lnTo>
                  <a:lnTo>
                    <a:pt x="223" y="21"/>
                  </a:lnTo>
                  <a:lnTo>
                    <a:pt x="223" y="21"/>
                  </a:lnTo>
                  <a:lnTo>
                    <a:pt x="225" y="21"/>
                  </a:lnTo>
                  <a:lnTo>
                    <a:pt x="225" y="21"/>
                  </a:lnTo>
                  <a:lnTo>
                    <a:pt x="225" y="21"/>
                  </a:lnTo>
                  <a:lnTo>
                    <a:pt x="228" y="21"/>
                  </a:lnTo>
                  <a:lnTo>
                    <a:pt x="228" y="21"/>
                  </a:lnTo>
                  <a:lnTo>
                    <a:pt x="228" y="21"/>
                  </a:lnTo>
                  <a:lnTo>
                    <a:pt x="230" y="21"/>
                  </a:lnTo>
                  <a:lnTo>
                    <a:pt x="230" y="21"/>
                  </a:lnTo>
                  <a:lnTo>
                    <a:pt x="230" y="24"/>
                  </a:lnTo>
                  <a:lnTo>
                    <a:pt x="230" y="24"/>
                  </a:lnTo>
                  <a:lnTo>
                    <a:pt x="230" y="24"/>
                  </a:lnTo>
                  <a:lnTo>
                    <a:pt x="232" y="24"/>
                  </a:lnTo>
                  <a:lnTo>
                    <a:pt x="232" y="24"/>
                  </a:lnTo>
                  <a:lnTo>
                    <a:pt x="232" y="26"/>
                  </a:lnTo>
                  <a:lnTo>
                    <a:pt x="232" y="26"/>
                  </a:lnTo>
                  <a:lnTo>
                    <a:pt x="232" y="26"/>
                  </a:lnTo>
                  <a:lnTo>
                    <a:pt x="232" y="26"/>
                  </a:lnTo>
                  <a:lnTo>
                    <a:pt x="235" y="26"/>
                  </a:lnTo>
                  <a:lnTo>
                    <a:pt x="235" y="26"/>
                  </a:lnTo>
                  <a:lnTo>
                    <a:pt x="237" y="26"/>
                  </a:lnTo>
                  <a:lnTo>
                    <a:pt x="237" y="28"/>
                  </a:lnTo>
                  <a:lnTo>
                    <a:pt x="237" y="28"/>
                  </a:lnTo>
                  <a:lnTo>
                    <a:pt x="237" y="31"/>
                  </a:lnTo>
                  <a:lnTo>
                    <a:pt x="237" y="31"/>
                  </a:lnTo>
                  <a:lnTo>
                    <a:pt x="235" y="31"/>
                  </a:lnTo>
                  <a:lnTo>
                    <a:pt x="235" y="31"/>
                  </a:lnTo>
                  <a:lnTo>
                    <a:pt x="232" y="31"/>
                  </a:lnTo>
                  <a:lnTo>
                    <a:pt x="232" y="31"/>
                  </a:lnTo>
                  <a:lnTo>
                    <a:pt x="232" y="31"/>
                  </a:lnTo>
                  <a:lnTo>
                    <a:pt x="230" y="31"/>
                  </a:lnTo>
                  <a:lnTo>
                    <a:pt x="230" y="31"/>
                  </a:lnTo>
                  <a:lnTo>
                    <a:pt x="230" y="31"/>
                  </a:lnTo>
                  <a:lnTo>
                    <a:pt x="230" y="33"/>
                  </a:lnTo>
                  <a:lnTo>
                    <a:pt x="230" y="33"/>
                  </a:lnTo>
                  <a:lnTo>
                    <a:pt x="230" y="35"/>
                  </a:lnTo>
                  <a:lnTo>
                    <a:pt x="228" y="35"/>
                  </a:lnTo>
                  <a:lnTo>
                    <a:pt x="228" y="35"/>
                  </a:lnTo>
                  <a:lnTo>
                    <a:pt x="228" y="33"/>
                  </a:lnTo>
                  <a:lnTo>
                    <a:pt x="225" y="33"/>
                  </a:lnTo>
                  <a:lnTo>
                    <a:pt x="225" y="35"/>
                  </a:lnTo>
                  <a:lnTo>
                    <a:pt x="225" y="35"/>
                  </a:lnTo>
                  <a:lnTo>
                    <a:pt x="225" y="35"/>
                  </a:lnTo>
                  <a:lnTo>
                    <a:pt x="225" y="35"/>
                  </a:lnTo>
                  <a:lnTo>
                    <a:pt x="225" y="35"/>
                  </a:lnTo>
                  <a:lnTo>
                    <a:pt x="225" y="38"/>
                  </a:lnTo>
                  <a:lnTo>
                    <a:pt x="223" y="38"/>
                  </a:lnTo>
                  <a:lnTo>
                    <a:pt x="223" y="38"/>
                  </a:lnTo>
                  <a:lnTo>
                    <a:pt x="223" y="38"/>
                  </a:lnTo>
                  <a:lnTo>
                    <a:pt x="221" y="38"/>
                  </a:lnTo>
                  <a:lnTo>
                    <a:pt x="221" y="38"/>
                  </a:lnTo>
                  <a:lnTo>
                    <a:pt x="221" y="35"/>
                  </a:lnTo>
                  <a:lnTo>
                    <a:pt x="218" y="35"/>
                  </a:lnTo>
                  <a:lnTo>
                    <a:pt x="218" y="35"/>
                  </a:lnTo>
                  <a:lnTo>
                    <a:pt x="218" y="35"/>
                  </a:lnTo>
                  <a:lnTo>
                    <a:pt x="218" y="38"/>
                  </a:lnTo>
                  <a:lnTo>
                    <a:pt x="216" y="38"/>
                  </a:lnTo>
                  <a:lnTo>
                    <a:pt x="216" y="38"/>
                  </a:lnTo>
                  <a:lnTo>
                    <a:pt x="216" y="38"/>
                  </a:lnTo>
                  <a:lnTo>
                    <a:pt x="216" y="38"/>
                  </a:lnTo>
                  <a:lnTo>
                    <a:pt x="213" y="38"/>
                  </a:lnTo>
                  <a:lnTo>
                    <a:pt x="213" y="38"/>
                  </a:lnTo>
                  <a:lnTo>
                    <a:pt x="211" y="38"/>
                  </a:lnTo>
                  <a:lnTo>
                    <a:pt x="211" y="40"/>
                  </a:lnTo>
                  <a:lnTo>
                    <a:pt x="211" y="40"/>
                  </a:lnTo>
                  <a:lnTo>
                    <a:pt x="211" y="40"/>
                  </a:lnTo>
                  <a:lnTo>
                    <a:pt x="211" y="40"/>
                  </a:lnTo>
                  <a:lnTo>
                    <a:pt x="209" y="40"/>
                  </a:lnTo>
                  <a:lnTo>
                    <a:pt x="209" y="40"/>
                  </a:lnTo>
                  <a:lnTo>
                    <a:pt x="209" y="40"/>
                  </a:lnTo>
                  <a:lnTo>
                    <a:pt x="209" y="43"/>
                  </a:lnTo>
                  <a:lnTo>
                    <a:pt x="206" y="43"/>
                  </a:lnTo>
                  <a:lnTo>
                    <a:pt x="206" y="43"/>
                  </a:lnTo>
                  <a:lnTo>
                    <a:pt x="206" y="43"/>
                  </a:lnTo>
                  <a:lnTo>
                    <a:pt x="204" y="43"/>
                  </a:lnTo>
                  <a:lnTo>
                    <a:pt x="204" y="45"/>
                  </a:lnTo>
                  <a:lnTo>
                    <a:pt x="204" y="45"/>
                  </a:lnTo>
                  <a:lnTo>
                    <a:pt x="204" y="45"/>
                  </a:lnTo>
                  <a:lnTo>
                    <a:pt x="202" y="45"/>
                  </a:lnTo>
                  <a:lnTo>
                    <a:pt x="202" y="45"/>
                  </a:lnTo>
                  <a:lnTo>
                    <a:pt x="202" y="45"/>
                  </a:lnTo>
                  <a:lnTo>
                    <a:pt x="202" y="45"/>
                  </a:lnTo>
                  <a:lnTo>
                    <a:pt x="202" y="45"/>
                  </a:lnTo>
                  <a:lnTo>
                    <a:pt x="199" y="45"/>
                  </a:lnTo>
                  <a:lnTo>
                    <a:pt x="199" y="45"/>
                  </a:lnTo>
                  <a:lnTo>
                    <a:pt x="199" y="47"/>
                  </a:lnTo>
                  <a:lnTo>
                    <a:pt x="197" y="47"/>
                  </a:lnTo>
                  <a:lnTo>
                    <a:pt x="197" y="47"/>
                  </a:lnTo>
                  <a:lnTo>
                    <a:pt x="197" y="47"/>
                  </a:lnTo>
                  <a:lnTo>
                    <a:pt x="197" y="47"/>
                  </a:lnTo>
                  <a:lnTo>
                    <a:pt x="197" y="50"/>
                  </a:lnTo>
                  <a:lnTo>
                    <a:pt x="197" y="50"/>
                  </a:lnTo>
                  <a:lnTo>
                    <a:pt x="197" y="50"/>
                  </a:lnTo>
                  <a:lnTo>
                    <a:pt x="197" y="50"/>
                  </a:lnTo>
                  <a:lnTo>
                    <a:pt x="197" y="52"/>
                  </a:lnTo>
                  <a:lnTo>
                    <a:pt x="194" y="52"/>
                  </a:lnTo>
                  <a:lnTo>
                    <a:pt x="194" y="52"/>
                  </a:lnTo>
                  <a:lnTo>
                    <a:pt x="194" y="52"/>
                  </a:lnTo>
                  <a:lnTo>
                    <a:pt x="192" y="52"/>
                  </a:lnTo>
                  <a:lnTo>
                    <a:pt x="192" y="54"/>
                  </a:lnTo>
                  <a:lnTo>
                    <a:pt x="192" y="54"/>
                  </a:lnTo>
                  <a:lnTo>
                    <a:pt x="192" y="54"/>
                  </a:lnTo>
                  <a:lnTo>
                    <a:pt x="192" y="54"/>
                  </a:lnTo>
                  <a:lnTo>
                    <a:pt x="192" y="54"/>
                  </a:lnTo>
                  <a:lnTo>
                    <a:pt x="190" y="54"/>
                  </a:lnTo>
                  <a:lnTo>
                    <a:pt x="190" y="57"/>
                  </a:lnTo>
                  <a:lnTo>
                    <a:pt x="190" y="57"/>
                  </a:lnTo>
                  <a:lnTo>
                    <a:pt x="190" y="57"/>
                  </a:lnTo>
                  <a:lnTo>
                    <a:pt x="187" y="57"/>
                  </a:lnTo>
                  <a:lnTo>
                    <a:pt x="187" y="54"/>
                  </a:lnTo>
                  <a:lnTo>
                    <a:pt x="187" y="54"/>
                  </a:lnTo>
                  <a:lnTo>
                    <a:pt x="185" y="54"/>
                  </a:lnTo>
                  <a:lnTo>
                    <a:pt x="185" y="54"/>
                  </a:lnTo>
                  <a:lnTo>
                    <a:pt x="185" y="54"/>
                  </a:lnTo>
                  <a:lnTo>
                    <a:pt x="185" y="57"/>
                  </a:lnTo>
                  <a:lnTo>
                    <a:pt x="183" y="57"/>
                  </a:lnTo>
                  <a:lnTo>
                    <a:pt x="183" y="57"/>
                  </a:lnTo>
                  <a:lnTo>
                    <a:pt x="183" y="57"/>
                  </a:lnTo>
                  <a:lnTo>
                    <a:pt x="180" y="57"/>
                  </a:lnTo>
                  <a:lnTo>
                    <a:pt x="180" y="57"/>
                  </a:lnTo>
                  <a:lnTo>
                    <a:pt x="178" y="57"/>
                  </a:lnTo>
                  <a:lnTo>
                    <a:pt x="178" y="57"/>
                  </a:lnTo>
                  <a:lnTo>
                    <a:pt x="178" y="57"/>
                  </a:lnTo>
                  <a:lnTo>
                    <a:pt x="178" y="57"/>
                  </a:lnTo>
                  <a:lnTo>
                    <a:pt x="176" y="57"/>
                  </a:lnTo>
                  <a:lnTo>
                    <a:pt x="176" y="59"/>
                  </a:lnTo>
                  <a:lnTo>
                    <a:pt x="176" y="59"/>
                  </a:lnTo>
                  <a:lnTo>
                    <a:pt x="176" y="57"/>
                  </a:lnTo>
                  <a:lnTo>
                    <a:pt x="176" y="57"/>
                  </a:lnTo>
                  <a:lnTo>
                    <a:pt x="173" y="57"/>
                  </a:lnTo>
                  <a:lnTo>
                    <a:pt x="173" y="57"/>
                  </a:lnTo>
                  <a:lnTo>
                    <a:pt x="171" y="57"/>
                  </a:lnTo>
                  <a:lnTo>
                    <a:pt x="171" y="57"/>
                  </a:lnTo>
                  <a:lnTo>
                    <a:pt x="171" y="57"/>
                  </a:lnTo>
                  <a:lnTo>
                    <a:pt x="168" y="57"/>
                  </a:lnTo>
                  <a:lnTo>
                    <a:pt x="168" y="57"/>
                  </a:lnTo>
                  <a:lnTo>
                    <a:pt x="168" y="57"/>
                  </a:lnTo>
                  <a:lnTo>
                    <a:pt x="168" y="57"/>
                  </a:lnTo>
                  <a:lnTo>
                    <a:pt x="166" y="57"/>
                  </a:lnTo>
                  <a:lnTo>
                    <a:pt x="166" y="57"/>
                  </a:lnTo>
                  <a:lnTo>
                    <a:pt x="164" y="57"/>
                  </a:lnTo>
                  <a:lnTo>
                    <a:pt x="164" y="57"/>
                  </a:lnTo>
                  <a:lnTo>
                    <a:pt x="164" y="57"/>
                  </a:lnTo>
                  <a:lnTo>
                    <a:pt x="164" y="57"/>
                  </a:lnTo>
                  <a:lnTo>
                    <a:pt x="164" y="57"/>
                  </a:lnTo>
                  <a:lnTo>
                    <a:pt x="164" y="57"/>
                  </a:lnTo>
                  <a:lnTo>
                    <a:pt x="164" y="59"/>
                  </a:lnTo>
                  <a:lnTo>
                    <a:pt x="161" y="59"/>
                  </a:lnTo>
                  <a:lnTo>
                    <a:pt x="161" y="59"/>
                  </a:lnTo>
                  <a:lnTo>
                    <a:pt x="161" y="62"/>
                  </a:lnTo>
                  <a:lnTo>
                    <a:pt x="161" y="62"/>
                  </a:lnTo>
                  <a:lnTo>
                    <a:pt x="161" y="62"/>
                  </a:lnTo>
                  <a:lnTo>
                    <a:pt x="159" y="62"/>
                  </a:lnTo>
                  <a:lnTo>
                    <a:pt x="159" y="64"/>
                  </a:lnTo>
                  <a:lnTo>
                    <a:pt x="159" y="64"/>
                  </a:lnTo>
                  <a:lnTo>
                    <a:pt x="159" y="64"/>
                  </a:lnTo>
                  <a:lnTo>
                    <a:pt x="159" y="64"/>
                  </a:lnTo>
                  <a:lnTo>
                    <a:pt x="159" y="64"/>
                  </a:lnTo>
                  <a:lnTo>
                    <a:pt x="159" y="66"/>
                  </a:lnTo>
                  <a:lnTo>
                    <a:pt x="159" y="66"/>
                  </a:lnTo>
                  <a:lnTo>
                    <a:pt x="159" y="69"/>
                  </a:lnTo>
                  <a:lnTo>
                    <a:pt x="157" y="69"/>
                  </a:lnTo>
                  <a:lnTo>
                    <a:pt x="157" y="69"/>
                  </a:lnTo>
                  <a:lnTo>
                    <a:pt x="157" y="69"/>
                  </a:lnTo>
                  <a:lnTo>
                    <a:pt x="157" y="71"/>
                  </a:lnTo>
                  <a:lnTo>
                    <a:pt x="157" y="71"/>
                  </a:lnTo>
                  <a:lnTo>
                    <a:pt x="157" y="71"/>
                  </a:lnTo>
                  <a:lnTo>
                    <a:pt x="157" y="73"/>
                  </a:lnTo>
                  <a:lnTo>
                    <a:pt x="154" y="73"/>
                  </a:lnTo>
                  <a:lnTo>
                    <a:pt x="154" y="73"/>
                  </a:lnTo>
                  <a:lnTo>
                    <a:pt x="154" y="73"/>
                  </a:lnTo>
                  <a:lnTo>
                    <a:pt x="152" y="73"/>
                  </a:lnTo>
                  <a:lnTo>
                    <a:pt x="152" y="73"/>
                  </a:lnTo>
                  <a:lnTo>
                    <a:pt x="152" y="73"/>
                  </a:lnTo>
                  <a:lnTo>
                    <a:pt x="152" y="71"/>
                  </a:lnTo>
                  <a:lnTo>
                    <a:pt x="152" y="71"/>
                  </a:lnTo>
                  <a:lnTo>
                    <a:pt x="150" y="71"/>
                  </a:lnTo>
                  <a:lnTo>
                    <a:pt x="150" y="73"/>
                  </a:lnTo>
                  <a:lnTo>
                    <a:pt x="150" y="73"/>
                  </a:lnTo>
                  <a:lnTo>
                    <a:pt x="150" y="73"/>
                  </a:lnTo>
                  <a:lnTo>
                    <a:pt x="150" y="73"/>
                  </a:lnTo>
                  <a:lnTo>
                    <a:pt x="147" y="73"/>
                  </a:lnTo>
                  <a:lnTo>
                    <a:pt x="147" y="73"/>
                  </a:lnTo>
                  <a:lnTo>
                    <a:pt x="147" y="73"/>
                  </a:lnTo>
                  <a:lnTo>
                    <a:pt x="145" y="73"/>
                  </a:lnTo>
                  <a:lnTo>
                    <a:pt x="145" y="73"/>
                  </a:lnTo>
                  <a:lnTo>
                    <a:pt x="145" y="73"/>
                  </a:lnTo>
                  <a:lnTo>
                    <a:pt x="145" y="73"/>
                  </a:lnTo>
                  <a:lnTo>
                    <a:pt x="145" y="76"/>
                  </a:lnTo>
                  <a:lnTo>
                    <a:pt x="142" y="76"/>
                  </a:lnTo>
                  <a:lnTo>
                    <a:pt x="142" y="76"/>
                  </a:lnTo>
                  <a:lnTo>
                    <a:pt x="142" y="76"/>
                  </a:lnTo>
                  <a:lnTo>
                    <a:pt x="142" y="76"/>
                  </a:lnTo>
                  <a:lnTo>
                    <a:pt x="142" y="76"/>
                  </a:lnTo>
                  <a:lnTo>
                    <a:pt x="140" y="76"/>
                  </a:lnTo>
                  <a:lnTo>
                    <a:pt x="140" y="76"/>
                  </a:lnTo>
                  <a:lnTo>
                    <a:pt x="140" y="76"/>
                  </a:lnTo>
                  <a:lnTo>
                    <a:pt x="138" y="76"/>
                  </a:lnTo>
                  <a:lnTo>
                    <a:pt x="138" y="76"/>
                  </a:lnTo>
                  <a:lnTo>
                    <a:pt x="138" y="76"/>
                  </a:lnTo>
                  <a:lnTo>
                    <a:pt x="138" y="73"/>
                  </a:lnTo>
                  <a:lnTo>
                    <a:pt x="138" y="73"/>
                  </a:lnTo>
                  <a:lnTo>
                    <a:pt x="138" y="73"/>
                  </a:lnTo>
                  <a:lnTo>
                    <a:pt x="138" y="71"/>
                  </a:lnTo>
                  <a:lnTo>
                    <a:pt x="138" y="71"/>
                  </a:lnTo>
                  <a:lnTo>
                    <a:pt x="138" y="71"/>
                  </a:lnTo>
                  <a:lnTo>
                    <a:pt x="138" y="71"/>
                  </a:lnTo>
                  <a:lnTo>
                    <a:pt x="138" y="69"/>
                  </a:lnTo>
                  <a:lnTo>
                    <a:pt x="138" y="69"/>
                  </a:lnTo>
                  <a:lnTo>
                    <a:pt x="138" y="66"/>
                  </a:lnTo>
                  <a:lnTo>
                    <a:pt x="135" y="66"/>
                  </a:lnTo>
                  <a:lnTo>
                    <a:pt x="135" y="66"/>
                  </a:lnTo>
                  <a:lnTo>
                    <a:pt x="135" y="66"/>
                  </a:lnTo>
                  <a:lnTo>
                    <a:pt x="135" y="66"/>
                  </a:lnTo>
                  <a:lnTo>
                    <a:pt x="135" y="66"/>
                  </a:lnTo>
                  <a:lnTo>
                    <a:pt x="133" y="66"/>
                  </a:lnTo>
                  <a:lnTo>
                    <a:pt x="133" y="69"/>
                  </a:lnTo>
                  <a:lnTo>
                    <a:pt x="133" y="69"/>
                  </a:lnTo>
                  <a:lnTo>
                    <a:pt x="133" y="69"/>
                  </a:lnTo>
                  <a:lnTo>
                    <a:pt x="131" y="69"/>
                  </a:lnTo>
                  <a:lnTo>
                    <a:pt x="131" y="69"/>
                  </a:lnTo>
                  <a:lnTo>
                    <a:pt x="131" y="71"/>
                  </a:lnTo>
                  <a:lnTo>
                    <a:pt x="131" y="71"/>
                  </a:lnTo>
                  <a:lnTo>
                    <a:pt x="131" y="71"/>
                  </a:lnTo>
                  <a:lnTo>
                    <a:pt x="128" y="71"/>
                  </a:lnTo>
                  <a:lnTo>
                    <a:pt x="128" y="71"/>
                  </a:lnTo>
                  <a:lnTo>
                    <a:pt x="126" y="71"/>
                  </a:lnTo>
                  <a:lnTo>
                    <a:pt x="126" y="71"/>
                  </a:lnTo>
                  <a:lnTo>
                    <a:pt x="126" y="71"/>
                  </a:lnTo>
                  <a:lnTo>
                    <a:pt x="123" y="71"/>
                  </a:lnTo>
                  <a:lnTo>
                    <a:pt x="123" y="71"/>
                  </a:lnTo>
                  <a:lnTo>
                    <a:pt x="123" y="71"/>
                  </a:lnTo>
                  <a:lnTo>
                    <a:pt x="123" y="71"/>
                  </a:lnTo>
                  <a:lnTo>
                    <a:pt x="121" y="71"/>
                  </a:lnTo>
                  <a:lnTo>
                    <a:pt x="121" y="71"/>
                  </a:lnTo>
                  <a:lnTo>
                    <a:pt x="121" y="69"/>
                  </a:lnTo>
                  <a:lnTo>
                    <a:pt x="119" y="69"/>
                  </a:lnTo>
                  <a:lnTo>
                    <a:pt x="119" y="71"/>
                  </a:lnTo>
                  <a:lnTo>
                    <a:pt x="119" y="71"/>
                  </a:lnTo>
                  <a:lnTo>
                    <a:pt x="119" y="71"/>
                  </a:lnTo>
                  <a:lnTo>
                    <a:pt x="119" y="73"/>
                  </a:lnTo>
                  <a:lnTo>
                    <a:pt x="119" y="73"/>
                  </a:lnTo>
                  <a:lnTo>
                    <a:pt x="119" y="73"/>
                  </a:lnTo>
                  <a:lnTo>
                    <a:pt x="121" y="73"/>
                  </a:lnTo>
                  <a:lnTo>
                    <a:pt x="121" y="76"/>
                  </a:lnTo>
                  <a:lnTo>
                    <a:pt x="119" y="76"/>
                  </a:lnTo>
                  <a:lnTo>
                    <a:pt x="119" y="76"/>
                  </a:lnTo>
                  <a:lnTo>
                    <a:pt x="119" y="76"/>
                  </a:lnTo>
                  <a:lnTo>
                    <a:pt x="116" y="76"/>
                  </a:lnTo>
                  <a:lnTo>
                    <a:pt x="116" y="76"/>
                  </a:lnTo>
                  <a:lnTo>
                    <a:pt x="116" y="76"/>
                  </a:lnTo>
                  <a:lnTo>
                    <a:pt x="116" y="76"/>
                  </a:lnTo>
                  <a:lnTo>
                    <a:pt x="114" y="76"/>
                  </a:lnTo>
                  <a:lnTo>
                    <a:pt x="114" y="76"/>
                  </a:lnTo>
                  <a:lnTo>
                    <a:pt x="114" y="76"/>
                  </a:lnTo>
                  <a:lnTo>
                    <a:pt x="114" y="78"/>
                  </a:lnTo>
                  <a:lnTo>
                    <a:pt x="112" y="78"/>
                  </a:lnTo>
                  <a:lnTo>
                    <a:pt x="112" y="78"/>
                  </a:lnTo>
                  <a:lnTo>
                    <a:pt x="112" y="78"/>
                  </a:lnTo>
                  <a:lnTo>
                    <a:pt x="112" y="80"/>
                  </a:lnTo>
                  <a:lnTo>
                    <a:pt x="112" y="80"/>
                  </a:lnTo>
                  <a:lnTo>
                    <a:pt x="109" y="80"/>
                  </a:lnTo>
                  <a:lnTo>
                    <a:pt x="109" y="80"/>
                  </a:lnTo>
                  <a:lnTo>
                    <a:pt x="109" y="80"/>
                  </a:lnTo>
                  <a:lnTo>
                    <a:pt x="109" y="80"/>
                  </a:lnTo>
                  <a:lnTo>
                    <a:pt x="109" y="80"/>
                  </a:lnTo>
                  <a:lnTo>
                    <a:pt x="107" y="80"/>
                  </a:lnTo>
                  <a:lnTo>
                    <a:pt x="107" y="80"/>
                  </a:lnTo>
                  <a:lnTo>
                    <a:pt x="105" y="80"/>
                  </a:lnTo>
                  <a:lnTo>
                    <a:pt x="105" y="80"/>
                  </a:lnTo>
                  <a:lnTo>
                    <a:pt x="105" y="80"/>
                  </a:lnTo>
                  <a:lnTo>
                    <a:pt x="105" y="80"/>
                  </a:lnTo>
                  <a:lnTo>
                    <a:pt x="102" y="80"/>
                  </a:lnTo>
                  <a:lnTo>
                    <a:pt x="102" y="80"/>
                  </a:lnTo>
                  <a:lnTo>
                    <a:pt x="102" y="83"/>
                  </a:lnTo>
                  <a:lnTo>
                    <a:pt x="102" y="83"/>
                  </a:lnTo>
                  <a:lnTo>
                    <a:pt x="102" y="83"/>
                  </a:lnTo>
                  <a:lnTo>
                    <a:pt x="102" y="85"/>
                  </a:lnTo>
                  <a:lnTo>
                    <a:pt x="100" y="85"/>
                  </a:lnTo>
                  <a:lnTo>
                    <a:pt x="100" y="85"/>
                  </a:lnTo>
                  <a:lnTo>
                    <a:pt x="100" y="85"/>
                  </a:lnTo>
                  <a:lnTo>
                    <a:pt x="100" y="85"/>
                  </a:lnTo>
                  <a:lnTo>
                    <a:pt x="100" y="88"/>
                  </a:lnTo>
                  <a:lnTo>
                    <a:pt x="97" y="88"/>
                  </a:lnTo>
                  <a:lnTo>
                    <a:pt x="97" y="88"/>
                  </a:lnTo>
                  <a:lnTo>
                    <a:pt x="97" y="90"/>
                  </a:lnTo>
                  <a:lnTo>
                    <a:pt x="100" y="90"/>
                  </a:lnTo>
                  <a:lnTo>
                    <a:pt x="100" y="90"/>
                  </a:lnTo>
                  <a:lnTo>
                    <a:pt x="100" y="90"/>
                  </a:lnTo>
                  <a:lnTo>
                    <a:pt x="100" y="92"/>
                  </a:lnTo>
                  <a:lnTo>
                    <a:pt x="100" y="92"/>
                  </a:lnTo>
                  <a:lnTo>
                    <a:pt x="102" y="92"/>
                  </a:lnTo>
                  <a:lnTo>
                    <a:pt x="102" y="95"/>
                  </a:lnTo>
                  <a:lnTo>
                    <a:pt x="100" y="95"/>
                  </a:lnTo>
                  <a:lnTo>
                    <a:pt x="100" y="95"/>
                  </a:lnTo>
                  <a:lnTo>
                    <a:pt x="100" y="95"/>
                  </a:lnTo>
                  <a:lnTo>
                    <a:pt x="100" y="95"/>
                  </a:lnTo>
                  <a:lnTo>
                    <a:pt x="100" y="97"/>
                  </a:lnTo>
                  <a:lnTo>
                    <a:pt x="97" y="97"/>
                  </a:lnTo>
                  <a:lnTo>
                    <a:pt x="97" y="97"/>
                  </a:lnTo>
                  <a:lnTo>
                    <a:pt x="97" y="97"/>
                  </a:lnTo>
                  <a:lnTo>
                    <a:pt x="95" y="97"/>
                  </a:lnTo>
                  <a:lnTo>
                    <a:pt x="95" y="97"/>
                  </a:lnTo>
                  <a:lnTo>
                    <a:pt x="95" y="97"/>
                  </a:lnTo>
                  <a:lnTo>
                    <a:pt x="93" y="97"/>
                  </a:lnTo>
                  <a:lnTo>
                    <a:pt x="93" y="97"/>
                  </a:lnTo>
                  <a:lnTo>
                    <a:pt x="90" y="97"/>
                  </a:lnTo>
                  <a:lnTo>
                    <a:pt x="90" y="97"/>
                  </a:lnTo>
                  <a:lnTo>
                    <a:pt x="90" y="97"/>
                  </a:lnTo>
                  <a:lnTo>
                    <a:pt x="88" y="97"/>
                  </a:lnTo>
                  <a:lnTo>
                    <a:pt x="88" y="97"/>
                  </a:lnTo>
                  <a:lnTo>
                    <a:pt x="88" y="97"/>
                  </a:lnTo>
                  <a:lnTo>
                    <a:pt x="88" y="99"/>
                  </a:lnTo>
                  <a:lnTo>
                    <a:pt x="86" y="99"/>
                  </a:lnTo>
                  <a:lnTo>
                    <a:pt x="86" y="99"/>
                  </a:lnTo>
                  <a:lnTo>
                    <a:pt x="86" y="99"/>
                  </a:lnTo>
                  <a:lnTo>
                    <a:pt x="83" y="99"/>
                  </a:lnTo>
                  <a:lnTo>
                    <a:pt x="83" y="99"/>
                  </a:lnTo>
                  <a:lnTo>
                    <a:pt x="83" y="99"/>
                  </a:lnTo>
                  <a:lnTo>
                    <a:pt x="83" y="99"/>
                  </a:lnTo>
                  <a:lnTo>
                    <a:pt x="81" y="99"/>
                  </a:lnTo>
                  <a:lnTo>
                    <a:pt x="81" y="99"/>
                  </a:lnTo>
                  <a:lnTo>
                    <a:pt x="78" y="99"/>
                  </a:lnTo>
                  <a:lnTo>
                    <a:pt x="78" y="99"/>
                  </a:lnTo>
                  <a:lnTo>
                    <a:pt x="78" y="102"/>
                  </a:lnTo>
                  <a:lnTo>
                    <a:pt x="78" y="102"/>
                  </a:lnTo>
                  <a:lnTo>
                    <a:pt x="78" y="99"/>
                  </a:lnTo>
                  <a:lnTo>
                    <a:pt x="76" y="99"/>
                  </a:lnTo>
                  <a:lnTo>
                    <a:pt x="76" y="99"/>
                  </a:lnTo>
                  <a:lnTo>
                    <a:pt x="76" y="99"/>
                  </a:lnTo>
                  <a:lnTo>
                    <a:pt x="76" y="99"/>
                  </a:lnTo>
                  <a:lnTo>
                    <a:pt x="74" y="99"/>
                  </a:lnTo>
                  <a:lnTo>
                    <a:pt x="74" y="99"/>
                  </a:lnTo>
                  <a:lnTo>
                    <a:pt x="71" y="99"/>
                  </a:lnTo>
                  <a:lnTo>
                    <a:pt x="71" y="99"/>
                  </a:lnTo>
                  <a:lnTo>
                    <a:pt x="71" y="99"/>
                  </a:lnTo>
                  <a:lnTo>
                    <a:pt x="71" y="99"/>
                  </a:lnTo>
                  <a:lnTo>
                    <a:pt x="71" y="99"/>
                  </a:lnTo>
                  <a:lnTo>
                    <a:pt x="69" y="99"/>
                  </a:lnTo>
                  <a:lnTo>
                    <a:pt x="69" y="99"/>
                  </a:lnTo>
                  <a:lnTo>
                    <a:pt x="69" y="99"/>
                  </a:lnTo>
                  <a:lnTo>
                    <a:pt x="69" y="99"/>
                  </a:lnTo>
                  <a:lnTo>
                    <a:pt x="67" y="99"/>
                  </a:lnTo>
                  <a:lnTo>
                    <a:pt x="67" y="99"/>
                  </a:lnTo>
                  <a:lnTo>
                    <a:pt x="67" y="102"/>
                  </a:lnTo>
                  <a:lnTo>
                    <a:pt x="64" y="102"/>
                  </a:lnTo>
                  <a:lnTo>
                    <a:pt x="64" y="102"/>
                  </a:lnTo>
                  <a:lnTo>
                    <a:pt x="64" y="104"/>
                  </a:lnTo>
                  <a:lnTo>
                    <a:pt x="64" y="104"/>
                  </a:lnTo>
                  <a:lnTo>
                    <a:pt x="64" y="104"/>
                  </a:lnTo>
                  <a:lnTo>
                    <a:pt x="64" y="104"/>
                  </a:lnTo>
                  <a:lnTo>
                    <a:pt x="64" y="104"/>
                  </a:lnTo>
                  <a:lnTo>
                    <a:pt x="64" y="102"/>
                  </a:lnTo>
                  <a:lnTo>
                    <a:pt x="62" y="102"/>
                  </a:lnTo>
                  <a:lnTo>
                    <a:pt x="62" y="102"/>
                  </a:lnTo>
                  <a:lnTo>
                    <a:pt x="62" y="102"/>
                  </a:lnTo>
                  <a:lnTo>
                    <a:pt x="62" y="102"/>
                  </a:lnTo>
                  <a:lnTo>
                    <a:pt x="62" y="99"/>
                  </a:lnTo>
                  <a:lnTo>
                    <a:pt x="60" y="99"/>
                  </a:lnTo>
                  <a:lnTo>
                    <a:pt x="60" y="99"/>
                  </a:lnTo>
                  <a:lnTo>
                    <a:pt x="60" y="99"/>
                  </a:lnTo>
                  <a:lnTo>
                    <a:pt x="60" y="99"/>
                  </a:lnTo>
                  <a:lnTo>
                    <a:pt x="57" y="99"/>
                  </a:lnTo>
                  <a:lnTo>
                    <a:pt x="57" y="102"/>
                  </a:lnTo>
                  <a:lnTo>
                    <a:pt x="57" y="102"/>
                  </a:lnTo>
                  <a:lnTo>
                    <a:pt x="57" y="102"/>
                  </a:lnTo>
                  <a:lnTo>
                    <a:pt x="55" y="102"/>
                  </a:lnTo>
                  <a:lnTo>
                    <a:pt x="55" y="102"/>
                  </a:lnTo>
                  <a:lnTo>
                    <a:pt x="55" y="102"/>
                  </a:lnTo>
                  <a:lnTo>
                    <a:pt x="55" y="102"/>
                  </a:lnTo>
                  <a:lnTo>
                    <a:pt x="52" y="102"/>
                  </a:lnTo>
                  <a:lnTo>
                    <a:pt x="52" y="99"/>
                  </a:lnTo>
                  <a:lnTo>
                    <a:pt x="52" y="99"/>
                  </a:lnTo>
                  <a:lnTo>
                    <a:pt x="55" y="99"/>
                  </a:lnTo>
                  <a:lnTo>
                    <a:pt x="55" y="97"/>
                  </a:lnTo>
                  <a:lnTo>
                    <a:pt x="55" y="97"/>
                  </a:lnTo>
                  <a:lnTo>
                    <a:pt x="52" y="97"/>
                  </a:lnTo>
                  <a:lnTo>
                    <a:pt x="52" y="97"/>
                  </a:lnTo>
                  <a:lnTo>
                    <a:pt x="52" y="97"/>
                  </a:lnTo>
                  <a:lnTo>
                    <a:pt x="50" y="97"/>
                  </a:lnTo>
                  <a:lnTo>
                    <a:pt x="50" y="97"/>
                  </a:lnTo>
                  <a:lnTo>
                    <a:pt x="50" y="97"/>
                  </a:lnTo>
                  <a:lnTo>
                    <a:pt x="50" y="95"/>
                  </a:lnTo>
                  <a:lnTo>
                    <a:pt x="50" y="95"/>
                  </a:lnTo>
                  <a:lnTo>
                    <a:pt x="50" y="95"/>
                  </a:lnTo>
                  <a:lnTo>
                    <a:pt x="48" y="95"/>
                  </a:lnTo>
                  <a:lnTo>
                    <a:pt x="48" y="95"/>
                  </a:lnTo>
                  <a:lnTo>
                    <a:pt x="45" y="95"/>
                  </a:lnTo>
                  <a:lnTo>
                    <a:pt x="45" y="95"/>
                  </a:lnTo>
                  <a:lnTo>
                    <a:pt x="45" y="95"/>
                  </a:lnTo>
                  <a:lnTo>
                    <a:pt x="45" y="95"/>
                  </a:lnTo>
                  <a:lnTo>
                    <a:pt x="43" y="95"/>
                  </a:lnTo>
                  <a:lnTo>
                    <a:pt x="43" y="95"/>
                  </a:lnTo>
                  <a:lnTo>
                    <a:pt x="43" y="95"/>
                  </a:lnTo>
                  <a:lnTo>
                    <a:pt x="43" y="95"/>
                  </a:lnTo>
                  <a:lnTo>
                    <a:pt x="41" y="95"/>
                  </a:lnTo>
                  <a:lnTo>
                    <a:pt x="41" y="95"/>
                  </a:lnTo>
                  <a:lnTo>
                    <a:pt x="38" y="95"/>
                  </a:lnTo>
                  <a:lnTo>
                    <a:pt x="38" y="97"/>
                  </a:lnTo>
                  <a:lnTo>
                    <a:pt x="38" y="97"/>
                  </a:lnTo>
                  <a:lnTo>
                    <a:pt x="38" y="97"/>
                  </a:lnTo>
                  <a:lnTo>
                    <a:pt x="38" y="97"/>
                  </a:lnTo>
                  <a:lnTo>
                    <a:pt x="36" y="97"/>
                  </a:lnTo>
                  <a:lnTo>
                    <a:pt x="36" y="99"/>
                  </a:lnTo>
                  <a:lnTo>
                    <a:pt x="36" y="99"/>
                  </a:lnTo>
                  <a:lnTo>
                    <a:pt x="36" y="99"/>
                  </a:lnTo>
                  <a:lnTo>
                    <a:pt x="34" y="99"/>
                  </a:lnTo>
                  <a:lnTo>
                    <a:pt x="34" y="99"/>
                  </a:lnTo>
                  <a:lnTo>
                    <a:pt x="31" y="99"/>
                  </a:lnTo>
                  <a:lnTo>
                    <a:pt x="31" y="97"/>
                  </a:lnTo>
                  <a:lnTo>
                    <a:pt x="31" y="97"/>
                  </a:lnTo>
                  <a:lnTo>
                    <a:pt x="31" y="95"/>
                  </a:lnTo>
                  <a:lnTo>
                    <a:pt x="31" y="95"/>
                  </a:lnTo>
                  <a:lnTo>
                    <a:pt x="31" y="95"/>
                  </a:lnTo>
                  <a:lnTo>
                    <a:pt x="31" y="95"/>
                  </a:lnTo>
                  <a:lnTo>
                    <a:pt x="31" y="95"/>
                  </a:lnTo>
                  <a:lnTo>
                    <a:pt x="29" y="95"/>
                  </a:lnTo>
                  <a:lnTo>
                    <a:pt x="29" y="95"/>
                  </a:lnTo>
                  <a:lnTo>
                    <a:pt x="29" y="95"/>
                  </a:lnTo>
                  <a:lnTo>
                    <a:pt x="29" y="92"/>
                  </a:lnTo>
                  <a:lnTo>
                    <a:pt x="26" y="92"/>
                  </a:lnTo>
                  <a:lnTo>
                    <a:pt x="26" y="95"/>
                  </a:lnTo>
                  <a:lnTo>
                    <a:pt x="26" y="95"/>
                  </a:lnTo>
                  <a:lnTo>
                    <a:pt x="24" y="95"/>
                  </a:lnTo>
                  <a:lnTo>
                    <a:pt x="24" y="95"/>
                  </a:lnTo>
                  <a:lnTo>
                    <a:pt x="24" y="95"/>
                  </a:lnTo>
                  <a:lnTo>
                    <a:pt x="24" y="95"/>
                  </a:lnTo>
                  <a:lnTo>
                    <a:pt x="22" y="95"/>
                  </a:lnTo>
                  <a:lnTo>
                    <a:pt x="22" y="95"/>
                  </a:lnTo>
                  <a:lnTo>
                    <a:pt x="22" y="95"/>
                  </a:lnTo>
                  <a:lnTo>
                    <a:pt x="19" y="95"/>
                  </a:lnTo>
                  <a:lnTo>
                    <a:pt x="19" y="95"/>
                  </a:lnTo>
                  <a:lnTo>
                    <a:pt x="19" y="95"/>
                  </a:lnTo>
                  <a:lnTo>
                    <a:pt x="17" y="95"/>
                  </a:lnTo>
                  <a:lnTo>
                    <a:pt x="17" y="95"/>
                  </a:lnTo>
                  <a:lnTo>
                    <a:pt x="17" y="95"/>
                  </a:lnTo>
                  <a:lnTo>
                    <a:pt x="17" y="95"/>
                  </a:lnTo>
                  <a:lnTo>
                    <a:pt x="15" y="95"/>
                  </a:lnTo>
                  <a:lnTo>
                    <a:pt x="15" y="95"/>
                  </a:lnTo>
                  <a:lnTo>
                    <a:pt x="15" y="95"/>
                  </a:lnTo>
                  <a:lnTo>
                    <a:pt x="15" y="95"/>
                  </a:lnTo>
                  <a:lnTo>
                    <a:pt x="12" y="95"/>
                  </a:lnTo>
                  <a:lnTo>
                    <a:pt x="12" y="95"/>
                  </a:lnTo>
                  <a:lnTo>
                    <a:pt x="12" y="95"/>
                  </a:lnTo>
                  <a:lnTo>
                    <a:pt x="12" y="95"/>
                  </a:lnTo>
                  <a:lnTo>
                    <a:pt x="10" y="95"/>
                  </a:lnTo>
                  <a:lnTo>
                    <a:pt x="10" y="95"/>
                  </a:lnTo>
                  <a:lnTo>
                    <a:pt x="10" y="95"/>
                  </a:lnTo>
                  <a:lnTo>
                    <a:pt x="7" y="95"/>
                  </a:lnTo>
                  <a:lnTo>
                    <a:pt x="7" y="95"/>
                  </a:lnTo>
                  <a:lnTo>
                    <a:pt x="7" y="95"/>
                  </a:lnTo>
                  <a:lnTo>
                    <a:pt x="5" y="95"/>
                  </a:lnTo>
                  <a:lnTo>
                    <a:pt x="5" y="95"/>
                  </a:lnTo>
                  <a:lnTo>
                    <a:pt x="5" y="95"/>
                  </a:lnTo>
                  <a:lnTo>
                    <a:pt x="3" y="95"/>
                  </a:lnTo>
                  <a:lnTo>
                    <a:pt x="3" y="95"/>
                  </a:lnTo>
                  <a:lnTo>
                    <a:pt x="3" y="95"/>
                  </a:lnTo>
                  <a:lnTo>
                    <a:pt x="3" y="95"/>
                  </a:lnTo>
                  <a:lnTo>
                    <a:pt x="3" y="92"/>
                  </a:lnTo>
                  <a:lnTo>
                    <a:pt x="3" y="92"/>
                  </a:lnTo>
                  <a:lnTo>
                    <a:pt x="3" y="90"/>
                  </a:lnTo>
                  <a:lnTo>
                    <a:pt x="0" y="90"/>
                  </a:lnTo>
                  <a:lnTo>
                    <a:pt x="0" y="90"/>
                  </a:lnTo>
                  <a:lnTo>
                    <a:pt x="0" y="88"/>
                  </a:lnTo>
                  <a:lnTo>
                    <a:pt x="0" y="88"/>
                  </a:lnTo>
                  <a:lnTo>
                    <a:pt x="0" y="85"/>
                  </a:lnTo>
                  <a:lnTo>
                    <a:pt x="3" y="85"/>
                  </a:lnTo>
                  <a:lnTo>
                    <a:pt x="3" y="85"/>
                  </a:lnTo>
                  <a:lnTo>
                    <a:pt x="3" y="85"/>
                  </a:lnTo>
                  <a:lnTo>
                    <a:pt x="3" y="83"/>
                  </a:lnTo>
                  <a:lnTo>
                    <a:pt x="3" y="83"/>
                  </a:lnTo>
                  <a:lnTo>
                    <a:pt x="3" y="85"/>
                  </a:lnTo>
                  <a:lnTo>
                    <a:pt x="3" y="85"/>
                  </a:lnTo>
                  <a:lnTo>
                    <a:pt x="3" y="85"/>
                  </a:lnTo>
                  <a:lnTo>
                    <a:pt x="5" y="85"/>
                  </a:lnTo>
                  <a:lnTo>
                    <a:pt x="5" y="85"/>
                  </a:lnTo>
                  <a:lnTo>
                    <a:pt x="5" y="85"/>
                  </a:lnTo>
                  <a:lnTo>
                    <a:pt x="5" y="85"/>
                  </a:lnTo>
                  <a:lnTo>
                    <a:pt x="5" y="83"/>
                  </a:lnTo>
                  <a:lnTo>
                    <a:pt x="5" y="83"/>
                  </a:lnTo>
                  <a:lnTo>
                    <a:pt x="5" y="83"/>
                  </a:lnTo>
                  <a:lnTo>
                    <a:pt x="5" y="80"/>
                  </a:lnTo>
                  <a:lnTo>
                    <a:pt x="5" y="80"/>
                  </a:lnTo>
                  <a:lnTo>
                    <a:pt x="7" y="80"/>
                  </a:lnTo>
                  <a:lnTo>
                    <a:pt x="7" y="80"/>
                  </a:lnTo>
                  <a:lnTo>
                    <a:pt x="7" y="80"/>
                  </a:lnTo>
                  <a:lnTo>
                    <a:pt x="10" y="80"/>
                  </a:lnTo>
                  <a:lnTo>
                    <a:pt x="10" y="80"/>
                  </a:lnTo>
                  <a:lnTo>
                    <a:pt x="10" y="80"/>
                  </a:lnTo>
                  <a:lnTo>
                    <a:pt x="10" y="78"/>
                  </a:lnTo>
                  <a:lnTo>
                    <a:pt x="12" y="78"/>
                  </a:lnTo>
                  <a:lnTo>
                    <a:pt x="12" y="78"/>
                  </a:lnTo>
                  <a:lnTo>
                    <a:pt x="12" y="78"/>
                  </a:lnTo>
                  <a:lnTo>
                    <a:pt x="15" y="78"/>
                  </a:lnTo>
                  <a:lnTo>
                    <a:pt x="15" y="78"/>
                  </a:lnTo>
                  <a:lnTo>
                    <a:pt x="15" y="78"/>
                  </a:lnTo>
                  <a:lnTo>
                    <a:pt x="17" y="78"/>
                  </a:lnTo>
                  <a:lnTo>
                    <a:pt x="17" y="76"/>
                  </a:lnTo>
                  <a:lnTo>
                    <a:pt x="17" y="76"/>
                  </a:lnTo>
                  <a:lnTo>
                    <a:pt x="17" y="78"/>
                  </a:lnTo>
                  <a:lnTo>
                    <a:pt x="17" y="78"/>
                  </a:lnTo>
                  <a:lnTo>
                    <a:pt x="19" y="78"/>
                  </a:lnTo>
                  <a:lnTo>
                    <a:pt x="19" y="78"/>
                  </a:lnTo>
                  <a:lnTo>
                    <a:pt x="19" y="78"/>
                  </a:lnTo>
                  <a:lnTo>
                    <a:pt x="19" y="80"/>
                  </a:lnTo>
                  <a:lnTo>
                    <a:pt x="19" y="80"/>
                  </a:lnTo>
                  <a:lnTo>
                    <a:pt x="22" y="80"/>
                  </a:lnTo>
                  <a:lnTo>
                    <a:pt x="22" y="80"/>
                  </a:lnTo>
                  <a:lnTo>
                    <a:pt x="24" y="80"/>
                  </a:lnTo>
                  <a:lnTo>
                    <a:pt x="24" y="80"/>
                  </a:lnTo>
                  <a:lnTo>
                    <a:pt x="24" y="80"/>
                  </a:lnTo>
                  <a:lnTo>
                    <a:pt x="24" y="80"/>
                  </a:lnTo>
                  <a:lnTo>
                    <a:pt x="24" y="83"/>
                  </a:lnTo>
                  <a:lnTo>
                    <a:pt x="26" y="83"/>
                  </a:lnTo>
                  <a:lnTo>
                    <a:pt x="26" y="83"/>
                  </a:lnTo>
                  <a:lnTo>
                    <a:pt x="29" y="83"/>
                  </a:lnTo>
                  <a:lnTo>
                    <a:pt x="29" y="83"/>
                  </a:lnTo>
                  <a:lnTo>
                    <a:pt x="26" y="83"/>
                  </a:lnTo>
                  <a:lnTo>
                    <a:pt x="26" y="85"/>
                  </a:lnTo>
                  <a:lnTo>
                    <a:pt x="26" y="85"/>
                  </a:lnTo>
                  <a:lnTo>
                    <a:pt x="26" y="85"/>
                  </a:lnTo>
                  <a:lnTo>
                    <a:pt x="26" y="85"/>
                  </a:lnTo>
                  <a:lnTo>
                    <a:pt x="29" y="85"/>
                  </a:lnTo>
                  <a:lnTo>
                    <a:pt x="29" y="85"/>
                  </a:lnTo>
                  <a:lnTo>
                    <a:pt x="29" y="85"/>
                  </a:lnTo>
                  <a:lnTo>
                    <a:pt x="29" y="85"/>
                  </a:lnTo>
                  <a:lnTo>
                    <a:pt x="29" y="83"/>
                  </a:lnTo>
                  <a:lnTo>
                    <a:pt x="31" y="83"/>
                  </a:lnTo>
                  <a:lnTo>
                    <a:pt x="31" y="83"/>
                  </a:lnTo>
                  <a:lnTo>
                    <a:pt x="31" y="80"/>
                  </a:lnTo>
                  <a:lnTo>
                    <a:pt x="31" y="80"/>
                  </a:lnTo>
                  <a:lnTo>
                    <a:pt x="31" y="80"/>
                  </a:lnTo>
                  <a:lnTo>
                    <a:pt x="34" y="80"/>
                  </a:lnTo>
                  <a:lnTo>
                    <a:pt x="34" y="80"/>
                  </a:lnTo>
                  <a:lnTo>
                    <a:pt x="34" y="80"/>
                  </a:lnTo>
                  <a:lnTo>
                    <a:pt x="34" y="78"/>
                  </a:lnTo>
                  <a:lnTo>
                    <a:pt x="36" y="78"/>
                  </a:lnTo>
                  <a:lnTo>
                    <a:pt x="36" y="78"/>
                  </a:lnTo>
                  <a:lnTo>
                    <a:pt x="36" y="78"/>
                  </a:lnTo>
                  <a:lnTo>
                    <a:pt x="36" y="78"/>
                  </a:lnTo>
                  <a:lnTo>
                    <a:pt x="36" y="76"/>
                  </a:lnTo>
                  <a:lnTo>
                    <a:pt x="38" y="76"/>
                  </a:lnTo>
                  <a:lnTo>
                    <a:pt x="38" y="76"/>
                  </a:lnTo>
                  <a:lnTo>
                    <a:pt x="38" y="76"/>
                  </a:lnTo>
                  <a:lnTo>
                    <a:pt x="38" y="76"/>
                  </a:lnTo>
                  <a:lnTo>
                    <a:pt x="41" y="76"/>
                  </a:lnTo>
                  <a:lnTo>
                    <a:pt x="41" y="76"/>
                  </a:lnTo>
                  <a:lnTo>
                    <a:pt x="41" y="76"/>
                  </a:lnTo>
                  <a:lnTo>
                    <a:pt x="43" y="76"/>
                  </a:lnTo>
                  <a:lnTo>
                    <a:pt x="43" y="76"/>
                  </a:lnTo>
                  <a:lnTo>
                    <a:pt x="43" y="76"/>
                  </a:lnTo>
                  <a:lnTo>
                    <a:pt x="43" y="76"/>
                  </a:lnTo>
                  <a:lnTo>
                    <a:pt x="45" y="76"/>
                  </a:lnTo>
                  <a:lnTo>
                    <a:pt x="45" y="76"/>
                  </a:lnTo>
                  <a:lnTo>
                    <a:pt x="45" y="76"/>
                  </a:lnTo>
                  <a:lnTo>
                    <a:pt x="45" y="76"/>
                  </a:lnTo>
                  <a:lnTo>
                    <a:pt x="48" y="76"/>
                  </a:lnTo>
                  <a:lnTo>
                    <a:pt x="48" y="76"/>
                  </a:lnTo>
                  <a:lnTo>
                    <a:pt x="48" y="78"/>
                  </a:lnTo>
                  <a:lnTo>
                    <a:pt x="50" y="78"/>
                  </a:lnTo>
                  <a:lnTo>
                    <a:pt x="50" y="78"/>
                  </a:lnTo>
                  <a:lnTo>
                    <a:pt x="50" y="78"/>
                  </a:lnTo>
                  <a:lnTo>
                    <a:pt x="50" y="76"/>
                  </a:lnTo>
                  <a:lnTo>
                    <a:pt x="52" y="76"/>
                  </a:lnTo>
                  <a:lnTo>
                    <a:pt x="52" y="78"/>
                  </a:lnTo>
                  <a:lnTo>
                    <a:pt x="52" y="78"/>
                  </a:lnTo>
                  <a:lnTo>
                    <a:pt x="52" y="78"/>
                  </a:lnTo>
                  <a:lnTo>
                    <a:pt x="52" y="78"/>
                  </a:lnTo>
                  <a:lnTo>
                    <a:pt x="55" y="78"/>
                  </a:lnTo>
                  <a:lnTo>
                    <a:pt x="55" y="78"/>
                  </a:lnTo>
                  <a:lnTo>
                    <a:pt x="55" y="78"/>
                  </a:lnTo>
                  <a:lnTo>
                    <a:pt x="55" y="76"/>
                  </a:lnTo>
                  <a:lnTo>
                    <a:pt x="57" y="76"/>
                  </a:lnTo>
                  <a:lnTo>
                    <a:pt x="57" y="76"/>
                  </a:lnTo>
                  <a:lnTo>
                    <a:pt x="57" y="78"/>
                  </a:lnTo>
                  <a:lnTo>
                    <a:pt x="57" y="78"/>
                  </a:lnTo>
                  <a:lnTo>
                    <a:pt x="57" y="76"/>
                  </a:lnTo>
                  <a:lnTo>
                    <a:pt x="60" y="76"/>
                  </a:lnTo>
                  <a:lnTo>
                    <a:pt x="60" y="76"/>
                  </a:lnTo>
                  <a:lnTo>
                    <a:pt x="57" y="76"/>
                  </a:lnTo>
                  <a:lnTo>
                    <a:pt x="57" y="76"/>
                  </a:lnTo>
                  <a:lnTo>
                    <a:pt x="60" y="76"/>
                  </a:lnTo>
                  <a:lnTo>
                    <a:pt x="60" y="73"/>
                  </a:lnTo>
                  <a:lnTo>
                    <a:pt x="60" y="73"/>
                  </a:lnTo>
                  <a:lnTo>
                    <a:pt x="62" y="73"/>
                  </a:lnTo>
                  <a:lnTo>
                    <a:pt x="62" y="73"/>
                  </a:lnTo>
                  <a:lnTo>
                    <a:pt x="62" y="71"/>
                  </a:lnTo>
                  <a:lnTo>
                    <a:pt x="62" y="71"/>
                  </a:lnTo>
                  <a:lnTo>
                    <a:pt x="62" y="71"/>
                  </a:lnTo>
                  <a:lnTo>
                    <a:pt x="62" y="71"/>
                  </a:lnTo>
                  <a:lnTo>
                    <a:pt x="64" y="71"/>
                  </a:lnTo>
                  <a:lnTo>
                    <a:pt x="64" y="71"/>
                  </a:lnTo>
                  <a:lnTo>
                    <a:pt x="64" y="71"/>
                  </a:lnTo>
                  <a:lnTo>
                    <a:pt x="64" y="71"/>
                  </a:lnTo>
                  <a:lnTo>
                    <a:pt x="67" y="71"/>
                  </a:lnTo>
                  <a:lnTo>
                    <a:pt x="67" y="73"/>
                  </a:lnTo>
                  <a:lnTo>
                    <a:pt x="67" y="73"/>
                  </a:lnTo>
                  <a:lnTo>
                    <a:pt x="69" y="73"/>
                  </a:lnTo>
                  <a:lnTo>
                    <a:pt x="69" y="71"/>
                  </a:lnTo>
                  <a:lnTo>
                    <a:pt x="69" y="71"/>
                  </a:lnTo>
                  <a:lnTo>
                    <a:pt x="69" y="69"/>
                  </a:lnTo>
                  <a:lnTo>
                    <a:pt x="6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7" name="Freeform 133"/>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8" name="Freeform 134"/>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9" name="Freeform 135"/>
            <p:cNvSpPr>
              <a:spLocks/>
            </p:cNvSpPr>
            <p:nvPr/>
          </p:nvSpPr>
          <p:spPr bwMode="auto">
            <a:xfrm>
              <a:off x="3531430" y="2633344"/>
              <a:ext cx="1892004" cy="811469"/>
            </a:xfrm>
            <a:custGeom>
              <a:avLst/>
              <a:gdLst/>
              <a:ahLst/>
              <a:cxnLst>
                <a:cxn ang="0">
                  <a:pos x="576" y="38"/>
                </a:cxn>
                <a:cxn ang="0">
                  <a:pos x="595" y="47"/>
                </a:cxn>
                <a:cxn ang="0">
                  <a:pos x="637" y="31"/>
                </a:cxn>
                <a:cxn ang="0">
                  <a:pos x="661" y="45"/>
                </a:cxn>
                <a:cxn ang="0">
                  <a:pos x="696" y="78"/>
                </a:cxn>
                <a:cxn ang="0">
                  <a:pos x="727" y="114"/>
                </a:cxn>
                <a:cxn ang="0">
                  <a:pos x="763" y="116"/>
                </a:cxn>
                <a:cxn ang="0">
                  <a:pos x="810" y="123"/>
                </a:cxn>
                <a:cxn ang="0">
                  <a:pos x="848" y="149"/>
                </a:cxn>
                <a:cxn ang="0">
                  <a:pos x="874" y="159"/>
                </a:cxn>
                <a:cxn ang="0">
                  <a:pos x="841" y="187"/>
                </a:cxn>
                <a:cxn ang="0">
                  <a:pos x="812" y="213"/>
                </a:cxn>
                <a:cxn ang="0">
                  <a:pos x="774" y="234"/>
                </a:cxn>
                <a:cxn ang="0">
                  <a:pos x="755" y="256"/>
                </a:cxn>
                <a:cxn ang="0">
                  <a:pos x="729" y="270"/>
                </a:cxn>
                <a:cxn ang="0">
                  <a:pos x="729" y="313"/>
                </a:cxn>
                <a:cxn ang="0">
                  <a:pos x="708" y="325"/>
                </a:cxn>
                <a:cxn ang="0">
                  <a:pos x="658" y="315"/>
                </a:cxn>
                <a:cxn ang="0">
                  <a:pos x="609" y="315"/>
                </a:cxn>
                <a:cxn ang="0">
                  <a:pos x="573" y="327"/>
                </a:cxn>
                <a:cxn ang="0">
                  <a:pos x="528" y="329"/>
                </a:cxn>
                <a:cxn ang="0">
                  <a:pos x="493" y="353"/>
                </a:cxn>
                <a:cxn ang="0">
                  <a:pos x="462" y="370"/>
                </a:cxn>
                <a:cxn ang="0">
                  <a:pos x="426" y="343"/>
                </a:cxn>
                <a:cxn ang="0">
                  <a:pos x="405" y="301"/>
                </a:cxn>
                <a:cxn ang="0">
                  <a:pos x="353" y="298"/>
                </a:cxn>
                <a:cxn ang="0">
                  <a:pos x="313" y="277"/>
                </a:cxn>
                <a:cxn ang="0">
                  <a:pos x="310" y="246"/>
                </a:cxn>
                <a:cxn ang="0">
                  <a:pos x="315" y="227"/>
                </a:cxn>
                <a:cxn ang="0">
                  <a:pos x="301" y="227"/>
                </a:cxn>
                <a:cxn ang="0">
                  <a:pos x="282" y="239"/>
                </a:cxn>
                <a:cxn ang="0">
                  <a:pos x="247" y="253"/>
                </a:cxn>
                <a:cxn ang="0">
                  <a:pos x="206" y="282"/>
                </a:cxn>
                <a:cxn ang="0">
                  <a:pos x="204" y="358"/>
                </a:cxn>
                <a:cxn ang="0">
                  <a:pos x="164" y="332"/>
                </a:cxn>
                <a:cxn ang="0">
                  <a:pos x="131" y="332"/>
                </a:cxn>
                <a:cxn ang="0">
                  <a:pos x="105" y="303"/>
                </a:cxn>
                <a:cxn ang="0">
                  <a:pos x="95" y="272"/>
                </a:cxn>
                <a:cxn ang="0">
                  <a:pos x="102" y="256"/>
                </a:cxn>
                <a:cxn ang="0">
                  <a:pos x="135" y="239"/>
                </a:cxn>
                <a:cxn ang="0">
                  <a:pos x="112" y="218"/>
                </a:cxn>
                <a:cxn ang="0">
                  <a:pos x="74" y="227"/>
                </a:cxn>
                <a:cxn ang="0">
                  <a:pos x="55" y="220"/>
                </a:cxn>
                <a:cxn ang="0">
                  <a:pos x="17" y="194"/>
                </a:cxn>
                <a:cxn ang="0">
                  <a:pos x="12" y="159"/>
                </a:cxn>
                <a:cxn ang="0">
                  <a:pos x="34" y="133"/>
                </a:cxn>
                <a:cxn ang="0">
                  <a:pos x="55" y="121"/>
                </a:cxn>
                <a:cxn ang="0">
                  <a:pos x="93" y="97"/>
                </a:cxn>
                <a:cxn ang="0">
                  <a:pos x="128" y="97"/>
                </a:cxn>
                <a:cxn ang="0">
                  <a:pos x="173" y="116"/>
                </a:cxn>
                <a:cxn ang="0">
                  <a:pos x="206" y="118"/>
                </a:cxn>
                <a:cxn ang="0">
                  <a:pos x="242" y="109"/>
                </a:cxn>
                <a:cxn ang="0">
                  <a:pos x="287" y="123"/>
                </a:cxn>
                <a:cxn ang="0">
                  <a:pos x="327" y="104"/>
                </a:cxn>
                <a:cxn ang="0">
                  <a:pos x="301" y="83"/>
                </a:cxn>
                <a:cxn ang="0">
                  <a:pos x="327" y="61"/>
                </a:cxn>
                <a:cxn ang="0">
                  <a:pos x="320" y="47"/>
                </a:cxn>
                <a:cxn ang="0">
                  <a:pos x="334" y="35"/>
                </a:cxn>
                <a:cxn ang="0">
                  <a:pos x="384" y="26"/>
                </a:cxn>
                <a:cxn ang="0">
                  <a:pos x="429" y="16"/>
                </a:cxn>
                <a:cxn ang="0">
                  <a:pos x="476" y="5"/>
                </a:cxn>
                <a:cxn ang="0">
                  <a:pos x="519" y="2"/>
                </a:cxn>
                <a:cxn ang="0">
                  <a:pos x="542" y="33"/>
                </a:cxn>
              </a:cxnLst>
              <a:rect l="0" t="0" r="r" b="b"/>
              <a:pathLst>
                <a:path w="879" h="377">
                  <a:moveTo>
                    <a:pt x="552" y="31"/>
                  </a:moveTo>
                  <a:lnTo>
                    <a:pt x="552" y="28"/>
                  </a:lnTo>
                  <a:lnTo>
                    <a:pt x="552" y="28"/>
                  </a:lnTo>
                  <a:lnTo>
                    <a:pt x="552" y="28"/>
                  </a:lnTo>
                  <a:lnTo>
                    <a:pt x="552" y="28"/>
                  </a:lnTo>
                  <a:lnTo>
                    <a:pt x="552" y="26"/>
                  </a:lnTo>
                  <a:lnTo>
                    <a:pt x="550" y="26"/>
                  </a:lnTo>
                  <a:lnTo>
                    <a:pt x="550" y="26"/>
                  </a:lnTo>
                  <a:lnTo>
                    <a:pt x="552" y="26"/>
                  </a:lnTo>
                  <a:lnTo>
                    <a:pt x="552" y="26"/>
                  </a:lnTo>
                  <a:lnTo>
                    <a:pt x="552" y="26"/>
                  </a:lnTo>
                  <a:lnTo>
                    <a:pt x="552" y="26"/>
                  </a:lnTo>
                  <a:lnTo>
                    <a:pt x="554" y="26"/>
                  </a:lnTo>
                  <a:lnTo>
                    <a:pt x="554" y="26"/>
                  </a:lnTo>
                  <a:lnTo>
                    <a:pt x="554" y="28"/>
                  </a:lnTo>
                  <a:lnTo>
                    <a:pt x="554" y="28"/>
                  </a:lnTo>
                  <a:lnTo>
                    <a:pt x="554" y="28"/>
                  </a:lnTo>
                  <a:lnTo>
                    <a:pt x="554" y="31"/>
                  </a:lnTo>
                  <a:lnTo>
                    <a:pt x="557" y="31"/>
                  </a:lnTo>
                  <a:lnTo>
                    <a:pt x="557" y="31"/>
                  </a:lnTo>
                  <a:lnTo>
                    <a:pt x="557" y="31"/>
                  </a:lnTo>
                  <a:lnTo>
                    <a:pt x="559" y="31"/>
                  </a:lnTo>
                  <a:lnTo>
                    <a:pt x="559" y="31"/>
                  </a:lnTo>
                  <a:lnTo>
                    <a:pt x="559" y="33"/>
                  </a:lnTo>
                  <a:lnTo>
                    <a:pt x="559" y="33"/>
                  </a:lnTo>
                  <a:lnTo>
                    <a:pt x="557" y="33"/>
                  </a:lnTo>
                  <a:lnTo>
                    <a:pt x="557" y="33"/>
                  </a:lnTo>
                  <a:lnTo>
                    <a:pt x="557" y="35"/>
                  </a:lnTo>
                  <a:lnTo>
                    <a:pt x="559" y="35"/>
                  </a:lnTo>
                  <a:lnTo>
                    <a:pt x="559" y="35"/>
                  </a:lnTo>
                  <a:lnTo>
                    <a:pt x="557" y="35"/>
                  </a:lnTo>
                  <a:lnTo>
                    <a:pt x="557" y="38"/>
                  </a:lnTo>
                  <a:lnTo>
                    <a:pt x="559" y="38"/>
                  </a:lnTo>
                  <a:lnTo>
                    <a:pt x="559" y="38"/>
                  </a:lnTo>
                  <a:lnTo>
                    <a:pt x="559" y="38"/>
                  </a:lnTo>
                  <a:lnTo>
                    <a:pt x="559" y="38"/>
                  </a:lnTo>
                  <a:lnTo>
                    <a:pt x="559" y="38"/>
                  </a:lnTo>
                  <a:lnTo>
                    <a:pt x="561" y="38"/>
                  </a:lnTo>
                  <a:lnTo>
                    <a:pt x="561" y="35"/>
                  </a:lnTo>
                  <a:lnTo>
                    <a:pt x="561" y="35"/>
                  </a:lnTo>
                  <a:lnTo>
                    <a:pt x="561" y="38"/>
                  </a:lnTo>
                  <a:lnTo>
                    <a:pt x="561" y="38"/>
                  </a:lnTo>
                  <a:lnTo>
                    <a:pt x="564" y="38"/>
                  </a:lnTo>
                  <a:lnTo>
                    <a:pt x="564" y="38"/>
                  </a:lnTo>
                  <a:lnTo>
                    <a:pt x="564" y="35"/>
                  </a:lnTo>
                  <a:lnTo>
                    <a:pt x="564" y="35"/>
                  </a:lnTo>
                  <a:lnTo>
                    <a:pt x="564" y="35"/>
                  </a:lnTo>
                  <a:lnTo>
                    <a:pt x="561" y="35"/>
                  </a:lnTo>
                  <a:lnTo>
                    <a:pt x="561" y="35"/>
                  </a:lnTo>
                  <a:lnTo>
                    <a:pt x="561" y="35"/>
                  </a:lnTo>
                  <a:lnTo>
                    <a:pt x="561" y="33"/>
                  </a:lnTo>
                  <a:lnTo>
                    <a:pt x="561" y="33"/>
                  </a:lnTo>
                  <a:lnTo>
                    <a:pt x="561" y="33"/>
                  </a:lnTo>
                  <a:lnTo>
                    <a:pt x="561" y="33"/>
                  </a:lnTo>
                  <a:lnTo>
                    <a:pt x="564" y="33"/>
                  </a:lnTo>
                  <a:lnTo>
                    <a:pt x="564" y="33"/>
                  </a:lnTo>
                  <a:lnTo>
                    <a:pt x="566" y="33"/>
                  </a:lnTo>
                  <a:lnTo>
                    <a:pt x="566" y="33"/>
                  </a:lnTo>
                  <a:lnTo>
                    <a:pt x="566" y="33"/>
                  </a:lnTo>
                  <a:lnTo>
                    <a:pt x="568" y="33"/>
                  </a:lnTo>
                  <a:lnTo>
                    <a:pt x="568" y="33"/>
                  </a:lnTo>
                  <a:lnTo>
                    <a:pt x="568" y="33"/>
                  </a:lnTo>
                  <a:lnTo>
                    <a:pt x="568" y="33"/>
                  </a:lnTo>
                  <a:lnTo>
                    <a:pt x="571" y="33"/>
                  </a:lnTo>
                  <a:lnTo>
                    <a:pt x="571" y="35"/>
                  </a:lnTo>
                  <a:lnTo>
                    <a:pt x="571" y="35"/>
                  </a:lnTo>
                  <a:lnTo>
                    <a:pt x="571" y="35"/>
                  </a:lnTo>
                  <a:lnTo>
                    <a:pt x="573" y="35"/>
                  </a:lnTo>
                  <a:lnTo>
                    <a:pt x="573" y="35"/>
                  </a:lnTo>
                  <a:lnTo>
                    <a:pt x="573" y="35"/>
                  </a:lnTo>
                  <a:lnTo>
                    <a:pt x="573" y="38"/>
                  </a:lnTo>
                  <a:lnTo>
                    <a:pt x="576" y="38"/>
                  </a:lnTo>
                  <a:lnTo>
                    <a:pt x="576" y="38"/>
                  </a:lnTo>
                  <a:lnTo>
                    <a:pt x="576" y="38"/>
                  </a:lnTo>
                  <a:lnTo>
                    <a:pt x="578" y="38"/>
                  </a:lnTo>
                  <a:lnTo>
                    <a:pt x="578" y="38"/>
                  </a:lnTo>
                  <a:lnTo>
                    <a:pt x="580" y="38"/>
                  </a:lnTo>
                  <a:lnTo>
                    <a:pt x="580" y="35"/>
                  </a:lnTo>
                  <a:lnTo>
                    <a:pt x="580" y="35"/>
                  </a:lnTo>
                  <a:lnTo>
                    <a:pt x="580" y="38"/>
                  </a:lnTo>
                  <a:lnTo>
                    <a:pt x="580" y="38"/>
                  </a:lnTo>
                  <a:lnTo>
                    <a:pt x="583" y="38"/>
                  </a:lnTo>
                  <a:lnTo>
                    <a:pt x="583" y="35"/>
                  </a:lnTo>
                  <a:lnTo>
                    <a:pt x="583" y="35"/>
                  </a:lnTo>
                  <a:lnTo>
                    <a:pt x="583" y="35"/>
                  </a:lnTo>
                  <a:lnTo>
                    <a:pt x="585" y="35"/>
                  </a:lnTo>
                  <a:lnTo>
                    <a:pt x="585" y="33"/>
                  </a:lnTo>
                  <a:lnTo>
                    <a:pt x="585" y="33"/>
                  </a:lnTo>
                  <a:lnTo>
                    <a:pt x="585" y="33"/>
                  </a:lnTo>
                  <a:lnTo>
                    <a:pt x="585" y="35"/>
                  </a:lnTo>
                  <a:lnTo>
                    <a:pt x="587" y="35"/>
                  </a:lnTo>
                  <a:lnTo>
                    <a:pt x="587" y="35"/>
                  </a:lnTo>
                  <a:lnTo>
                    <a:pt x="587" y="38"/>
                  </a:lnTo>
                  <a:lnTo>
                    <a:pt x="585" y="38"/>
                  </a:lnTo>
                  <a:lnTo>
                    <a:pt x="585" y="38"/>
                  </a:lnTo>
                  <a:lnTo>
                    <a:pt x="585" y="38"/>
                  </a:lnTo>
                  <a:lnTo>
                    <a:pt x="585" y="38"/>
                  </a:lnTo>
                  <a:lnTo>
                    <a:pt x="585" y="38"/>
                  </a:lnTo>
                  <a:lnTo>
                    <a:pt x="583" y="38"/>
                  </a:lnTo>
                  <a:lnTo>
                    <a:pt x="583" y="38"/>
                  </a:lnTo>
                  <a:lnTo>
                    <a:pt x="580" y="38"/>
                  </a:lnTo>
                  <a:lnTo>
                    <a:pt x="580" y="38"/>
                  </a:lnTo>
                  <a:lnTo>
                    <a:pt x="580" y="40"/>
                  </a:lnTo>
                  <a:lnTo>
                    <a:pt x="580" y="40"/>
                  </a:lnTo>
                  <a:lnTo>
                    <a:pt x="580" y="40"/>
                  </a:lnTo>
                  <a:lnTo>
                    <a:pt x="578" y="40"/>
                  </a:lnTo>
                  <a:lnTo>
                    <a:pt x="578" y="42"/>
                  </a:lnTo>
                  <a:lnTo>
                    <a:pt x="578" y="42"/>
                  </a:lnTo>
                  <a:lnTo>
                    <a:pt x="578" y="42"/>
                  </a:lnTo>
                  <a:lnTo>
                    <a:pt x="578" y="45"/>
                  </a:lnTo>
                  <a:lnTo>
                    <a:pt x="576" y="45"/>
                  </a:lnTo>
                  <a:lnTo>
                    <a:pt x="576" y="45"/>
                  </a:lnTo>
                  <a:lnTo>
                    <a:pt x="576" y="45"/>
                  </a:lnTo>
                  <a:lnTo>
                    <a:pt x="576" y="47"/>
                  </a:lnTo>
                  <a:lnTo>
                    <a:pt x="576" y="47"/>
                  </a:lnTo>
                  <a:lnTo>
                    <a:pt x="576" y="47"/>
                  </a:lnTo>
                  <a:lnTo>
                    <a:pt x="578" y="47"/>
                  </a:lnTo>
                  <a:lnTo>
                    <a:pt x="578" y="47"/>
                  </a:lnTo>
                  <a:lnTo>
                    <a:pt x="578" y="47"/>
                  </a:lnTo>
                  <a:lnTo>
                    <a:pt x="578" y="50"/>
                  </a:lnTo>
                  <a:lnTo>
                    <a:pt x="580" y="50"/>
                  </a:lnTo>
                  <a:lnTo>
                    <a:pt x="580" y="50"/>
                  </a:lnTo>
                  <a:lnTo>
                    <a:pt x="580" y="50"/>
                  </a:lnTo>
                  <a:lnTo>
                    <a:pt x="580" y="47"/>
                  </a:lnTo>
                  <a:lnTo>
                    <a:pt x="583" y="47"/>
                  </a:lnTo>
                  <a:lnTo>
                    <a:pt x="583" y="47"/>
                  </a:lnTo>
                  <a:lnTo>
                    <a:pt x="583" y="47"/>
                  </a:lnTo>
                  <a:lnTo>
                    <a:pt x="585" y="47"/>
                  </a:lnTo>
                  <a:lnTo>
                    <a:pt x="585" y="47"/>
                  </a:lnTo>
                  <a:lnTo>
                    <a:pt x="585" y="47"/>
                  </a:lnTo>
                  <a:lnTo>
                    <a:pt x="585" y="45"/>
                  </a:lnTo>
                  <a:lnTo>
                    <a:pt x="585" y="45"/>
                  </a:lnTo>
                  <a:lnTo>
                    <a:pt x="587" y="45"/>
                  </a:lnTo>
                  <a:lnTo>
                    <a:pt x="587" y="45"/>
                  </a:lnTo>
                  <a:lnTo>
                    <a:pt x="587" y="47"/>
                  </a:lnTo>
                  <a:lnTo>
                    <a:pt x="587" y="47"/>
                  </a:lnTo>
                  <a:lnTo>
                    <a:pt x="590" y="47"/>
                  </a:lnTo>
                  <a:lnTo>
                    <a:pt x="590" y="45"/>
                  </a:lnTo>
                  <a:lnTo>
                    <a:pt x="590" y="45"/>
                  </a:lnTo>
                  <a:lnTo>
                    <a:pt x="592" y="45"/>
                  </a:lnTo>
                  <a:lnTo>
                    <a:pt x="592" y="45"/>
                  </a:lnTo>
                  <a:lnTo>
                    <a:pt x="592" y="45"/>
                  </a:lnTo>
                  <a:lnTo>
                    <a:pt x="595" y="45"/>
                  </a:lnTo>
                  <a:lnTo>
                    <a:pt x="595" y="47"/>
                  </a:lnTo>
                  <a:lnTo>
                    <a:pt x="595" y="47"/>
                  </a:lnTo>
                  <a:lnTo>
                    <a:pt x="595" y="47"/>
                  </a:lnTo>
                  <a:lnTo>
                    <a:pt x="595" y="47"/>
                  </a:lnTo>
                  <a:lnTo>
                    <a:pt x="595" y="47"/>
                  </a:lnTo>
                  <a:lnTo>
                    <a:pt x="597" y="47"/>
                  </a:lnTo>
                  <a:lnTo>
                    <a:pt x="597" y="47"/>
                  </a:lnTo>
                  <a:lnTo>
                    <a:pt x="597" y="47"/>
                  </a:lnTo>
                  <a:lnTo>
                    <a:pt x="599" y="47"/>
                  </a:lnTo>
                  <a:lnTo>
                    <a:pt x="599" y="47"/>
                  </a:lnTo>
                  <a:lnTo>
                    <a:pt x="599" y="47"/>
                  </a:lnTo>
                  <a:lnTo>
                    <a:pt x="599" y="50"/>
                  </a:lnTo>
                  <a:lnTo>
                    <a:pt x="599" y="50"/>
                  </a:lnTo>
                  <a:lnTo>
                    <a:pt x="602" y="50"/>
                  </a:lnTo>
                  <a:lnTo>
                    <a:pt x="602" y="47"/>
                  </a:lnTo>
                  <a:lnTo>
                    <a:pt x="602" y="47"/>
                  </a:lnTo>
                  <a:lnTo>
                    <a:pt x="602" y="47"/>
                  </a:lnTo>
                  <a:lnTo>
                    <a:pt x="602" y="47"/>
                  </a:lnTo>
                  <a:lnTo>
                    <a:pt x="602" y="45"/>
                  </a:lnTo>
                  <a:lnTo>
                    <a:pt x="602" y="45"/>
                  </a:lnTo>
                  <a:lnTo>
                    <a:pt x="602" y="45"/>
                  </a:lnTo>
                  <a:lnTo>
                    <a:pt x="604" y="45"/>
                  </a:lnTo>
                  <a:lnTo>
                    <a:pt x="604" y="45"/>
                  </a:lnTo>
                  <a:lnTo>
                    <a:pt x="606" y="45"/>
                  </a:lnTo>
                  <a:lnTo>
                    <a:pt x="606" y="45"/>
                  </a:lnTo>
                  <a:lnTo>
                    <a:pt x="606" y="42"/>
                  </a:lnTo>
                  <a:lnTo>
                    <a:pt x="606" y="42"/>
                  </a:lnTo>
                  <a:lnTo>
                    <a:pt x="606" y="42"/>
                  </a:lnTo>
                  <a:lnTo>
                    <a:pt x="609" y="42"/>
                  </a:lnTo>
                  <a:lnTo>
                    <a:pt x="609" y="42"/>
                  </a:lnTo>
                  <a:lnTo>
                    <a:pt x="609" y="40"/>
                  </a:lnTo>
                  <a:lnTo>
                    <a:pt x="609" y="40"/>
                  </a:lnTo>
                  <a:lnTo>
                    <a:pt x="609" y="40"/>
                  </a:lnTo>
                  <a:lnTo>
                    <a:pt x="611" y="40"/>
                  </a:lnTo>
                  <a:lnTo>
                    <a:pt x="611" y="40"/>
                  </a:lnTo>
                  <a:lnTo>
                    <a:pt x="613" y="40"/>
                  </a:lnTo>
                  <a:lnTo>
                    <a:pt x="613" y="40"/>
                  </a:lnTo>
                  <a:lnTo>
                    <a:pt x="613" y="40"/>
                  </a:lnTo>
                  <a:lnTo>
                    <a:pt x="613" y="40"/>
                  </a:lnTo>
                  <a:lnTo>
                    <a:pt x="616" y="40"/>
                  </a:lnTo>
                  <a:lnTo>
                    <a:pt x="616" y="40"/>
                  </a:lnTo>
                  <a:lnTo>
                    <a:pt x="616" y="40"/>
                  </a:lnTo>
                  <a:lnTo>
                    <a:pt x="616" y="40"/>
                  </a:lnTo>
                  <a:lnTo>
                    <a:pt x="616" y="38"/>
                  </a:lnTo>
                  <a:lnTo>
                    <a:pt x="618" y="38"/>
                  </a:lnTo>
                  <a:lnTo>
                    <a:pt x="618" y="38"/>
                  </a:lnTo>
                  <a:lnTo>
                    <a:pt x="618" y="38"/>
                  </a:lnTo>
                  <a:lnTo>
                    <a:pt x="621" y="38"/>
                  </a:lnTo>
                  <a:lnTo>
                    <a:pt x="621" y="38"/>
                  </a:lnTo>
                  <a:lnTo>
                    <a:pt x="621" y="38"/>
                  </a:lnTo>
                  <a:lnTo>
                    <a:pt x="621" y="38"/>
                  </a:lnTo>
                  <a:lnTo>
                    <a:pt x="623" y="38"/>
                  </a:lnTo>
                  <a:lnTo>
                    <a:pt x="623" y="38"/>
                  </a:lnTo>
                  <a:lnTo>
                    <a:pt x="623" y="35"/>
                  </a:lnTo>
                  <a:lnTo>
                    <a:pt x="623" y="35"/>
                  </a:lnTo>
                  <a:lnTo>
                    <a:pt x="623" y="35"/>
                  </a:lnTo>
                  <a:lnTo>
                    <a:pt x="623" y="33"/>
                  </a:lnTo>
                  <a:lnTo>
                    <a:pt x="623" y="33"/>
                  </a:lnTo>
                  <a:lnTo>
                    <a:pt x="623" y="33"/>
                  </a:lnTo>
                  <a:lnTo>
                    <a:pt x="625" y="33"/>
                  </a:lnTo>
                  <a:lnTo>
                    <a:pt x="625" y="33"/>
                  </a:lnTo>
                  <a:lnTo>
                    <a:pt x="625" y="33"/>
                  </a:lnTo>
                  <a:lnTo>
                    <a:pt x="628" y="33"/>
                  </a:lnTo>
                  <a:lnTo>
                    <a:pt x="628" y="33"/>
                  </a:lnTo>
                  <a:lnTo>
                    <a:pt x="628" y="33"/>
                  </a:lnTo>
                  <a:lnTo>
                    <a:pt x="630" y="33"/>
                  </a:lnTo>
                  <a:lnTo>
                    <a:pt x="630" y="31"/>
                  </a:lnTo>
                  <a:lnTo>
                    <a:pt x="630" y="31"/>
                  </a:lnTo>
                  <a:lnTo>
                    <a:pt x="632" y="31"/>
                  </a:lnTo>
                  <a:lnTo>
                    <a:pt x="632" y="31"/>
                  </a:lnTo>
                  <a:lnTo>
                    <a:pt x="632" y="31"/>
                  </a:lnTo>
                  <a:lnTo>
                    <a:pt x="632" y="31"/>
                  </a:lnTo>
                  <a:lnTo>
                    <a:pt x="635" y="31"/>
                  </a:lnTo>
                  <a:lnTo>
                    <a:pt x="635" y="31"/>
                  </a:lnTo>
                  <a:lnTo>
                    <a:pt x="635" y="31"/>
                  </a:lnTo>
                  <a:lnTo>
                    <a:pt x="637" y="31"/>
                  </a:lnTo>
                  <a:lnTo>
                    <a:pt x="637" y="28"/>
                  </a:lnTo>
                  <a:lnTo>
                    <a:pt x="637" y="28"/>
                  </a:lnTo>
                  <a:lnTo>
                    <a:pt x="640" y="28"/>
                  </a:lnTo>
                  <a:lnTo>
                    <a:pt x="640" y="28"/>
                  </a:lnTo>
                  <a:lnTo>
                    <a:pt x="640" y="28"/>
                  </a:lnTo>
                  <a:lnTo>
                    <a:pt x="640" y="26"/>
                  </a:lnTo>
                  <a:lnTo>
                    <a:pt x="640" y="26"/>
                  </a:lnTo>
                  <a:lnTo>
                    <a:pt x="642" y="26"/>
                  </a:lnTo>
                  <a:lnTo>
                    <a:pt x="642" y="26"/>
                  </a:lnTo>
                  <a:lnTo>
                    <a:pt x="642" y="26"/>
                  </a:lnTo>
                  <a:lnTo>
                    <a:pt x="644" y="26"/>
                  </a:lnTo>
                  <a:lnTo>
                    <a:pt x="644" y="26"/>
                  </a:lnTo>
                  <a:lnTo>
                    <a:pt x="647" y="26"/>
                  </a:lnTo>
                  <a:lnTo>
                    <a:pt x="647" y="26"/>
                  </a:lnTo>
                  <a:lnTo>
                    <a:pt x="647" y="26"/>
                  </a:lnTo>
                  <a:lnTo>
                    <a:pt x="649" y="26"/>
                  </a:lnTo>
                  <a:lnTo>
                    <a:pt x="649" y="26"/>
                  </a:lnTo>
                  <a:lnTo>
                    <a:pt x="649" y="26"/>
                  </a:lnTo>
                  <a:lnTo>
                    <a:pt x="649" y="26"/>
                  </a:lnTo>
                  <a:lnTo>
                    <a:pt x="649" y="26"/>
                  </a:lnTo>
                  <a:lnTo>
                    <a:pt x="651" y="26"/>
                  </a:lnTo>
                  <a:lnTo>
                    <a:pt x="651" y="26"/>
                  </a:lnTo>
                  <a:lnTo>
                    <a:pt x="654" y="26"/>
                  </a:lnTo>
                  <a:lnTo>
                    <a:pt x="654" y="26"/>
                  </a:lnTo>
                  <a:lnTo>
                    <a:pt x="654" y="26"/>
                  </a:lnTo>
                  <a:lnTo>
                    <a:pt x="654" y="26"/>
                  </a:lnTo>
                  <a:lnTo>
                    <a:pt x="654" y="28"/>
                  </a:lnTo>
                  <a:lnTo>
                    <a:pt x="654" y="28"/>
                  </a:lnTo>
                  <a:lnTo>
                    <a:pt x="654" y="28"/>
                  </a:lnTo>
                  <a:lnTo>
                    <a:pt x="654" y="31"/>
                  </a:lnTo>
                  <a:lnTo>
                    <a:pt x="651" y="31"/>
                  </a:lnTo>
                  <a:lnTo>
                    <a:pt x="651" y="31"/>
                  </a:lnTo>
                  <a:lnTo>
                    <a:pt x="651" y="31"/>
                  </a:lnTo>
                  <a:lnTo>
                    <a:pt x="649" y="31"/>
                  </a:lnTo>
                  <a:lnTo>
                    <a:pt x="649" y="33"/>
                  </a:lnTo>
                  <a:lnTo>
                    <a:pt x="649" y="33"/>
                  </a:lnTo>
                  <a:lnTo>
                    <a:pt x="649" y="33"/>
                  </a:lnTo>
                  <a:lnTo>
                    <a:pt x="649" y="31"/>
                  </a:lnTo>
                  <a:lnTo>
                    <a:pt x="647" y="31"/>
                  </a:lnTo>
                  <a:lnTo>
                    <a:pt x="647" y="31"/>
                  </a:lnTo>
                  <a:lnTo>
                    <a:pt x="647" y="31"/>
                  </a:lnTo>
                  <a:lnTo>
                    <a:pt x="644" y="31"/>
                  </a:lnTo>
                  <a:lnTo>
                    <a:pt x="644" y="31"/>
                  </a:lnTo>
                  <a:lnTo>
                    <a:pt x="644" y="33"/>
                  </a:lnTo>
                  <a:lnTo>
                    <a:pt x="644" y="33"/>
                  </a:lnTo>
                  <a:lnTo>
                    <a:pt x="644" y="33"/>
                  </a:lnTo>
                  <a:lnTo>
                    <a:pt x="647" y="33"/>
                  </a:lnTo>
                  <a:lnTo>
                    <a:pt x="647" y="35"/>
                  </a:lnTo>
                  <a:lnTo>
                    <a:pt x="647" y="35"/>
                  </a:lnTo>
                  <a:lnTo>
                    <a:pt x="647" y="35"/>
                  </a:lnTo>
                  <a:lnTo>
                    <a:pt x="647" y="35"/>
                  </a:lnTo>
                  <a:lnTo>
                    <a:pt x="647" y="38"/>
                  </a:lnTo>
                  <a:lnTo>
                    <a:pt x="649" y="38"/>
                  </a:lnTo>
                  <a:lnTo>
                    <a:pt x="649" y="38"/>
                  </a:lnTo>
                  <a:lnTo>
                    <a:pt x="649" y="38"/>
                  </a:lnTo>
                  <a:lnTo>
                    <a:pt x="649" y="38"/>
                  </a:lnTo>
                  <a:lnTo>
                    <a:pt x="649" y="38"/>
                  </a:lnTo>
                  <a:lnTo>
                    <a:pt x="651" y="38"/>
                  </a:lnTo>
                  <a:lnTo>
                    <a:pt x="651" y="38"/>
                  </a:lnTo>
                  <a:lnTo>
                    <a:pt x="651" y="40"/>
                  </a:lnTo>
                  <a:lnTo>
                    <a:pt x="654" y="40"/>
                  </a:lnTo>
                  <a:lnTo>
                    <a:pt x="654" y="40"/>
                  </a:lnTo>
                  <a:lnTo>
                    <a:pt x="654" y="40"/>
                  </a:lnTo>
                  <a:lnTo>
                    <a:pt x="654" y="40"/>
                  </a:lnTo>
                  <a:lnTo>
                    <a:pt x="656" y="40"/>
                  </a:lnTo>
                  <a:lnTo>
                    <a:pt x="656" y="42"/>
                  </a:lnTo>
                  <a:lnTo>
                    <a:pt x="656" y="42"/>
                  </a:lnTo>
                  <a:lnTo>
                    <a:pt x="658" y="42"/>
                  </a:lnTo>
                  <a:lnTo>
                    <a:pt x="658" y="42"/>
                  </a:lnTo>
                  <a:lnTo>
                    <a:pt x="658" y="42"/>
                  </a:lnTo>
                  <a:lnTo>
                    <a:pt x="658" y="42"/>
                  </a:lnTo>
                  <a:lnTo>
                    <a:pt x="658" y="45"/>
                  </a:lnTo>
                  <a:lnTo>
                    <a:pt x="661" y="45"/>
                  </a:lnTo>
                  <a:lnTo>
                    <a:pt x="661" y="45"/>
                  </a:lnTo>
                  <a:lnTo>
                    <a:pt x="661" y="45"/>
                  </a:lnTo>
                  <a:lnTo>
                    <a:pt x="661" y="45"/>
                  </a:lnTo>
                  <a:lnTo>
                    <a:pt x="663" y="45"/>
                  </a:lnTo>
                  <a:lnTo>
                    <a:pt x="663" y="45"/>
                  </a:lnTo>
                  <a:lnTo>
                    <a:pt x="663" y="47"/>
                  </a:lnTo>
                  <a:lnTo>
                    <a:pt x="666" y="47"/>
                  </a:lnTo>
                  <a:lnTo>
                    <a:pt x="666" y="47"/>
                  </a:lnTo>
                  <a:lnTo>
                    <a:pt x="666" y="47"/>
                  </a:lnTo>
                  <a:lnTo>
                    <a:pt x="666" y="47"/>
                  </a:lnTo>
                  <a:lnTo>
                    <a:pt x="668" y="47"/>
                  </a:lnTo>
                  <a:lnTo>
                    <a:pt x="668" y="47"/>
                  </a:lnTo>
                  <a:lnTo>
                    <a:pt x="668" y="47"/>
                  </a:lnTo>
                  <a:lnTo>
                    <a:pt x="668" y="47"/>
                  </a:lnTo>
                  <a:lnTo>
                    <a:pt x="668" y="50"/>
                  </a:lnTo>
                  <a:lnTo>
                    <a:pt x="670" y="50"/>
                  </a:lnTo>
                  <a:lnTo>
                    <a:pt x="670" y="50"/>
                  </a:lnTo>
                  <a:lnTo>
                    <a:pt x="670" y="50"/>
                  </a:lnTo>
                  <a:lnTo>
                    <a:pt x="673" y="50"/>
                  </a:lnTo>
                  <a:lnTo>
                    <a:pt x="673" y="52"/>
                  </a:lnTo>
                  <a:lnTo>
                    <a:pt x="673" y="52"/>
                  </a:lnTo>
                  <a:lnTo>
                    <a:pt x="673" y="52"/>
                  </a:lnTo>
                  <a:lnTo>
                    <a:pt x="673" y="52"/>
                  </a:lnTo>
                  <a:lnTo>
                    <a:pt x="675" y="52"/>
                  </a:lnTo>
                  <a:lnTo>
                    <a:pt x="675" y="52"/>
                  </a:lnTo>
                  <a:lnTo>
                    <a:pt x="675" y="54"/>
                  </a:lnTo>
                  <a:lnTo>
                    <a:pt x="675" y="54"/>
                  </a:lnTo>
                  <a:lnTo>
                    <a:pt x="675" y="54"/>
                  </a:lnTo>
                  <a:lnTo>
                    <a:pt x="677" y="54"/>
                  </a:lnTo>
                  <a:lnTo>
                    <a:pt x="677" y="57"/>
                  </a:lnTo>
                  <a:lnTo>
                    <a:pt x="677" y="57"/>
                  </a:lnTo>
                  <a:lnTo>
                    <a:pt x="677" y="57"/>
                  </a:lnTo>
                  <a:lnTo>
                    <a:pt x="680" y="57"/>
                  </a:lnTo>
                  <a:lnTo>
                    <a:pt x="680" y="57"/>
                  </a:lnTo>
                  <a:lnTo>
                    <a:pt x="680" y="57"/>
                  </a:lnTo>
                  <a:lnTo>
                    <a:pt x="680" y="59"/>
                  </a:lnTo>
                  <a:lnTo>
                    <a:pt x="680" y="59"/>
                  </a:lnTo>
                  <a:lnTo>
                    <a:pt x="680" y="59"/>
                  </a:lnTo>
                  <a:lnTo>
                    <a:pt x="682" y="59"/>
                  </a:lnTo>
                  <a:lnTo>
                    <a:pt x="682" y="61"/>
                  </a:lnTo>
                  <a:lnTo>
                    <a:pt x="682" y="61"/>
                  </a:lnTo>
                  <a:lnTo>
                    <a:pt x="682" y="61"/>
                  </a:lnTo>
                  <a:lnTo>
                    <a:pt x="682" y="61"/>
                  </a:lnTo>
                  <a:lnTo>
                    <a:pt x="682" y="64"/>
                  </a:lnTo>
                  <a:lnTo>
                    <a:pt x="684" y="64"/>
                  </a:lnTo>
                  <a:lnTo>
                    <a:pt x="684" y="64"/>
                  </a:lnTo>
                  <a:lnTo>
                    <a:pt x="684" y="64"/>
                  </a:lnTo>
                  <a:lnTo>
                    <a:pt x="684" y="66"/>
                  </a:lnTo>
                  <a:lnTo>
                    <a:pt x="687" y="66"/>
                  </a:lnTo>
                  <a:lnTo>
                    <a:pt x="687" y="66"/>
                  </a:lnTo>
                  <a:lnTo>
                    <a:pt x="687" y="66"/>
                  </a:lnTo>
                  <a:lnTo>
                    <a:pt x="687" y="66"/>
                  </a:lnTo>
                  <a:lnTo>
                    <a:pt x="687" y="66"/>
                  </a:lnTo>
                  <a:lnTo>
                    <a:pt x="687" y="69"/>
                  </a:lnTo>
                  <a:lnTo>
                    <a:pt x="689" y="69"/>
                  </a:lnTo>
                  <a:lnTo>
                    <a:pt x="689" y="69"/>
                  </a:lnTo>
                  <a:lnTo>
                    <a:pt x="689" y="69"/>
                  </a:lnTo>
                  <a:lnTo>
                    <a:pt x="689" y="71"/>
                  </a:lnTo>
                  <a:lnTo>
                    <a:pt x="692" y="71"/>
                  </a:lnTo>
                  <a:lnTo>
                    <a:pt x="692" y="71"/>
                  </a:lnTo>
                  <a:lnTo>
                    <a:pt x="692" y="71"/>
                  </a:lnTo>
                  <a:lnTo>
                    <a:pt x="692" y="73"/>
                  </a:lnTo>
                  <a:lnTo>
                    <a:pt x="692" y="73"/>
                  </a:lnTo>
                  <a:lnTo>
                    <a:pt x="692" y="73"/>
                  </a:lnTo>
                  <a:lnTo>
                    <a:pt x="692" y="76"/>
                  </a:lnTo>
                  <a:lnTo>
                    <a:pt x="694" y="76"/>
                  </a:lnTo>
                  <a:lnTo>
                    <a:pt x="694" y="76"/>
                  </a:lnTo>
                  <a:lnTo>
                    <a:pt x="694" y="76"/>
                  </a:lnTo>
                  <a:lnTo>
                    <a:pt x="694" y="76"/>
                  </a:lnTo>
                  <a:lnTo>
                    <a:pt x="694" y="76"/>
                  </a:lnTo>
                  <a:lnTo>
                    <a:pt x="694" y="78"/>
                  </a:lnTo>
                  <a:lnTo>
                    <a:pt x="696" y="78"/>
                  </a:lnTo>
                  <a:lnTo>
                    <a:pt x="696" y="78"/>
                  </a:lnTo>
                  <a:lnTo>
                    <a:pt x="696" y="78"/>
                  </a:lnTo>
                  <a:lnTo>
                    <a:pt x="696" y="80"/>
                  </a:lnTo>
                  <a:lnTo>
                    <a:pt x="699" y="80"/>
                  </a:lnTo>
                  <a:lnTo>
                    <a:pt x="699" y="80"/>
                  </a:lnTo>
                  <a:lnTo>
                    <a:pt x="699" y="80"/>
                  </a:lnTo>
                  <a:lnTo>
                    <a:pt x="699" y="83"/>
                  </a:lnTo>
                  <a:lnTo>
                    <a:pt x="699" y="83"/>
                  </a:lnTo>
                  <a:lnTo>
                    <a:pt x="699" y="83"/>
                  </a:lnTo>
                  <a:lnTo>
                    <a:pt x="701" y="83"/>
                  </a:lnTo>
                  <a:lnTo>
                    <a:pt x="701" y="85"/>
                  </a:lnTo>
                  <a:lnTo>
                    <a:pt x="701" y="85"/>
                  </a:lnTo>
                  <a:lnTo>
                    <a:pt x="701" y="85"/>
                  </a:lnTo>
                  <a:lnTo>
                    <a:pt x="701" y="85"/>
                  </a:lnTo>
                  <a:lnTo>
                    <a:pt x="701" y="85"/>
                  </a:lnTo>
                  <a:lnTo>
                    <a:pt x="701" y="88"/>
                  </a:lnTo>
                  <a:lnTo>
                    <a:pt x="703" y="88"/>
                  </a:lnTo>
                  <a:lnTo>
                    <a:pt x="703" y="88"/>
                  </a:lnTo>
                  <a:lnTo>
                    <a:pt x="703" y="88"/>
                  </a:lnTo>
                  <a:lnTo>
                    <a:pt x="703" y="90"/>
                  </a:lnTo>
                  <a:lnTo>
                    <a:pt x="706" y="90"/>
                  </a:lnTo>
                  <a:lnTo>
                    <a:pt x="706" y="90"/>
                  </a:lnTo>
                  <a:lnTo>
                    <a:pt x="706" y="90"/>
                  </a:lnTo>
                  <a:lnTo>
                    <a:pt x="706" y="92"/>
                  </a:lnTo>
                  <a:lnTo>
                    <a:pt x="706" y="92"/>
                  </a:lnTo>
                  <a:lnTo>
                    <a:pt x="706" y="92"/>
                  </a:lnTo>
                  <a:lnTo>
                    <a:pt x="706" y="95"/>
                  </a:lnTo>
                  <a:lnTo>
                    <a:pt x="708" y="95"/>
                  </a:lnTo>
                  <a:lnTo>
                    <a:pt x="708" y="95"/>
                  </a:lnTo>
                  <a:lnTo>
                    <a:pt x="708" y="95"/>
                  </a:lnTo>
                  <a:lnTo>
                    <a:pt x="708" y="97"/>
                  </a:lnTo>
                  <a:lnTo>
                    <a:pt x="708" y="97"/>
                  </a:lnTo>
                  <a:lnTo>
                    <a:pt x="708" y="97"/>
                  </a:lnTo>
                  <a:lnTo>
                    <a:pt x="708" y="97"/>
                  </a:lnTo>
                  <a:lnTo>
                    <a:pt x="711" y="97"/>
                  </a:lnTo>
                  <a:lnTo>
                    <a:pt x="711" y="99"/>
                  </a:lnTo>
                  <a:lnTo>
                    <a:pt x="711" y="99"/>
                  </a:lnTo>
                  <a:lnTo>
                    <a:pt x="711" y="99"/>
                  </a:lnTo>
                  <a:lnTo>
                    <a:pt x="711" y="102"/>
                  </a:lnTo>
                  <a:lnTo>
                    <a:pt x="713" y="102"/>
                  </a:lnTo>
                  <a:lnTo>
                    <a:pt x="713" y="102"/>
                  </a:lnTo>
                  <a:lnTo>
                    <a:pt x="713" y="102"/>
                  </a:lnTo>
                  <a:lnTo>
                    <a:pt x="713" y="104"/>
                  </a:lnTo>
                  <a:lnTo>
                    <a:pt x="713" y="104"/>
                  </a:lnTo>
                  <a:lnTo>
                    <a:pt x="713" y="104"/>
                  </a:lnTo>
                  <a:lnTo>
                    <a:pt x="713" y="106"/>
                  </a:lnTo>
                  <a:lnTo>
                    <a:pt x="715" y="106"/>
                  </a:lnTo>
                  <a:lnTo>
                    <a:pt x="715" y="106"/>
                  </a:lnTo>
                  <a:lnTo>
                    <a:pt x="715" y="106"/>
                  </a:lnTo>
                  <a:lnTo>
                    <a:pt x="715" y="106"/>
                  </a:lnTo>
                  <a:lnTo>
                    <a:pt x="715" y="106"/>
                  </a:lnTo>
                  <a:lnTo>
                    <a:pt x="715" y="109"/>
                  </a:lnTo>
                  <a:lnTo>
                    <a:pt x="718" y="109"/>
                  </a:lnTo>
                  <a:lnTo>
                    <a:pt x="718" y="109"/>
                  </a:lnTo>
                  <a:lnTo>
                    <a:pt x="718" y="111"/>
                  </a:lnTo>
                  <a:lnTo>
                    <a:pt x="718" y="111"/>
                  </a:lnTo>
                  <a:lnTo>
                    <a:pt x="718" y="111"/>
                  </a:lnTo>
                  <a:lnTo>
                    <a:pt x="720" y="111"/>
                  </a:lnTo>
                  <a:lnTo>
                    <a:pt x="720" y="114"/>
                  </a:lnTo>
                  <a:lnTo>
                    <a:pt x="720" y="114"/>
                  </a:lnTo>
                  <a:lnTo>
                    <a:pt x="720" y="114"/>
                  </a:lnTo>
                  <a:lnTo>
                    <a:pt x="720" y="116"/>
                  </a:lnTo>
                  <a:lnTo>
                    <a:pt x="720" y="116"/>
                  </a:lnTo>
                  <a:lnTo>
                    <a:pt x="720" y="116"/>
                  </a:lnTo>
                  <a:lnTo>
                    <a:pt x="722" y="116"/>
                  </a:lnTo>
                  <a:lnTo>
                    <a:pt x="722" y="116"/>
                  </a:lnTo>
                  <a:lnTo>
                    <a:pt x="722" y="116"/>
                  </a:lnTo>
                  <a:lnTo>
                    <a:pt x="722" y="116"/>
                  </a:lnTo>
                  <a:lnTo>
                    <a:pt x="722" y="116"/>
                  </a:lnTo>
                  <a:lnTo>
                    <a:pt x="725" y="116"/>
                  </a:lnTo>
                  <a:lnTo>
                    <a:pt x="725" y="116"/>
                  </a:lnTo>
                  <a:lnTo>
                    <a:pt x="725" y="116"/>
                  </a:lnTo>
                  <a:lnTo>
                    <a:pt x="725" y="114"/>
                  </a:lnTo>
                  <a:lnTo>
                    <a:pt x="727" y="114"/>
                  </a:lnTo>
                  <a:lnTo>
                    <a:pt x="727" y="114"/>
                  </a:lnTo>
                  <a:lnTo>
                    <a:pt x="727" y="114"/>
                  </a:lnTo>
                  <a:lnTo>
                    <a:pt x="729" y="114"/>
                  </a:lnTo>
                  <a:lnTo>
                    <a:pt x="729" y="114"/>
                  </a:lnTo>
                  <a:lnTo>
                    <a:pt x="729" y="114"/>
                  </a:lnTo>
                  <a:lnTo>
                    <a:pt x="732" y="114"/>
                  </a:lnTo>
                  <a:lnTo>
                    <a:pt x="732" y="111"/>
                  </a:lnTo>
                  <a:lnTo>
                    <a:pt x="732" y="111"/>
                  </a:lnTo>
                  <a:lnTo>
                    <a:pt x="732" y="109"/>
                  </a:lnTo>
                  <a:lnTo>
                    <a:pt x="732" y="109"/>
                  </a:lnTo>
                  <a:lnTo>
                    <a:pt x="729" y="109"/>
                  </a:lnTo>
                  <a:lnTo>
                    <a:pt x="729" y="106"/>
                  </a:lnTo>
                  <a:lnTo>
                    <a:pt x="732" y="106"/>
                  </a:lnTo>
                  <a:lnTo>
                    <a:pt x="732" y="106"/>
                  </a:lnTo>
                  <a:lnTo>
                    <a:pt x="732" y="106"/>
                  </a:lnTo>
                  <a:lnTo>
                    <a:pt x="732" y="106"/>
                  </a:lnTo>
                  <a:lnTo>
                    <a:pt x="734" y="106"/>
                  </a:lnTo>
                  <a:lnTo>
                    <a:pt x="734" y="106"/>
                  </a:lnTo>
                  <a:lnTo>
                    <a:pt x="734" y="106"/>
                  </a:lnTo>
                  <a:lnTo>
                    <a:pt x="734" y="104"/>
                  </a:lnTo>
                  <a:lnTo>
                    <a:pt x="734" y="104"/>
                  </a:lnTo>
                  <a:lnTo>
                    <a:pt x="737" y="104"/>
                  </a:lnTo>
                  <a:lnTo>
                    <a:pt x="737" y="104"/>
                  </a:lnTo>
                  <a:lnTo>
                    <a:pt x="739" y="104"/>
                  </a:lnTo>
                  <a:lnTo>
                    <a:pt x="739" y="104"/>
                  </a:lnTo>
                  <a:lnTo>
                    <a:pt x="739" y="106"/>
                  </a:lnTo>
                  <a:lnTo>
                    <a:pt x="739" y="106"/>
                  </a:lnTo>
                  <a:lnTo>
                    <a:pt x="741" y="106"/>
                  </a:lnTo>
                  <a:lnTo>
                    <a:pt x="741" y="106"/>
                  </a:lnTo>
                  <a:lnTo>
                    <a:pt x="741" y="106"/>
                  </a:lnTo>
                  <a:lnTo>
                    <a:pt x="741" y="106"/>
                  </a:lnTo>
                  <a:lnTo>
                    <a:pt x="744" y="106"/>
                  </a:lnTo>
                  <a:lnTo>
                    <a:pt x="744" y="106"/>
                  </a:lnTo>
                  <a:lnTo>
                    <a:pt x="744" y="106"/>
                  </a:lnTo>
                  <a:lnTo>
                    <a:pt x="744" y="106"/>
                  </a:lnTo>
                  <a:lnTo>
                    <a:pt x="746" y="106"/>
                  </a:lnTo>
                  <a:lnTo>
                    <a:pt x="746" y="106"/>
                  </a:lnTo>
                  <a:lnTo>
                    <a:pt x="746" y="106"/>
                  </a:lnTo>
                  <a:lnTo>
                    <a:pt x="746" y="109"/>
                  </a:lnTo>
                  <a:lnTo>
                    <a:pt x="746" y="109"/>
                  </a:lnTo>
                  <a:lnTo>
                    <a:pt x="746" y="109"/>
                  </a:lnTo>
                  <a:lnTo>
                    <a:pt x="746" y="111"/>
                  </a:lnTo>
                  <a:lnTo>
                    <a:pt x="744" y="111"/>
                  </a:lnTo>
                  <a:lnTo>
                    <a:pt x="744" y="111"/>
                  </a:lnTo>
                  <a:lnTo>
                    <a:pt x="744" y="114"/>
                  </a:lnTo>
                  <a:lnTo>
                    <a:pt x="746" y="114"/>
                  </a:lnTo>
                  <a:lnTo>
                    <a:pt x="746" y="114"/>
                  </a:lnTo>
                  <a:lnTo>
                    <a:pt x="746" y="114"/>
                  </a:lnTo>
                  <a:lnTo>
                    <a:pt x="748" y="114"/>
                  </a:lnTo>
                  <a:lnTo>
                    <a:pt x="748" y="114"/>
                  </a:lnTo>
                  <a:lnTo>
                    <a:pt x="748" y="114"/>
                  </a:lnTo>
                  <a:lnTo>
                    <a:pt x="748" y="111"/>
                  </a:lnTo>
                  <a:lnTo>
                    <a:pt x="751" y="111"/>
                  </a:lnTo>
                  <a:lnTo>
                    <a:pt x="751" y="114"/>
                  </a:lnTo>
                  <a:lnTo>
                    <a:pt x="751" y="114"/>
                  </a:lnTo>
                  <a:lnTo>
                    <a:pt x="751" y="114"/>
                  </a:lnTo>
                  <a:lnTo>
                    <a:pt x="753" y="114"/>
                  </a:lnTo>
                  <a:lnTo>
                    <a:pt x="753" y="116"/>
                  </a:lnTo>
                  <a:lnTo>
                    <a:pt x="753" y="116"/>
                  </a:lnTo>
                  <a:lnTo>
                    <a:pt x="753" y="116"/>
                  </a:lnTo>
                  <a:lnTo>
                    <a:pt x="753" y="118"/>
                  </a:lnTo>
                  <a:lnTo>
                    <a:pt x="753" y="118"/>
                  </a:lnTo>
                  <a:lnTo>
                    <a:pt x="753" y="118"/>
                  </a:lnTo>
                  <a:lnTo>
                    <a:pt x="755" y="118"/>
                  </a:lnTo>
                  <a:lnTo>
                    <a:pt x="755" y="118"/>
                  </a:lnTo>
                  <a:lnTo>
                    <a:pt x="755" y="118"/>
                  </a:lnTo>
                  <a:lnTo>
                    <a:pt x="758" y="118"/>
                  </a:lnTo>
                  <a:lnTo>
                    <a:pt x="758" y="118"/>
                  </a:lnTo>
                  <a:lnTo>
                    <a:pt x="758" y="116"/>
                  </a:lnTo>
                  <a:lnTo>
                    <a:pt x="760" y="116"/>
                  </a:lnTo>
                  <a:lnTo>
                    <a:pt x="760" y="116"/>
                  </a:lnTo>
                  <a:lnTo>
                    <a:pt x="760" y="116"/>
                  </a:lnTo>
                  <a:lnTo>
                    <a:pt x="763" y="116"/>
                  </a:lnTo>
                  <a:lnTo>
                    <a:pt x="763" y="116"/>
                  </a:lnTo>
                  <a:lnTo>
                    <a:pt x="765" y="116"/>
                  </a:lnTo>
                  <a:lnTo>
                    <a:pt x="765" y="116"/>
                  </a:lnTo>
                  <a:lnTo>
                    <a:pt x="765" y="116"/>
                  </a:lnTo>
                  <a:lnTo>
                    <a:pt x="765" y="118"/>
                  </a:lnTo>
                  <a:lnTo>
                    <a:pt x="767" y="118"/>
                  </a:lnTo>
                  <a:lnTo>
                    <a:pt x="767" y="118"/>
                  </a:lnTo>
                  <a:lnTo>
                    <a:pt x="767" y="118"/>
                  </a:lnTo>
                  <a:lnTo>
                    <a:pt x="770" y="118"/>
                  </a:lnTo>
                  <a:lnTo>
                    <a:pt x="770" y="116"/>
                  </a:lnTo>
                  <a:lnTo>
                    <a:pt x="770" y="116"/>
                  </a:lnTo>
                  <a:lnTo>
                    <a:pt x="772" y="116"/>
                  </a:lnTo>
                  <a:lnTo>
                    <a:pt x="772" y="116"/>
                  </a:lnTo>
                  <a:lnTo>
                    <a:pt x="772" y="116"/>
                  </a:lnTo>
                  <a:lnTo>
                    <a:pt x="772" y="118"/>
                  </a:lnTo>
                  <a:lnTo>
                    <a:pt x="774" y="118"/>
                  </a:lnTo>
                  <a:lnTo>
                    <a:pt x="774" y="118"/>
                  </a:lnTo>
                  <a:lnTo>
                    <a:pt x="774" y="118"/>
                  </a:lnTo>
                  <a:lnTo>
                    <a:pt x="777" y="118"/>
                  </a:lnTo>
                  <a:lnTo>
                    <a:pt x="777" y="116"/>
                  </a:lnTo>
                  <a:lnTo>
                    <a:pt x="777" y="116"/>
                  </a:lnTo>
                  <a:lnTo>
                    <a:pt x="779" y="116"/>
                  </a:lnTo>
                  <a:lnTo>
                    <a:pt x="779" y="116"/>
                  </a:lnTo>
                  <a:lnTo>
                    <a:pt x="779" y="116"/>
                  </a:lnTo>
                  <a:lnTo>
                    <a:pt x="779" y="116"/>
                  </a:lnTo>
                  <a:lnTo>
                    <a:pt x="779" y="114"/>
                  </a:lnTo>
                  <a:lnTo>
                    <a:pt x="779" y="114"/>
                  </a:lnTo>
                  <a:lnTo>
                    <a:pt x="782" y="114"/>
                  </a:lnTo>
                  <a:lnTo>
                    <a:pt x="782" y="114"/>
                  </a:lnTo>
                  <a:lnTo>
                    <a:pt x="782" y="114"/>
                  </a:lnTo>
                  <a:lnTo>
                    <a:pt x="784" y="114"/>
                  </a:lnTo>
                  <a:lnTo>
                    <a:pt x="784" y="114"/>
                  </a:lnTo>
                  <a:lnTo>
                    <a:pt x="786" y="114"/>
                  </a:lnTo>
                  <a:lnTo>
                    <a:pt x="786" y="114"/>
                  </a:lnTo>
                  <a:lnTo>
                    <a:pt x="786" y="114"/>
                  </a:lnTo>
                  <a:lnTo>
                    <a:pt x="786" y="114"/>
                  </a:lnTo>
                  <a:lnTo>
                    <a:pt x="789" y="114"/>
                  </a:lnTo>
                  <a:lnTo>
                    <a:pt x="789" y="111"/>
                  </a:lnTo>
                  <a:lnTo>
                    <a:pt x="789" y="111"/>
                  </a:lnTo>
                  <a:lnTo>
                    <a:pt x="789" y="111"/>
                  </a:lnTo>
                  <a:lnTo>
                    <a:pt x="791" y="111"/>
                  </a:lnTo>
                  <a:lnTo>
                    <a:pt x="791" y="111"/>
                  </a:lnTo>
                  <a:lnTo>
                    <a:pt x="793" y="111"/>
                  </a:lnTo>
                  <a:lnTo>
                    <a:pt x="793" y="111"/>
                  </a:lnTo>
                  <a:lnTo>
                    <a:pt x="793" y="111"/>
                  </a:lnTo>
                  <a:lnTo>
                    <a:pt x="793" y="114"/>
                  </a:lnTo>
                  <a:lnTo>
                    <a:pt x="796" y="114"/>
                  </a:lnTo>
                  <a:lnTo>
                    <a:pt x="796" y="114"/>
                  </a:lnTo>
                  <a:lnTo>
                    <a:pt x="798" y="114"/>
                  </a:lnTo>
                  <a:lnTo>
                    <a:pt x="798" y="114"/>
                  </a:lnTo>
                  <a:lnTo>
                    <a:pt x="798" y="114"/>
                  </a:lnTo>
                  <a:lnTo>
                    <a:pt x="798" y="114"/>
                  </a:lnTo>
                  <a:lnTo>
                    <a:pt x="800" y="114"/>
                  </a:lnTo>
                  <a:lnTo>
                    <a:pt x="800" y="114"/>
                  </a:lnTo>
                  <a:lnTo>
                    <a:pt x="800" y="116"/>
                  </a:lnTo>
                  <a:lnTo>
                    <a:pt x="800" y="116"/>
                  </a:lnTo>
                  <a:lnTo>
                    <a:pt x="803" y="116"/>
                  </a:lnTo>
                  <a:lnTo>
                    <a:pt x="803" y="116"/>
                  </a:lnTo>
                  <a:lnTo>
                    <a:pt x="805" y="116"/>
                  </a:lnTo>
                  <a:lnTo>
                    <a:pt x="805" y="116"/>
                  </a:lnTo>
                  <a:lnTo>
                    <a:pt x="805" y="116"/>
                  </a:lnTo>
                  <a:lnTo>
                    <a:pt x="805" y="116"/>
                  </a:lnTo>
                  <a:lnTo>
                    <a:pt x="805" y="116"/>
                  </a:lnTo>
                  <a:lnTo>
                    <a:pt x="805" y="118"/>
                  </a:lnTo>
                  <a:lnTo>
                    <a:pt x="805" y="118"/>
                  </a:lnTo>
                  <a:lnTo>
                    <a:pt x="808" y="118"/>
                  </a:lnTo>
                  <a:lnTo>
                    <a:pt x="808" y="118"/>
                  </a:lnTo>
                  <a:lnTo>
                    <a:pt x="808" y="121"/>
                  </a:lnTo>
                  <a:lnTo>
                    <a:pt x="808" y="121"/>
                  </a:lnTo>
                  <a:lnTo>
                    <a:pt x="808" y="121"/>
                  </a:lnTo>
                  <a:lnTo>
                    <a:pt x="810" y="121"/>
                  </a:lnTo>
                  <a:lnTo>
                    <a:pt x="810" y="123"/>
                  </a:lnTo>
                  <a:lnTo>
                    <a:pt x="810" y="123"/>
                  </a:lnTo>
                  <a:lnTo>
                    <a:pt x="810" y="123"/>
                  </a:lnTo>
                  <a:lnTo>
                    <a:pt x="812" y="123"/>
                  </a:lnTo>
                  <a:lnTo>
                    <a:pt x="812" y="125"/>
                  </a:lnTo>
                  <a:lnTo>
                    <a:pt x="812" y="125"/>
                  </a:lnTo>
                  <a:lnTo>
                    <a:pt x="812" y="125"/>
                  </a:lnTo>
                  <a:lnTo>
                    <a:pt x="812" y="125"/>
                  </a:lnTo>
                  <a:lnTo>
                    <a:pt x="812" y="128"/>
                  </a:lnTo>
                  <a:lnTo>
                    <a:pt x="812" y="128"/>
                  </a:lnTo>
                  <a:lnTo>
                    <a:pt x="812" y="130"/>
                  </a:lnTo>
                  <a:lnTo>
                    <a:pt x="812" y="130"/>
                  </a:lnTo>
                  <a:lnTo>
                    <a:pt x="812" y="130"/>
                  </a:lnTo>
                  <a:lnTo>
                    <a:pt x="815" y="130"/>
                  </a:lnTo>
                  <a:lnTo>
                    <a:pt x="815" y="133"/>
                  </a:lnTo>
                  <a:lnTo>
                    <a:pt x="815" y="133"/>
                  </a:lnTo>
                  <a:lnTo>
                    <a:pt x="815" y="133"/>
                  </a:lnTo>
                  <a:lnTo>
                    <a:pt x="815" y="130"/>
                  </a:lnTo>
                  <a:lnTo>
                    <a:pt x="817" y="130"/>
                  </a:lnTo>
                  <a:lnTo>
                    <a:pt x="817" y="130"/>
                  </a:lnTo>
                  <a:lnTo>
                    <a:pt x="817" y="133"/>
                  </a:lnTo>
                  <a:lnTo>
                    <a:pt x="819" y="133"/>
                  </a:lnTo>
                  <a:lnTo>
                    <a:pt x="819" y="133"/>
                  </a:lnTo>
                  <a:lnTo>
                    <a:pt x="819" y="133"/>
                  </a:lnTo>
                  <a:lnTo>
                    <a:pt x="819" y="133"/>
                  </a:lnTo>
                  <a:lnTo>
                    <a:pt x="822" y="133"/>
                  </a:lnTo>
                  <a:lnTo>
                    <a:pt x="822" y="133"/>
                  </a:lnTo>
                  <a:lnTo>
                    <a:pt x="822" y="133"/>
                  </a:lnTo>
                  <a:lnTo>
                    <a:pt x="822" y="135"/>
                  </a:lnTo>
                  <a:lnTo>
                    <a:pt x="824" y="135"/>
                  </a:lnTo>
                  <a:lnTo>
                    <a:pt x="824" y="135"/>
                  </a:lnTo>
                  <a:lnTo>
                    <a:pt x="824" y="135"/>
                  </a:lnTo>
                  <a:lnTo>
                    <a:pt x="826" y="135"/>
                  </a:lnTo>
                  <a:lnTo>
                    <a:pt x="826" y="135"/>
                  </a:lnTo>
                  <a:lnTo>
                    <a:pt x="826" y="135"/>
                  </a:lnTo>
                  <a:lnTo>
                    <a:pt x="829" y="135"/>
                  </a:lnTo>
                  <a:lnTo>
                    <a:pt x="829" y="135"/>
                  </a:lnTo>
                  <a:lnTo>
                    <a:pt x="829" y="135"/>
                  </a:lnTo>
                  <a:lnTo>
                    <a:pt x="829" y="137"/>
                  </a:lnTo>
                  <a:lnTo>
                    <a:pt x="829" y="137"/>
                  </a:lnTo>
                  <a:lnTo>
                    <a:pt x="829" y="137"/>
                  </a:lnTo>
                  <a:lnTo>
                    <a:pt x="829" y="140"/>
                  </a:lnTo>
                  <a:lnTo>
                    <a:pt x="829" y="140"/>
                  </a:lnTo>
                  <a:lnTo>
                    <a:pt x="829" y="140"/>
                  </a:lnTo>
                  <a:lnTo>
                    <a:pt x="829" y="140"/>
                  </a:lnTo>
                  <a:lnTo>
                    <a:pt x="831" y="140"/>
                  </a:lnTo>
                  <a:lnTo>
                    <a:pt x="831" y="142"/>
                  </a:lnTo>
                  <a:lnTo>
                    <a:pt x="831" y="142"/>
                  </a:lnTo>
                  <a:lnTo>
                    <a:pt x="831" y="142"/>
                  </a:lnTo>
                  <a:lnTo>
                    <a:pt x="831" y="144"/>
                  </a:lnTo>
                  <a:lnTo>
                    <a:pt x="834" y="144"/>
                  </a:lnTo>
                  <a:lnTo>
                    <a:pt x="834" y="144"/>
                  </a:lnTo>
                  <a:lnTo>
                    <a:pt x="834" y="144"/>
                  </a:lnTo>
                  <a:lnTo>
                    <a:pt x="834" y="147"/>
                  </a:lnTo>
                  <a:lnTo>
                    <a:pt x="834" y="147"/>
                  </a:lnTo>
                  <a:lnTo>
                    <a:pt x="834" y="147"/>
                  </a:lnTo>
                  <a:lnTo>
                    <a:pt x="834" y="147"/>
                  </a:lnTo>
                  <a:lnTo>
                    <a:pt x="836" y="147"/>
                  </a:lnTo>
                  <a:lnTo>
                    <a:pt x="836" y="147"/>
                  </a:lnTo>
                  <a:lnTo>
                    <a:pt x="838" y="147"/>
                  </a:lnTo>
                  <a:lnTo>
                    <a:pt x="838" y="147"/>
                  </a:lnTo>
                  <a:lnTo>
                    <a:pt x="838" y="147"/>
                  </a:lnTo>
                  <a:lnTo>
                    <a:pt x="841" y="147"/>
                  </a:lnTo>
                  <a:lnTo>
                    <a:pt x="841" y="147"/>
                  </a:lnTo>
                  <a:lnTo>
                    <a:pt x="841" y="147"/>
                  </a:lnTo>
                  <a:lnTo>
                    <a:pt x="843" y="147"/>
                  </a:lnTo>
                  <a:lnTo>
                    <a:pt x="843" y="149"/>
                  </a:lnTo>
                  <a:lnTo>
                    <a:pt x="843" y="149"/>
                  </a:lnTo>
                  <a:lnTo>
                    <a:pt x="843" y="147"/>
                  </a:lnTo>
                  <a:lnTo>
                    <a:pt x="845" y="147"/>
                  </a:lnTo>
                  <a:lnTo>
                    <a:pt x="845" y="147"/>
                  </a:lnTo>
                  <a:lnTo>
                    <a:pt x="845" y="149"/>
                  </a:lnTo>
                  <a:lnTo>
                    <a:pt x="845" y="149"/>
                  </a:lnTo>
                  <a:lnTo>
                    <a:pt x="848" y="149"/>
                  </a:lnTo>
                  <a:lnTo>
                    <a:pt x="848" y="149"/>
                  </a:lnTo>
                  <a:lnTo>
                    <a:pt x="848" y="149"/>
                  </a:lnTo>
                  <a:lnTo>
                    <a:pt x="848" y="149"/>
                  </a:lnTo>
                  <a:lnTo>
                    <a:pt x="850" y="149"/>
                  </a:lnTo>
                  <a:lnTo>
                    <a:pt x="850" y="149"/>
                  </a:lnTo>
                  <a:lnTo>
                    <a:pt x="853" y="149"/>
                  </a:lnTo>
                  <a:lnTo>
                    <a:pt x="853" y="149"/>
                  </a:lnTo>
                  <a:lnTo>
                    <a:pt x="853" y="152"/>
                  </a:lnTo>
                  <a:lnTo>
                    <a:pt x="853" y="152"/>
                  </a:lnTo>
                  <a:lnTo>
                    <a:pt x="855" y="152"/>
                  </a:lnTo>
                  <a:lnTo>
                    <a:pt x="855" y="149"/>
                  </a:lnTo>
                  <a:lnTo>
                    <a:pt x="855" y="149"/>
                  </a:lnTo>
                  <a:lnTo>
                    <a:pt x="855" y="149"/>
                  </a:lnTo>
                  <a:lnTo>
                    <a:pt x="855" y="147"/>
                  </a:lnTo>
                  <a:lnTo>
                    <a:pt x="855" y="147"/>
                  </a:lnTo>
                  <a:lnTo>
                    <a:pt x="857" y="147"/>
                  </a:lnTo>
                  <a:lnTo>
                    <a:pt x="857" y="147"/>
                  </a:lnTo>
                  <a:lnTo>
                    <a:pt x="857" y="147"/>
                  </a:lnTo>
                  <a:lnTo>
                    <a:pt x="860" y="147"/>
                  </a:lnTo>
                  <a:lnTo>
                    <a:pt x="860" y="144"/>
                  </a:lnTo>
                  <a:lnTo>
                    <a:pt x="860" y="144"/>
                  </a:lnTo>
                  <a:lnTo>
                    <a:pt x="860" y="144"/>
                  </a:lnTo>
                  <a:lnTo>
                    <a:pt x="860" y="144"/>
                  </a:lnTo>
                  <a:lnTo>
                    <a:pt x="862" y="144"/>
                  </a:lnTo>
                  <a:lnTo>
                    <a:pt x="862" y="144"/>
                  </a:lnTo>
                  <a:lnTo>
                    <a:pt x="862" y="144"/>
                  </a:lnTo>
                  <a:lnTo>
                    <a:pt x="862" y="144"/>
                  </a:lnTo>
                  <a:lnTo>
                    <a:pt x="862" y="142"/>
                  </a:lnTo>
                  <a:lnTo>
                    <a:pt x="864" y="142"/>
                  </a:lnTo>
                  <a:lnTo>
                    <a:pt x="864" y="142"/>
                  </a:lnTo>
                  <a:lnTo>
                    <a:pt x="867" y="142"/>
                  </a:lnTo>
                  <a:lnTo>
                    <a:pt x="867" y="142"/>
                  </a:lnTo>
                  <a:lnTo>
                    <a:pt x="867" y="144"/>
                  </a:lnTo>
                  <a:lnTo>
                    <a:pt x="867" y="144"/>
                  </a:lnTo>
                  <a:lnTo>
                    <a:pt x="867" y="144"/>
                  </a:lnTo>
                  <a:lnTo>
                    <a:pt x="867" y="144"/>
                  </a:lnTo>
                  <a:lnTo>
                    <a:pt x="864" y="144"/>
                  </a:lnTo>
                  <a:lnTo>
                    <a:pt x="864" y="144"/>
                  </a:lnTo>
                  <a:lnTo>
                    <a:pt x="862" y="144"/>
                  </a:lnTo>
                  <a:lnTo>
                    <a:pt x="862" y="147"/>
                  </a:lnTo>
                  <a:lnTo>
                    <a:pt x="862" y="147"/>
                  </a:lnTo>
                  <a:lnTo>
                    <a:pt x="864" y="147"/>
                  </a:lnTo>
                  <a:lnTo>
                    <a:pt x="864" y="147"/>
                  </a:lnTo>
                  <a:lnTo>
                    <a:pt x="867" y="147"/>
                  </a:lnTo>
                  <a:lnTo>
                    <a:pt x="867" y="149"/>
                  </a:lnTo>
                  <a:lnTo>
                    <a:pt x="867" y="149"/>
                  </a:lnTo>
                  <a:lnTo>
                    <a:pt x="867" y="149"/>
                  </a:lnTo>
                  <a:lnTo>
                    <a:pt x="867" y="149"/>
                  </a:lnTo>
                  <a:lnTo>
                    <a:pt x="867" y="152"/>
                  </a:lnTo>
                  <a:lnTo>
                    <a:pt x="867" y="152"/>
                  </a:lnTo>
                  <a:lnTo>
                    <a:pt x="869" y="152"/>
                  </a:lnTo>
                  <a:lnTo>
                    <a:pt x="869" y="152"/>
                  </a:lnTo>
                  <a:lnTo>
                    <a:pt x="869" y="154"/>
                  </a:lnTo>
                  <a:lnTo>
                    <a:pt x="869" y="154"/>
                  </a:lnTo>
                  <a:lnTo>
                    <a:pt x="871" y="154"/>
                  </a:lnTo>
                  <a:lnTo>
                    <a:pt x="871" y="156"/>
                  </a:lnTo>
                  <a:lnTo>
                    <a:pt x="871" y="156"/>
                  </a:lnTo>
                  <a:lnTo>
                    <a:pt x="871" y="156"/>
                  </a:lnTo>
                  <a:lnTo>
                    <a:pt x="871" y="156"/>
                  </a:lnTo>
                  <a:lnTo>
                    <a:pt x="874" y="156"/>
                  </a:lnTo>
                  <a:lnTo>
                    <a:pt x="874" y="156"/>
                  </a:lnTo>
                  <a:lnTo>
                    <a:pt x="874" y="156"/>
                  </a:lnTo>
                  <a:lnTo>
                    <a:pt x="876" y="156"/>
                  </a:lnTo>
                  <a:lnTo>
                    <a:pt x="876" y="156"/>
                  </a:lnTo>
                  <a:lnTo>
                    <a:pt x="876" y="156"/>
                  </a:lnTo>
                  <a:lnTo>
                    <a:pt x="879" y="156"/>
                  </a:lnTo>
                  <a:lnTo>
                    <a:pt x="879" y="159"/>
                  </a:lnTo>
                  <a:lnTo>
                    <a:pt x="879" y="159"/>
                  </a:lnTo>
                  <a:lnTo>
                    <a:pt x="876" y="159"/>
                  </a:lnTo>
                  <a:lnTo>
                    <a:pt x="876" y="159"/>
                  </a:lnTo>
                  <a:lnTo>
                    <a:pt x="874" y="159"/>
                  </a:lnTo>
                  <a:lnTo>
                    <a:pt x="874" y="159"/>
                  </a:lnTo>
                  <a:lnTo>
                    <a:pt x="874" y="159"/>
                  </a:lnTo>
                  <a:lnTo>
                    <a:pt x="874" y="159"/>
                  </a:lnTo>
                  <a:lnTo>
                    <a:pt x="874" y="159"/>
                  </a:lnTo>
                  <a:lnTo>
                    <a:pt x="871" y="159"/>
                  </a:lnTo>
                  <a:lnTo>
                    <a:pt x="871" y="159"/>
                  </a:lnTo>
                  <a:lnTo>
                    <a:pt x="871" y="161"/>
                  </a:lnTo>
                  <a:lnTo>
                    <a:pt x="871" y="161"/>
                  </a:lnTo>
                  <a:lnTo>
                    <a:pt x="869" y="161"/>
                  </a:lnTo>
                  <a:lnTo>
                    <a:pt x="869" y="159"/>
                  </a:lnTo>
                  <a:lnTo>
                    <a:pt x="869" y="159"/>
                  </a:lnTo>
                  <a:lnTo>
                    <a:pt x="869" y="161"/>
                  </a:lnTo>
                  <a:lnTo>
                    <a:pt x="867" y="161"/>
                  </a:lnTo>
                  <a:lnTo>
                    <a:pt x="867" y="161"/>
                  </a:lnTo>
                  <a:lnTo>
                    <a:pt x="867" y="161"/>
                  </a:lnTo>
                  <a:lnTo>
                    <a:pt x="867" y="161"/>
                  </a:lnTo>
                  <a:lnTo>
                    <a:pt x="867" y="163"/>
                  </a:lnTo>
                  <a:lnTo>
                    <a:pt x="864" y="163"/>
                  </a:lnTo>
                  <a:lnTo>
                    <a:pt x="864" y="163"/>
                  </a:lnTo>
                  <a:lnTo>
                    <a:pt x="864" y="166"/>
                  </a:lnTo>
                  <a:lnTo>
                    <a:pt x="867" y="166"/>
                  </a:lnTo>
                  <a:lnTo>
                    <a:pt x="867" y="166"/>
                  </a:lnTo>
                  <a:lnTo>
                    <a:pt x="867" y="166"/>
                  </a:lnTo>
                  <a:lnTo>
                    <a:pt x="867" y="166"/>
                  </a:lnTo>
                  <a:lnTo>
                    <a:pt x="867" y="168"/>
                  </a:lnTo>
                  <a:lnTo>
                    <a:pt x="867" y="168"/>
                  </a:lnTo>
                  <a:lnTo>
                    <a:pt x="867" y="168"/>
                  </a:lnTo>
                  <a:lnTo>
                    <a:pt x="867" y="170"/>
                  </a:lnTo>
                  <a:lnTo>
                    <a:pt x="867" y="170"/>
                  </a:lnTo>
                  <a:lnTo>
                    <a:pt x="864" y="170"/>
                  </a:lnTo>
                  <a:lnTo>
                    <a:pt x="864" y="170"/>
                  </a:lnTo>
                  <a:lnTo>
                    <a:pt x="864" y="173"/>
                  </a:lnTo>
                  <a:lnTo>
                    <a:pt x="862" y="173"/>
                  </a:lnTo>
                  <a:lnTo>
                    <a:pt x="862" y="173"/>
                  </a:lnTo>
                  <a:lnTo>
                    <a:pt x="862" y="173"/>
                  </a:lnTo>
                  <a:lnTo>
                    <a:pt x="862" y="175"/>
                  </a:lnTo>
                  <a:lnTo>
                    <a:pt x="862" y="175"/>
                  </a:lnTo>
                  <a:lnTo>
                    <a:pt x="860" y="175"/>
                  </a:lnTo>
                  <a:lnTo>
                    <a:pt x="860" y="175"/>
                  </a:lnTo>
                  <a:lnTo>
                    <a:pt x="860" y="175"/>
                  </a:lnTo>
                  <a:lnTo>
                    <a:pt x="860" y="175"/>
                  </a:lnTo>
                  <a:lnTo>
                    <a:pt x="857" y="175"/>
                  </a:lnTo>
                  <a:lnTo>
                    <a:pt x="857" y="175"/>
                  </a:lnTo>
                  <a:lnTo>
                    <a:pt x="855" y="175"/>
                  </a:lnTo>
                  <a:lnTo>
                    <a:pt x="855" y="175"/>
                  </a:lnTo>
                  <a:lnTo>
                    <a:pt x="855" y="175"/>
                  </a:lnTo>
                  <a:lnTo>
                    <a:pt x="855" y="175"/>
                  </a:lnTo>
                  <a:lnTo>
                    <a:pt x="855" y="178"/>
                  </a:lnTo>
                  <a:lnTo>
                    <a:pt x="853" y="178"/>
                  </a:lnTo>
                  <a:lnTo>
                    <a:pt x="853" y="175"/>
                  </a:lnTo>
                  <a:lnTo>
                    <a:pt x="853" y="175"/>
                  </a:lnTo>
                  <a:lnTo>
                    <a:pt x="853" y="175"/>
                  </a:lnTo>
                  <a:lnTo>
                    <a:pt x="850" y="175"/>
                  </a:lnTo>
                  <a:lnTo>
                    <a:pt x="850" y="175"/>
                  </a:lnTo>
                  <a:lnTo>
                    <a:pt x="848" y="175"/>
                  </a:lnTo>
                  <a:lnTo>
                    <a:pt x="848" y="178"/>
                  </a:lnTo>
                  <a:lnTo>
                    <a:pt x="848" y="178"/>
                  </a:lnTo>
                  <a:lnTo>
                    <a:pt x="848" y="178"/>
                  </a:lnTo>
                  <a:lnTo>
                    <a:pt x="845" y="178"/>
                  </a:lnTo>
                  <a:lnTo>
                    <a:pt x="845" y="178"/>
                  </a:lnTo>
                  <a:lnTo>
                    <a:pt x="845" y="178"/>
                  </a:lnTo>
                  <a:lnTo>
                    <a:pt x="845" y="178"/>
                  </a:lnTo>
                  <a:lnTo>
                    <a:pt x="843" y="178"/>
                  </a:lnTo>
                  <a:lnTo>
                    <a:pt x="843" y="180"/>
                  </a:lnTo>
                  <a:lnTo>
                    <a:pt x="843" y="180"/>
                  </a:lnTo>
                  <a:lnTo>
                    <a:pt x="843" y="180"/>
                  </a:lnTo>
                  <a:lnTo>
                    <a:pt x="843" y="182"/>
                  </a:lnTo>
                  <a:lnTo>
                    <a:pt x="843" y="182"/>
                  </a:lnTo>
                  <a:lnTo>
                    <a:pt x="841" y="182"/>
                  </a:lnTo>
                  <a:lnTo>
                    <a:pt x="841" y="185"/>
                  </a:lnTo>
                  <a:lnTo>
                    <a:pt x="841" y="185"/>
                  </a:lnTo>
                  <a:lnTo>
                    <a:pt x="841" y="185"/>
                  </a:lnTo>
                  <a:lnTo>
                    <a:pt x="841" y="185"/>
                  </a:lnTo>
                  <a:lnTo>
                    <a:pt x="841" y="187"/>
                  </a:lnTo>
                  <a:lnTo>
                    <a:pt x="841" y="187"/>
                  </a:lnTo>
                  <a:lnTo>
                    <a:pt x="841" y="187"/>
                  </a:lnTo>
                  <a:lnTo>
                    <a:pt x="841" y="189"/>
                  </a:lnTo>
                  <a:lnTo>
                    <a:pt x="841" y="189"/>
                  </a:lnTo>
                  <a:lnTo>
                    <a:pt x="841" y="192"/>
                  </a:lnTo>
                  <a:lnTo>
                    <a:pt x="841" y="192"/>
                  </a:lnTo>
                  <a:lnTo>
                    <a:pt x="841" y="192"/>
                  </a:lnTo>
                  <a:lnTo>
                    <a:pt x="841" y="194"/>
                  </a:lnTo>
                  <a:lnTo>
                    <a:pt x="841" y="194"/>
                  </a:lnTo>
                  <a:lnTo>
                    <a:pt x="841" y="194"/>
                  </a:lnTo>
                  <a:lnTo>
                    <a:pt x="841" y="197"/>
                  </a:lnTo>
                  <a:lnTo>
                    <a:pt x="841" y="197"/>
                  </a:lnTo>
                  <a:lnTo>
                    <a:pt x="841" y="197"/>
                  </a:lnTo>
                  <a:lnTo>
                    <a:pt x="841" y="199"/>
                  </a:lnTo>
                  <a:lnTo>
                    <a:pt x="841" y="199"/>
                  </a:lnTo>
                  <a:lnTo>
                    <a:pt x="841" y="201"/>
                  </a:lnTo>
                  <a:lnTo>
                    <a:pt x="841" y="201"/>
                  </a:lnTo>
                  <a:lnTo>
                    <a:pt x="843" y="201"/>
                  </a:lnTo>
                  <a:lnTo>
                    <a:pt x="843" y="204"/>
                  </a:lnTo>
                  <a:lnTo>
                    <a:pt x="843" y="204"/>
                  </a:lnTo>
                  <a:lnTo>
                    <a:pt x="843" y="204"/>
                  </a:lnTo>
                  <a:lnTo>
                    <a:pt x="843" y="204"/>
                  </a:lnTo>
                  <a:lnTo>
                    <a:pt x="843" y="206"/>
                  </a:lnTo>
                  <a:lnTo>
                    <a:pt x="843" y="206"/>
                  </a:lnTo>
                  <a:lnTo>
                    <a:pt x="843" y="208"/>
                  </a:lnTo>
                  <a:lnTo>
                    <a:pt x="843" y="208"/>
                  </a:lnTo>
                  <a:lnTo>
                    <a:pt x="841" y="208"/>
                  </a:lnTo>
                  <a:lnTo>
                    <a:pt x="841" y="208"/>
                  </a:lnTo>
                  <a:lnTo>
                    <a:pt x="841" y="208"/>
                  </a:lnTo>
                  <a:lnTo>
                    <a:pt x="841" y="211"/>
                  </a:lnTo>
                  <a:lnTo>
                    <a:pt x="841" y="211"/>
                  </a:lnTo>
                  <a:lnTo>
                    <a:pt x="841" y="211"/>
                  </a:lnTo>
                  <a:lnTo>
                    <a:pt x="838" y="211"/>
                  </a:lnTo>
                  <a:lnTo>
                    <a:pt x="838" y="211"/>
                  </a:lnTo>
                  <a:lnTo>
                    <a:pt x="838" y="211"/>
                  </a:lnTo>
                  <a:lnTo>
                    <a:pt x="838" y="213"/>
                  </a:lnTo>
                  <a:lnTo>
                    <a:pt x="836" y="213"/>
                  </a:lnTo>
                  <a:lnTo>
                    <a:pt x="836" y="213"/>
                  </a:lnTo>
                  <a:lnTo>
                    <a:pt x="834" y="213"/>
                  </a:lnTo>
                  <a:lnTo>
                    <a:pt x="834" y="213"/>
                  </a:lnTo>
                  <a:lnTo>
                    <a:pt x="834" y="213"/>
                  </a:lnTo>
                  <a:lnTo>
                    <a:pt x="834" y="213"/>
                  </a:lnTo>
                  <a:lnTo>
                    <a:pt x="831" y="213"/>
                  </a:lnTo>
                  <a:lnTo>
                    <a:pt x="831" y="213"/>
                  </a:lnTo>
                  <a:lnTo>
                    <a:pt x="831" y="215"/>
                  </a:lnTo>
                  <a:lnTo>
                    <a:pt x="829" y="215"/>
                  </a:lnTo>
                  <a:lnTo>
                    <a:pt x="829" y="215"/>
                  </a:lnTo>
                  <a:lnTo>
                    <a:pt x="829" y="215"/>
                  </a:lnTo>
                  <a:lnTo>
                    <a:pt x="829" y="215"/>
                  </a:lnTo>
                  <a:lnTo>
                    <a:pt x="826" y="215"/>
                  </a:lnTo>
                  <a:lnTo>
                    <a:pt x="826" y="215"/>
                  </a:lnTo>
                  <a:lnTo>
                    <a:pt x="826" y="215"/>
                  </a:lnTo>
                  <a:lnTo>
                    <a:pt x="826" y="215"/>
                  </a:lnTo>
                  <a:lnTo>
                    <a:pt x="826" y="218"/>
                  </a:lnTo>
                  <a:lnTo>
                    <a:pt x="824" y="218"/>
                  </a:lnTo>
                  <a:lnTo>
                    <a:pt x="824" y="218"/>
                  </a:lnTo>
                  <a:lnTo>
                    <a:pt x="822" y="218"/>
                  </a:lnTo>
                  <a:lnTo>
                    <a:pt x="822" y="218"/>
                  </a:lnTo>
                  <a:lnTo>
                    <a:pt x="822" y="215"/>
                  </a:lnTo>
                  <a:lnTo>
                    <a:pt x="822" y="215"/>
                  </a:lnTo>
                  <a:lnTo>
                    <a:pt x="822" y="215"/>
                  </a:lnTo>
                  <a:lnTo>
                    <a:pt x="822" y="215"/>
                  </a:lnTo>
                  <a:lnTo>
                    <a:pt x="822" y="215"/>
                  </a:lnTo>
                  <a:lnTo>
                    <a:pt x="822" y="213"/>
                  </a:lnTo>
                  <a:lnTo>
                    <a:pt x="822" y="213"/>
                  </a:lnTo>
                  <a:lnTo>
                    <a:pt x="819" y="213"/>
                  </a:lnTo>
                  <a:lnTo>
                    <a:pt x="819" y="213"/>
                  </a:lnTo>
                  <a:lnTo>
                    <a:pt x="819" y="213"/>
                  </a:lnTo>
                  <a:lnTo>
                    <a:pt x="817" y="213"/>
                  </a:lnTo>
                  <a:lnTo>
                    <a:pt x="817" y="213"/>
                  </a:lnTo>
                  <a:lnTo>
                    <a:pt x="815" y="213"/>
                  </a:lnTo>
                  <a:lnTo>
                    <a:pt x="815" y="213"/>
                  </a:lnTo>
                  <a:lnTo>
                    <a:pt x="815" y="213"/>
                  </a:lnTo>
                  <a:lnTo>
                    <a:pt x="812" y="213"/>
                  </a:lnTo>
                  <a:lnTo>
                    <a:pt x="812" y="213"/>
                  </a:lnTo>
                  <a:lnTo>
                    <a:pt x="812" y="213"/>
                  </a:lnTo>
                  <a:lnTo>
                    <a:pt x="810" y="213"/>
                  </a:lnTo>
                  <a:lnTo>
                    <a:pt x="810" y="213"/>
                  </a:lnTo>
                  <a:lnTo>
                    <a:pt x="810" y="215"/>
                  </a:lnTo>
                  <a:lnTo>
                    <a:pt x="808" y="215"/>
                  </a:lnTo>
                  <a:lnTo>
                    <a:pt x="808" y="215"/>
                  </a:lnTo>
                  <a:lnTo>
                    <a:pt x="808" y="215"/>
                  </a:lnTo>
                  <a:lnTo>
                    <a:pt x="808" y="213"/>
                  </a:lnTo>
                  <a:lnTo>
                    <a:pt x="805" y="213"/>
                  </a:lnTo>
                  <a:lnTo>
                    <a:pt x="805" y="213"/>
                  </a:lnTo>
                  <a:lnTo>
                    <a:pt x="805" y="213"/>
                  </a:lnTo>
                  <a:lnTo>
                    <a:pt x="803" y="213"/>
                  </a:lnTo>
                  <a:lnTo>
                    <a:pt x="803" y="213"/>
                  </a:lnTo>
                  <a:lnTo>
                    <a:pt x="803" y="213"/>
                  </a:lnTo>
                  <a:lnTo>
                    <a:pt x="800" y="213"/>
                  </a:lnTo>
                  <a:lnTo>
                    <a:pt x="800" y="213"/>
                  </a:lnTo>
                  <a:lnTo>
                    <a:pt x="800" y="213"/>
                  </a:lnTo>
                  <a:lnTo>
                    <a:pt x="798" y="213"/>
                  </a:lnTo>
                  <a:lnTo>
                    <a:pt x="798" y="213"/>
                  </a:lnTo>
                  <a:lnTo>
                    <a:pt x="798" y="211"/>
                  </a:lnTo>
                  <a:lnTo>
                    <a:pt x="798" y="211"/>
                  </a:lnTo>
                  <a:lnTo>
                    <a:pt x="796" y="211"/>
                  </a:lnTo>
                  <a:lnTo>
                    <a:pt x="796" y="211"/>
                  </a:lnTo>
                  <a:lnTo>
                    <a:pt x="796" y="211"/>
                  </a:lnTo>
                  <a:lnTo>
                    <a:pt x="793" y="211"/>
                  </a:lnTo>
                  <a:lnTo>
                    <a:pt x="793" y="211"/>
                  </a:lnTo>
                  <a:lnTo>
                    <a:pt x="793" y="208"/>
                  </a:lnTo>
                  <a:lnTo>
                    <a:pt x="793" y="208"/>
                  </a:lnTo>
                  <a:lnTo>
                    <a:pt x="791" y="208"/>
                  </a:lnTo>
                  <a:lnTo>
                    <a:pt x="791" y="208"/>
                  </a:lnTo>
                  <a:lnTo>
                    <a:pt x="789" y="208"/>
                  </a:lnTo>
                  <a:lnTo>
                    <a:pt x="789" y="208"/>
                  </a:lnTo>
                  <a:lnTo>
                    <a:pt x="789" y="208"/>
                  </a:lnTo>
                  <a:lnTo>
                    <a:pt x="789" y="208"/>
                  </a:lnTo>
                  <a:lnTo>
                    <a:pt x="786" y="208"/>
                  </a:lnTo>
                  <a:lnTo>
                    <a:pt x="786" y="208"/>
                  </a:lnTo>
                  <a:lnTo>
                    <a:pt x="786" y="208"/>
                  </a:lnTo>
                  <a:lnTo>
                    <a:pt x="786" y="208"/>
                  </a:lnTo>
                  <a:lnTo>
                    <a:pt x="786" y="211"/>
                  </a:lnTo>
                  <a:lnTo>
                    <a:pt x="786" y="211"/>
                  </a:lnTo>
                  <a:lnTo>
                    <a:pt x="786" y="213"/>
                  </a:lnTo>
                  <a:lnTo>
                    <a:pt x="784" y="213"/>
                  </a:lnTo>
                  <a:lnTo>
                    <a:pt x="784" y="213"/>
                  </a:lnTo>
                  <a:lnTo>
                    <a:pt x="784" y="213"/>
                  </a:lnTo>
                  <a:lnTo>
                    <a:pt x="784" y="215"/>
                  </a:lnTo>
                  <a:lnTo>
                    <a:pt x="784" y="215"/>
                  </a:lnTo>
                  <a:lnTo>
                    <a:pt x="784" y="215"/>
                  </a:lnTo>
                  <a:lnTo>
                    <a:pt x="782" y="215"/>
                  </a:lnTo>
                  <a:lnTo>
                    <a:pt x="782" y="218"/>
                  </a:lnTo>
                  <a:lnTo>
                    <a:pt x="782" y="218"/>
                  </a:lnTo>
                  <a:lnTo>
                    <a:pt x="782" y="218"/>
                  </a:lnTo>
                  <a:lnTo>
                    <a:pt x="782" y="220"/>
                  </a:lnTo>
                  <a:lnTo>
                    <a:pt x="782" y="220"/>
                  </a:lnTo>
                  <a:lnTo>
                    <a:pt x="782" y="220"/>
                  </a:lnTo>
                  <a:lnTo>
                    <a:pt x="782" y="223"/>
                  </a:lnTo>
                  <a:lnTo>
                    <a:pt x="782" y="223"/>
                  </a:lnTo>
                  <a:lnTo>
                    <a:pt x="779" y="223"/>
                  </a:lnTo>
                  <a:lnTo>
                    <a:pt x="779" y="225"/>
                  </a:lnTo>
                  <a:lnTo>
                    <a:pt x="779" y="225"/>
                  </a:lnTo>
                  <a:lnTo>
                    <a:pt x="779" y="225"/>
                  </a:lnTo>
                  <a:lnTo>
                    <a:pt x="779" y="225"/>
                  </a:lnTo>
                  <a:lnTo>
                    <a:pt x="779" y="227"/>
                  </a:lnTo>
                  <a:lnTo>
                    <a:pt x="779" y="227"/>
                  </a:lnTo>
                  <a:lnTo>
                    <a:pt x="779" y="227"/>
                  </a:lnTo>
                  <a:lnTo>
                    <a:pt x="779" y="230"/>
                  </a:lnTo>
                  <a:lnTo>
                    <a:pt x="777" y="230"/>
                  </a:lnTo>
                  <a:lnTo>
                    <a:pt x="777" y="230"/>
                  </a:lnTo>
                  <a:lnTo>
                    <a:pt x="777" y="230"/>
                  </a:lnTo>
                  <a:lnTo>
                    <a:pt x="777" y="232"/>
                  </a:lnTo>
                  <a:lnTo>
                    <a:pt x="777" y="232"/>
                  </a:lnTo>
                  <a:lnTo>
                    <a:pt x="774" y="232"/>
                  </a:lnTo>
                  <a:lnTo>
                    <a:pt x="774" y="234"/>
                  </a:lnTo>
                  <a:lnTo>
                    <a:pt x="774" y="234"/>
                  </a:lnTo>
                  <a:lnTo>
                    <a:pt x="774" y="234"/>
                  </a:lnTo>
                  <a:lnTo>
                    <a:pt x="774" y="234"/>
                  </a:lnTo>
                  <a:lnTo>
                    <a:pt x="774" y="237"/>
                  </a:lnTo>
                  <a:lnTo>
                    <a:pt x="774" y="237"/>
                  </a:lnTo>
                  <a:lnTo>
                    <a:pt x="774" y="239"/>
                  </a:lnTo>
                  <a:lnTo>
                    <a:pt x="774" y="239"/>
                  </a:lnTo>
                  <a:lnTo>
                    <a:pt x="774" y="239"/>
                  </a:lnTo>
                  <a:lnTo>
                    <a:pt x="774" y="242"/>
                  </a:lnTo>
                  <a:lnTo>
                    <a:pt x="774" y="242"/>
                  </a:lnTo>
                  <a:lnTo>
                    <a:pt x="772" y="242"/>
                  </a:lnTo>
                  <a:lnTo>
                    <a:pt x="772" y="244"/>
                  </a:lnTo>
                  <a:lnTo>
                    <a:pt x="772" y="244"/>
                  </a:lnTo>
                  <a:lnTo>
                    <a:pt x="772" y="244"/>
                  </a:lnTo>
                  <a:lnTo>
                    <a:pt x="772" y="244"/>
                  </a:lnTo>
                  <a:lnTo>
                    <a:pt x="772" y="244"/>
                  </a:lnTo>
                  <a:lnTo>
                    <a:pt x="772" y="246"/>
                  </a:lnTo>
                  <a:lnTo>
                    <a:pt x="772" y="246"/>
                  </a:lnTo>
                  <a:lnTo>
                    <a:pt x="770" y="246"/>
                  </a:lnTo>
                  <a:lnTo>
                    <a:pt x="770" y="249"/>
                  </a:lnTo>
                  <a:lnTo>
                    <a:pt x="770" y="249"/>
                  </a:lnTo>
                  <a:lnTo>
                    <a:pt x="770" y="251"/>
                  </a:lnTo>
                  <a:lnTo>
                    <a:pt x="772" y="251"/>
                  </a:lnTo>
                  <a:lnTo>
                    <a:pt x="772" y="251"/>
                  </a:lnTo>
                  <a:lnTo>
                    <a:pt x="772" y="251"/>
                  </a:lnTo>
                  <a:lnTo>
                    <a:pt x="772" y="251"/>
                  </a:lnTo>
                  <a:lnTo>
                    <a:pt x="772" y="253"/>
                  </a:lnTo>
                  <a:lnTo>
                    <a:pt x="774" y="253"/>
                  </a:lnTo>
                  <a:lnTo>
                    <a:pt x="774" y="253"/>
                  </a:lnTo>
                  <a:lnTo>
                    <a:pt x="774" y="253"/>
                  </a:lnTo>
                  <a:lnTo>
                    <a:pt x="777" y="253"/>
                  </a:lnTo>
                  <a:lnTo>
                    <a:pt x="777" y="253"/>
                  </a:lnTo>
                  <a:lnTo>
                    <a:pt x="777" y="253"/>
                  </a:lnTo>
                  <a:lnTo>
                    <a:pt x="777" y="253"/>
                  </a:lnTo>
                  <a:lnTo>
                    <a:pt x="777" y="256"/>
                  </a:lnTo>
                  <a:lnTo>
                    <a:pt x="777" y="256"/>
                  </a:lnTo>
                  <a:lnTo>
                    <a:pt x="777" y="256"/>
                  </a:lnTo>
                  <a:lnTo>
                    <a:pt x="777" y="258"/>
                  </a:lnTo>
                  <a:lnTo>
                    <a:pt x="777" y="258"/>
                  </a:lnTo>
                  <a:lnTo>
                    <a:pt x="774" y="258"/>
                  </a:lnTo>
                  <a:lnTo>
                    <a:pt x="774" y="261"/>
                  </a:lnTo>
                  <a:lnTo>
                    <a:pt x="774" y="261"/>
                  </a:lnTo>
                  <a:lnTo>
                    <a:pt x="774" y="261"/>
                  </a:lnTo>
                  <a:lnTo>
                    <a:pt x="774" y="261"/>
                  </a:lnTo>
                  <a:lnTo>
                    <a:pt x="772" y="261"/>
                  </a:lnTo>
                  <a:lnTo>
                    <a:pt x="772" y="261"/>
                  </a:lnTo>
                  <a:lnTo>
                    <a:pt x="772" y="261"/>
                  </a:lnTo>
                  <a:lnTo>
                    <a:pt x="772" y="258"/>
                  </a:lnTo>
                  <a:lnTo>
                    <a:pt x="772" y="258"/>
                  </a:lnTo>
                  <a:lnTo>
                    <a:pt x="770" y="258"/>
                  </a:lnTo>
                  <a:lnTo>
                    <a:pt x="770" y="258"/>
                  </a:lnTo>
                  <a:lnTo>
                    <a:pt x="770" y="258"/>
                  </a:lnTo>
                  <a:lnTo>
                    <a:pt x="767" y="258"/>
                  </a:lnTo>
                  <a:lnTo>
                    <a:pt x="767" y="258"/>
                  </a:lnTo>
                  <a:lnTo>
                    <a:pt x="767" y="258"/>
                  </a:lnTo>
                  <a:lnTo>
                    <a:pt x="767" y="258"/>
                  </a:lnTo>
                  <a:lnTo>
                    <a:pt x="765" y="258"/>
                  </a:lnTo>
                  <a:lnTo>
                    <a:pt x="765" y="261"/>
                  </a:lnTo>
                  <a:lnTo>
                    <a:pt x="765" y="261"/>
                  </a:lnTo>
                  <a:lnTo>
                    <a:pt x="765" y="261"/>
                  </a:lnTo>
                  <a:lnTo>
                    <a:pt x="763" y="261"/>
                  </a:lnTo>
                  <a:lnTo>
                    <a:pt x="763" y="261"/>
                  </a:lnTo>
                  <a:lnTo>
                    <a:pt x="763" y="258"/>
                  </a:lnTo>
                  <a:lnTo>
                    <a:pt x="760" y="258"/>
                  </a:lnTo>
                  <a:lnTo>
                    <a:pt x="760" y="258"/>
                  </a:lnTo>
                  <a:lnTo>
                    <a:pt x="760" y="258"/>
                  </a:lnTo>
                  <a:lnTo>
                    <a:pt x="760" y="258"/>
                  </a:lnTo>
                  <a:lnTo>
                    <a:pt x="760" y="256"/>
                  </a:lnTo>
                  <a:lnTo>
                    <a:pt x="760" y="256"/>
                  </a:lnTo>
                  <a:lnTo>
                    <a:pt x="758" y="256"/>
                  </a:lnTo>
                  <a:lnTo>
                    <a:pt x="758" y="256"/>
                  </a:lnTo>
                  <a:lnTo>
                    <a:pt x="758" y="253"/>
                  </a:lnTo>
                  <a:lnTo>
                    <a:pt x="755" y="253"/>
                  </a:lnTo>
                  <a:lnTo>
                    <a:pt x="755" y="256"/>
                  </a:lnTo>
                  <a:lnTo>
                    <a:pt x="755" y="256"/>
                  </a:lnTo>
                  <a:lnTo>
                    <a:pt x="755" y="256"/>
                  </a:lnTo>
                  <a:lnTo>
                    <a:pt x="755" y="256"/>
                  </a:lnTo>
                  <a:lnTo>
                    <a:pt x="753" y="256"/>
                  </a:lnTo>
                  <a:lnTo>
                    <a:pt x="753" y="256"/>
                  </a:lnTo>
                  <a:lnTo>
                    <a:pt x="753" y="256"/>
                  </a:lnTo>
                  <a:lnTo>
                    <a:pt x="751" y="256"/>
                  </a:lnTo>
                  <a:lnTo>
                    <a:pt x="751" y="256"/>
                  </a:lnTo>
                  <a:lnTo>
                    <a:pt x="751" y="258"/>
                  </a:lnTo>
                  <a:lnTo>
                    <a:pt x="748" y="258"/>
                  </a:lnTo>
                  <a:lnTo>
                    <a:pt x="748" y="258"/>
                  </a:lnTo>
                  <a:lnTo>
                    <a:pt x="748" y="258"/>
                  </a:lnTo>
                  <a:lnTo>
                    <a:pt x="746" y="258"/>
                  </a:lnTo>
                  <a:lnTo>
                    <a:pt x="746" y="258"/>
                  </a:lnTo>
                  <a:lnTo>
                    <a:pt x="746" y="258"/>
                  </a:lnTo>
                  <a:lnTo>
                    <a:pt x="746" y="258"/>
                  </a:lnTo>
                  <a:lnTo>
                    <a:pt x="744" y="258"/>
                  </a:lnTo>
                  <a:lnTo>
                    <a:pt x="744" y="261"/>
                  </a:lnTo>
                  <a:lnTo>
                    <a:pt x="744" y="261"/>
                  </a:lnTo>
                  <a:lnTo>
                    <a:pt x="741" y="261"/>
                  </a:lnTo>
                  <a:lnTo>
                    <a:pt x="741" y="261"/>
                  </a:lnTo>
                  <a:lnTo>
                    <a:pt x="741" y="261"/>
                  </a:lnTo>
                  <a:lnTo>
                    <a:pt x="741" y="261"/>
                  </a:lnTo>
                  <a:lnTo>
                    <a:pt x="739" y="261"/>
                  </a:lnTo>
                  <a:lnTo>
                    <a:pt x="739" y="261"/>
                  </a:lnTo>
                  <a:lnTo>
                    <a:pt x="739" y="261"/>
                  </a:lnTo>
                  <a:lnTo>
                    <a:pt x="739" y="261"/>
                  </a:lnTo>
                  <a:lnTo>
                    <a:pt x="737" y="261"/>
                  </a:lnTo>
                  <a:lnTo>
                    <a:pt x="737" y="261"/>
                  </a:lnTo>
                  <a:lnTo>
                    <a:pt x="737" y="261"/>
                  </a:lnTo>
                  <a:lnTo>
                    <a:pt x="734" y="261"/>
                  </a:lnTo>
                  <a:lnTo>
                    <a:pt x="734" y="261"/>
                  </a:lnTo>
                  <a:lnTo>
                    <a:pt x="734" y="261"/>
                  </a:lnTo>
                  <a:lnTo>
                    <a:pt x="732" y="261"/>
                  </a:lnTo>
                  <a:lnTo>
                    <a:pt x="732" y="261"/>
                  </a:lnTo>
                  <a:lnTo>
                    <a:pt x="732" y="261"/>
                  </a:lnTo>
                  <a:lnTo>
                    <a:pt x="732" y="263"/>
                  </a:lnTo>
                  <a:lnTo>
                    <a:pt x="729" y="263"/>
                  </a:lnTo>
                  <a:lnTo>
                    <a:pt x="729" y="263"/>
                  </a:lnTo>
                  <a:lnTo>
                    <a:pt x="729" y="263"/>
                  </a:lnTo>
                  <a:lnTo>
                    <a:pt x="727" y="263"/>
                  </a:lnTo>
                  <a:lnTo>
                    <a:pt x="727" y="263"/>
                  </a:lnTo>
                  <a:lnTo>
                    <a:pt x="727" y="263"/>
                  </a:lnTo>
                  <a:lnTo>
                    <a:pt x="727" y="263"/>
                  </a:lnTo>
                  <a:lnTo>
                    <a:pt x="727" y="263"/>
                  </a:lnTo>
                  <a:lnTo>
                    <a:pt x="725" y="263"/>
                  </a:lnTo>
                  <a:lnTo>
                    <a:pt x="725" y="263"/>
                  </a:lnTo>
                  <a:lnTo>
                    <a:pt x="722" y="263"/>
                  </a:lnTo>
                  <a:lnTo>
                    <a:pt x="722" y="263"/>
                  </a:lnTo>
                  <a:lnTo>
                    <a:pt x="722" y="263"/>
                  </a:lnTo>
                  <a:lnTo>
                    <a:pt x="722" y="263"/>
                  </a:lnTo>
                  <a:lnTo>
                    <a:pt x="720" y="263"/>
                  </a:lnTo>
                  <a:lnTo>
                    <a:pt x="720" y="265"/>
                  </a:lnTo>
                  <a:lnTo>
                    <a:pt x="720" y="265"/>
                  </a:lnTo>
                  <a:lnTo>
                    <a:pt x="720" y="265"/>
                  </a:lnTo>
                  <a:lnTo>
                    <a:pt x="720" y="265"/>
                  </a:lnTo>
                  <a:lnTo>
                    <a:pt x="720" y="268"/>
                  </a:lnTo>
                  <a:lnTo>
                    <a:pt x="720" y="268"/>
                  </a:lnTo>
                  <a:lnTo>
                    <a:pt x="720" y="268"/>
                  </a:lnTo>
                  <a:lnTo>
                    <a:pt x="720" y="268"/>
                  </a:lnTo>
                  <a:lnTo>
                    <a:pt x="720" y="270"/>
                  </a:lnTo>
                  <a:lnTo>
                    <a:pt x="722" y="270"/>
                  </a:lnTo>
                  <a:lnTo>
                    <a:pt x="722" y="270"/>
                  </a:lnTo>
                  <a:lnTo>
                    <a:pt x="722" y="270"/>
                  </a:lnTo>
                  <a:lnTo>
                    <a:pt x="722" y="268"/>
                  </a:lnTo>
                  <a:lnTo>
                    <a:pt x="725" y="268"/>
                  </a:lnTo>
                  <a:lnTo>
                    <a:pt x="725" y="268"/>
                  </a:lnTo>
                  <a:lnTo>
                    <a:pt x="727" y="268"/>
                  </a:lnTo>
                  <a:lnTo>
                    <a:pt x="727" y="268"/>
                  </a:lnTo>
                  <a:lnTo>
                    <a:pt x="727" y="268"/>
                  </a:lnTo>
                  <a:lnTo>
                    <a:pt x="727" y="270"/>
                  </a:lnTo>
                  <a:lnTo>
                    <a:pt x="729" y="270"/>
                  </a:lnTo>
                  <a:lnTo>
                    <a:pt x="729" y="270"/>
                  </a:lnTo>
                  <a:lnTo>
                    <a:pt x="729" y="270"/>
                  </a:lnTo>
                  <a:lnTo>
                    <a:pt x="732" y="270"/>
                  </a:lnTo>
                  <a:lnTo>
                    <a:pt x="732" y="270"/>
                  </a:lnTo>
                  <a:lnTo>
                    <a:pt x="732" y="272"/>
                  </a:lnTo>
                  <a:lnTo>
                    <a:pt x="732" y="272"/>
                  </a:lnTo>
                  <a:lnTo>
                    <a:pt x="729" y="272"/>
                  </a:lnTo>
                  <a:lnTo>
                    <a:pt x="729" y="272"/>
                  </a:lnTo>
                  <a:lnTo>
                    <a:pt x="729" y="272"/>
                  </a:lnTo>
                  <a:lnTo>
                    <a:pt x="729" y="275"/>
                  </a:lnTo>
                  <a:lnTo>
                    <a:pt x="729" y="275"/>
                  </a:lnTo>
                  <a:lnTo>
                    <a:pt x="729" y="275"/>
                  </a:lnTo>
                  <a:lnTo>
                    <a:pt x="729" y="275"/>
                  </a:lnTo>
                  <a:lnTo>
                    <a:pt x="729" y="275"/>
                  </a:lnTo>
                  <a:lnTo>
                    <a:pt x="729" y="277"/>
                  </a:lnTo>
                  <a:lnTo>
                    <a:pt x="727" y="277"/>
                  </a:lnTo>
                  <a:lnTo>
                    <a:pt x="727" y="277"/>
                  </a:lnTo>
                  <a:lnTo>
                    <a:pt x="729" y="277"/>
                  </a:lnTo>
                  <a:lnTo>
                    <a:pt x="729" y="279"/>
                  </a:lnTo>
                  <a:lnTo>
                    <a:pt x="729" y="279"/>
                  </a:lnTo>
                  <a:lnTo>
                    <a:pt x="729" y="282"/>
                  </a:lnTo>
                  <a:lnTo>
                    <a:pt x="729" y="282"/>
                  </a:lnTo>
                  <a:lnTo>
                    <a:pt x="729" y="282"/>
                  </a:lnTo>
                  <a:lnTo>
                    <a:pt x="729" y="284"/>
                  </a:lnTo>
                  <a:lnTo>
                    <a:pt x="729" y="284"/>
                  </a:lnTo>
                  <a:lnTo>
                    <a:pt x="729" y="284"/>
                  </a:lnTo>
                  <a:lnTo>
                    <a:pt x="729" y="287"/>
                  </a:lnTo>
                  <a:lnTo>
                    <a:pt x="729" y="287"/>
                  </a:lnTo>
                  <a:lnTo>
                    <a:pt x="732" y="287"/>
                  </a:lnTo>
                  <a:lnTo>
                    <a:pt x="732" y="289"/>
                  </a:lnTo>
                  <a:lnTo>
                    <a:pt x="732" y="289"/>
                  </a:lnTo>
                  <a:lnTo>
                    <a:pt x="732" y="291"/>
                  </a:lnTo>
                  <a:lnTo>
                    <a:pt x="732" y="291"/>
                  </a:lnTo>
                  <a:lnTo>
                    <a:pt x="732" y="291"/>
                  </a:lnTo>
                  <a:lnTo>
                    <a:pt x="732" y="294"/>
                  </a:lnTo>
                  <a:lnTo>
                    <a:pt x="732" y="294"/>
                  </a:lnTo>
                  <a:lnTo>
                    <a:pt x="732" y="294"/>
                  </a:lnTo>
                  <a:lnTo>
                    <a:pt x="732" y="294"/>
                  </a:lnTo>
                  <a:lnTo>
                    <a:pt x="734" y="294"/>
                  </a:lnTo>
                  <a:lnTo>
                    <a:pt x="734" y="296"/>
                  </a:lnTo>
                  <a:lnTo>
                    <a:pt x="734" y="296"/>
                  </a:lnTo>
                  <a:lnTo>
                    <a:pt x="734" y="296"/>
                  </a:lnTo>
                  <a:lnTo>
                    <a:pt x="734" y="298"/>
                  </a:lnTo>
                  <a:lnTo>
                    <a:pt x="734" y="298"/>
                  </a:lnTo>
                  <a:lnTo>
                    <a:pt x="734" y="298"/>
                  </a:lnTo>
                  <a:lnTo>
                    <a:pt x="734" y="301"/>
                  </a:lnTo>
                  <a:lnTo>
                    <a:pt x="737" y="301"/>
                  </a:lnTo>
                  <a:lnTo>
                    <a:pt x="737" y="301"/>
                  </a:lnTo>
                  <a:lnTo>
                    <a:pt x="737" y="303"/>
                  </a:lnTo>
                  <a:lnTo>
                    <a:pt x="737" y="303"/>
                  </a:lnTo>
                  <a:lnTo>
                    <a:pt x="737" y="303"/>
                  </a:lnTo>
                  <a:lnTo>
                    <a:pt x="737" y="303"/>
                  </a:lnTo>
                  <a:lnTo>
                    <a:pt x="737" y="303"/>
                  </a:lnTo>
                  <a:lnTo>
                    <a:pt x="737" y="306"/>
                  </a:lnTo>
                  <a:lnTo>
                    <a:pt x="737" y="306"/>
                  </a:lnTo>
                  <a:lnTo>
                    <a:pt x="734" y="306"/>
                  </a:lnTo>
                  <a:lnTo>
                    <a:pt x="734" y="308"/>
                  </a:lnTo>
                  <a:lnTo>
                    <a:pt x="737" y="308"/>
                  </a:lnTo>
                  <a:lnTo>
                    <a:pt x="737" y="308"/>
                  </a:lnTo>
                  <a:lnTo>
                    <a:pt x="737" y="308"/>
                  </a:lnTo>
                  <a:lnTo>
                    <a:pt x="739" y="308"/>
                  </a:lnTo>
                  <a:lnTo>
                    <a:pt x="739" y="310"/>
                  </a:lnTo>
                  <a:lnTo>
                    <a:pt x="739" y="310"/>
                  </a:lnTo>
                  <a:lnTo>
                    <a:pt x="737" y="310"/>
                  </a:lnTo>
                  <a:lnTo>
                    <a:pt x="737" y="313"/>
                  </a:lnTo>
                  <a:lnTo>
                    <a:pt x="737" y="313"/>
                  </a:lnTo>
                  <a:lnTo>
                    <a:pt x="734" y="313"/>
                  </a:lnTo>
                  <a:lnTo>
                    <a:pt x="734" y="313"/>
                  </a:lnTo>
                  <a:lnTo>
                    <a:pt x="734" y="313"/>
                  </a:lnTo>
                  <a:lnTo>
                    <a:pt x="732" y="313"/>
                  </a:lnTo>
                  <a:lnTo>
                    <a:pt x="732" y="313"/>
                  </a:lnTo>
                  <a:lnTo>
                    <a:pt x="732" y="313"/>
                  </a:lnTo>
                  <a:lnTo>
                    <a:pt x="732" y="313"/>
                  </a:lnTo>
                  <a:lnTo>
                    <a:pt x="729" y="313"/>
                  </a:lnTo>
                  <a:lnTo>
                    <a:pt x="729" y="313"/>
                  </a:lnTo>
                  <a:lnTo>
                    <a:pt x="729" y="313"/>
                  </a:lnTo>
                  <a:lnTo>
                    <a:pt x="729" y="315"/>
                  </a:lnTo>
                  <a:lnTo>
                    <a:pt x="729" y="315"/>
                  </a:lnTo>
                  <a:lnTo>
                    <a:pt x="729" y="315"/>
                  </a:lnTo>
                  <a:lnTo>
                    <a:pt x="732" y="315"/>
                  </a:lnTo>
                  <a:lnTo>
                    <a:pt x="732" y="315"/>
                  </a:lnTo>
                  <a:lnTo>
                    <a:pt x="732" y="317"/>
                  </a:lnTo>
                  <a:lnTo>
                    <a:pt x="732" y="317"/>
                  </a:lnTo>
                  <a:lnTo>
                    <a:pt x="734" y="317"/>
                  </a:lnTo>
                  <a:lnTo>
                    <a:pt x="734" y="317"/>
                  </a:lnTo>
                  <a:lnTo>
                    <a:pt x="732" y="317"/>
                  </a:lnTo>
                  <a:lnTo>
                    <a:pt x="732" y="317"/>
                  </a:lnTo>
                  <a:lnTo>
                    <a:pt x="732" y="317"/>
                  </a:lnTo>
                  <a:lnTo>
                    <a:pt x="732" y="320"/>
                  </a:lnTo>
                  <a:lnTo>
                    <a:pt x="729" y="320"/>
                  </a:lnTo>
                  <a:lnTo>
                    <a:pt x="729" y="320"/>
                  </a:lnTo>
                  <a:lnTo>
                    <a:pt x="727" y="320"/>
                  </a:lnTo>
                  <a:lnTo>
                    <a:pt x="727" y="320"/>
                  </a:lnTo>
                  <a:lnTo>
                    <a:pt x="727" y="320"/>
                  </a:lnTo>
                  <a:lnTo>
                    <a:pt x="727" y="320"/>
                  </a:lnTo>
                  <a:lnTo>
                    <a:pt x="727" y="322"/>
                  </a:lnTo>
                  <a:lnTo>
                    <a:pt x="725" y="322"/>
                  </a:lnTo>
                  <a:lnTo>
                    <a:pt x="725" y="322"/>
                  </a:lnTo>
                  <a:lnTo>
                    <a:pt x="725" y="325"/>
                  </a:lnTo>
                  <a:lnTo>
                    <a:pt x="725" y="325"/>
                  </a:lnTo>
                  <a:lnTo>
                    <a:pt x="725" y="325"/>
                  </a:lnTo>
                  <a:lnTo>
                    <a:pt x="725" y="325"/>
                  </a:lnTo>
                  <a:lnTo>
                    <a:pt x="725" y="325"/>
                  </a:lnTo>
                  <a:lnTo>
                    <a:pt x="725" y="327"/>
                  </a:lnTo>
                  <a:lnTo>
                    <a:pt x="727" y="327"/>
                  </a:lnTo>
                  <a:lnTo>
                    <a:pt x="727" y="327"/>
                  </a:lnTo>
                  <a:lnTo>
                    <a:pt x="725" y="327"/>
                  </a:lnTo>
                  <a:lnTo>
                    <a:pt x="725" y="329"/>
                  </a:lnTo>
                  <a:lnTo>
                    <a:pt x="725" y="329"/>
                  </a:lnTo>
                  <a:lnTo>
                    <a:pt x="725" y="332"/>
                  </a:lnTo>
                  <a:lnTo>
                    <a:pt x="727" y="332"/>
                  </a:lnTo>
                  <a:lnTo>
                    <a:pt x="727" y="332"/>
                  </a:lnTo>
                  <a:lnTo>
                    <a:pt x="727" y="334"/>
                  </a:lnTo>
                  <a:lnTo>
                    <a:pt x="727" y="334"/>
                  </a:lnTo>
                  <a:lnTo>
                    <a:pt x="727" y="334"/>
                  </a:lnTo>
                  <a:lnTo>
                    <a:pt x="727" y="334"/>
                  </a:lnTo>
                  <a:lnTo>
                    <a:pt x="727" y="334"/>
                  </a:lnTo>
                  <a:lnTo>
                    <a:pt x="725" y="334"/>
                  </a:lnTo>
                  <a:lnTo>
                    <a:pt x="725" y="334"/>
                  </a:lnTo>
                  <a:lnTo>
                    <a:pt x="722" y="334"/>
                  </a:lnTo>
                  <a:lnTo>
                    <a:pt x="722" y="334"/>
                  </a:lnTo>
                  <a:lnTo>
                    <a:pt x="722" y="334"/>
                  </a:lnTo>
                  <a:lnTo>
                    <a:pt x="722" y="334"/>
                  </a:lnTo>
                  <a:lnTo>
                    <a:pt x="722" y="332"/>
                  </a:lnTo>
                  <a:lnTo>
                    <a:pt x="722" y="332"/>
                  </a:lnTo>
                  <a:lnTo>
                    <a:pt x="720" y="332"/>
                  </a:lnTo>
                  <a:lnTo>
                    <a:pt x="720" y="332"/>
                  </a:lnTo>
                  <a:lnTo>
                    <a:pt x="720" y="332"/>
                  </a:lnTo>
                  <a:lnTo>
                    <a:pt x="720" y="329"/>
                  </a:lnTo>
                  <a:lnTo>
                    <a:pt x="720" y="329"/>
                  </a:lnTo>
                  <a:lnTo>
                    <a:pt x="718" y="329"/>
                  </a:lnTo>
                  <a:lnTo>
                    <a:pt x="718" y="329"/>
                  </a:lnTo>
                  <a:lnTo>
                    <a:pt x="718" y="329"/>
                  </a:lnTo>
                  <a:lnTo>
                    <a:pt x="715" y="329"/>
                  </a:lnTo>
                  <a:lnTo>
                    <a:pt x="715" y="329"/>
                  </a:lnTo>
                  <a:lnTo>
                    <a:pt x="715" y="329"/>
                  </a:lnTo>
                  <a:lnTo>
                    <a:pt x="713" y="329"/>
                  </a:lnTo>
                  <a:lnTo>
                    <a:pt x="713" y="329"/>
                  </a:lnTo>
                  <a:lnTo>
                    <a:pt x="713" y="329"/>
                  </a:lnTo>
                  <a:lnTo>
                    <a:pt x="711" y="329"/>
                  </a:lnTo>
                  <a:lnTo>
                    <a:pt x="711" y="329"/>
                  </a:lnTo>
                  <a:lnTo>
                    <a:pt x="711" y="327"/>
                  </a:lnTo>
                  <a:lnTo>
                    <a:pt x="708" y="327"/>
                  </a:lnTo>
                  <a:lnTo>
                    <a:pt x="708" y="327"/>
                  </a:lnTo>
                  <a:lnTo>
                    <a:pt x="708" y="327"/>
                  </a:lnTo>
                  <a:lnTo>
                    <a:pt x="708" y="327"/>
                  </a:lnTo>
                  <a:lnTo>
                    <a:pt x="708" y="325"/>
                  </a:lnTo>
                  <a:lnTo>
                    <a:pt x="706" y="325"/>
                  </a:lnTo>
                  <a:lnTo>
                    <a:pt x="706" y="325"/>
                  </a:lnTo>
                  <a:lnTo>
                    <a:pt x="706" y="325"/>
                  </a:lnTo>
                  <a:lnTo>
                    <a:pt x="706" y="325"/>
                  </a:lnTo>
                  <a:lnTo>
                    <a:pt x="706" y="325"/>
                  </a:lnTo>
                  <a:lnTo>
                    <a:pt x="703" y="325"/>
                  </a:lnTo>
                  <a:lnTo>
                    <a:pt x="703" y="322"/>
                  </a:lnTo>
                  <a:lnTo>
                    <a:pt x="703" y="322"/>
                  </a:lnTo>
                  <a:lnTo>
                    <a:pt x="703" y="322"/>
                  </a:lnTo>
                  <a:lnTo>
                    <a:pt x="703" y="320"/>
                  </a:lnTo>
                  <a:lnTo>
                    <a:pt x="701" y="320"/>
                  </a:lnTo>
                  <a:lnTo>
                    <a:pt x="701" y="322"/>
                  </a:lnTo>
                  <a:lnTo>
                    <a:pt x="701" y="322"/>
                  </a:lnTo>
                  <a:lnTo>
                    <a:pt x="701" y="322"/>
                  </a:lnTo>
                  <a:lnTo>
                    <a:pt x="701" y="320"/>
                  </a:lnTo>
                  <a:lnTo>
                    <a:pt x="699" y="320"/>
                  </a:lnTo>
                  <a:lnTo>
                    <a:pt x="699" y="320"/>
                  </a:lnTo>
                  <a:lnTo>
                    <a:pt x="699" y="320"/>
                  </a:lnTo>
                  <a:lnTo>
                    <a:pt x="696" y="320"/>
                  </a:lnTo>
                  <a:lnTo>
                    <a:pt x="696" y="320"/>
                  </a:lnTo>
                  <a:lnTo>
                    <a:pt x="694" y="320"/>
                  </a:lnTo>
                  <a:lnTo>
                    <a:pt x="694" y="320"/>
                  </a:lnTo>
                  <a:lnTo>
                    <a:pt x="694" y="320"/>
                  </a:lnTo>
                  <a:lnTo>
                    <a:pt x="694" y="320"/>
                  </a:lnTo>
                  <a:lnTo>
                    <a:pt x="692" y="320"/>
                  </a:lnTo>
                  <a:lnTo>
                    <a:pt x="692" y="320"/>
                  </a:lnTo>
                  <a:lnTo>
                    <a:pt x="692" y="317"/>
                  </a:lnTo>
                  <a:lnTo>
                    <a:pt x="692" y="317"/>
                  </a:lnTo>
                  <a:lnTo>
                    <a:pt x="689" y="317"/>
                  </a:lnTo>
                  <a:lnTo>
                    <a:pt x="689" y="317"/>
                  </a:lnTo>
                  <a:lnTo>
                    <a:pt x="689" y="317"/>
                  </a:lnTo>
                  <a:lnTo>
                    <a:pt x="687" y="317"/>
                  </a:lnTo>
                  <a:lnTo>
                    <a:pt x="687" y="317"/>
                  </a:lnTo>
                  <a:lnTo>
                    <a:pt x="687" y="317"/>
                  </a:lnTo>
                  <a:lnTo>
                    <a:pt x="687" y="317"/>
                  </a:lnTo>
                  <a:lnTo>
                    <a:pt x="684" y="317"/>
                  </a:lnTo>
                  <a:lnTo>
                    <a:pt x="684" y="317"/>
                  </a:lnTo>
                  <a:lnTo>
                    <a:pt x="682" y="317"/>
                  </a:lnTo>
                  <a:lnTo>
                    <a:pt x="682" y="317"/>
                  </a:lnTo>
                  <a:lnTo>
                    <a:pt x="682" y="317"/>
                  </a:lnTo>
                  <a:lnTo>
                    <a:pt x="680" y="317"/>
                  </a:lnTo>
                  <a:lnTo>
                    <a:pt x="680" y="317"/>
                  </a:lnTo>
                  <a:lnTo>
                    <a:pt x="680" y="320"/>
                  </a:lnTo>
                  <a:lnTo>
                    <a:pt x="680" y="320"/>
                  </a:lnTo>
                  <a:lnTo>
                    <a:pt x="680" y="317"/>
                  </a:lnTo>
                  <a:lnTo>
                    <a:pt x="677" y="317"/>
                  </a:lnTo>
                  <a:lnTo>
                    <a:pt x="677" y="317"/>
                  </a:lnTo>
                  <a:lnTo>
                    <a:pt x="675" y="317"/>
                  </a:lnTo>
                  <a:lnTo>
                    <a:pt x="675" y="317"/>
                  </a:lnTo>
                  <a:lnTo>
                    <a:pt x="675" y="317"/>
                  </a:lnTo>
                  <a:lnTo>
                    <a:pt x="673" y="317"/>
                  </a:lnTo>
                  <a:lnTo>
                    <a:pt x="673" y="317"/>
                  </a:lnTo>
                  <a:lnTo>
                    <a:pt x="673" y="317"/>
                  </a:lnTo>
                  <a:lnTo>
                    <a:pt x="673" y="317"/>
                  </a:lnTo>
                  <a:lnTo>
                    <a:pt x="670" y="317"/>
                  </a:lnTo>
                  <a:lnTo>
                    <a:pt x="670" y="317"/>
                  </a:lnTo>
                  <a:lnTo>
                    <a:pt x="668" y="317"/>
                  </a:lnTo>
                  <a:lnTo>
                    <a:pt x="668" y="315"/>
                  </a:lnTo>
                  <a:lnTo>
                    <a:pt x="668" y="315"/>
                  </a:lnTo>
                  <a:lnTo>
                    <a:pt x="668" y="315"/>
                  </a:lnTo>
                  <a:lnTo>
                    <a:pt x="668" y="317"/>
                  </a:lnTo>
                  <a:lnTo>
                    <a:pt x="666" y="317"/>
                  </a:lnTo>
                  <a:lnTo>
                    <a:pt x="666" y="317"/>
                  </a:lnTo>
                  <a:lnTo>
                    <a:pt x="666" y="317"/>
                  </a:lnTo>
                  <a:lnTo>
                    <a:pt x="663" y="317"/>
                  </a:lnTo>
                  <a:lnTo>
                    <a:pt x="663" y="317"/>
                  </a:lnTo>
                  <a:lnTo>
                    <a:pt x="661" y="317"/>
                  </a:lnTo>
                  <a:lnTo>
                    <a:pt x="661" y="317"/>
                  </a:lnTo>
                  <a:lnTo>
                    <a:pt x="661" y="315"/>
                  </a:lnTo>
                  <a:lnTo>
                    <a:pt x="661" y="315"/>
                  </a:lnTo>
                  <a:lnTo>
                    <a:pt x="658" y="315"/>
                  </a:lnTo>
                  <a:lnTo>
                    <a:pt x="658" y="315"/>
                  </a:lnTo>
                  <a:lnTo>
                    <a:pt x="658" y="315"/>
                  </a:lnTo>
                  <a:lnTo>
                    <a:pt x="658" y="315"/>
                  </a:lnTo>
                  <a:lnTo>
                    <a:pt x="658" y="315"/>
                  </a:lnTo>
                  <a:lnTo>
                    <a:pt x="656" y="315"/>
                  </a:lnTo>
                  <a:lnTo>
                    <a:pt x="656" y="315"/>
                  </a:lnTo>
                  <a:lnTo>
                    <a:pt x="656" y="315"/>
                  </a:lnTo>
                  <a:lnTo>
                    <a:pt x="654" y="315"/>
                  </a:lnTo>
                  <a:lnTo>
                    <a:pt x="654" y="315"/>
                  </a:lnTo>
                  <a:lnTo>
                    <a:pt x="654" y="315"/>
                  </a:lnTo>
                  <a:lnTo>
                    <a:pt x="654" y="315"/>
                  </a:lnTo>
                  <a:lnTo>
                    <a:pt x="651" y="315"/>
                  </a:lnTo>
                  <a:lnTo>
                    <a:pt x="651" y="315"/>
                  </a:lnTo>
                  <a:lnTo>
                    <a:pt x="651" y="317"/>
                  </a:lnTo>
                  <a:lnTo>
                    <a:pt x="649" y="317"/>
                  </a:lnTo>
                  <a:lnTo>
                    <a:pt x="649" y="317"/>
                  </a:lnTo>
                  <a:lnTo>
                    <a:pt x="649" y="317"/>
                  </a:lnTo>
                  <a:lnTo>
                    <a:pt x="647" y="317"/>
                  </a:lnTo>
                  <a:lnTo>
                    <a:pt x="647" y="317"/>
                  </a:lnTo>
                  <a:lnTo>
                    <a:pt x="647" y="317"/>
                  </a:lnTo>
                  <a:lnTo>
                    <a:pt x="647" y="317"/>
                  </a:lnTo>
                  <a:lnTo>
                    <a:pt x="644" y="317"/>
                  </a:lnTo>
                  <a:lnTo>
                    <a:pt x="644" y="317"/>
                  </a:lnTo>
                  <a:lnTo>
                    <a:pt x="642" y="317"/>
                  </a:lnTo>
                  <a:lnTo>
                    <a:pt x="642" y="317"/>
                  </a:lnTo>
                  <a:lnTo>
                    <a:pt x="642" y="317"/>
                  </a:lnTo>
                  <a:lnTo>
                    <a:pt x="642" y="317"/>
                  </a:lnTo>
                  <a:lnTo>
                    <a:pt x="640" y="317"/>
                  </a:lnTo>
                  <a:lnTo>
                    <a:pt x="640" y="317"/>
                  </a:lnTo>
                  <a:lnTo>
                    <a:pt x="640" y="317"/>
                  </a:lnTo>
                  <a:lnTo>
                    <a:pt x="637" y="317"/>
                  </a:lnTo>
                  <a:lnTo>
                    <a:pt x="637" y="317"/>
                  </a:lnTo>
                  <a:lnTo>
                    <a:pt x="635" y="317"/>
                  </a:lnTo>
                  <a:lnTo>
                    <a:pt x="635" y="317"/>
                  </a:lnTo>
                  <a:lnTo>
                    <a:pt x="635" y="317"/>
                  </a:lnTo>
                  <a:lnTo>
                    <a:pt x="635" y="315"/>
                  </a:lnTo>
                  <a:lnTo>
                    <a:pt x="632" y="315"/>
                  </a:lnTo>
                  <a:lnTo>
                    <a:pt x="632" y="315"/>
                  </a:lnTo>
                  <a:lnTo>
                    <a:pt x="632" y="315"/>
                  </a:lnTo>
                  <a:lnTo>
                    <a:pt x="632" y="317"/>
                  </a:lnTo>
                  <a:lnTo>
                    <a:pt x="630" y="317"/>
                  </a:lnTo>
                  <a:lnTo>
                    <a:pt x="630" y="317"/>
                  </a:lnTo>
                  <a:lnTo>
                    <a:pt x="630" y="320"/>
                  </a:lnTo>
                  <a:lnTo>
                    <a:pt x="630" y="320"/>
                  </a:lnTo>
                  <a:lnTo>
                    <a:pt x="630" y="320"/>
                  </a:lnTo>
                  <a:lnTo>
                    <a:pt x="628" y="320"/>
                  </a:lnTo>
                  <a:lnTo>
                    <a:pt x="628" y="320"/>
                  </a:lnTo>
                  <a:lnTo>
                    <a:pt x="628" y="320"/>
                  </a:lnTo>
                  <a:lnTo>
                    <a:pt x="628" y="320"/>
                  </a:lnTo>
                  <a:lnTo>
                    <a:pt x="625" y="320"/>
                  </a:lnTo>
                  <a:lnTo>
                    <a:pt x="625" y="320"/>
                  </a:lnTo>
                  <a:lnTo>
                    <a:pt x="625" y="320"/>
                  </a:lnTo>
                  <a:lnTo>
                    <a:pt x="623" y="320"/>
                  </a:lnTo>
                  <a:lnTo>
                    <a:pt x="623" y="320"/>
                  </a:lnTo>
                  <a:lnTo>
                    <a:pt x="621" y="320"/>
                  </a:lnTo>
                  <a:lnTo>
                    <a:pt x="621" y="320"/>
                  </a:lnTo>
                  <a:lnTo>
                    <a:pt x="621" y="317"/>
                  </a:lnTo>
                  <a:lnTo>
                    <a:pt x="621" y="317"/>
                  </a:lnTo>
                  <a:lnTo>
                    <a:pt x="621" y="320"/>
                  </a:lnTo>
                  <a:lnTo>
                    <a:pt x="618" y="320"/>
                  </a:lnTo>
                  <a:lnTo>
                    <a:pt x="618" y="320"/>
                  </a:lnTo>
                  <a:lnTo>
                    <a:pt x="616" y="320"/>
                  </a:lnTo>
                  <a:lnTo>
                    <a:pt x="616" y="317"/>
                  </a:lnTo>
                  <a:lnTo>
                    <a:pt x="616" y="317"/>
                  </a:lnTo>
                  <a:lnTo>
                    <a:pt x="616" y="317"/>
                  </a:lnTo>
                  <a:lnTo>
                    <a:pt x="616" y="317"/>
                  </a:lnTo>
                  <a:lnTo>
                    <a:pt x="613" y="317"/>
                  </a:lnTo>
                  <a:lnTo>
                    <a:pt x="613" y="317"/>
                  </a:lnTo>
                  <a:lnTo>
                    <a:pt x="613" y="315"/>
                  </a:lnTo>
                  <a:lnTo>
                    <a:pt x="613" y="315"/>
                  </a:lnTo>
                  <a:lnTo>
                    <a:pt x="611" y="315"/>
                  </a:lnTo>
                  <a:lnTo>
                    <a:pt x="611" y="315"/>
                  </a:lnTo>
                  <a:lnTo>
                    <a:pt x="611" y="315"/>
                  </a:lnTo>
                  <a:lnTo>
                    <a:pt x="609" y="315"/>
                  </a:lnTo>
                  <a:lnTo>
                    <a:pt x="609" y="315"/>
                  </a:lnTo>
                  <a:lnTo>
                    <a:pt x="609" y="315"/>
                  </a:lnTo>
                  <a:lnTo>
                    <a:pt x="606" y="315"/>
                  </a:lnTo>
                  <a:lnTo>
                    <a:pt x="606" y="313"/>
                  </a:lnTo>
                  <a:lnTo>
                    <a:pt x="606" y="313"/>
                  </a:lnTo>
                  <a:lnTo>
                    <a:pt x="606" y="313"/>
                  </a:lnTo>
                  <a:lnTo>
                    <a:pt x="606" y="313"/>
                  </a:lnTo>
                  <a:lnTo>
                    <a:pt x="606" y="313"/>
                  </a:lnTo>
                  <a:lnTo>
                    <a:pt x="604" y="313"/>
                  </a:lnTo>
                  <a:lnTo>
                    <a:pt x="604" y="310"/>
                  </a:lnTo>
                  <a:lnTo>
                    <a:pt x="604" y="310"/>
                  </a:lnTo>
                  <a:lnTo>
                    <a:pt x="602" y="310"/>
                  </a:lnTo>
                  <a:lnTo>
                    <a:pt x="602" y="310"/>
                  </a:lnTo>
                  <a:lnTo>
                    <a:pt x="602" y="310"/>
                  </a:lnTo>
                  <a:lnTo>
                    <a:pt x="602" y="310"/>
                  </a:lnTo>
                  <a:lnTo>
                    <a:pt x="599" y="310"/>
                  </a:lnTo>
                  <a:lnTo>
                    <a:pt x="599" y="310"/>
                  </a:lnTo>
                  <a:lnTo>
                    <a:pt x="599" y="310"/>
                  </a:lnTo>
                  <a:lnTo>
                    <a:pt x="599" y="308"/>
                  </a:lnTo>
                  <a:lnTo>
                    <a:pt x="597" y="308"/>
                  </a:lnTo>
                  <a:lnTo>
                    <a:pt x="597" y="308"/>
                  </a:lnTo>
                  <a:lnTo>
                    <a:pt x="595" y="308"/>
                  </a:lnTo>
                  <a:lnTo>
                    <a:pt x="595" y="310"/>
                  </a:lnTo>
                  <a:lnTo>
                    <a:pt x="595" y="310"/>
                  </a:lnTo>
                  <a:lnTo>
                    <a:pt x="595" y="310"/>
                  </a:lnTo>
                  <a:lnTo>
                    <a:pt x="595" y="310"/>
                  </a:lnTo>
                  <a:lnTo>
                    <a:pt x="592" y="310"/>
                  </a:lnTo>
                  <a:lnTo>
                    <a:pt x="592" y="310"/>
                  </a:lnTo>
                  <a:lnTo>
                    <a:pt x="592" y="310"/>
                  </a:lnTo>
                  <a:lnTo>
                    <a:pt x="590" y="310"/>
                  </a:lnTo>
                  <a:lnTo>
                    <a:pt x="590" y="313"/>
                  </a:lnTo>
                  <a:lnTo>
                    <a:pt x="590" y="313"/>
                  </a:lnTo>
                  <a:lnTo>
                    <a:pt x="590" y="313"/>
                  </a:lnTo>
                  <a:lnTo>
                    <a:pt x="587" y="313"/>
                  </a:lnTo>
                  <a:lnTo>
                    <a:pt x="587" y="313"/>
                  </a:lnTo>
                  <a:lnTo>
                    <a:pt x="587" y="313"/>
                  </a:lnTo>
                  <a:lnTo>
                    <a:pt x="587" y="313"/>
                  </a:lnTo>
                  <a:lnTo>
                    <a:pt x="587" y="313"/>
                  </a:lnTo>
                  <a:lnTo>
                    <a:pt x="585" y="313"/>
                  </a:lnTo>
                  <a:lnTo>
                    <a:pt x="585" y="313"/>
                  </a:lnTo>
                  <a:lnTo>
                    <a:pt x="585" y="313"/>
                  </a:lnTo>
                  <a:lnTo>
                    <a:pt x="585" y="313"/>
                  </a:lnTo>
                  <a:lnTo>
                    <a:pt x="583" y="313"/>
                  </a:lnTo>
                  <a:lnTo>
                    <a:pt x="583" y="315"/>
                  </a:lnTo>
                  <a:lnTo>
                    <a:pt x="583" y="315"/>
                  </a:lnTo>
                  <a:lnTo>
                    <a:pt x="583" y="315"/>
                  </a:lnTo>
                  <a:lnTo>
                    <a:pt x="580" y="315"/>
                  </a:lnTo>
                  <a:lnTo>
                    <a:pt x="580" y="317"/>
                  </a:lnTo>
                  <a:lnTo>
                    <a:pt x="580" y="317"/>
                  </a:lnTo>
                  <a:lnTo>
                    <a:pt x="580" y="320"/>
                  </a:lnTo>
                  <a:lnTo>
                    <a:pt x="580" y="320"/>
                  </a:lnTo>
                  <a:lnTo>
                    <a:pt x="580" y="322"/>
                  </a:lnTo>
                  <a:lnTo>
                    <a:pt x="580" y="322"/>
                  </a:lnTo>
                  <a:lnTo>
                    <a:pt x="580" y="322"/>
                  </a:lnTo>
                  <a:lnTo>
                    <a:pt x="580" y="325"/>
                  </a:lnTo>
                  <a:lnTo>
                    <a:pt x="580" y="325"/>
                  </a:lnTo>
                  <a:lnTo>
                    <a:pt x="580" y="325"/>
                  </a:lnTo>
                  <a:lnTo>
                    <a:pt x="580" y="325"/>
                  </a:lnTo>
                  <a:lnTo>
                    <a:pt x="580" y="327"/>
                  </a:lnTo>
                  <a:lnTo>
                    <a:pt x="580" y="327"/>
                  </a:lnTo>
                  <a:lnTo>
                    <a:pt x="580" y="327"/>
                  </a:lnTo>
                  <a:lnTo>
                    <a:pt x="580" y="329"/>
                  </a:lnTo>
                  <a:lnTo>
                    <a:pt x="580" y="329"/>
                  </a:lnTo>
                  <a:lnTo>
                    <a:pt x="580" y="329"/>
                  </a:lnTo>
                  <a:lnTo>
                    <a:pt x="580" y="329"/>
                  </a:lnTo>
                  <a:lnTo>
                    <a:pt x="580" y="329"/>
                  </a:lnTo>
                  <a:lnTo>
                    <a:pt x="578" y="329"/>
                  </a:lnTo>
                  <a:lnTo>
                    <a:pt x="578" y="329"/>
                  </a:lnTo>
                  <a:lnTo>
                    <a:pt x="578" y="329"/>
                  </a:lnTo>
                  <a:lnTo>
                    <a:pt x="576" y="329"/>
                  </a:lnTo>
                  <a:lnTo>
                    <a:pt x="576" y="327"/>
                  </a:lnTo>
                  <a:lnTo>
                    <a:pt x="576" y="327"/>
                  </a:lnTo>
                  <a:lnTo>
                    <a:pt x="576" y="327"/>
                  </a:lnTo>
                  <a:lnTo>
                    <a:pt x="573" y="327"/>
                  </a:lnTo>
                  <a:lnTo>
                    <a:pt x="573" y="327"/>
                  </a:lnTo>
                  <a:lnTo>
                    <a:pt x="573" y="327"/>
                  </a:lnTo>
                  <a:lnTo>
                    <a:pt x="573" y="327"/>
                  </a:lnTo>
                  <a:lnTo>
                    <a:pt x="571" y="327"/>
                  </a:lnTo>
                  <a:lnTo>
                    <a:pt x="571" y="327"/>
                  </a:lnTo>
                  <a:lnTo>
                    <a:pt x="568" y="327"/>
                  </a:lnTo>
                  <a:lnTo>
                    <a:pt x="568" y="327"/>
                  </a:lnTo>
                  <a:lnTo>
                    <a:pt x="568" y="327"/>
                  </a:lnTo>
                  <a:lnTo>
                    <a:pt x="566" y="327"/>
                  </a:lnTo>
                  <a:lnTo>
                    <a:pt x="566" y="325"/>
                  </a:lnTo>
                  <a:lnTo>
                    <a:pt x="566" y="325"/>
                  </a:lnTo>
                  <a:lnTo>
                    <a:pt x="566" y="325"/>
                  </a:lnTo>
                  <a:lnTo>
                    <a:pt x="566" y="325"/>
                  </a:lnTo>
                  <a:lnTo>
                    <a:pt x="564" y="325"/>
                  </a:lnTo>
                  <a:lnTo>
                    <a:pt x="564" y="325"/>
                  </a:lnTo>
                  <a:lnTo>
                    <a:pt x="564" y="325"/>
                  </a:lnTo>
                  <a:lnTo>
                    <a:pt x="561" y="325"/>
                  </a:lnTo>
                  <a:lnTo>
                    <a:pt x="561" y="325"/>
                  </a:lnTo>
                  <a:lnTo>
                    <a:pt x="561" y="325"/>
                  </a:lnTo>
                  <a:lnTo>
                    <a:pt x="559" y="325"/>
                  </a:lnTo>
                  <a:lnTo>
                    <a:pt x="559" y="322"/>
                  </a:lnTo>
                  <a:lnTo>
                    <a:pt x="559" y="322"/>
                  </a:lnTo>
                  <a:lnTo>
                    <a:pt x="559" y="322"/>
                  </a:lnTo>
                  <a:lnTo>
                    <a:pt x="557" y="322"/>
                  </a:lnTo>
                  <a:lnTo>
                    <a:pt x="557" y="322"/>
                  </a:lnTo>
                  <a:lnTo>
                    <a:pt x="557" y="322"/>
                  </a:lnTo>
                  <a:lnTo>
                    <a:pt x="554" y="322"/>
                  </a:lnTo>
                  <a:lnTo>
                    <a:pt x="554" y="322"/>
                  </a:lnTo>
                  <a:lnTo>
                    <a:pt x="554" y="322"/>
                  </a:lnTo>
                  <a:lnTo>
                    <a:pt x="552" y="322"/>
                  </a:lnTo>
                  <a:lnTo>
                    <a:pt x="552" y="322"/>
                  </a:lnTo>
                  <a:lnTo>
                    <a:pt x="552" y="322"/>
                  </a:lnTo>
                  <a:lnTo>
                    <a:pt x="550" y="322"/>
                  </a:lnTo>
                  <a:lnTo>
                    <a:pt x="550" y="320"/>
                  </a:lnTo>
                  <a:lnTo>
                    <a:pt x="550" y="320"/>
                  </a:lnTo>
                  <a:lnTo>
                    <a:pt x="547" y="320"/>
                  </a:lnTo>
                  <a:lnTo>
                    <a:pt x="547" y="320"/>
                  </a:lnTo>
                  <a:lnTo>
                    <a:pt x="547" y="320"/>
                  </a:lnTo>
                  <a:lnTo>
                    <a:pt x="547" y="320"/>
                  </a:lnTo>
                  <a:lnTo>
                    <a:pt x="545" y="320"/>
                  </a:lnTo>
                  <a:lnTo>
                    <a:pt x="545" y="320"/>
                  </a:lnTo>
                  <a:lnTo>
                    <a:pt x="545" y="320"/>
                  </a:lnTo>
                  <a:lnTo>
                    <a:pt x="542" y="320"/>
                  </a:lnTo>
                  <a:lnTo>
                    <a:pt x="542" y="320"/>
                  </a:lnTo>
                  <a:lnTo>
                    <a:pt x="542" y="320"/>
                  </a:lnTo>
                  <a:lnTo>
                    <a:pt x="540" y="320"/>
                  </a:lnTo>
                  <a:lnTo>
                    <a:pt x="540" y="322"/>
                  </a:lnTo>
                  <a:lnTo>
                    <a:pt x="540" y="322"/>
                  </a:lnTo>
                  <a:lnTo>
                    <a:pt x="540" y="320"/>
                  </a:lnTo>
                  <a:lnTo>
                    <a:pt x="540" y="320"/>
                  </a:lnTo>
                  <a:lnTo>
                    <a:pt x="538" y="320"/>
                  </a:lnTo>
                  <a:lnTo>
                    <a:pt x="538" y="320"/>
                  </a:lnTo>
                  <a:lnTo>
                    <a:pt x="535" y="320"/>
                  </a:lnTo>
                  <a:lnTo>
                    <a:pt x="535" y="320"/>
                  </a:lnTo>
                  <a:lnTo>
                    <a:pt x="535" y="320"/>
                  </a:lnTo>
                  <a:lnTo>
                    <a:pt x="533" y="320"/>
                  </a:lnTo>
                  <a:lnTo>
                    <a:pt x="533" y="322"/>
                  </a:lnTo>
                  <a:lnTo>
                    <a:pt x="533" y="322"/>
                  </a:lnTo>
                  <a:lnTo>
                    <a:pt x="533" y="322"/>
                  </a:lnTo>
                  <a:lnTo>
                    <a:pt x="533" y="322"/>
                  </a:lnTo>
                  <a:lnTo>
                    <a:pt x="533" y="325"/>
                  </a:lnTo>
                  <a:lnTo>
                    <a:pt x="531" y="325"/>
                  </a:lnTo>
                  <a:lnTo>
                    <a:pt x="531" y="325"/>
                  </a:lnTo>
                  <a:lnTo>
                    <a:pt x="531" y="325"/>
                  </a:lnTo>
                  <a:lnTo>
                    <a:pt x="531" y="325"/>
                  </a:lnTo>
                  <a:lnTo>
                    <a:pt x="528" y="325"/>
                  </a:lnTo>
                  <a:lnTo>
                    <a:pt x="528" y="325"/>
                  </a:lnTo>
                  <a:lnTo>
                    <a:pt x="528" y="325"/>
                  </a:lnTo>
                  <a:lnTo>
                    <a:pt x="528" y="327"/>
                  </a:lnTo>
                  <a:lnTo>
                    <a:pt x="528" y="327"/>
                  </a:lnTo>
                  <a:lnTo>
                    <a:pt x="528" y="327"/>
                  </a:lnTo>
                  <a:lnTo>
                    <a:pt x="528" y="327"/>
                  </a:lnTo>
                  <a:lnTo>
                    <a:pt x="528" y="329"/>
                  </a:lnTo>
                  <a:lnTo>
                    <a:pt x="528" y="329"/>
                  </a:lnTo>
                  <a:lnTo>
                    <a:pt x="528" y="327"/>
                  </a:lnTo>
                  <a:lnTo>
                    <a:pt x="528" y="327"/>
                  </a:lnTo>
                  <a:lnTo>
                    <a:pt x="526" y="327"/>
                  </a:lnTo>
                  <a:lnTo>
                    <a:pt x="526" y="329"/>
                  </a:lnTo>
                  <a:lnTo>
                    <a:pt x="526" y="329"/>
                  </a:lnTo>
                  <a:lnTo>
                    <a:pt x="526" y="329"/>
                  </a:lnTo>
                  <a:lnTo>
                    <a:pt x="526" y="332"/>
                  </a:lnTo>
                  <a:lnTo>
                    <a:pt x="526" y="332"/>
                  </a:lnTo>
                  <a:lnTo>
                    <a:pt x="526" y="332"/>
                  </a:lnTo>
                  <a:lnTo>
                    <a:pt x="526" y="334"/>
                  </a:lnTo>
                  <a:lnTo>
                    <a:pt x="526" y="334"/>
                  </a:lnTo>
                  <a:lnTo>
                    <a:pt x="526" y="334"/>
                  </a:lnTo>
                  <a:lnTo>
                    <a:pt x="526" y="334"/>
                  </a:lnTo>
                  <a:lnTo>
                    <a:pt x="526" y="334"/>
                  </a:lnTo>
                  <a:lnTo>
                    <a:pt x="524" y="334"/>
                  </a:lnTo>
                  <a:lnTo>
                    <a:pt x="524" y="334"/>
                  </a:lnTo>
                  <a:lnTo>
                    <a:pt x="521" y="334"/>
                  </a:lnTo>
                  <a:lnTo>
                    <a:pt x="521" y="336"/>
                  </a:lnTo>
                  <a:lnTo>
                    <a:pt x="521" y="336"/>
                  </a:lnTo>
                  <a:lnTo>
                    <a:pt x="521" y="336"/>
                  </a:lnTo>
                  <a:lnTo>
                    <a:pt x="521" y="336"/>
                  </a:lnTo>
                  <a:lnTo>
                    <a:pt x="521" y="339"/>
                  </a:lnTo>
                  <a:lnTo>
                    <a:pt x="521" y="339"/>
                  </a:lnTo>
                  <a:lnTo>
                    <a:pt x="519" y="339"/>
                  </a:lnTo>
                  <a:lnTo>
                    <a:pt x="519" y="341"/>
                  </a:lnTo>
                  <a:lnTo>
                    <a:pt x="519" y="341"/>
                  </a:lnTo>
                  <a:lnTo>
                    <a:pt x="519" y="339"/>
                  </a:lnTo>
                  <a:lnTo>
                    <a:pt x="519" y="339"/>
                  </a:lnTo>
                  <a:lnTo>
                    <a:pt x="519" y="339"/>
                  </a:lnTo>
                  <a:lnTo>
                    <a:pt x="516" y="339"/>
                  </a:lnTo>
                  <a:lnTo>
                    <a:pt x="516" y="339"/>
                  </a:lnTo>
                  <a:lnTo>
                    <a:pt x="516" y="336"/>
                  </a:lnTo>
                  <a:lnTo>
                    <a:pt x="514" y="336"/>
                  </a:lnTo>
                  <a:lnTo>
                    <a:pt x="514" y="339"/>
                  </a:lnTo>
                  <a:lnTo>
                    <a:pt x="514" y="339"/>
                  </a:lnTo>
                  <a:lnTo>
                    <a:pt x="514" y="339"/>
                  </a:lnTo>
                  <a:lnTo>
                    <a:pt x="514" y="339"/>
                  </a:lnTo>
                  <a:lnTo>
                    <a:pt x="514" y="341"/>
                  </a:lnTo>
                  <a:lnTo>
                    <a:pt x="514" y="341"/>
                  </a:lnTo>
                  <a:lnTo>
                    <a:pt x="512" y="341"/>
                  </a:lnTo>
                  <a:lnTo>
                    <a:pt x="512" y="341"/>
                  </a:lnTo>
                  <a:lnTo>
                    <a:pt x="512" y="343"/>
                  </a:lnTo>
                  <a:lnTo>
                    <a:pt x="509" y="343"/>
                  </a:lnTo>
                  <a:lnTo>
                    <a:pt x="509" y="343"/>
                  </a:lnTo>
                  <a:lnTo>
                    <a:pt x="509" y="343"/>
                  </a:lnTo>
                  <a:lnTo>
                    <a:pt x="509" y="343"/>
                  </a:lnTo>
                  <a:lnTo>
                    <a:pt x="509" y="343"/>
                  </a:lnTo>
                  <a:lnTo>
                    <a:pt x="507" y="343"/>
                  </a:lnTo>
                  <a:lnTo>
                    <a:pt x="507" y="346"/>
                  </a:lnTo>
                  <a:lnTo>
                    <a:pt x="507" y="346"/>
                  </a:lnTo>
                  <a:lnTo>
                    <a:pt x="507" y="346"/>
                  </a:lnTo>
                  <a:lnTo>
                    <a:pt x="507" y="346"/>
                  </a:lnTo>
                  <a:lnTo>
                    <a:pt x="505" y="346"/>
                  </a:lnTo>
                  <a:lnTo>
                    <a:pt x="505" y="348"/>
                  </a:lnTo>
                  <a:lnTo>
                    <a:pt x="505" y="348"/>
                  </a:lnTo>
                  <a:lnTo>
                    <a:pt x="502" y="348"/>
                  </a:lnTo>
                  <a:lnTo>
                    <a:pt x="502" y="348"/>
                  </a:lnTo>
                  <a:lnTo>
                    <a:pt x="502" y="348"/>
                  </a:lnTo>
                  <a:lnTo>
                    <a:pt x="500" y="348"/>
                  </a:lnTo>
                  <a:lnTo>
                    <a:pt x="500" y="348"/>
                  </a:lnTo>
                  <a:lnTo>
                    <a:pt x="500" y="348"/>
                  </a:lnTo>
                  <a:lnTo>
                    <a:pt x="500" y="348"/>
                  </a:lnTo>
                  <a:lnTo>
                    <a:pt x="497" y="348"/>
                  </a:lnTo>
                  <a:lnTo>
                    <a:pt x="497" y="351"/>
                  </a:lnTo>
                  <a:lnTo>
                    <a:pt x="497" y="351"/>
                  </a:lnTo>
                  <a:lnTo>
                    <a:pt x="495" y="351"/>
                  </a:lnTo>
                  <a:lnTo>
                    <a:pt x="495" y="351"/>
                  </a:lnTo>
                  <a:lnTo>
                    <a:pt x="495" y="351"/>
                  </a:lnTo>
                  <a:lnTo>
                    <a:pt x="495" y="353"/>
                  </a:lnTo>
                  <a:lnTo>
                    <a:pt x="495" y="353"/>
                  </a:lnTo>
                  <a:lnTo>
                    <a:pt x="493" y="353"/>
                  </a:lnTo>
                  <a:lnTo>
                    <a:pt x="493" y="353"/>
                  </a:lnTo>
                  <a:lnTo>
                    <a:pt x="493" y="353"/>
                  </a:lnTo>
                  <a:lnTo>
                    <a:pt x="493" y="353"/>
                  </a:lnTo>
                  <a:lnTo>
                    <a:pt x="493" y="353"/>
                  </a:lnTo>
                  <a:lnTo>
                    <a:pt x="490" y="353"/>
                  </a:lnTo>
                  <a:lnTo>
                    <a:pt x="490" y="353"/>
                  </a:lnTo>
                  <a:lnTo>
                    <a:pt x="488" y="353"/>
                  </a:lnTo>
                  <a:lnTo>
                    <a:pt x="488" y="353"/>
                  </a:lnTo>
                  <a:lnTo>
                    <a:pt x="488" y="355"/>
                  </a:lnTo>
                  <a:lnTo>
                    <a:pt x="488" y="355"/>
                  </a:lnTo>
                  <a:lnTo>
                    <a:pt x="488" y="355"/>
                  </a:lnTo>
                  <a:lnTo>
                    <a:pt x="486" y="355"/>
                  </a:lnTo>
                  <a:lnTo>
                    <a:pt x="486" y="358"/>
                  </a:lnTo>
                  <a:lnTo>
                    <a:pt x="486" y="358"/>
                  </a:lnTo>
                  <a:lnTo>
                    <a:pt x="486" y="358"/>
                  </a:lnTo>
                  <a:lnTo>
                    <a:pt x="486" y="358"/>
                  </a:lnTo>
                  <a:lnTo>
                    <a:pt x="486" y="360"/>
                  </a:lnTo>
                  <a:lnTo>
                    <a:pt x="483" y="360"/>
                  </a:lnTo>
                  <a:lnTo>
                    <a:pt x="483" y="360"/>
                  </a:lnTo>
                  <a:lnTo>
                    <a:pt x="483" y="360"/>
                  </a:lnTo>
                  <a:lnTo>
                    <a:pt x="483" y="362"/>
                  </a:lnTo>
                  <a:lnTo>
                    <a:pt x="481" y="362"/>
                  </a:lnTo>
                  <a:lnTo>
                    <a:pt x="481" y="362"/>
                  </a:lnTo>
                  <a:lnTo>
                    <a:pt x="481" y="362"/>
                  </a:lnTo>
                  <a:lnTo>
                    <a:pt x="481" y="362"/>
                  </a:lnTo>
                  <a:lnTo>
                    <a:pt x="481" y="362"/>
                  </a:lnTo>
                  <a:lnTo>
                    <a:pt x="481" y="365"/>
                  </a:lnTo>
                  <a:lnTo>
                    <a:pt x="479" y="365"/>
                  </a:lnTo>
                  <a:lnTo>
                    <a:pt x="479" y="365"/>
                  </a:lnTo>
                  <a:lnTo>
                    <a:pt x="479" y="367"/>
                  </a:lnTo>
                  <a:lnTo>
                    <a:pt x="479" y="367"/>
                  </a:lnTo>
                  <a:lnTo>
                    <a:pt x="479" y="367"/>
                  </a:lnTo>
                  <a:lnTo>
                    <a:pt x="479" y="365"/>
                  </a:lnTo>
                  <a:lnTo>
                    <a:pt x="476" y="365"/>
                  </a:lnTo>
                  <a:lnTo>
                    <a:pt x="476" y="365"/>
                  </a:lnTo>
                  <a:lnTo>
                    <a:pt x="474" y="365"/>
                  </a:lnTo>
                  <a:lnTo>
                    <a:pt x="474" y="365"/>
                  </a:lnTo>
                  <a:lnTo>
                    <a:pt x="474" y="367"/>
                  </a:lnTo>
                  <a:lnTo>
                    <a:pt x="474" y="367"/>
                  </a:lnTo>
                  <a:lnTo>
                    <a:pt x="474" y="367"/>
                  </a:lnTo>
                  <a:lnTo>
                    <a:pt x="476" y="367"/>
                  </a:lnTo>
                  <a:lnTo>
                    <a:pt x="476" y="370"/>
                  </a:lnTo>
                  <a:lnTo>
                    <a:pt x="476" y="370"/>
                  </a:lnTo>
                  <a:lnTo>
                    <a:pt x="476" y="372"/>
                  </a:lnTo>
                  <a:lnTo>
                    <a:pt x="476" y="372"/>
                  </a:lnTo>
                  <a:lnTo>
                    <a:pt x="476" y="372"/>
                  </a:lnTo>
                  <a:lnTo>
                    <a:pt x="476" y="372"/>
                  </a:lnTo>
                  <a:lnTo>
                    <a:pt x="476" y="374"/>
                  </a:lnTo>
                  <a:lnTo>
                    <a:pt x="476" y="374"/>
                  </a:lnTo>
                  <a:lnTo>
                    <a:pt x="476" y="377"/>
                  </a:lnTo>
                  <a:lnTo>
                    <a:pt x="476" y="377"/>
                  </a:lnTo>
                  <a:lnTo>
                    <a:pt x="474" y="377"/>
                  </a:lnTo>
                  <a:lnTo>
                    <a:pt x="474" y="377"/>
                  </a:lnTo>
                  <a:lnTo>
                    <a:pt x="474" y="377"/>
                  </a:lnTo>
                  <a:lnTo>
                    <a:pt x="471" y="377"/>
                  </a:lnTo>
                  <a:lnTo>
                    <a:pt x="471" y="374"/>
                  </a:lnTo>
                  <a:lnTo>
                    <a:pt x="471" y="374"/>
                  </a:lnTo>
                  <a:lnTo>
                    <a:pt x="469" y="374"/>
                  </a:lnTo>
                  <a:lnTo>
                    <a:pt x="469" y="374"/>
                  </a:lnTo>
                  <a:lnTo>
                    <a:pt x="469" y="374"/>
                  </a:lnTo>
                  <a:lnTo>
                    <a:pt x="469" y="374"/>
                  </a:lnTo>
                  <a:lnTo>
                    <a:pt x="469" y="372"/>
                  </a:lnTo>
                  <a:lnTo>
                    <a:pt x="467" y="372"/>
                  </a:lnTo>
                  <a:lnTo>
                    <a:pt x="467" y="372"/>
                  </a:lnTo>
                  <a:lnTo>
                    <a:pt x="467" y="372"/>
                  </a:lnTo>
                  <a:lnTo>
                    <a:pt x="467" y="372"/>
                  </a:lnTo>
                  <a:lnTo>
                    <a:pt x="464" y="372"/>
                  </a:lnTo>
                  <a:lnTo>
                    <a:pt x="464" y="372"/>
                  </a:lnTo>
                  <a:lnTo>
                    <a:pt x="464" y="372"/>
                  </a:lnTo>
                  <a:lnTo>
                    <a:pt x="462" y="372"/>
                  </a:lnTo>
                  <a:lnTo>
                    <a:pt x="462" y="370"/>
                  </a:lnTo>
                  <a:lnTo>
                    <a:pt x="462" y="370"/>
                  </a:lnTo>
                  <a:lnTo>
                    <a:pt x="462" y="370"/>
                  </a:lnTo>
                  <a:lnTo>
                    <a:pt x="462" y="370"/>
                  </a:lnTo>
                  <a:lnTo>
                    <a:pt x="464" y="370"/>
                  </a:lnTo>
                  <a:lnTo>
                    <a:pt x="464" y="367"/>
                  </a:lnTo>
                  <a:lnTo>
                    <a:pt x="464" y="367"/>
                  </a:lnTo>
                  <a:lnTo>
                    <a:pt x="464" y="367"/>
                  </a:lnTo>
                  <a:lnTo>
                    <a:pt x="464" y="365"/>
                  </a:lnTo>
                  <a:lnTo>
                    <a:pt x="464" y="365"/>
                  </a:lnTo>
                  <a:lnTo>
                    <a:pt x="467" y="365"/>
                  </a:lnTo>
                  <a:lnTo>
                    <a:pt x="467" y="362"/>
                  </a:lnTo>
                  <a:lnTo>
                    <a:pt x="467" y="362"/>
                  </a:lnTo>
                  <a:lnTo>
                    <a:pt x="464" y="362"/>
                  </a:lnTo>
                  <a:lnTo>
                    <a:pt x="464" y="362"/>
                  </a:lnTo>
                  <a:lnTo>
                    <a:pt x="462" y="362"/>
                  </a:lnTo>
                  <a:lnTo>
                    <a:pt x="462" y="362"/>
                  </a:lnTo>
                  <a:lnTo>
                    <a:pt x="462" y="362"/>
                  </a:lnTo>
                  <a:lnTo>
                    <a:pt x="462" y="360"/>
                  </a:lnTo>
                  <a:lnTo>
                    <a:pt x="462" y="360"/>
                  </a:lnTo>
                  <a:lnTo>
                    <a:pt x="462" y="362"/>
                  </a:lnTo>
                  <a:lnTo>
                    <a:pt x="460" y="362"/>
                  </a:lnTo>
                  <a:lnTo>
                    <a:pt x="460" y="362"/>
                  </a:lnTo>
                  <a:lnTo>
                    <a:pt x="460" y="362"/>
                  </a:lnTo>
                  <a:lnTo>
                    <a:pt x="460" y="360"/>
                  </a:lnTo>
                  <a:lnTo>
                    <a:pt x="457" y="360"/>
                  </a:lnTo>
                  <a:lnTo>
                    <a:pt x="457" y="360"/>
                  </a:lnTo>
                  <a:lnTo>
                    <a:pt x="455" y="360"/>
                  </a:lnTo>
                  <a:lnTo>
                    <a:pt x="455" y="360"/>
                  </a:lnTo>
                  <a:lnTo>
                    <a:pt x="455" y="360"/>
                  </a:lnTo>
                  <a:lnTo>
                    <a:pt x="453" y="360"/>
                  </a:lnTo>
                  <a:lnTo>
                    <a:pt x="453" y="360"/>
                  </a:lnTo>
                  <a:lnTo>
                    <a:pt x="453" y="360"/>
                  </a:lnTo>
                  <a:lnTo>
                    <a:pt x="450" y="360"/>
                  </a:lnTo>
                  <a:lnTo>
                    <a:pt x="450" y="360"/>
                  </a:lnTo>
                  <a:lnTo>
                    <a:pt x="448" y="360"/>
                  </a:lnTo>
                  <a:lnTo>
                    <a:pt x="448" y="360"/>
                  </a:lnTo>
                  <a:lnTo>
                    <a:pt x="448" y="360"/>
                  </a:lnTo>
                  <a:lnTo>
                    <a:pt x="445" y="360"/>
                  </a:lnTo>
                  <a:lnTo>
                    <a:pt x="445" y="360"/>
                  </a:lnTo>
                  <a:lnTo>
                    <a:pt x="445" y="360"/>
                  </a:lnTo>
                  <a:lnTo>
                    <a:pt x="443" y="360"/>
                  </a:lnTo>
                  <a:lnTo>
                    <a:pt x="443" y="360"/>
                  </a:lnTo>
                  <a:lnTo>
                    <a:pt x="441" y="360"/>
                  </a:lnTo>
                  <a:lnTo>
                    <a:pt x="441" y="360"/>
                  </a:lnTo>
                  <a:lnTo>
                    <a:pt x="441" y="360"/>
                  </a:lnTo>
                  <a:lnTo>
                    <a:pt x="441" y="360"/>
                  </a:lnTo>
                  <a:lnTo>
                    <a:pt x="438" y="360"/>
                  </a:lnTo>
                  <a:lnTo>
                    <a:pt x="438" y="360"/>
                  </a:lnTo>
                  <a:lnTo>
                    <a:pt x="436" y="360"/>
                  </a:lnTo>
                  <a:lnTo>
                    <a:pt x="436" y="360"/>
                  </a:lnTo>
                  <a:lnTo>
                    <a:pt x="436" y="360"/>
                  </a:lnTo>
                  <a:lnTo>
                    <a:pt x="434" y="360"/>
                  </a:lnTo>
                  <a:lnTo>
                    <a:pt x="434" y="360"/>
                  </a:lnTo>
                  <a:lnTo>
                    <a:pt x="434" y="360"/>
                  </a:lnTo>
                  <a:lnTo>
                    <a:pt x="434" y="358"/>
                  </a:lnTo>
                  <a:lnTo>
                    <a:pt x="434" y="358"/>
                  </a:lnTo>
                  <a:lnTo>
                    <a:pt x="434" y="355"/>
                  </a:lnTo>
                  <a:lnTo>
                    <a:pt x="434" y="355"/>
                  </a:lnTo>
                  <a:lnTo>
                    <a:pt x="434" y="353"/>
                  </a:lnTo>
                  <a:lnTo>
                    <a:pt x="434" y="353"/>
                  </a:lnTo>
                  <a:lnTo>
                    <a:pt x="434" y="353"/>
                  </a:lnTo>
                  <a:lnTo>
                    <a:pt x="434" y="351"/>
                  </a:lnTo>
                  <a:lnTo>
                    <a:pt x="434" y="351"/>
                  </a:lnTo>
                  <a:lnTo>
                    <a:pt x="431" y="351"/>
                  </a:lnTo>
                  <a:lnTo>
                    <a:pt x="431" y="348"/>
                  </a:lnTo>
                  <a:lnTo>
                    <a:pt x="431" y="348"/>
                  </a:lnTo>
                  <a:lnTo>
                    <a:pt x="431" y="346"/>
                  </a:lnTo>
                  <a:lnTo>
                    <a:pt x="431" y="346"/>
                  </a:lnTo>
                  <a:lnTo>
                    <a:pt x="431" y="343"/>
                  </a:lnTo>
                  <a:lnTo>
                    <a:pt x="431" y="343"/>
                  </a:lnTo>
                  <a:lnTo>
                    <a:pt x="431" y="343"/>
                  </a:lnTo>
                  <a:lnTo>
                    <a:pt x="431" y="343"/>
                  </a:lnTo>
                  <a:lnTo>
                    <a:pt x="429" y="343"/>
                  </a:lnTo>
                  <a:lnTo>
                    <a:pt x="429" y="343"/>
                  </a:lnTo>
                  <a:lnTo>
                    <a:pt x="429" y="343"/>
                  </a:lnTo>
                  <a:lnTo>
                    <a:pt x="426" y="343"/>
                  </a:lnTo>
                  <a:lnTo>
                    <a:pt x="426" y="343"/>
                  </a:lnTo>
                  <a:lnTo>
                    <a:pt x="426" y="343"/>
                  </a:lnTo>
                  <a:lnTo>
                    <a:pt x="424" y="343"/>
                  </a:lnTo>
                  <a:lnTo>
                    <a:pt x="424" y="343"/>
                  </a:lnTo>
                  <a:lnTo>
                    <a:pt x="422" y="343"/>
                  </a:lnTo>
                  <a:lnTo>
                    <a:pt x="422" y="343"/>
                  </a:lnTo>
                  <a:lnTo>
                    <a:pt x="422" y="341"/>
                  </a:lnTo>
                  <a:lnTo>
                    <a:pt x="422" y="341"/>
                  </a:lnTo>
                  <a:lnTo>
                    <a:pt x="419" y="341"/>
                  </a:lnTo>
                  <a:lnTo>
                    <a:pt x="419" y="341"/>
                  </a:lnTo>
                  <a:lnTo>
                    <a:pt x="419" y="339"/>
                  </a:lnTo>
                  <a:lnTo>
                    <a:pt x="419" y="339"/>
                  </a:lnTo>
                  <a:lnTo>
                    <a:pt x="419" y="336"/>
                  </a:lnTo>
                  <a:lnTo>
                    <a:pt x="419" y="336"/>
                  </a:lnTo>
                  <a:lnTo>
                    <a:pt x="419" y="334"/>
                  </a:lnTo>
                  <a:lnTo>
                    <a:pt x="419" y="334"/>
                  </a:lnTo>
                  <a:lnTo>
                    <a:pt x="419" y="334"/>
                  </a:lnTo>
                  <a:lnTo>
                    <a:pt x="419" y="332"/>
                  </a:lnTo>
                  <a:lnTo>
                    <a:pt x="419" y="332"/>
                  </a:lnTo>
                  <a:lnTo>
                    <a:pt x="422" y="332"/>
                  </a:lnTo>
                  <a:lnTo>
                    <a:pt x="422" y="332"/>
                  </a:lnTo>
                  <a:lnTo>
                    <a:pt x="422" y="332"/>
                  </a:lnTo>
                  <a:lnTo>
                    <a:pt x="422" y="329"/>
                  </a:lnTo>
                  <a:lnTo>
                    <a:pt x="422" y="329"/>
                  </a:lnTo>
                  <a:lnTo>
                    <a:pt x="422" y="327"/>
                  </a:lnTo>
                  <a:lnTo>
                    <a:pt x="422" y="327"/>
                  </a:lnTo>
                  <a:lnTo>
                    <a:pt x="422" y="325"/>
                  </a:lnTo>
                  <a:lnTo>
                    <a:pt x="422" y="325"/>
                  </a:lnTo>
                  <a:lnTo>
                    <a:pt x="422" y="325"/>
                  </a:lnTo>
                  <a:lnTo>
                    <a:pt x="422" y="325"/>
                  </a:lnTo>
                  <a:lnTo>
                    <a:pt x="422" y="322"/>
                  </a:lnTo>
                  <a:lnTo>
                    <a:pt x="422" y="322"/>
                  </a:lnTo>
                  <a:lnTo>
                    <a:pt x="422" y="320"/>
                  </a:lnTo>
                  <a:lnTo>
                    <a:pt x="422" y="320"/>
                  </a:lnTo>
                  <a:lnTo>
                    <a:pt x="422" y="317"/>
                  </a:lnTo>
                  <a:lnTo>
                    <a:pt x="422" y="317"/>
                  </a:lnTo>
                  <a:lnTo>
                    <a:pt x="422" y="315"/>
                  </a:lnTo>
                  <a:lnTo>
                    <a:pt x="422" y="315"/>
                  </a:lnTo>
                  <a:lnTo>
                    <a:pt x="422" y="317"/>
                  </a:lnTo>
                  <a:lnTo>
                    <a:pt x="419" y="317"/>
                  </a:lnTo>
                  <a:lnTo>
                    <a:pt x="419" y="317"/>
                  </a:lnTo>
                  <a:lnTo>
                    <a:pt x="419" y="317"/>
                  </a:lnTo>
                  <a:lnTo>
                    <a:pt x="419" y="317"/>
                  </a:lnTo>
                  <a:lnTo>
                    <a:pt x="417" y="317"/>
                  </a:lnTo>
                  <a:lnTo>
                    <a:pt x="417" y="317"/>
                  </a:lnTo>
                  <a:lnTo>
                    <a:pt x="417" y="317"/>
                  </a:lnTo>
                  <a:lnTo>
                    <a:pt x="415" y="317"/>
                  </a:lnTo>
                  <a:lnTo>
                    <a:pt x="415" y="315"/>
                  </a:lnTo>
                  <a:lnTo>
                    <a:pt x="415" y="315"/>
                  </a:lnTo>
                  <a:lnTo>
                    <a:pt x="415" y="315"/>
                  </a:lnTo>
                  <a:lnTo>
                    <a:pt x="415" y="313"/>
                  </a:lnTo>
                  <a:lnTo>
                    <a:pt x="415" y="313"/>
                  </a:lnTo>
                  <a:lnTo>
                    <a:pt x="415" y="313"/>
                  </a:lnTo>
                  <a:lnTo>
                    <a:pt x="415" y="313"/>
                  </a:lnTo>
                  <a:lnTo>
                    <a:pt x="415" y="310"/>
                  </a:lnTo>
                  <a:lnTo>
                    <a:pt x="415" y="310"/>
                  </a:lnTo>
                  <a:lnTo>
                    <a:pt x="412" y="310"/>
                  </a:lnTo>
                  <a:lnTo>
                    <a:pt x="412" y="308"/>
                  </a:lnTo>
                  <a:lnTo>
                    <a:pt x="412" y="308"/>
                  </a:lnTo>
                  <a:lnTo>
                    <a:pt x="412" y="308"/>
                  </a:lnTo>
                  <a:lnTo>
                    <a:pt x="412" y="306"/>
                  </a:lnTo>
                  <a:lnTo>
                    <a:pt x="412" y="306"/>
                  </a:lnTo>
                  <a:lnTo>
                    <a:pt x="412" y="306"/>
                  </a:lnTo>
                  <a:lnTo>
                    <a:pt x="410" y="306"/>
                  </a:lnTo>
                  <a:lnTo>
                    <a:pt x="410" y="306"/>
                  </a:lnTo>
                  <a:lnTo>
                    <a:pt x="410" y="303"/>
                  </a:lnTo>
                  <a:lnTo>
                    <a:pt x="408" y="303"/>
                  </a:lnTo>
                  <a:lnTo>
                    <a:pt x="408" y="303"/>
                  </a:lnTo>
                  <a:lnTo>
                    <a:pt x="408" y="303"/>
                  </a:lnTo>
                  <a:lnTo>
                    <a:pt x="408" y="303"/>
                  </a:lnTo>
                  <a:lnTo>
                    <a:pt x="408" y="303"/>
                  </a:lnTo>
                  <a:lnTo>
                    <a:pt x="405" y="303"/>
                  </a:lnTo>
                  <a:lnTo>
                    <a:pt x="405" y="301"/>
                  </a:lnTo>
                  <a:lnTo>
                    <a:pt x="405" y="301"/>
                  </a:lnTo>
                  <a:lnTo>
                    <a:pt x="405" y="301"/>
                  </a:lnTo>
                  <a:lnTo>
                    <a:pt x="403" y="301"/>
                  </a:lnTo>
                  <a:lnTo>
                    <a:pt x="403" y="298"/>
                  </a:lnTo>
                  <a:lnTo>
                    <a:pt x="403" y="298"/>
                  </a:lnTo>
                  <a:lnTo>
                    <a:pt x="403" y="298"/>
                  </a:lnTo>
                  <a:lnTo>
                    <a:pt x="403" y="296"/>
                  </a:lnTo>
                  <a:lnTo>
                    <a:pt x="403" y="296"/>
                  </a:lnTo>
                  <a:lnTo>
                    <a:pt x="403" y="296"/>
                  </a:lnTo>
                  <a:lnTo>
                    <a:pt x="400" y="296"/>
                  </a:lnTo>
                  <a:lnTo>
                    <a:pt x="400" y="294"/>
                  </a:lnTo>
                  <a:lnTo>
                    <a:pt x="400" y="294"/>
                  </a:lnTo>
                  <a:lnTo>
                    <a:pt x="400" y="294"/>
                  </a:lnTo>
                  <a:lnTo>
                    <a:pt x="400" y="296"/>
                  </a:lnTo>
                  <a:lnTo>
                    <a:pt x="398" y="296"/>
                  </a:lnTo>
                  <a:lnTo>
                    <a:pt x="398" y="296"/>
                  </a:lnTo>
                  <a:lnTo>
                    <a:pt x="396" y="296"/>
                  </a:lnTo>
                  <a:lnTo>
                    <a:pt x="396" y="296"/>
                  </a:lnTo>
                  <a:lnTo>
                    <a:pt x="396" y="296"/>
                  </a:lnTo>
                  <a:lnTo>
                    <a:pt x="396" y="296"/>
                  </a:lnTo>
                  <a:lnTo>
                    <a:pt x="393" y="296"/>
                  </a:lnTo>
                  <a:lnTo>
                    <a:pt x="393" y="298"/>
                  </a:lnTo>
                  <a:lnTo>
                    <a:pt x="393" y="298"/>
                  </a:lnTo>
                  <a:lnTo>
                    <a:pt x="393" y="298"/>
                  </a:lnTo>
                  <a:lnTo>
                    <a:pt x="391" y="298"/>
                  </a:lnTo>
                  <a:lnTo>
                    <a:pt x="391" y="298"/>
                  </a:lnTo>
                  <a:lnTo>
                    <a:pt x="391" y="298"/>
                  </a:lnTo>
                  <a:lnTo>
                    <a:pt x="389" y="298"/>
                  </a:lnTo>
                  <a:lnTo>
                    <a:pt x="389" y="298"/>
                  </a:lnTo>
                  <a:lnTo>
                    <a:pt x="389" y="301"/>
                  </a:lnTo>
                  <a:lnTo>
                    <a:pt x="389" y="301"/>
                  </a:lnTo>
                  <a:lnTo>
                    <a:pt x="386" y="301"/>
                  </a:lnTo>
                  <a:lnTo>
                    <a:pt x="386" y="301"/>
                  </a:lnTo>
                  <a:lnTo>
                    <a:pt x="386" y="298"/>
                  </a:lnTo>
                  <a:lnTo>
                    <a:pt x="386" y="298"/>
                  </a:lnTo>
                  <a:lnTo>
                    <a:pt x="384" y="298"/>
                  </a:lnTo>
                  <a:lnTo>
                    <a:pt x="384" y="298"/>
                  </a:lnTo>
                  <a:lnTo>
                    <a:pt x="382" y="298"/>
                  </a:lnTo>
                  <a:lnTo>
                    <a:pt x="382" y="298"/>
                  </a:lnTo>
                  <a:lnTo>
                    <a:pt x="382" y="298"/>
                  </a:lnTo>
                  <a:lnTo>
                    <a:pt x="379" y="298"/>
                  </a:lnTo>
                  <a:lnTo>
                    <a:pt x="379" y="298"/>
                  </a:lnTo>
                  <a:lnTo>
                    <a:pt x="379" y="298"/>
                  </a:lnTo>
                  <a:lnTo>
                    <a:pt x="377" y="298"/>
                  </a:lnTo>
                  <a:lnTo>
                    <a:pt x="377" y="298"/>
                  </a:lnTo>
                  <a:lnTo>
                    <a:pt x="374" y="298"/>
                  </a:lnTo>
                  <a:lnTo>
                    <a:pt x="374" y="298"/>
                  </a:lnTo>
                  <a:lnTo>
                    <a:pt x="374" y="298"/>
                  </a:lnTo>
                  <a:lnTo>
                    <a:pt x="372" y="298"/>
                  </a:lnTo>
                  <a:lnTo>
                    <a:pt x="372" y="298"/>
                  </a:lnTo>
                  <a:lnTo>
                    <a:pt x="372" y="298"/>
                  </a:lnTo>
                  <a:lnTo>
                    <a:pt x="370" y="298"/>
                  </a:lnTo>
                  <a:lnTo>
                    <a:pt x="370" y="298"/>
                  </a:lnTo>
                  <a:lnTo>
                    <a:pt x="370" y="298"/>
                  </a:lnTo>
                  <a:lnTo>
                    <a:pt x="367" y="298"/>
                  </a:lnTo>
                  <a:lnTo>
                    <a:pt x="367" y="298"/>
                  </a:lnTo>
                  <a:lnTo>
                    <a:pt x="367" y="298"/>
                  </a:lnTo>
                  <a:lnTo>
                    <a:pt x="365" y="298"/>
                  </a:lnTo>
                  <a:lnTo>
                    <a:pt x="365" y="298"/>
                  </a:lnTo>
                  <a:lnTo>
                    <a:pt x="363" y="298"/>
                  </a:lnTo>
                  <a:lnTo>
                    <a:pt x="363" y="298"/>
                  </a:lnTo>
                  <a:lnTo>
                    <a:pt x="363" y="298"/>
                  </a:lnTo>
                  <a:lnTo>
                    <a:pt x="360" y="298"/>
                  </a:lnTo>
                  <a:lnTo>
                    <a:pt x="360" y="298"/>
                  </a:lnTo>
                  <a:lnTo>
                    <a:pt x="360" y="298"/>
                  </a:lnTo>
                  <a:lnTo>
                    <a:pt x="360" y="298"/>
                  </a:lnTo>
                  <a:lnTo>
                    <a:pt x="358" y="298"/>
                  </a:lnTo>
                  <a:lnTo>
                    <a:pt x="358" y="298"/>
                  </a:lnTo>
                  <a:lnTo>
                    <a:pt x="355" y="298"/>
                  </a:lnTo>
                  <a:lnTo>
                    <a:pt x="355" y="298"/>
                  </a:lnTo>
                  <a:lnTo>
                    <a:pt x="355" y="298"/>
                  </a:lnTo>
                  <a:lnTo>
                    <a:pt x="353" y="298"/>
                  </a:lnTo>
                  <a:lnTo>
                    <a:pt x="353" y="298"/>
                  </a:lnTo>
                  <a:lnTo>
                    <a:pt x="353" y="298"/>
                  </a:lnTo>
                  <a:lnTo>
                    <a:pt x="353" y="301"/>
                  </a:lnTo>
                  <a:lnTo>
                    <a:pt x="351" y="301"/>
                  </a:lnTo>
                  <a:lnTo>
                    <a:pt x="351" y="301"/>
                  </a:lnTo>
                  <a:lnTo>
                    <a:pt x="348" y="301"/>
                  </a:lnTo>
                  <a:lnTo>
                    <a:pt x="348" y="301"/>
                  </a:lnTo>
                  <a:lnTo>
                    <a:pt x="348" y="301"/>
                  </a:lnTo>
                  <a:lnTo>
                    <a:pt x="346" y="301"/>
                  </a:lnTo>
                  <a:lnTo>
                    <a:pt x="346" y="301"/>
                  </a:lnTo>
                  <a:lnTo>
                    <a:pt x="346" y="301"/>
                  </a:lnTo>
                  <a:lnTo>
                    <a:pt x="346" y="301"/>
                  </a:lnTo>
                  <a:lnTo>
                    <a:pt x="344" y="301"/>
                  </a:lnTo>
                  <a:lnTo>
                    <a:pt x="344" y="301"/>
                  </a:lnTo>
                  <a:lnTo>
                    <a:pt x="341" y="301"/>
                  </a:lnTo>
                  <a:lnTo>
                    <a:pt x="341" y="301"/>
                  </a:lnTo>
                  <a:lnTo>
                    <a:pt x="341" y="301"/>
                  </a:lnTo>
                  <a:lnTo>
                    <a:pt x="339" y="301"/>
                  </a:lnTo>
                  <a:lnTo>
                    <a:pt x="339" y="303"/>
                  </a:lnTo>
                  <a:lnTo>
                    <a:pt x="339" y="303"/>
                  </a:lnTo>
                  <a:lnTo>
                    <a:pt x="339" y="303"/>
                  </a:lnTo>
                  <a:lnTo>
                    <a:pt x="337" y="303"/>
                  </a:lnTo>
                  <a:lnTo>
                    <a:pt x="337" y="303"/>
                  </a:lnTo>
                  <a:lnTo>
                    <a:pt x="334" y="303"/>
                  </a:lnTo>
                  <a:lnTo>
                    <a:pt x="334" y="303"/>
                  </a:lnTo>
                  <a:lnTo>
                    <a:pt x="334" y="303"/>
                  </a:lnTo>
                  <a:lnTo>
                    <a:pt x="334" y="301"/>
                  </a:lnTo>
                  <a:lnTo>
                    <a:pt x="332" y="301"/>
                  </a:lnTo>
                  <a:lnTo>
                    <a:pt x="332" y="301"/>
                  </a:lnTo>
                  <a:lnTo>
                    <a:pt x="332" y="301"/>
                  </a:lnTo>
                  <a:lnTo>
                    <a:pt x="332" y="298"/>
                  </a:lnTo>
                  <a:lnTo>
                    <a:pt x="329" y="298"/>
                  </a:lnTo>
                  <a:lnTo>
                    <a:pt x="329" y="298"/>
                  </a:lnTo>
                  <a:lnTo>
                    <a:pt x="329" y="298"/>
                  </a:lnTo>
                  <a:lnTo>
                    <a:pt x="329" y="296"/>
                  </a:lnTo>
                  <a:lnTo>
                    <a:pt x="329" y="296"/>
                  </a:lnTo>
                  <a:lnTo>
                    <a:pt x="329" y="296"/>
                  </a:lnTo>
                  <a:lnTo>
                    <a:pt x="327" y="296"/>
                  </a:lnTo>
                  <a:lnTo>
                    <a:pt x="327" y="294"/>
                  </a:lnTo>
                  <a:lnTo>
                    <a:pt x="327" y="294"/>
                  </a:lnTo>
                  <a:lnTo>
                    <a:pt x="327" y="294"/>
                  </a:lnTo>
                  <a:lnTo>
                    <a:pt x="327" y="294"/>
                  </a:lnTo>
                  <a:lnTo>
                    <a:pt x="325" y="294"/>
                  </a:lnTo>
                  <a:lnTo>
                    <a:pt x="325" y="294"/>
                  </a:lnTo>
                  <a:lnTo>
                    <a:pt x="325" y="294"/>
                  </a:lnTo>
                  <a:lnTo>
                    <a:pt x="325" y="291"/>
                  </a:lnTo>
                  <a:lnTo>
                    <a:pt x="322" y="291"/>
                  </a:lnTo>
                  <a:lnTo>
                    <a:pt x="322" y="291"/>
                  </a:lnTo>
                  <a:lnTo>
                    <a:pt x="322" y="291"/>
                  </a:lnTo>
                  <a:lnTo>
                    <a:pt x="322" y="289"/>
                  </a:lnTo>
                  <a:lnTo>
                    <a:pt x="322" y="289"/>
                  </a:lnTo>
                  <a:lnTo>
                    <a:pt x="322" y="289"/>
                  </a:lnTo>
                  <a:lnTo>
                    <a:pt x="320" y="289"/>
                  </a:lnTo>
                  <a:lnTo>
                    <a:pt x="320" y="287"/>
                  </a:lnTo>
                  <a:lnTo>
                    <a:pt x="320" y="287"/>
                  </a:lnTo>
                  <a:lnTo>
                    <a:pt x="320" y="287"/>
                  </a:lnTo>
                  <a:lnTo>
                    <a:pt x="320" y="287"/>
                  </a:lnTo>
                  <a:lnTo>
                    <a:pt x="318" y="287"/>
                  </a:lnTo>
                  <a:lnTo>
                    <a:pt x="318" y="284"/>
                  </a:lnTo>
                  <a:lnTo>
                    <a:pt x="318" y="284"/>
                  </a:lnTo>
                  <a:lnTo>
                    <a:pt x="318" y="284"/>
                  </a:lnTo>
                  <a:lnTo>
                    <a:pt x="315" y="284"/>
                  </a:lnTo>
                  <a:lnTo>
                    <a:pt x="315" y="284"/>
                  </a:lnTo>
                  <a:lnTo>
                    <a:pt x="315" y="284"/>
                  </a:lnTo>
                  <a:lnTo>
                    <a:pt x="315" y="282"/>
                  </a:lnTo>
                  <a:lnTo>
                    <a:pt x="315" y="282"/>
                  </a:lnTo>
                  <a:lnTo>
                    <a:pt x="315" y="279"/>
                  </a:lnTo>
                  <a:lnTo>
                    <a:pt x="315" y="279"/>
                  </a:lnTo>
                  <a:lnTo>
                    <a:pt x="313" y="279"/>
                  </a:lnTo>
                  <a:lnTo>
                    <a:pt x="313" y="279"/>
                  </a:lnTo>
                  <a:lnTo>
                    <a:pt x="313" y="279"/>
                  </a:lnTo>
                  <a:lnTo>
                    <a:pt x="313" y="279"/>
                  </a:lnTo>
                  <a:lnTo>
                    <a:pt x="313" y="277"/>
                  </a:lnTo>
                  <a:lnTo>
                    <a:pt x="313" y="277"/>
                  </a:lnTo>
                  <a:lnTo>
                    <a:pt x="310" y="277"/>
                  </a:lnTo>
                  <a:lnTo>
                    <a:pt x="310" y="275"/>
                  </a:lnTo>
                  <a:lnTo>
                    <a:pt x="310" y="275"/>
                  </a:lnTo>
                  <a:lnTo>
                    <a:pt x="310" y="275"/>
                  </a:lnTo>
                  <a:lnTo>
                    <a:pt x="313" y="275"/>
                  </a:lnTo>
                  <a:lnTo>
                    <a:pt x="313" y="272"/>
                  </a:lnTo>
                  <a:lnTo>
                    <a:pt x="313" y="272"/>
                  </a:lnTo>
                  <a:lnTo>
                    <a:pt x="313" y="272"/>
                  </a:lnTo>
                  <a:lnTo>
                    <a:pt x="313" y="272"/>
                  </a:lnTo>
                  <a:lnTo>
                    <a:pt x="315" y="272"/>
                  </a:lnTo>
                  <a:lnTo>
                    <a:pt x="315" y="272"/>
                  </a:lnTo>
                  <a:lnTo>
                    <a:pt x="315" y="272"/>
                  </a:lnTo>
                  <a:lnTo>
                    <a:pt x="318" y="272"/>
                  </a:lnTo>
                  <a:lnTo>
                    <a:pt x="318" y="272"/>
                  </a:lnTo>
                  <a:lnTo>
                    <a:pt x="318" y="270"/>
                  </a:lnTo>
                  <a:lnTo>
                    <a:pt x="320" y="270"/>
                  </a:lnTo>
                  <a:lnTo>
                    <a:pt x="320" y="270"/>
                  </a:lnTo>
                  <a:lnTo>
                    <a:pt x="320" y="270"/>
                  </a:lnTo>
                  <a:lnTo>
                    <a:pt x="320" y="272"/>
                  </a:lnTo>
                  <a:lnTo>
                    <a:pt x="322" y="272"/>
                  </a:lnTo>
                  <a:lnTo>
                    <a:pt x="322" y="270"/>
                  </a:lnTo>
                  <a:lnTo>
                    <a:pt x="322" y="270"/>
                  </a:lnTo>
                  <a:lnTo>
                    <a:pt x="322" y="270"/>
                  </a:lnTo>
                  <a:lnTo>
                    <a:pt x="322" y="270"/>
                  </a:lnTo>
                  <a:lnTo>
                    <a:pt x="322" y="268"/>
                  </a:lnTo>
                  <a:lnTo>
                    <a:pt x="325" y="268"/>
                  </a:lnTo>
                  <a:lnTo>
                    <a:pt x="325" y="268"/>
                  </a:lnTo>
                  <a:lnTo>
                    <a:pt x="327" y="268"/>
                  </a:lnTo>
                  <a:lnTo>
                    <a:pt x="327" y="268"/>
                  </a:lnTo>
                  <a:lnTo>
                    <a:pt x="327" y="265"/>
                  </a:lnTo>
                  <a:lnTo>
                    <a:pt x="327" y="265"/>
                  </a:lnTo>
                  <a:lnTo>
                    <a:pt x="327" y="265"/>
                  </a:lnTo>
                  <a:lnTo>
                    <a:pt x="327" y="265"/>
                  </a:lnTo>
                  <a:lnTo>
                    <a:pt x="325" y="265"/>
                  </a:lnTo>
                  <a:lnTo>
                    <a:pt x="325" y="265"/>
                  </a:lnTo>
                  <a:lnTo>
                    <a:pt x="322" y="265"/>
                  </a:lnTo>
                  <a:lnTo>
                    <a:pt x="322" y="263"/>
                  </a:lnTo>
                  <a:lnTo>
                    <a:pt x="322" y="263"/>
                  </a:lnTo>
                  <a:lnTo>
                    <a:pt x="322" y="263"/>
                  </a:lnTo>
                  <a:lnTo>
                    <a:pt x="320" y="263"/>
                  </a:lnTo>
                  <a:lnTo>
                    <a:pt x="320" y="263"/>
                  </a:lnTo>
                  <a:lnTo>
                    <a:pt x="320" y="263"/>
                  </a:lnTo>
                  <a:lnTo>
                    <a:pt x="320" y="263"/>
                  </a:lnTo>
                  <a:lnTo>
                    <a:pt x="320" y="263"/>
                  </a:lnTo>
                  <a:lnTo>
                    <a:pt x="320" y="261"/>
                  </a:lnTo>
                  <a:lnTo>
                    <a:pt x="318" y="261"/>
                  </a:lnTo>
                  <a:lnTo>
                    <a:pt x="318" y="261"/>
                  </a:lnTo>
                  <a:lnTo>
                    <a:pt x="318" y="258"/>
                  </a:lnTo>
                  <a:lnTo>
                    <a:pt x="318" y="258"/>
                  </a:lnTo>
                  <a:lnTo>
                    <a:pt x="320" y="258"/>
                  </a:lnTo>
                  <a:lnTo>
                    <a:pt x="320" y="256"/>
                  </a:lnTo>
                  <a:lnTo>
                    <a:pt x="320" y="256"/>
                  </a:lnTo>
                  <a:lnTo>
                    <a:pt x="318" y="256"/>
                  </a:lnTo>
                  <a:lnTo>
                    <a:pt x="318" y="256"/>
                  </a:lnTo>
                  <a:lnTo>
                    <a:pt x="318" y="256"/>
                  </a:lnTo>
                  <a:lnTo>
                    <a:pt x="315" y="256"/>
                  </a:lnTo>
                  <a:lnTo>
                    <a:pt x="315" y="256"/>
                  </a:lnTo>
                  <a:lnTo>
                    <a:pt x="315" y="256"/>
                  </a:lnTo>
                  <a:lnTo>
                    <a:pt x="315" y="256"/>
                  </a:lnTo>
                  <a:lnTo>
                    <a:pt x="315" y="253"/>
                  </a:lnTo>
                  <a:lnTo>
                    <a:pt x="313" y="253"/>
                  </a:lnTo>
                  <a:lnTo>
                    <a:pt x="313" y="253"/>
                  </a:lnTo>
                  <a:lnTo>
                    <a:pt x="313" y="253"/>
                  </a:lnTo>
                  <a:lnTo>
                    <a:pt x="313" y="253"/>
                  </a:lnTo>
                  <a:lnTo>
                    <a:pt x="313" y="253"/>
                  </a:lnTo>
                  <a:lnTo>
                    <a:pt x="313" y="251"/>
                  </a:lnTo>
                  <a:lnTo>
                    <a:pt x="310" y="251"/>
                  </a:lnTo>
                  <a:lnTo>
                    <a:pt x="310" y="251"/>
                  </a:lnTo>
                  <a:lnTo>
                    <a:pt x="310" y="249"/>
                  </a:lnTo>
                  <a:lnTo>
                    <a:pt x="310" y="249"/>
                  </a:lnTo>
                  <a:lnTo>
                    <a:pt x="310" y="249"/>
                  </a:lnTo>
                  <a:lnTo>
                    <a:pt x="310" y="246"/>
                  </a:lnTo>
                  <a:lnTo>
                    <a:pt x="310" y="246"/>
                  </a:lnTo>
                  <a:lnTo>
                    <a:pt x="310" y="244"/>
                  </a:lnTo>
                  <a:lnTo>
                    <a:pt x="308" y="244"/>
                  </a:lnTo>
                  <a:lnTo>
                    <a:pt x="308" y="244"/>
                  </a:lnTo>
                  <a:lnTo>
                    <a:pt x="308" y="244"/>
                  </a:lnTo>
                  <a:lnTo>
                    <a:pt x="310" y="244"/>
                  </a:lnTo>
                  <a:lnTo>
                    <a:pt x="310" y="242"/>
                  </a:lnTo>
                  <a:lnTo>
                    <a:pt x="310" y="242"/>
                  </a:lnTo>
                  <a:lnTo>
                    <a:pt x="310" y="242"/>
                  </a:lnTo>
                  <a:lnTo>
                    <a:pt x="313" y="242"/>
                  </a:lnTo>
                  <a:lnTo>
                    <a:pt x="313" y="239"/>
                  </a:lnTo>
                  <a:lnTo>
                    <a:pt x="313" y="239"/>
                  </a:lnTo>
                  <a:lnTo>
                    <a:pt x="313" y="237"/>
                  </a:lnTo>
                  <a:lnTo>
                    <a:pt x="310" y="237"/>
                  </a:lnTo>
                  <a:lnTo>
                    <a:pt x="310" y="237"/>
                  </a:lnTo>
                  <a:lnTo>
                    <a:pt x="310" y="237"/>
                  </a:lnTo>
                  <a:lnTo>
                    <a:pt x="310" y="234"/>
                  </a:lnTo>
                  <a:lnTo>
                    <a:pt x="310" y="234"/>
                  </a:lnTo>
                  <a:lnTo>
                    <a:pt x="313" y="234"/>
                  </a:lnTo>
                  <a:lnTo>
                    <a:pt x="313" y="234"/>
                  </a:lnTo>
                  <a:lnTo>
                    <a:pt x="313" y="234"/>
                  </a:lnTo>
                  <a:lnTo>
                    <a:pt x="313" y="234"/>
                  </a:lnTo>
                  <a:lnTo>
                    <a:pt x="313" y="234"/>
                  </a:lnTo>
                  <a:lnTo>
                    <a:pt x="315" y="234"/>
                  </a:lnTo>
                  <a:lnTo>
                    <a:pt x="315" y="234"/>
                  </a:lnTo>
                  <a:lnTo>
                    <a:pt x="315" y="234"/>
                  </a:lnTo>
                  <a:lnTo>
                    <a:pt x="315" y="232"/>
                  </a:lnTo>
                  <a:lnTo>
                    <a:pt x="318" y="232"/>
                  </a:lnTo>
                  <a:lnTo>
                    <a:pt x="318" y="232"/>
                  </a:lnTo>
                  <a:lnTo>
                    <a:pt x="318" y="232"/>
                  </a:lnTo>
                  <a:lnTo>
                    <a:pt x="318" y="230"/>
                  </a:lnTo>
                  <a:lnTo>
                    <a:pt x="320" y="230"/>
                  </a:lnTo>
                  <a:lnTo>
                    <a:pt x="320" y="230"/>
                  </a:lnTo>
                  <a:lnTo>
                    <a:pt x="320" y="227"/>
                  </a:lnTo>
                  <a:lnTo>
                    <a:pt x="320" y="227"/>
                  </a:lnTo>
                  <a:lnTo>
                    <a:pt x="320" y="227"/>
                  </a:lnTo>
                  <a:lnTo>
                    <a:pt x="320" y="227"/>
                  </a:lnTo>
                  <a:lnTo>
                    <a:pt x="320" y="225"/>
                  </a:lnTo>
                  <a:lnTo>
                    <a:pt x="320" y="225"/>
                  </a:lnTo>
                  <a:lnTo>
                    <a:pt x="322" y="225"/>
                  </a:lnTo>
                  <a:lnTo>
                    <a:pt x="322" y="225"/>
                  </a:lnTo>
                  <a:lnTo>
                    <a:pt x="322" y="225"/>
                  </a:lnTo>
                  <a:lnTo>
                    <a:pt x="322" y="225"/>
                  </a:lnTo>
                  <a:lnTo>
                    <a:pt x="322" y="225"/>
                  </a:lnTo>
                  <a:lnTo>
                    <a:pt x="322" y="225"/>
                  </a:lnTo>
                  <a:lnTo>
                    <a:pt x="322" y="223"/>
                  </a:lnTo>
                  <a:lnTo>
                    <a:pt x="325" y="223"/>
                  </a:lnTo>
                  <a:lnTo>
                    <a:pt x="325" y="223"/>
                  </a:lnTo>
                  <a:lnTo>
                    <a:pt x="325" y="223"/>
                  </a:lnTo>
                  <a:lnTo>
                    <a:pt x="325" y="220"/>
                  </a:lnTo>
                  <a:lnTo>
                    <a:pt x="327" y="220"/>
                  </a:lnTo>
                  <a:lnTo>
                    <a:pt x="327" y="220"/>
                  </a:lnTo>
                  <a:lnTo>
                    <a:pt x="325" y="220"/>
                  </a:lnTo>
                  <a:lnTo>
                    <a:pt x="325" y="220"/>
                  </a:lnTo>
                  <a:lnTo>
                    <a:pt x="322" y="220"/>
                  </a:lnTo>
                  <a:lnTo>
                    <a:pt x="322" y="220"/>
                  </a:lnTo>
                  <a:lnTo>
                    <a:pt x="322" y="220"/>
                  </a:lnTo>
                  <a:lnTo>
                    <a:pt x="320" y="220"/>
                  </a:lnTo>
                  <a:lnTo>
                    <a:pt x="320" y="220"/>
                  </a:lnTo>
                  <a:lnTo>
                    <a:pt x="320" y="220"/>
                  </a:lnTo>
                  <a:lnTo>
                    <a:pt x="320" y="223"/>
                  </a:lnTo>
                  <a:lnTo>
                    <a:pt x="320" y="223"/>
                  </a:lnTo>
                  <a:lnTo>
                    <a:pt x="320" y="223"/>
                  </a:lnTo>
                  <a:lnTo>
                    <a:pt x="318" y="223"/>
                  </a:lnTo>
                  <a:lnTo>
                    <a:pt x="318" y="225"/>
                  </a:lnTo>
                  <a:lnTo>
                    <a:pt x="318" y="225"/>
                  </a:lnTo>
                  <a:lnTo>
                    <a:pt x="318" y="225"/>
                  </a:lnTo>
                  <a:lnTo>
                    <a:pt x="318" y="225"/>
                  </a:lnTo>
                  <a:lnTo>
                    <a:pt x="318" y="225"/>
                  </a:lnTo>
                  <a:lnTo>
                    <a:pt x="318" y="227"/>
                  </a:lnTo>
                  <a:lnTo>
                    <a:pt x="318" y="227"/>
                  </a:lnTo>
                  <a:lnTo>
                    <a:pt x="315" y="227"/>
                  </a:lnTo>
                  <a:lnTo>
                    <a:pt x="315" y="227"/>
                  </a:lnTo>
                  <a:lnTo>
                    <a:pt x="315" y="227"/>
                  </a:lnTo>
                  <a:lnTo>
                    <a:pt x="313" y="227"/>
                  </a:lnTo>
                  <a:lnTo>
                    <a:pt x="313" y="227"/>
                  </a:lnTo>
                  <a:lnTo>
                    <a:pt x="313" y="227"/>
                  </a:lnTo>
                  <a:lnTo>
                    <a:pt x="310" y="227"/>
                  </a:lnTo>
                  <a:lnTo>
                    <a:pt x="310" y="227"/>
                  </a:lnTo>
                  <a:lnTo>
                    <a:pt x="308" y="227"/>
                  </a:lnTo>
                  <a:lnTo>
                    <a:pt x="308" y="225"/>
                  </a:lnTo>
                  <a:lnTo>
                    <a:pt x="308" y="225"/>
                  </a:lnTo>
                  <a:lnTo>
                    <a:pt x="308" y="225"/>
                  </a:lnTo>
                  <a:lnTo>
                    <a:pt x="308" y="225"/>
                  </a:lnTo>
                  <a:lnTo>
                    <a:pt x="308" y="223"/>
                  </a:lnTo>
                  <a:lnTo>
                    <a:pt x="308" y="223"/>
                  </a:lnTo>
                  <a:lnTo>
                    <a:pt x="308" y="220"/>
                  </a:lnTo>
                  <a:lnTo>
                    <a:pt x="308" y="220"/>
                  </a:lnTo>
                  <a:lnTo>
                    <a:pt x="310" y="220"/>
                  </a:lnTo>
                  <a:lnTo>
                    <a:pt x="310" y="220"/>
                  </a:lnTo>
                  <a:lnTo>
                    <a:pt x="308" y="220"/>
                  </a:lnTo>
                  <a:lnTo>
                    <a:pt x="308" y="220"/>
                  </a:lnTo>
                  <a:lnTo>
                    <a:pt x="308" y="220"/>
                  </a:lnTo>
                  <a:lnTo>
                    <a:pt x="306" y="220"/>
                  </a:lnTo>
                  <a:lnTo>
                    <a:pt x="306" y="220"/>
                  </a:lnTo>
                  <a:lnTo>
                    <a:pt x="306" y="220"/>
                  </a:lnTo>
                  <a:lnTo>
                    <a:pt x="306" y="220"/>
                  </a:lnTo>
                  <a:lnTo>
                    <a:pt x="306" y="223"/>
                  </a:lnTo>
                  <a:lnTo>
                    <a:pt x="308" y="223"/>
                  </a:lnTo>
                  <a:lnTo>
                    <a:pt x="308" y="223"/>
                  </a:lnTo>
                  <a:lnTo>
                    <a:pt x="306" y="223"/>
                  </a:lnTo>
                  <a:lnTo>
                    <a:pt x="306" y="225"/>
                  </a:lnTo>
                  <a:lnTo>
                    <a:pt x="306" y="225"/>
                  </a:lnTo>
                  <a:lnTo>
                    <a:pt x="306" y="225"/>
                  </a:lnTo>
                  <a:lnTo>
                    <a:pt x="306" y="225"/>
                  </a:lnTo>
                  <a:lnTo>
                    <a:pt x="303" y="225"/>
                  </a:lnTo>
                  <a:lnTo>
                    <a:pt x="303" y="225"/>
                  </a:lnTo>
                  <a:lnTo>
                    <a:pt x="301" y="225"/>
                  </a:lnTo>
                  <a:lnTo>
                    <a:pt x="301" y="225"/>
                  </a:lnTo>
                  <a:lnTo>
                    <a:pt x="301" y="225"/>
                  </a:lnTo>
                  <a:lnTo>
                    <a:pt x="301" y="225"/>
                  </a:lnTo>
                  <a:lnTo>
                    <a:pt x="301" y="225"/>
                  </a:lnTo>
                  <a:lnTo>
                    <a:pt x="301" y="225"/>
                  </a:lnTo>
                  <a:lnTo>
                    <a:pt x="301" y="227"/>
                  </a:lnTo>
                  <a:lnTo>
                    <a:pt x="299" y="227"/>
                  </a:lnTo>
                  <a:lnTo>
                    <a:pt x="299" y="225"/>
                  </a:lnTo>
                  <a:lnTo>
                    <a:pt x="299" y="225"/>
                  </a:lnTo>
                  <a:lnTo>
                    <a:pt x="299" y="225"/>
                  </a:lnTo>
                  <a:lnTo>
                    <a:pt x="299" y="225"/>
                  </a:lnTo>
                  <a:lnTo>
                    <a:pt x="299" y="223"/>
                  </a:lnTo>
                  <a:lnTo>
                    <a:pt x="299" y="223"/>
                  </a:lnTo>
                  <a:lnTo>
                    <a:pt x="296" y="223"/>
                  </a:lnTo>
                  <a:lnTo>
                    <a:pt x="296" y="223"/>
                  </a:lnTo>
                  <a:lnTo>
                    <a:pt x="296" y="223"/>
                  </a:lnTo>
                  <a:lnTo>
                    <a:pt x="294" y="223"/>
                  </a:lnTo>
                  <a:lnTo>
                    <a:pt x="294" y="223"/>
                  </a:lnTo>
                  <a:lnTo>
                    <a:pt x="294" y="223"/>
                  </a:lnTo>
                  <a:lnTo>
                    <a:pt x="294" y="225"/>
                  </a:lnTo>
                  <a:lnTo>
                    <a:pt x="294" y="225"/>
                  </a:lnTo>
                  <a:lnTo>
                    <a:pt x="292" y="225"/>
                  </a:lnTo>
                  <a:lnTo>
                    <a:pt x="292" y="225"/>
                  </a:lnTo>
                  <a:lnTo>
                    <a:pt x="292" y="225"/>
                  </a:lnTo>
                  <a:lnTo>
                    <a:pt x="292" y="225"/>
                  </a:lnTo>
                  <a:lnTo>
                    <a:pt x="292" y="227"/>
                  </a:lnTo>
                  <a:lnTo>
                    <a:pt x="292" y="227"/>
                  </a:lnTo>
                  <a:lnTo>
                    <a:pt x="292" y="227"/>
                  </a:lnTo>
                  <a:lnTo>
                    <a:pt x="294" y="227"/>
                  </a:lnTo>
                  <a:lnTo>
                    <a:pt x="294" y="230"/>
                  </a:lnTo>
                  <a:lnTo>
                    <a:pt x="294" y="230"/>
                  </a:lnTo>
                  <a:lnTo>
                    <a:pt x="294" y="230"/>
                  </a:lnTo>
                  <a:lnTo>
                    <a:pt x="296" y="230"/>
                  </a:lnTo>
                  <a:lnTo>
                    <a:pt x="296" y="230"/>
                  </a:lnTo>
                  <a:lnTo>
                    <a:pt x="296" y="230"/>
                  </a:lnTo>
                  <a:lnTo>
                    <a:pt x="296" y="227"/>
                  </a:lnTo>
                  <a:lnTo>
                    <a:pt x="299" y="227"/>
                  </a:lnTo>
                  <a:lnTo>
                    <a:pt x="299" y="227"/>
                  </a:lnTo>
                  <a:lnTo>
                    <a:pt x="301" y="227"/>
                  </a:lnTo>
                  <a:lnTo>
                    <a:pt x="301" y="230"/>
                  </a:lnTo>
                  <a:lnTo>
                    <a:pt x="301" y="230"/>
                  </a:lnTo>
                  <a:lnTo>
                    <a:pt x="301" y="230"/>
                  </a:lnTo>
                  <a:lnTo>
                    <a:pt x="301" y="230"/>
                  </a:lnTo>
                  <a:lnTo>
                    <a:pt x="303" y="230"/>
                  </a:lnTo>
                  <a:lnTo>
                    <a:pt x="303" y="230"/>
                  </a:lnTo>
                  <a:lnTo>
                    <a:pt x="306" y="230"/>
                  </a:lnTo>
                  <a:lnTo>
                    <a:pt x="306" y="230"/>
                  </a:lnTo>
                  <a:lnTo>
                    <a:pt x="306" y="230"/>
                  </a:lnTo>
                  <a:lnTo>
                    <a:pt x="308" y="230"/>
                  </a:lnTo>
                  <a:lnTo>
                    <a:pt x="308" y="230"/>
                  </a:lnTo>
                  <a:lnTo>
                    <a:pt x="308" y="232"/>
                  </a:lnTo>
                  <a:lnTo>
                    <a:pt x="308" y="232"/>
                  </a:lnTo>
                  <a:lnTo>
                    <a:pt x="308" y="234"/>
                  </a:lnTo>
                  <a:lnTo>
                    <a:pt x="308" y="234"/>
                  </a:lnTo>
                  <a:lnTo>
                    <a:pt x="308" y="234"/>
                  </a:lnTo>
                  <a:lnTo>
                    <a:pt x="308" y="234"/>
                  </a:lnTo>
                  <a:lnTo>
                    <a:pt x="306" y="234"/>
                  </a:lnTo>
                  <a:lnTo>
                    <a:pt x="306" y="234"/>
                  </a:lnTo>
                  <a:lnTo>
                    <a:pt x="306" y="234"/>
                  </a:lnTo>
                  <a:lnTo>
                    <a:pt x="306" y="237"/>
                  </a:lnTo>
                  <a:lnTo>
                    <a:pt x="303" y="237"/>
                  </a:lnTo>
                  <a:lnTo>
                    <a:pt x="303" y="234"/>
                  </a:lnTo>
                  <a:lnTo>
                    <a:pt x="303" y="234"/>
                  </a:lnTo>
                  <a:lnTo>
                    <a:pt x="301" y="234"/>
                  </a:lnTo>
                  <a:lnTo>
                    <a:pt x="301" y="234"/>
                  </a:lnTo>
                  <a:lnTo>
                    <a:pt x="301" y="234"/>
                  </a:lnTo>
                  <a:lnTo>
                    <a:pt x="301" y="234"/>
                  </a:lnTo>
                  <a:lnTo>
                    <a:pt x="299" y="234"/>
                  </a:lnTo>
                  <a:lnTo>
                    <a:pt x="299" y="234"/>
                  </a:lnTo>
                  <a:lnTo>
                    <a:pt x="299" y="234"/>
                  </a:lnTo>
                  <a:lnTo>
                    <a:pt x="296" y="234"/>
                  </a:lnTo>
                  <a:lnTo>
                    <a:pt x="296" y="234"/>
                  </a:lnTo>
                  <a:lnTo>
                    <a:pt x="296" y="234"/>
                  </a:lnTo>
                  <a:lnTo>
                    <a:pt x="296" y="234"/>
                  </a:lnTo>
                  <a:lnTo>
                    <a:pt x="294" y="234"/>
                  </a:lnTo>
                  <a:lnTo>
                    <a:pt x="294" y="234"/>
                  </a:lnTo>
                  <a:lnTo>
                    <a:pt x="294" y="234"/>
                  </a:lnTo>
                  <a:lnTo>
                    <a:pt x="292" y="234"/>
                  </a:lnTo>
                  <a:lnTo>
                    <a:pt x="292" y="234"/>
                  </a:lnTo>
                  <a:lnTo>
                    <a:pt x="292" y="234"/>
                  </a:lnTo>
                  <a:lnTo>
                    <a:pt x="289" y="234"/>
                  </a:lnTo>
                  <a:lnTo>
                    <a:pt x="289" y="237"/>
                  </a:lnTo>
                  <a:lnTo>
                    <a:pt x="289" y="237"/>
                  </a:lnTo>
                  <a:lnTo>
                    <a:pt x="289" y="237"/>
                  </a:lnTo>
                  <a:lnTo>
                    <a:pt x="287" y="237"/>
                  </a:lnTo>
                  <a:lnTo>
                    <a:pt x="287" y="234"/>
                  </a:lnTo>
                  <a:lnTo>
                    <a:pt x="287" y="234"/>
                  </a:lnTo>
                  <a:lnTo>
                    <a:pt x="287" y="234"/>
                  </a:lnTo>
                  <a:lnTo>
                    <a:pt x="287" y="234"/>
                  </a:lnTo>
                  <a:lnTo>
                    <a:pt x="287" y="232"/>
                  </a:lnTo>
                  <a:lnTo>
                    <a:pt x="287" y="232"/>
                  </a:lnTo>
                  <a:lnTo>
                    <a:pt x="287" y="232"/>
                  </a:lnTo>
                  <a:lnTo>
                    <a:pt x="284" y="232"/>
                  </a:lnTo>
                  <a:lnTo>
                    <a:pt x="284" y="230"/>
                  </a:lnTo>
                  <a:lnTo>
                    <a:pt x="284" y="230"/>
                  </a:lnTo>
                  <a:lnTo>
                    <a:pt x="282" y="230"/>
                  </a:lnTo>
                  <a:lnTo>
                    <a:pt x="282" y="230"/>
                  </a:lnTo>
                  <a:lnTo>
                    <a:pt x="282" y="230"/>
                  </a:lnTo>
                  <a:lnTo>
                    <a:pt x="280" y="230"/>
                  </a:lnTo>
                  <a:lnTo>
                    <a:pt x="280" y="232"/>
                  </a:lnTo>
                  <a:lnTo>
                    <a:pt x="282" y="232"/>
                  </a:lnTo>
                  <a:lnTo>
                    <a:pt x="282" y="232"/>
                  </a:lnTo>
                  <a:lnTo>
                    <a:pt x="282" y="232"/>
                  </a:lnTo>
                  <a:lnTo>
                    <a:pt x="282" y="234"/>
                  </a:lnTo>
                  <a:lnTo>
                    <a:pt x="282" y="234"/>
                  </a:lnTo>
                  <a:lnTo>
                    <a:pt x="282" y="234"/>
                  </a:lnTo>
                  <a:lnTo>
                    <a:pt x="282" y="234"/>
                  </a:lnTo>
                  <a:lnTo>
                    <a:pt x="282" y="237"/>
                  </a:lnTo>
                  <a:lnTo>
                    <a:pt x="282" y="237"/>
                  </a:lnTo>
                  <a:lnTo>
                    <a:pt x="282" y="237"/>
                  </a:lnTo>
                  <a:lnTo>
                    <a:pt x="282" y="237"/>
                  </a:lnTo>
                  <a:lnTo>
                    <a:pt x="282" y="239"/>
                  </a:lnTo>
                  <a:lnTo>
                    <a:pt x="282" y="239"/>
                  </a:lnTo>
                  <a:lnTo>
                    <a:pt x="282" y="239"/>
                  </a:lnTo>
                  <a:lnTo>
                    <a:pt x="282" y="242"/>
                  </a:lnTo>
                  <a:lnTo>
                    <a:pt x="282" y="242"/>
                  </a:lnTo>
                  <a:lnTo>
                    <a:pt x="282" y="242"/>
                  </a:lnTo>
                  <a:lnTo>
                    <a:pt x="282" y="244"/>
                  </a:lnTo>
                  <a:lnTo>
                    <a:pt x="282" y="244"/>
                  </a:lnTo>
                  <a:lnTo>
                    <a:pt x="280" y="244"/>
                  </a:lnTo>
                  <a:lnTo>
                    <a:pt x="280" y="244"/>
                  </a:lnTo>
                  <a:lnTo>
                    <a:pt x="280" y="244"/>
                  </a:lnTo>
                  <a:lnTo>
                    <a:pt x="277" y="244"/>
                  </a:lnTo>
                  <a:lnTo>
                    <a:pt x="277" y="244"/>
                  </a:lnTo>
                  <a:lnTo>
                    <a:pt x="277" y="244"/>
                  </a:lnTo>
                  <a:lnTo>
                    <a:pt x="275" y="244"/>
                  </a:lnTo>
                  <a:lnTo>
                    <a:pt x="275" y="244"/>
                  </a:lnTo>
                  <a:lnTo>
                    <a:pt x="275" y="244"/>
                  </a:lnTo>
                  <a:lnTo>
                    <a:pt x="275" y="244"/>
                  </a:lnTo>
                  <a:lnTo>
                    <a:pt x="275" y="242"/>
                  </a:lnTo>
                  <a:lnTo>
                    <a:pt x="275" y="242"/>
                  </a:lnTo>
                  <a:lnTo>
                    <a:pt x="275" y="242"/>
                  </a:lnTo>
                  <a:lnTo>
                    <a:pt x="275" y="239"/>
                  </a:lnTo>
                  <a:lnTo>
                    <a:pt x="277" y="239"/>
                  </a:lnTo>
                  <a:lnTo>
                    <a:pt x="277" y="239"/>
                  </a:lnTo>
                  <a:lnTo>
                    <a:pt x="277" y="239"/>
                  </a:lnTo>
                  <a:lnTo>
                    <a:pt x="277" y="239"/>
                  </a:lnTo>
                  <a:lnTo>
                    <a:pt x="275" y="239"/>
                  </a:lnTo>
                  <a:lnTo>
                    <a:pt x="275" y="239"/>
                  </a:lnTo>
                  <a:lnTo>
                    <a:pt x="275" y="239"/>
                  </a:lnTo>
                  <a:lnTo>
                    <a:pt x="275" y="239"/>
                  </a:lnTo>
                  <a:lnTo>
                    <a:pt x="273" y="239"/>
                  </a:lnTo>
                  <a:lnTo>
                    <a:pt x="273" y="239"/>
                  </a:lnTo>
                  <a:lnTo>
                    <a:pt x="273" y="239"/>
                  </a:lnTo>
                  <a:lnTo>
                    <a:pt x="270" y="239"/>
                  </a:lnTo>
                  <a:lnTo>
                    <a:pt x="270" y="239"/>
                  </a:lnTo>
                  <a:lnTo>
                    <a:pt x="268" y="239"/>
                  </a:lnTo>
                  <a:lnTo>
                    <a:pt x="268" y="239"/>
                  </a:lnTo>
                  <a:lnTo>
                    <a:pt x="268" y="242"/>
                  </a:lnTo>
                  <a:lnTo>
                    <a:pt x="268" y="242"/>
                  </a:lnTo>
                  <a:lnTo>
                    <a:pt x="266" y="242"/>
                  </a:lnTo>
                  <a:lnTo>
                    <a:pt x="266" y="242"/>
                  </a:lnTo>
                  <a:lnTo>
                    <a:pt x="266" y="242"/>
                  </a:lnTo>
                  <a:lnTo>
                    <a:pt x="266" y="242"/>
                  </a:lnTo>
                  <a:lnTo>
                    <a:pt x="266" y="244"/>
                  </a:lnTo>
                  <a:lnTo>
                    <a:pt x="263" y="244"/>
                  </a:lnTo>
                  <a:lnTo>
                    <a:pt x="263" y="244"/>
                  </a:lnTo>
                  <a:lnTo>
                    <a:pt x="263" y="244"/>
                  </a:lnTo>
                  <a:lnTo>
                    <a:pt x="263" y="244"/>
                  </a:lnTo>
                  <a:lnTo>
                    <a:pt x="263" y="246"/>
                  </a:lnTo>
                  <a:lnTo>
                    <a:pt x="263" y="246"/>
                  </a:lnTo>
                  <a:lnTo>
                    <a:pt x="263" y="249"/>
                  </a:lnTo>
                  <a:lnTo>
                    <a:pt x="261" y="249"/>
                  </a:lnTo>
                  <a:lnTo>
                    <a:pt x="261" y="249"/>
                  </a:lnTo>
                  <a:lnTo>
                    <a:pt x="261" y="249"/>
                  </a:lnTo>
                  <a:lnTo>
                    <a:pt x="261" y="249"/>
                  </a:lnTo>
                  <a:lnTo>
                    <a:pt x="258" y="249"/>
                  </a:lnTo>
                  <a:lnTo>
                    <a:pt x="258" y="249"/>
                  </a:lnTo>
                  <a:lnTo>
                    <a:pt x="258" y="251"/>
                  </a:lnTo>
                  <a:lnTo>
                    <a:pt x="256" y="251"/>
                  </a:lnTo>
                  <a:lnTo>
                    <a:pt x="256" y="251"/>
                  </a:lnTo>
                  <a:lnTo>
                    <a:pt x="256" y="251"/>
                  </a:lnTo>
                  <a:lnTo>
                    <a:pt x="254" y="251"/>
                  </a:lnTo>
                  <a:lnTo>
                    <a:pt x="254" y="251"/>
                  </a:lnTo>
                  <a:lnTo>
                    <a:pt x="254" y="251"/>
                  </a:lnTo>
                  <a:lnTo>
                    <a:pt x="254" y="251"/>
                  </a:lnTo>
                  <a:lnTo>
                    <a:pt x="251" y="251"/>
                  </a:lnTo>
                  <a:lnTo>
                    <a:pt x="251" y="251"/>
                  </a:lnTo>
                  <a:lnTo>
                    <a:pt x="251" y="253"/>
                  </a:lnTo>
                  <a:lnTo>
                    <a:pt x="249" y="253"/>
                  </a:lnTo>
                  <a:lnTo>
                    <a:pt x="249" y="253"/>
                  </a:lnTo>
                  <a:lnTo>
                    <a:pt x="249" y="253"/>
                  </a:lnTo>
                  <a:lnTo>
                    <a:pt x="247" y="253"/>
                  </a:lnTo>
                  <a:lnTo>
                    <a:pt x="247" y="253"/>
                  </a:lnTo>
                  <a:lnTo>
                    <a:pt x="247" y="253"/>
                  </a:lnTo>
                  <a:lnTo>
                    <a:pt x="247" y="253"/>
                  </a:lnTo>
                  <a:lnTo>
                    <a:pt x="244" y="253"/>
                  </a:lnTo>
                  <a:lnTo>
                    <a:pt x="244" y="253"/>
                  </a:lnTo>
                  <a:lnTo>
                    <a:pt x="242" y="253"/>
                  </a:lnTo>
                  <a:lnTo>
                    <a:pt x="242" y="253"/>
                  </a:lnTo>
                  <a:lnTo>
                    <a:pt x="242" y="253"/>
                  </a:lnTo>
                  <a:lnTo>
                    <a:pt x="242" y="253"/>
                  </a:lnTo>
                  <a:lnTo>
                    <a:pt x="239" y="253"/>
                  </a:lnTo>
                  <a:lnTo>
                    <a:pt x="239" y="253"/>
                  </a:lnTo>
                  <a:lnTo>
                    <a:pt x="239" y="253"/>
                  </a:lnTo>
                  <a:lnTo>
                    <a:pt x="239" y="256"/>
                  </a:lnTo>
                  <a:lnTo>
                    <a:pt x="237" y="256"/>
                  </a:lnTo>
                  <a:lnTo>
                    <a:pt x="237" y="256"/>
                  </a:lnTo>
                  <a:lnTo>
                    <a:pt x="235" y="256"/>
                  </a:lnTo>
                  <a:lnTo>
                    <a:pt x="235" y="256"/>
                  </a:lnTo>
                  <a:lnTo>
                    <a:pt x="235" y="256"/>
                  </a:lnTo>
                  <a:lnTo>
                    <a:pt x="235" y="256"/>
                  </a:lnTo>
                  <a:lnTo>
                    <a:pt x="232" y="256"/>
                  </a:lnTo>
                  <a:lnTo>
                    <a:pt x="232" y="256"/>
                  </a:lnTo>
                  <a:lnTo>
                    <a:pt x="232" y="256"/>
                  </a:lnTo>
                  <a:lnTo>
                    <a:pt x="230" y="256"/>
                  </a:lnTo>
                  <a:lnTo>
                    <a:pt x="230" y="258"/>
                  </a:lnTo>
                  <a:lnTo>
                    <a:pt x="230" y="258"/>
                  </a:lnTo>
                  <a:lnTo>
                    <a:pt x="228" y="258"/>
                  </a:lnTo>
                  <a:lnTo>
                    <a:pt x="228" y="258"/>
                  </a:lnTo>
                  <a:lnTo>
                    <a:pt x="228" y="258"/>
                  </a:lnTo>
                  <a:lnTo>
                    <a:pt x="228" y="258"/>
                  </a:lnTo>
                  <a:lnTo>
                    <a:pt x="225" y="258"/>
                  </a:lnTo>
                  <a:lnTo>
                    <a:pt x="225" y="258"/>
                  </a:lnTo>
                  <a:lnTo>
                    <a:pt x="223" y="258"/>
                  </a:lnTo>
                  <a:lnTo>
                    <a:pt x="223" y="258"/>
                  </a:lnTo>
                  <a:lnTo>
                    <a:pt x="223" y="258"/>
                  </a:lnTo>
                  <a:lnTo>
                    <a:pt x="223" y="261"/>
                  </a:lnTo>
                  <a:lnTo>
                    <a:pt x="221" y="261"/>
                  </a:lnTo>
                  <a:lnTo>
                    <a:pt x="221" y="261"/>
                  </a:lnTo>
                  <a:lnTo>
                    <a:pt x="221" y="261"/>
                  </a:lnTo>
                  <a:lnTo>
                    <a:pt x="218" y="261"/>
                  </a:lnTo>
                  <a:lnTo>
                    <a:pt x="218" y="261"/>
                  </a:lnTo>
                  <a:lnTo>
                    <a:pt x="218" y="261"/>
                  </a:lnTo>
                  <a:lnTo>
                    <a:pt x="216" y="261"/>
                  </a:lnTo>
                  <a:lnTo>
                    <a:pt x="216" y="261"/>
                  </a:lnTo>
                  <a:lnTo>
                    <a:pt x="216" y="261"/>
                  </a:lnTo>
                  <a:lnTo>
                    <a:pt x="216" y="263"/>
                  </a:lnTo>
                  <a:lnTo>
                    <a:pt x="213" y="263"/>
                  </a:lnTo>
                  <a:lnTo>
                    <a:pt x="213" y="263"/>
                  </a:lnTo>
                  <a:lnTo>
                    <a:pt x="213" y="263"/>
                  </a:lnTo>
                  <a:lnTo>
                    <a:pt x="211" y="263"/>
                  </a:lnTo>
                  <a:lnTo>
                    <a:pt x="211" y="263"/>
                  </a:lnTo>
                  <a:lnTo>
                    <a:pt x="209" y="263"/>
                  </a:lnTo>
                  <a:lnTo>
                    <a:pt x="209" y="263"/>
                  </a:lnTo>
                  <a:lnTo>
                    <a:pt x="209" y="263"/>
                  </a:lnTo>
                  <a:lnTo>
                    <a:pt x="209" y="263"/>
                  </a:lnTo>
                  <a:lnTo>
                    <a:pt x="209" y="263"/>
                  </a:lnTo>
                  <a:lnTo>
                    <a:pt x="206" y="263"/>
                  </a:lnTo>
                  <a:lnTo>
                    <a:pt x="206" y="263"/>
                  </a:lnTo>
                  <a:lnTo>
                    <a:pt x="206" y="263"/>
                  </a:lnTo>
                  <a:lnTo>
                    <a:pt x="206" y="265"/>
                  </a:lnTo>
                  <a:lnTo>
                    <a:pt x="206" y="265"/>
                  </a:lnTo>
                  <a:lnTo>
                    <a:pt x="206" y="268"/>
                  </a:lnTo>
                  <a:lnTo>
                    <a:pt x="206" y="268"/>
                  </a:lnTo>
                  <a:lnTo>
                    <a:pt x="206" y="270"/>
                  </a:lnTo>
                  <a:lnTo>
                    <a:pt x="206" y="270"/>
                  </a:lnTo>
                  <a:lnTo>
                    <a:pt x="206" y="272"/>
                  </a:lnTo>
                  <a:lnTo>
                    <a:pt x="206" y="272"/>
                  </a:lnTo>
                  <a:lnTo>
                    <a:pt x="206" y="275"/>
                  </a:lnTo>
                  <a:lnTo>
                    <a:pt x="206" y="275"/>
                  </a:lnTo>
                  <a:lnTo>
                    <a:pt x="206" y="275"/>
                  </a:lnTo>
                  <a:lnTo>
                    <a:pt x="206" y="277"/>
                  </a:lnTo>
                  <a:lnTo>
                    <a:pt x="206" y="277"/>
                  </a:lnTo>
                  <a:lnTo>
                    <a:pt x="206" y="279"/>
                  </a:lnTo>
                  <a:lnTo>
                    <a:pt x="206" y="279"/>
                  </a:lnTo>
                  <a:lnTo>
                    <a:pt x="206" y="282"/>
                  </a:lnTo>
                  <a:lnTo>
                    <a:pt x="206" y="282"/>
                  </a:lnTo>
                  <a:lnTo>
                    <a:pt x="206" y="284"/>
                  </a:lnTo>
                  <a:lnTo>
                    <a:pt x="206" y="284"/>
                  </a:lnTo>
                  <a:lnTo>
                    <a:pt x="206" y="284"/>
                  </a:lnTo>
                  <a:lnTo>
                    <a:pt x="206" y="287"/>
                  </a:lnTo>
                  <a:lnTo>
                    <a:pt x="206" y="287"/>
                  </a:lnTo>
                  <a:lnTo>
                    <a:pt x="206" y="289"/>
                  </a:lnTo>
                  <a:lnTo>
                    <a:pt x="206" y="289"/>
                  </a:lnTo>
                  <a:lnTo>
                    <a:pt x="206" y="291"/>
                  </a:lnTo>
                  <a:lnTo>
                    <a:pt x="206" y="291"/>
                  </a:lnTo>
                  <a:lnTo>
                    <a:pt x="206" y="294"/>
                  </a:lnTo>
                  <a:lnTo>
                    <a:pt x="206" y="294"/>
                  </a:lnTo>
                  <a:lnTo>
                    <a:pt x="206" y="294"/>
                  </a:lnTo>
                  <a:lnTo>
                    <a:pt x="206" y="296"/>
                  </a:lnTo>
                  <a:lnTo>
                    <a:pt x="206" y="296"/>
                  </a:lnTo>
                  <a:lnTo>
                    <a:pt x="206" y="298"/>
                  </a:lnTo>
                  <a:lnTo>
                    <a:pt x="206" y="298"/>
                  </a:lnTo>
                  <a:lnTo>
                    <a:pt x="206" y="301"/>
                  </a:lnTo>
                  <a:lnTo>
                    <a:pt x="206" y="301"/>
                  </a:lnTo>
                  <a:lnTo>
                    <a:pt x="206" y="303"/>
                  </a:lnTo>
                  <a:lnTo>
                    <a:pt x="206" y="303"/>
                  </a:lnTo>
                  <a:lnTo>
                    <a:pt x="206" y="303"/>
                  </a:lnTo>
                  <a:lnTo>
                    <a:pt x="206" y="306"/>
                  </a:lnTo>
                  <a:lnTo>
                    <a:pt x="206" y="306"/>
                  </a:lnTo>
                  <a:lnTo>
                    <a:pt x="206" y="308"/>
                  </a:lnTo>
                  <a:lnTo>
                    <a:pt x="206" y="308"/>
                  </a:lnTo>
                  <a:lnTo>
                    <a:pt x="206" y="310"/>
                  </a:lnTo>
                  <a:lnTo>
                    <a:pt x="206" y="310"/>
                  </a:lnTo>
                  <a:lnTo>
                    <a:pt x="206" y="313"/>
                  </a:lnTo>
                  <a:lnTo>
                    <a:pt x="206" y="313"/>
                  </a:lnTo>
                  <a:lnTo>
                    <a:pt x="206" y="313"/>
                  </a:lnTo>
                  <a:lnTo>
                    <a:pt x="206" y="315"/>
                  </a:lnTo>
                  <a:lnTo>
                    <a:pt x="206" y="315"/>
                  </a:lnTo>
                  <a:lnTo>
                    <a:pt x="206" y="317"/>
                  </a:lnTo>
                  <a:lnTo>
                    <a:pt x="206" y="317"/>
                  </a:lnTo>
                  <a:lnTo>
                    <a:pt x="206" y="320"/>
                  </a:lnTo>
                  <a:lnTo>
                    <a:pt x="206" y="320"/>
                  </a:lnTo>
                  <a:lnTo>
                    <a:pt x="206" y="322"/>
                  </a:lnTo>
                  <a:lnTo>
                    <a:pt x="206" y="322"/>
                  </a:lnTo>
                  <a:lnTo>
                    <a:pt x="206" y="325"/>
                  </a:lnTo>
                  <a:lnTo>
                    <a:pt x="206" y="325"/>
                  </a:lnTo>
                  <a:lnTo>
                    <a:pt x="206" y="325"/>
                  </a:lnTo>
                  <a:lnTo>
                    <a:pt x="206" y="327"/>
                  </a:lnTo>
                  <a:lnTo>
                    <a:pt x="206" y="327"/>
                  </a:lnTo>
                  <a:lnTo>
                    <a:pt x="206" y="329"/>
                  </a:lnTo>
                  <a:lnTo>
                    <a:pt x="206" y="329"/>
                  </a:lnTo>
                  <a:lnTo>
                    <a:pt x="206" y="332"/>
                  </a:lnTo>
                  <a:lnTo>
                    <a:pt x="206" y="332"/>
                  </a:lnTo>
                  <a:lnTo>
                    <a:pt x="206" y="334"/>
                  </a:lnTo>
                  <a:lnTo>
                    <a:pt x="206" y="334"/>
                  </a:lnTo>
                  <a:lnTo>
                    <a:pt x="206" y="334"/>
                  </a:lnTo>
                  <a:lnTo>
                    <a:pt x="206" y="336"/>
                  </a:lnTo>
                  <a:lnTo>
                    <a:pt x="206" y="336"/>
                  </a:lnTo>
                  <a:lnTo>
                    <a:pt x="206" y="339"/>
                  </a:lnTo>
                  <a:lnTo>
                    <a:pt x="206" y="339"/>
                  </a:lnTo>
                  <a:lnTo>
                    <a:pt x="206" y="341"/>
                  </a:lnTo>
                  <a:lnTo>
                    <a:pt x="206" y="341"/>
                  </a:lnTo>
                  <a:lnTo>
                    <a:pt x="206" y="343"/>
                  </a:lnTo>
                  <a:lnTo>
                    <a:pt x="206" y="343"/>
                  </a:lnTo>
                  <a:lnTo>
                    <a:pt x="206" y="343"/>
                  </a:lnTo>
                  <a:lnTo>
                    <a:pt x="206" y="346"/>
                  </a:lnTo>
                  <a:lnTo>
                    <a:pt x="206" y="346"/>
                  </a:lnTo>
                  <a:lnTo>
                    <a:pt x="206" y="348"/>
                  </a:lnTo>
                  <a:lnTo>
                    <a:pt x="206" y="348"/>
                  </a:lnTo>
                  <a:lnTo>
                    <a:pt x="206" y="351"/>
                  </a:lnTo>
                  <a:lnTo>
                    <a:pt x="206" y="351"/>
                  </a:lnTo>
                  <a:lnTo>
                    <a:pt x="206" y="353"/>
                  </a:lnTo>
                  <a:lnTo>
                    <a:pt x="206" y="353"/>
                  </a:lnTo>
                  <a:lnTo>
                    <a:pt x="206" y="353"/>
                  </a:lnTo>
                  <a:lnTo>
                    <a:pt x="206" y="355"/>
                  </a:lnTo>
                  <a:lnTo>
                    <a:pt x="206" y="355"/>
                  </a:lnTo>
                  <a:lnTo>
                    <a:pt x="206" y="358"/>
                  </a:lnTo>
                  <a:lnTo>
                    <a:pt x="204" y="358"/>
                  </a:lnTo>
                  <a:lnTo>
                    <a:pt x="204" y="358"/>
                  </a:lnTo>
                  <a:lnTo>
                    <a:pt x="202" y="358"/>
                  </a:lnTo>
                  <a:lnTo>
                    <a:pt x="202" y="358"/>
                  </a:lnTo>
                  <a:lnTo>
                    <a:pt x="202" y="358"/>
                  </a:lnTo>
                  <a:lnTo>
                    <a:pt x="202" y="358"/>
                  </a:lnTo>
                  <a:lnTo>
                    <a:pt x="199" y="358"/>
                  </a:lnTo>
                  <a:lnTo>
                    <a:pt x="199" y="358"/>
                  </a:lnTo>
                  <a:lnTo>
                    <a:pt x="199" y="358"/>
                  </a:lnTo>
                  <a:lnTo>
                    <a:pt x="199" y="360"/>
                  </a:lnTo>
                  <a:lnTo>
                    <a:pt x="197" y="360"/>
                  </a:lnTo>
                  <a:lnTo>
                    <a:pt x="197" y="360"/>
                  </a:lnTo>
                  <a:lnTo>
                    <a:pt x="195" y="360"/>
                  </a:lnTo>
                  <a:lnTo>
                    <a:pt x="195" y="360"/>
                  </a:lnTo>
                  <a:lnTo>
                    <a:pt x="195" y="360"/>
                  </a:lnTo>
                  <a:lnTo>
                    <a:pt x="195" y="358"/>
                  </a:lnTo>
                  <a:lnTo>
                    <a:pt x="192" y="358"/>
                  </a:lnTo>
                  <a:lnTo>
                    <a:pt x="192" y="358"/>
                  </a:lnTo>
                  <a:lnTo>
                    <a:pt x="192" y="358"/>
                  </a:lnTo>
                  <a:lnTo>
                    <a:pt x="192" y="355"/>
                  </a:lnTo>
                  <a:lnTo>
                    <a:pt x="190" y="355"/>
                  </a:lnTo>
                  <a:lnTo>
                    <a:pt x="190" y="355"/>
                  </a:lnTo>
                  <a:lnTo>
                    <a:pt x="190" y="355"/>
                  </a:lnTo>
                  <a:lnTo>
                    <a:pt x="190" y="355"/>
                  </a:lnTo>
                  <a:lnTo>
                    <a:pt x="190" y="353"/>
                  </a:lnTo>
                  <a:lnTo>
                    <a:pt x="187" y="353"/>
                  </a:lnTo>
                  <a:lnTo>
                    <a:pt x="187" y="353"/>
                  </a:lnTo>
                  <a:lnTo>
                    <a:pt x="187" y="353"/>
                  </a:lnTo>
                  <a:lnTo>
                    <a:pt x="187" y="353"/>
                  </a:lnTo>
                  <a:lnTo>
                    <a:pt x="187" y="351"/>
                  </a:lnTo>
                  <a:lnTo>
                    <a:pt x="187" y="351"/>
                  </a:lnTo>
                  <a:lnTo>
                    <a:pt x="187" y="351"/>
                  </a:lnTo>
                  <a:lnTo>
                    <a:pt x="187" y="348"/>
                  </a:lnTo>
                  <a:lnTo>
                    <a:pt x="185" y="348"/>
                  </a:lnTo>
                  <a:lnTo>
                    <a:pt x="185" y="348"/>
                  </a:lnTo>
                  <a:lnTo>
                    <a:pt x="185" y="348"/>
                  </a:lnTo>
                  <a:lnTo>
                    <a:pt x="185" y="346"/>
                  </a:lnTo>
                  <a:lnTo>
                    <a:pt x="183" y="346"/>
                  </a:lnTo>
                  <a:lnTo>
                    <a:pt x="183" y="346"/>
                  </a:lnTo>
                  <a:lnTo>
                    <a:pt x="183" y="346"/>
                  </a:lnTo>
                  <a:lnTo>
                    <a:pt x="183" y="343"/>
                  </a:lnTo>
                  <a:lnTo>
                    <a:pt x="183" y="343"/>
                  </a:lnTo>
                  <a:lnTo>
                    <a:pt x="183" y="343"/>
                  </a:lnTo>
                  <a:lnTo>
                    <a:pt x="183" y="343"/>
                  </a:lnTo>
                  <a:lnTo>
                    <a:pt x="183" y="341"/>
                  </a:lnTo>
                  <a:lnTo>
                    <a:pt x="180" y="341"/>
                  </a:lnTo>
                  <a:lnTo>
                    <a:pt x="180" y="341"/>
                  </a:lnTo>
                  <a:lnTo>
                    <a:pt x="180" y="341"/>
                  </a:lnTo>
                  <a:lnTo>
                    <a:pt x="180" y="339"/>
                  </a:lnTo>
                  <a:lnTo>
                    <a:pt x="180" y="339"/>
                  </a:lnTo>
                  <a:lnTo>
                    <a:pt x="178" y="339"/>
                  </a:lnTo>
                  <a:lnTo>
                    <a:pt x="178" y="339"/>
                  </a:lnTo>
                  <a:lnTo>
                    <a:pt x="178" y="339"/>
                  </a:lnTo>
                  <a:lnTo>
                    <a:pt x="176" y="339"/>
                  </a:lnTo>
                  <a:lnTo>
                    <a:pt x="176" y="336"/>
                  </a:lnTo>
                  <a:lnTo>
                    <a:pt x="176" y="336"/>
                  </a:lnTo>
                  <a:lnTo>
                    <a:pt x="176" y="336"/>
                  </a:lnTo>
                  <a:lnTo>
                    <a:pt x="176" y="336"/>
                  </a:lnTo>
                  <a:lnTo>
                    <a:pt x="173" y="336"/>
                  </a:lnTo>
                  <a:lnTo>
                    <a:pt x="173" y="336"/>
                  </a:lnTo>
                  <a:lnTo>
                    <a:pt x="173" y="334"/>
                  </a:lnTo>
                  <a:lnTo>
                    <a:pt x="173" y="334"/>
                  </a:lnTo>
                  <a:lnTo>
                    <a:pt x="173" y="334"/>
                  </a:lnTo>
                  <a:lnTo>
                    <a:pt x="171" y="334"/>
                  </a:lnTo>
                  <a:lnTo>
                    <a:pt x="171" y="334"/>
                  </a:lnTo>
                  <a:lnTo>
                    <a:pt x="171" y="334"/>
                  </a:lnTo>
                  <a:lnTo>
                    <a:pt x="168" y="334"/>
                  </a:lnTo>
                  <a:lnTo>
                    <a:pt x="168" y="334"/>
                  </a:lnTo>
                  <a:lnTo>
                    <a:pt x="168" y="332"/>
                  </a:lnTo>
                  <a:lnTo>
                    <a:pt x="168" y="332"/>
                  </a:lnTo>
                  <a:lnTo>
                    <a:pt x="166" y="332"/>
                  </a:lnTo>
                  <a:lnTo>
                    <a:pt x="166" y="332"/>
                  </a:lnTo>
                  <a:lnTo>
                    <a:pt x="166" y="332"/>
                  </a:lnTo>
                  <a:lnTo>
                    <a:pt x="164" y="332"/>
                  </a:lnTo>
                  <a:lnTo>
                    <a:pt x="164" y="332"/>
                  </a:lnTo>
                  <a:lnTo>
                    <a:pt x="161" y="332"/>
                  </a:lnTo>
                  <a:lnTo>
                    <a:pt x="161" y="332"/>
                  </a:lnTo>
                  <a:lnTo>
                    <a:pt x="161" y="332"/>
                  </a:lnTo>
                  <a:lnTo>
                    <a:pt x="159" y="332"/>
                  </a:lnTo>
                  <a:lnTo>
                    <a:pt x="159" y="332"/>
                  </a:lnTo>
                  <a:lnTo>
                    <a:pt x="159" y="332"/>
                  </a:lnTo>
                  <a:lnTo>
                    <a:pt x="157" y="332"/>
                  </a:lnTo>
                  <a:lnTo>
                    <a:pt x="157" y="334"/>
                  </a:lnTo>
                  <a:lnTo>
                    <a:pt x="157" y="334"/>
                  </a:lnTo>
                  <a:lnTo>
                    <a:pt x="154" y="334"/>
                  </a:lnTo>
                  <a:lnTo>
                    <a:pt x="154" y="334"/>
                  </a:lnTo>
                  <a:lnTo>
                    <a:pt x="154" y="334"/>
                  </a:lnTo>
                  <a:lnTo>
                    <a:pt x="152" y="334"/>
                  </a:lnTo>
                  <a:lnTo>
                    <a:pt x="152" y="334"/>
                  </a:lnTo>
                  <a:lnTo>
                    <a:pt x="150" y="334"/>
                  </a:lnTo>
                  <a:lnTo>
                    <a:pt x="150" y="334"/>
                  </a:lnTo>
                  <a:lnTo>
                    <a:pt x="150" y="334"/>
                  </a:lnTo>
                  <a:lnTo>
                    <a:pt x="150" y="334"/>
                  </a:lnTo>
                  <a:lnTo>
                    <a:pt x="147" y="334"/>
                  </a:lnTo>
                  <a:lnTo>
                    <a:pt x="147" y="334"/>
                  </a:lnTo>
                  <a:lnTo>
                    <a:pt x="147" y="334"/>
                  </a:lnTo>
                  <a:lnTo>
                    <a:pt x="147" y="334"/>
                  </a:lnTo>
                  <a:lnTo>
                    <a:pt x="145" y="334"/>
                  </a:lnTo>
                  <a:lnTo>
                    <a:pt x="145" y="336"/>
                  </a:lnTo>
                  <a:lnTo>
                    <a:pt x="145" y="336"/>
                  </a:lnTo>
                  <a:lnTo>
                    <a:pt x="142" y="336"/>
                  </a:lnTo>
                  <a:lnTo>
                    <a:pt x="142" y="336"/>
                  </a:lnTo>
                  <a:lnTo>
                    <a:pt x="142" y="336"/>
                  </a:lnTo>
                  <a:lnTo>
                    <a:pt x="142" y="336"/>
                  </a:lnTo>
                  <a:lnTo>
                    <a:pt x="140" y="336"/>
                  </a:lnTo>
                  <a:lnTo>
                    <a:pt x="140" y="336"/>
                  </a:lnTo>
                  <a:lnTo>
                    <a:pt x="140" y="339"/>
                  </a:lnTo>
                  <a:lnTo>
                    <a:pt x="140" y="339"/>
                  </a:lnTo>
                  <a:lnTo>
                    <a:pt x="140" y="339"/>
                  </a:lnTo>
                  <a:lnTo>
                    <a:pt x="138" y="339"/>
                  </a:lnTo>
                  <a:lnTo>
                    <a:pt x="138" y="339"/>
                  </a:lnTo>
                  <a:lnTo>
                    <a:pt x="138" y="341"/>
                  </a:lnTo>
                  <a:lnTo>
                    <a:pt x="135" y="341"/>
                  </a:lnTo>
                  <a:lnTo>
                    <a:pt x="135" y="341"/>
                  </a:lnTo>
                  <a:lnTo>
                    <a:pt x="135" y="341"/>
                  </a:lnTo>
                  <a:lnTo>
                    <a:pt x="135" y="341"/>
                  </a:lnTo>
                  <a:lnTo>
                    <a:pt x="135" y="343"/>
                  </a:lnTo>
                  <a:lnTo>
                    <a:pt x="133" y="343"/>
                  </a:lnTo>
                  <a:lnTo>
                    <a:pt x="133" y="343"/>
                  </a:lnTo>
                  <a:lnTo>
                    <a:pt x="133" y="343"/>
                  </a:lnTo>
                  <a:lnTo>
                    <a:pt x="133" y="343"/>
                  </a:lnTo>
                  <a:lnTo>
                    <a:pt x="133" y="343"/>
                  </a:lnTo>
                  <a:lnTo>
                    <a:pt x="131" y="343"/>
                  </a:lnTo>
                  <a:lnTo>
                    <a:pt x="131" y="343"/>
                  </a:lnTo>
                  <a:lnTo>
                    <a:pt x="131" y="346"/>
                  </a:lnTo>
                  <a:lnTo>
                    <a:pt x="128" y="346"/>
                  </a:lnTo>
                  <a:lnTo>
                    <a:pt x="128" y="346"/>
                  </a:lnTo>
                  <a:lnTo>
                    <a:pt x="128" y="346"/>
                  </a:lnTo>
                  <a:lnTo>
                    <a:pt x="128" y="346"/>
                  </a:lnTo>
                  <a:lnTo>
                    <a:pt x="128" y="343"/>
                  </a:lnTo>
                  <a:lnTo>
                    <a:pt x="128" y="343"/>
                  </a:lnTo>
                  <a:lnTo>
                    <a:pt x="128" y="343"/>
                  </a:lnTo>
                  <a:lnTo>
                    <a:pt x="128" y="343"/>
                  </a:lnTo>
                  <a:lnTo>
                    <a:pt x="128" y="341"/>
                  </a:lnTo>
                  <a:lnTo>
                    <a:pt x="128" y="341"/>
                  </a:lnTo>
                  <a:lnTo>
                    <a:pt x="128" y="341"/>
                  </a:lnTo>
                  <a:lnTo>
                    <a:pt x="128" y="339"/>
                  </a:lnTo>
                  <a:lnTo>
                    <a:pt x="128" y="339"/>
                  </a:lnTo>
                  <a:lnTo>
                    <a:pt x="128" y="336"/>
                  </a:lnTo>
                  <a:lnTo>
                    <a:pt x="128" y="336"/>
                  </a:lnTo>
                  <a:lnTo>
                    <a:pt x="128" y="334"/>
                  </a:lnTo>
                  <a:lnTo>
                    <a:pt x="128" y="334"/>
                  </a:lnTo>
                  <a:lnTo>
                    <a:pt x="128" y="334"/>
                  </a:lnTo>
                  <a:lnTo>
                    <a:pt x="131" y="334"/>
                  </a:lnTo>
                  <a:lnTo>
                    <a:pt x="131" y="334"/>
                  </a:lnTo>
                  <a:lnTo>
                    <a:pt x="131" y="334"/>
                  </a:lnTo>
                  <a:lnTo>
                    <a:pt x="131" y="332"/>
                  </a:lnTo>
                  <a:lnTo>
                    <a:pt x="131" y="332"/>
                  </a:lnTo>
                  <a:lnTo>
                    <a:pt x="133" y="332"/>
                  </a:lnTo>
                  <a:lnTo>
                    <a:pt x="133" y="329"/>
                  </a:lnTo>
                  <a:lnTo>
                    <a:pt x="133" y="329"/>
                  </a:lnTo>
                  <a:lnTo>
                    <a:pt x="133" y="329"/>
                  </a:lnTo>
                  <a:lnTo>
                    <a:pt x="133" y="327"/>
                  </a:lnTo>
                  <a:lnTo>
                    <a:pt x="133" y="327"/>
                  </a:lnTo>
                  <a:lnTo>
                    <a:pt x="133" y="327"/>
                  </a:lnTo>
                  <a:lnTo>
                    <a:pt x="133" y="325"/>
                  </a:lnTo>
                  <a:lnTo>
                    <a:pt x="133" y="325"/>
                  </a:lnTo>
                  <a:lnTo>
                    <a:pt x="133" y="325"/>
                  </a:lnTo>
                  <a:lnTo>
                    <a:pt x="133" y="325"/>
                  </a:lnTo>
                  <a:lnTo>
                    <a:pt x="133" y="325"/>
                  </a:lnTo>
                  <a:lnTo>
                    <a:pt x="131" y="325"/>
                  </a:lnTo>
                  <a:lnTo>
                    <a:pt x="131" y="322"/>
                  </a:lnTo>
                  <a:lnTo>
                    <a:pt x="131" y="322"/>
                  </a:lnTo>
                  <a:lnTo>
                    <a:pt x="133" y="322"/>
                  </a:lnTo>
                  <a:lnTo>
                    <a:pt x="133" y="320"/>
                  </a:lnTo>
                  <a:lnTo>
                    <a:pt x="131" y="320"/>
                  </a:lnTo>
                  <a:lnTo>
                    <a:pt x="131" y="320"/>
                  </a:lnTo>
                  <a:lnTo>
                    <a:pt x="128" y="320"/>
                  </a:lnTo>
                  <a:lnTo>
                    <a:pt x="128" y="320"/>
                  </a:lnTo>
                  <a:lnTo>
                    <a:pt x="128" y="320"/>
                  </a:lnTo>
                  <a:lnTo>
                    <a:pt x="128" y="320"/>
                  </a:lnTo>
                  <a:lnTo>
                    <a:pt x="128" y="320"/>
                  </a:lnTo>
                  <a:lnTo>
                    <a:pt x="126" y="320"/>
                  </a:lnTo>
                  <a:lnTo>
                    <a:pt x="126" y="322"/>
                  </a:lnTo>
                  <a:lnTo>
                    <a:pt x="126" y="322"/>
                  </a:lnTo>
                  <a:lnTo>
                    <a:pt x="126" y="322"/>
                  </a:lnTo>
                  <a:lnTo>
                    <a:pt x="126" y="320"/>
                  </a:lnTo>
                  <a:lnTo>
                    <a:pt x="126" y="320"/>
                  </a:lnTo>
                  <a:lnTo>
                    <a:pt x="124" y="320"/>
                  </a:lnTo>
                  <a:lnTo>
                    <a:pt x="124" y="320"/>
                  </a:lnTo>
                  <a:lnTo>
                    <a:pt x="121" y="320"/>
                  </a:lnTo>
                  <a:lnTo>
                    <a:pt x="121" y="320"/>
                  </a:lnTo>
                  <a:lnTo>
                    <a:pt x="121" y="320"/>
                  </a:lnTo>
                  <a:lnTo>
                    <a:pt x="119" y="320"/>
                  </a:lnTo>
                  <a:lnTo>
                    <a:pt x="119" y="320"/>
                  </a:lnTo>
                  <a:lnTo>
                    <a:pt x="119" y="320"/>
                  </a:lnTo>
                  <a:lnTo>
                    <a:pt x="116" y="320"/>
                  </a:lnTo>
                  <a:lnTo>
                    <a:pt x="116" y="320"/>
                  </a:lnTo>
                  <a:lnTo>
                    <a:pt x="116" y="320"/>
                  </a:lnTo>
                  <a:lnTo>
                    <a:pt x="116" y="320"/>
                  </a:lnTo>
                  <a:lnTo>
                    <a:pt x="116" y="317"/>
                  </a:lnTo>
                  <a:lnTo>
                    <a:pt x="114" y="317"/>
                  </a:lnTo>
                  <a:lnTo>
                    <a:pt x="114" y="317"/>
                  </a:lnTo>
                  <a:lnTo>
                    <a:pt x="114" y="315"/>
                  </a:lnTo>
                  <a:lnTo>
                    <a:pt x="114" y="315"/>
                  </a:lnTo>
                  <a:lnTo>
                    <a:pt x="114" y="315"/>
                  </a:lnTo>
                  <a:lnTo>
                    <a:pt x="114" y="315"/>
                  </a:lnTo>
                  <a:lnTo>
                    <a:pt x="114" y="313"/>
                  </a:lnTo>
                  <a:lnTo>
                    <a:pt x="112" y="313"/>
                  </a:lnTo>
                  <a:lnTo>
                    <a:pt x="112" y="313"/>
                  </a:lnTo>
                  <a:lnTo>
                    <a:pt x="112" y="313"/>
                  </a:lnTo>
                  <a:lnTo>
                    <a:pt x="112" y="313"/>
                  </a:lnTo>
                  <a:lnTo>
                    <a:pt x="112" y="310"/>
                  </a:lnTo>
                  <a:lnTo>
                    <a:pt x="109" y="310"/>
                  </a:lnTo>
                  <a:lnTo>
                    <a:pt x="109" y="310"/>
                  </a:lnTo>
                  <a:lnTo>
                    <a:pt x="109" y="310"/>
                  </a:lnTo>
                  <a:lnTo>
                    <a:pt x="109" y="313"/>
                  </a:lnTo>
                  <a:lnTo>
                    <a:pt x="107" y="313"/>
                  </a:lnTo>
                  <a:lnTo>
                    <a:pt x="107" y="313"/>
                  </a:lnTo>
                  <a:lnTo>
                    <a:pt x="107" y="313"/>
                  </a:lnTo>
                  <a:lnTo>
                    <a:pt x="105" y="313"/>
                  </a:lnTo>
                  <a:lnTo>
                    <a:pt x="105" y="313"/>
                  </a:lnTo>
                  <a:lnTo>
                    <a:pt x="102" y="313"/>
                  </a:lnTo>
                  <a:lnTo>
                    <a:pt x="102" y="310"/>
                  </a:lnTo>
                  <a:lnTo>
                    <a:pt x="102" y="310"/>
                  </a:lnTo>
                  <a:lnTo>
                    <a:pt x="102" y="308"/>
                  </a:lnTo>
                  <a:lnTo>
                    <a:pt x="102" y="308"/>
                  </a:lnTo>
                  <a:lnTo>
                    <a:pt x="105" y="308"/>
                  </a:lnTo>
                  <a:lnTo>
                    <a:pt x="105" y="306"/>
                  </a:lnTo>
                  <a:lnTo>
                    <a:pt x="105" y="306"/>
                  </a:lnTo>
                  <a:lnTo>
                    <a:pt x="105" y="303"/>
                  </a:lnTo>
                  <a:lnTo>
                    <a:pt x="105" y="303"/>
                  </a:lnTo>
                  <a:lnTo>
                    <a:pt x="102" y="303"/>
                  </a:lnTo>
                  <a:lnTo>
                    <a:pt x="102" y="303"/>
                  </a:lnTo>
                  <a:lnTo>
                    <a:pt x="102" y="301"/>
                  </a:lnTo>
                  <a:lnTo>
                    <a:pt x="102" y="301"/>
                  </a:lnTo>
                  <a:lnTo>
                    <a:pt x="102" y="301"/>
                  </a:lnTo>
                  <a:lnTo>
                    <a:pt x="102" y="301"/>
                  </a:lnTo>
                  <a:lnTo>
                    <a:pt x="100" y="301"/>
                  </a:lnTo>
                  <a:lnTo>
                    <a:pt x="100" y="298"/>
                  </a:lnTo>
                  <a:lnTo>
                    <a:pt x="100" y="298"/>
                  </a:lnTo>
                  <a:lnTo>
                    <a:pt x="100" y="298"/>
                  </a:lnTo>
                  <a:lnTo>
                    <a:pt x="100" y="296"/>
                  </a:lnTo>
                  <a:lnTo>
                    <a:pt x="100" y="296"/>
                  </a:lnTo>
                  <a:lnTo>
                    <a:pt x="100" y="296"/>
                  </a:lnTo>
                  <a:lnTo>
                    <a:pt x="97" y="296"/>
                  </a:lnTo>
                  <a:lnTo>
                    <a:pt x="97" y="294"/>
                  </a:lnTo>
                  <a:lnTo>
                    <a:pt x="97" y="294"/>
                  </a:lnTo>
                  <a:lnTo>
                    <a:pt x="97" y="294"/>
                  </a:lnTo>
                  <a:lnTo>
                    <a:pt x="97" y="294"/>
                  </a:lnTo>
                  <a:lnTo>
                    <a:pt x="97" y="291"/>
                  </a:lnTo>
                  <a:lnTo>
                    <a:pt x="97" y="291"/>
                  </a:lnTo>
                  <a:lnTo>
                    <a:pt x="95" y="291"/>
                  </a:lnTo>
                  <a:lnTo>
                    <a:pt x="95" y="289"/>
                  </a:lnTo>
                  <a:lnTo>
                    <a:pt x="95" y="289"/>
                  </a:lnTo>
                  <a:lnTo>
                    <a:pt x="95" y="289"/>
                  </a:lnTo>
                  <a:lnTo>
                    <a:pt x="95" y="289"/>
                  </a:lnTo>
                  <a:lnTo>
                    <a:pt x="95" y="287"/>
                  </a:lnTo>
                  <a:lnTo>
                    <a:pt x="95" y="287"/>
                  </a:lnTo>
                  <a:lnTo>
                    <a:pt x="95" y="284"/>
                  </a:lnTo>
                  <a:lnTo>
                    <a:pt x="93" y="284"/>
                  </a:lnTo>
                  <a:lnTo>
                    <a:pt x="93" y="284"/>
                  </a:lnTo>
                  <a:lnTo>
                    <a:pt x="93" y="284"/>
                  </a:lnTo>
                  <a:lnTo>
                    <a:pt x="93" y="284"/>
                  </a:lnTo>
                  <a:lnTo>
                    <a:pt x="93" y="284"/>
                  </a:lnTo>
                  <a:lnTo>
                    <a:pt x="90" y="284"/>
                  </a:lnTo>
                  <a:lnTo>
                    <a:pt x="90" y="284"/>
                  </a:lnTo>
                  <a:lnTo>
                    <a:pt x="88" y="284"/>
                  </a:lnTo>
                  <a:lnTo>
                    <a:pt x="88" y="284"/>
                  </a:lnTo>
                  <a:lnTo>
                    <a:pt x="88" y="284"/>
                  </a:lnTo>
                  <a:lnTo>
                    <a:pt x="86" y="284"/>
                  </a:lnTo>
                  <a:lnTo>
                    <a:pt x="86" y="284"/>
                  </a:lnTo>
                  <a:lnTo>
                    <a:pt x="86" y="282"/>
                  </a:lnTo>
                  <a:lnTo>
                    <a:pt x="83" y="282"/>
                  </a:lnTo>
                  <a:lnTo>
                    <a:pt x="83" y="282"/>
                  </a:lnTo>
                  <a:lnTo>
                    <a:pt x="83" y="282"/>
                  </a:lnTo>
                  <a:lnTo>
                    <a:pt x="83" y="282"/>
                  </a:lnTo>
                  <a:lnTo>
                    <a:pt x="81" y="282"/>
                  </a:lnTo>
                  <a:lnTo>
                    <a:pt x="81" y="282"/>
                  </a:lnTo>
                  <a:lnTo>
                    <a:pt x="81" y="279"/>
                  </a:lnTo>
                  <a:lnTo>
                    <a:pt x="81" y="279"/>
                  </a:lnTo>
                  <a:lnTo>
                    <a:pt x="81" y="277"/>
                  </a:lnTo>
                  <a:lnTo>
                    <a:pt x="81" y="277"/>
                  </a:lnTo>
                  <a:lnTo>
                    <a:pt x="81" y="275"/>
                  </a:lnTo>
                  <a:lnTo>
                    <a:pt x="81" y="275"/>
                  </a:lnTo>
                  <a:lnTo>
                    <a:pt x="81" y="275"/>
                  </a:lnTo>
                  <a:lnTo>
                    <a:pt x="81" y="275"/>
                  </a:lnTo>
                  <a:lnTo>
                    <a:pt x="83" y="275"/>
                  </a:lnTo>
                  <a:lnTo>
                    <a:pt x="83" y="272"/>
                  </a:lnTo>
                  <a:lnTo>
                    <a:pt x="83" y="272"/>
                  </a:lnTo>
                  <a:lnTo>
                    <a:pt x="83" y="272"/>
                  </a:lnTo>
                  <a:lnTo>
                    <a:pt x="86" y="272"/>
                  </a:lnTo>
                  <a:lnTo>
                    <a:pt x="86" y="272"/>
                  </a:lnTo>
                  <a:lnTo>
                    <a:pt x="88" y="272"/>
                  </a:lnTo>
                  <a:lnTo>
                    <a:pt x="88" y="272"/>
                  </a:lnTo>
                  <a:lnTo>
                    <a:pt x="88" y="272"/>
                  </a:lnTo>
                  <a:lnTo>
                    <a:pt x="90" y="272"/>
                  </a:lnTo>
                  <a:lnTo>
                    <a:pt x="90" y="275"/>
                  </a:lnTo>
                  <a:lnTo>
                    <a:pt x="90" y="275"/>
                  </a:lnTo>
                  <a:lnTo>
                    <a:pt x="93" y="275"/>
                  </a:lnTo>
                  <a:lnTo>
                    <a:pt x="93" y="275"/>
                  </a:lnTo>
                  <a:lnTo>
                    <a:pt x="93" y="272"/>
                  </a:lnTo>
                  <a:lnTo>
                    <a:pt x="93" y="272"/>
                  </a:lnTo>
                  <a:lnTo>
                    <a:pt x="95" y="272"/>
                  </a:lnTo>
                  <a:lnTo>
                    <a:pt x="95" y="272"/>
                  </a:lnTo>
                  <a:lnTo>
                    <a:pt x="95" y="275"/>
                  </a:lnTo>
                  <a:lnTo>
                    <a:pt x="95" y="275"/>
                  </a:lnTo>
                  <a:lnTo>
                    <a:pt x="97" y="275"/>
                  </a:lnTo>
                  <a:lnTo>
                    <a:pt x="97" y="275"/>
                  </a:lnTo>
                  <a:lnTo>
                    <a:pt x="97" y="275"/>
                  </a:lnTo>
                  <a:lnTo>
                    <a:pt x="97" y="275"/>
                  </a:lnTo>
                  <a:lnTo>
                    <a:pt x="100" y="275"/>
                  </a:lnTo>
                  <a:lnTo>
                    <a:pt x="100" y="275"/>
                  </a:lnTo>
                  <a:lnTo>
                    <a:pt x="100" y="277"/>
                  </a:lnTo>
                  <a:lnTo>
                    <a:pt x="100" y="277"/>
                  </a:lnTo>
                  <a:lnTo>
                    <a:pt x="102" y="277"/>
                  </a:lnTo>
                  <a:lnTo>
                    <a:pt x="102" y="277"/>
                  </a:lnTo>
                  <a:lnTo>
                    <a:pt x="102" y="275"/>
                  </a:lnTo>
                  <a:lnTo>
                    <a:pt x="102" y="275"/>
                  </a:lnTo>
                  <a:lnTo>
                    <a:pt x="102" y="275"/>
                  </a:lnTo>
                  <a:lnTo>
                    <a:pt x="102" y="275"/>
                  </a:lnTo>
                  <a:lnTo>
                    <a:pt x="102" y="275"/>
                  </a:lnTo>
                  <a:lnTo>
                    <a:pt x="102" y="272"/>
                  </a:lnTo>
                  <a:lnTo>
                    <a:pt x="102" y="272"/>
                  </a:lnTo>
                  <a:lnTo>
                    <a:pt x="105" y="272"/>
                  </a:lnTo>
                  <a:lnTo>
                    <a:pt x="105" y="275"/>
                  </a:lnTo>
                  <a:lnTo>
                    <a:pt x="105" y="275"/>
                  </a:lnTo>
                  <a:lnTo>
                    <a:pt x="105" y="272"/>
                  </a:lnTo>
                  <a:lnTo>
                    <a:pt x="105" y="272"/>
                  </a:lnTo>
                  <a:lnTo>
                    <a:pt x="105" y="272"/>
                  </a:lnTo>
                  <a:lnTo>
                    <a:pt x="105" y="270"/>
                  </a:lnTo>
                  <a:lnTo>
                    <a:pt x="105" y="270"/>
                  </a:lnTo>
                  <a:lnTo>
                    <a:pt x="105" y="268"/>
                  </a:lnTo>
                  <a:lnTo>
                    <a:pt x="105" y="268"/>
                  </a:lnTo>
                  <a:lnTo>
                    <a:pt x="102" y="268"/>
                  </a:lnTo>
                  <a:lnTo>
                    <a:pt x="102" y="268"/>
                  </a:lnTo>
                  <a:lnTo>
                    <a:pt x="102" y="268"/>
                  </a:lnTo>
                  <a:lnTo>
                    <a:pt x="100" y="268"/>
                  </a:lnTo>
                  <a:lnTo>
                    <a:pt x="100" y="265"/>
                  </a:lnTo>
                  <a:lnTo>
                    <a:pt x="100" y="265"/>
                  </a:lnTo>
                  <a:lnTo>
                    <a:pt x="100" y="265"/>
                  </a:lnTo>
                  <a:lnTo>
                    <a:pt x="100" y="268"/>
                  </a:lnTo>
                  <a:lnTo>
                    <a:pt x="100" y="268"/>
                  </a:lnTo>
                  <a:lnTo>
                    <a:pt x="100" y="268"/>
                  </a:lnTo>
                  <a:lnTo>
                    <a:pt x="100" y="268"/>
                  </a:lnTo>
                  <a:lnTo>
                    <a:pt x="100" y="270"/>
                  </a:lnTo>
                  <a:lnTo>
                    <a:pt x="97" y="270"/>
                  </a:lnTo>
                  <a:lnTo>
                    <a:pt x="97" y="270"/>
                  </a:lnTo>
                  <a:lnTo>
                    <a:pt x="95" y="270"/>
                  </a:lnTo>
                  <a:lnTo>
                    <a:pt x="95" y="270"/>
                  </a:lnTo>
                  <a:lnTo>
                    <a:pt x="95" y="270"/>
                  </a:lnTo>
                  <a:lnTo>
                    <a:pt x="95" y="268"/>
                  </a:lnTo>
                  <a:lnTo>
                    <a:pt x="95" y="268"/>
                  </a:lnTo>
                  <a:lnTo>
                    <a:pt x="95" y="265"/>
                  </a:lnTo>
                  <a:lnTo>
                    <a:pt x="95" y="265"/>
                  </a:lnTo>
                  <a:lnTo>
                    <a:pt x="95" y="265"/>
                  </a:lnTo>
                  <a:lnTo>
                    <a:pt x="95" y="265"/>
                  </a:lnTo>
                  <a:lnTo>
                    <a:pt x="95" y="265"/>
                  </a:lnTo>
                  <a:lnTo>
                    <a:pt x="95" y="268"/>
                  </a:lnTo>
                  <a:lnTo>
                    <a:pt x="97" y="268"/>
                  </a:lnTo>
                  <a:lnTo>
                    <a:pt x="97" y="265"/>
                  </a:lnTo>
                  <a:lnTo>
                    <a:pt x="97" y="265"/>
                  </a:lnTo>
                  <a:lnTo>
                    <a:pt x="97" y="265"/>
                  </a:lnTo>
                  <a:lnTo>
                    <a:pt x="97" y="263"/>
                  </a:lnTo>
                  <a:lnTo>
                    <a:pt x="100" y="263"/>
                  </a:lnTo>
                  <a:lnTo>
                    <a:pt x="100" y="263"/>
                  </a:lnTo>
                  <a:lnTo>
                    <a:pt x="100" y="263"/>
                  </a:lnTo>
                  <a:lnTo>
                    <a:pt x="100" y="263"/>
                  </a:lnTo>
                  <a:lnTo>
                    <a:pt x="100" y="263"/>
                  </a:lnTo>
                  <a:lnTo>
                    <a:pt x="102" y="263"/>
                  </a:lnTo>
                  <a:lnTo>
                    <a:pt x="102" y="263"/>
                  </a:lnTo>
                  <a:lnTo>
                    <a:pt x="102" y="261"/>
                  </a:lnTo>
                  <a:lnTo>
                    <a:pt x="102" y="261"/>
                  </a:lnTo>
                  <a:lnTo>
                    <a:pt x="102" y="258"/>
                  </a:lnTo>
                  <a:lnTo>
                    <a:pt x="102" y="258"/>
                  </a:lnTo>
                  <a:lnTo>
                    <a:pt x="102" y="258"/>
                  </a:lnTo>
                  <a:lnTo>
                    <a:pt x="102" y="256"/>
                  </a:lnTo>
                  <a:lnTo>
                    <a:pt x="105" y="256"/>
                  </a:lnTo>
                  <a:lnTo>
                    <a:pt x="105" y="256"/>
                  </a:lnTo>
                  <a:lnTo>
                    <a:pt x="105" y="256"/>
                  </a:lnTo>
                  <a:lnTo>
                    <a:pt x="107" y="256"/>
                  </a:lnTo>
                  <a:lnTo>
                    <a:pt x="107" y="253"/>
                  </a:lnTo>
                  <a:lnTo>
                    <a:pt x="107" y="253"/>
                  </a:lnTo>
                  <a:lnTo>
                    <a:pt x="107" y="253"/>
                  </a:lnTo>
                  <a:lnTo>
                    <a:pt x="109" y="253"/>
                  </a:lnTo>
                  <a:lnTo>
                    <a:pt x="109" y="253"/>
                  </a:lnTo>
                  <a:lnTo>
                    <a:pt x="109" y="253"/>
                  </a:lnTo>
                  <a:lnTo>
                    <a:pt x="112" y="253"/>
                  </a:lnTo>
                  <a:lnTo>
                    <a:pt x="112" y="253"/>
                  </a:lnTo>
                  <a:lnTo>
                    <a:pt x="112" y="253"/>
                  </a:lnTo>
                  <a:lnTo>
                    <a:pt x="114" y="253"/>
                  </a:lnTo>
                  <a:lnTo>
                    <a:pt x="114" y="253"/>
                  </a:lnTo>
                  <a:lnTo>
                    <a:pt x="114" y="253"/>
                  </a:lnTo>
                  <a:lnTo>
                    <a:pt x="114" y="253"/>
                  </a:lnTo>
                  <a:lnTo>
                    <a:pt x="116" y="253"/>
                  </a:lnTo>
                  <a:lnTo>
                    <a:pt x="116" y="253"/>
                  </a:lnTo>
                  <a:lnTo>
                    <a:pt x="116" y="253"/>
                  </a:lnTo>
                  <a:lnTo>
                    <a:pt x="116" y="253"/>
                  </a:lnTo>
                  <a:lnTo>
                    <a:pt x="119" y="253"/>
                  </a:lnTo>
                  <a:lnTo>
                    <a:pt x="119" y="253"/>
                  </a:lnTo>
                  <a:lnTo>
                    <a:pt x="119" y="253"/>
                  </a:lnTo>
                  <a:lnTo>
                    <a:pt x="119" y="253"/>
                  </a:lnTo>
                  <a:lnTo>
                    <a:pt x="121" y="253"/>
                  </a:lnTo>
                  <a:lnTo>
                    <a:pt x="121" y="253"/>
                  </a:lnTo>
                  <a:lnTo>
                    <a:pt x="121" y="253"/>
                  </a:lnTo>
                  <a:lnTo>
                    <a:pt x="124" y="253"/>
                  </a:lnTo>
                  <a:lnTo>
                    <a:pt x="124" y="253"/>
                  </a:lnTo>
                  <a:lnTo>
                    <a:pt x="124" y="253"/>
                  </a:lnTo>
                  <a:lnTo>
                    <a:pt x="126" y="253"/>
                  </a:lnTo>
                  <a:lnTo>
                    <a:pt x="126" y="256"/>
                  </a:lnTo>
                  <a:lnTo>
                    <a:pt x="126" y="256"/>
                  </a:lnTo>
                  <a:lnTo>
                    <a:pt x="126" y="256"/>
                  </a:lnTo>
                  <a:lnTo>
                    <a:pt x="128" y="256"/>
                  </a:lnTo>
                  <a:lnTo>
                    <a:pt x="128" y="256"/>
                  </a:lnTo>
                  <a:lnTo>
                    <a:pt x="128" y="256"/>
                  </a:lnTo>
                  <a:lnTo>
                    <a:pt x="131" y="256"/>
                  </a:lnTo>
                  <a:lnTo>
                    <a:pt x="131" y="256"/>
                  </a:lnTo>
                  <a:lnTo>
                    <a:pt x="133" y="256"/>
                  </a:lnTo>
                  <a:lnTo>
                    <a:pt x="133" y="253"/>
                  </a:lnTo>
                  <a:lnTo>
                    <a:pt x="131" y="253"/>
                  </a:lnTo>
                  <a:lnTo>
                    <a:pt x="131" y="253"/>
                  </a:lnTo>
                  <a:lnTo>
                    <a:pt x="131" y="253"/>
                  </a:lnTo>
                  <a:lnTo>
                    <a:pt x="128" y="253"/>
                  </a:lnTo>
                  <a:lnTo>
                    <a:pt x="128" y="253"/>
                  </a:lnTo>
                  <a:lnTo>
                    <a:pt x="131" y="253"/>
                  </a:lnTo>
                  <a:lnTo>
                    <a:pt x="131" y="253"/>
                  </a:lnTo>
                  <a:lnTo>
                    <a:pt x="131" y="251"/>
                  </a:lnTo>
                  <a:lnTo>
                    <a:pt x="131" y="251"/>
                  </a:lnTo>
                  <a:lnTo>
                    <a:pt x="133" y="251"/>
                  </a:lnTo>
                  <a:lnTo>
                    <a:pt x="133" y="251"/>
                  </a:lnTo>
                  <a:lnTo>
                    <a:pt x="133" y="251"/>
                  </a:lnTo>
                  <a:lnTo>
                    <a:pt x="135" y="251"/>
                  </a:lnTo>
                  <a:lnTo>
                    <a:pt x="135" y="249"/>
                  </a:lnTo>
                  <a:lnTo>
                    <a:pt x="135" y="249"/>
                  </a:lnTo>
                  <a:lnTo>
                    <a:pt x="135" y="246"/>
                  </a:lnTo>
                  <a:lnTo>
                    <a:pt x="135" y="246"/>
                  </a:lnTo>
                  <a:lnTo>
                    <a:pt x="135" y="246"/>
                  </a:lnTo>
                  <a:lnTo>
                    <a:pt x="135" y="244"/>
                  </a:lnTo>
                  <a:lnTo>
                    <a:pt x="135" y="244"/>
                  </a:lnTo>
                  <a:lnTo>
                    <a:pt x="135" y="244"/>
                  </a:lnTo>
                  <a:lnTo>
                    <a:pt x="135" y="244"/>
                  </a:lnTo>
                  <a:lnTo>
                    <a:pt x="135" y="242"/>
                  </a:lnTo>
                  <a:lnTo>
                    <a:pt x="138" y="242"/>
                  </a:lnTo>
                  <a:lnTo>
                    <a:pt x="138" y="242"/>
                  </a:lnTo>
                  <a:lnTo>
                    <a:pt x="138" y="242"/>
                  </a:lnTo>
                  <a:lnTo>
                    <a:pt x="138" y="239"/>
                  </a:lnTo>
                  <a:lnTo>
                    <a:pt x="138" y="239"/>
                  </a:lnTo>
                  <a:lnTo>
                    <a:pt x="138" y="239"/>
                  </a:lnTo>
                  <a:lnTo>
                    <a:pt x="135" y="239"/>
                  </a:lnTo>
                  <a:lnTo>
                    <a:pt x="135" y="239"/>
                  </a:lnTo>
                  <a:lnTo>
                    <a:pt x="135" y="237"/>
                  </a:lnTo>
                  <a:lnTo>
                    <a:pt x="135" y="237"/>
                  </a:lnTo>
                  <a:lnTo>
                    <a:pt x="135" y="237"/>
                  </a:lnTo>
                  <a:lnTo>
                    <a:pt x="135" y="234"/>
                  </a:lnTo>
                  <a:lnTo>
                    <a:pt x="135" y="234"/>
                  </a:lnTo>
                  <a:lnTo>
                    <a:pt x="138" y="234"/>
                  </a:lnTo>
                  <a:lnTo>
                    <a:pt x="138" y="234"/>
                  </a:lnTo>
                  <a:lnTo>
                    <a:pt x="138" y="234"/>
                  </a:lnTo>
                  <a:lnTo>
                    <a:pt x="140" y="234"/>
                  </a:lnTo>
                  <a:lnTo>
                    <a:pt x="140" y="232"/>
                  </a:lnTo>
                  <a:lnTo>
                    <a:pt x="140" y="232"/>
                  </a:lnTo>
                  <a:lnTo>
                    <a:pt x="140" y="230"/>
                  </a:lnTo>
                  <a:lnTo>
                    <a:pt x="140" y="230"/>
                  </a:lnTo>
                  <a:lnTo>
                    <a:pt x="140" y="227"/>
                  </a:lnTo>
                  <a:lnTo>
                    <a:pt x="140" y="227"/>
                  </a:lnTo>
                  <a:lnTo>
                    <a:pt x="140" y="227"/>
                  </a:lnTo>
                  <a:lnTo>
                    <a:pt x="140" y="225"/>
                  </a:lnTo>
                  <a:lnTo>
                    <a:pt x="140" y="225"/>
                  </a:lnTo>
                  <a:lnTo>
                    <a:pt x="140" y="225"/>
                  </a:lnTo>
                  <a:lnTo>
                    <a:pt x="138" y="225"/>
                  </a:lnTo>
                  <a:lnTo>
                    <a:pt x="138" y="225"/>
                  </a:lnTo>
                  <a:lnTo>
                    <a:pt x="138" y="223"/>
                  </a:lnTo>
                  <a:lnTo>
                    <a:pt x="140" y="223"/>
                  </a:lnTo>
                  <a:lnTo>
                    <a:pt x="140" y="223"/>
                  </a:lnTo>
                  <a:lnTo>
                    <a:pt x="138" y="223"/>
                  </a:lnTo>
                  <a:lnTo>
                    <a:pt x="138" y="220"/>
                  </a:lnTo>
                  <a:lnTo>
                    <a:pt x="138" y="220"/>
                  </a:lnTo>
                  <a:lnTo>
                    <a:pt x="135" y="220"/>
                  </a:lnTo>
                  <a:lnTo>
                    <a:pt x="135" y="223"/>
                  </a:lnTo>
                  <a:lnTo>
                    <a:pt x="135" y="223"/>
                  </a:lnTo>
                  <a:lnTo>
                    <a:pt x="135" y="223"/>
                  </a:lnTo>
                  <a:lnTo>
                    <a:pt x="135" y="220"/>
                  </a:lnTo>
                  <a:lnTo>
                    <a:pt x="133" y="220"/>
                  </a:lnTo>
                  <a:lnTo>
                    <a:pt x="133" y="220"/>
                  </a:lnTo>
                  <a:lnTo>
                    <a:pt x="133" y="220"/>
                  </a:lnTo>
                  <a:lnTo>
                    <a:pt x="133" y="218"/>
                  </a:lnTo>
                  <a:lnTo>
                    <a:pt x="133" y="218"/>
                  </a:lnTo>
                  <a:lnTo>
                    <a:pt x="133" y="220"/>
                  </a:lnTo>
                  <a:lnTo>
                    <a:pt x="131" y="220"/>
                  </a:lnTo>
                  <a:lnTo>
                    <a:pt x="131" y="220"/>
                  </a:lnTo>
                  <a:lnTo>
                    <a:pt x="131" y="218"/>
                  </a:lnTo>
                  <a:lnTo>
                    <a:pt x="131" y="218"/>
                  </a:lnTo>
                  <a:lnTo>
                    <a:pt x="128" y="218"/>
                  </a:lnTo>
                  <a:lnTo>
                    <a:pt x="128" y="218"/>
                  </a:lnTo>
                  <a:lnTo>
                    <a:pt x="128" y="218"/>
                  </a:lnTo>
                  <a:lnTo>
                    <a:pt x="128" y="218"/>
                  </a:lnTo>
                  <a:lnTo>
                    <a:pt x="128" y="220"/>
                  </a:lnTo>
                  <a:lnTo>
                    <a:pt x="126" y="220"/>
                  </a:lnTo>
                  <a:lnTo>
                    <a:pt x="126" y="220"/>
                  </a:lnTo>
                  <a:lnTo>
                    <a:pt x="126" y="220"/>
                  </a:lnTo>
                  <a:lnTo>
                    <a:pt x="126" y="220"/>
                  </a:lnTo>
                  <a:lnTo>
                    <a:pt x="124" y="220"/>
                  </a:lnTo>
                  <a:lnTo>
                    <a:pt x="124" y="220"/>
                  </a:lnTo>
                  <a:lnTo>
                    <a:pt x="124" y="220"/>
                  </a:lnTo>
                  <a:lnTo>
                    <a:pt x="121" y="220"/>
                  </a:lnTo>
                  <a:lnTo>
                    <a:pt x="121" y="220"/>
                  </a:lnTo>
                  <a:lnTo>
                    <a:pt x="121" y="220"/>
                  </a:lnTo>
                  <a:lnTo>
                    <a:pt x="121" y="218"/>
                  </a:lnTo>
                  <a:lnTo>
                    <a:pt x="119" y="218"/>
                  </a:lnTo>
                  <a:lnTo>
                    <a:pt x="119" y="218"/>
                  </a:lnTo>
                  <a:lnTo>
                    <a:pt x="116" y="218"/>
                  </a:lnTo>
                  <a:lnTo>
                    <a:pt x="116" y="218"/>
                  </a:lnTo>
                  <a:lnTo>
                    <a:pt x="116" y="218"/>
                  </a:lnTo>
                  <a:lnTo>
                    <a:pt x="116" y="218"/>
                  </a:lnTo>
                  <a:lnTo>
                    <a:pt x="114" y="218"/>
                  </a:lnTo>
                  <a:lnTo>
                    <a:pt x="114" y="218"/>
                  </a:lnTo>
                  <a:lnTo>
                    <a:pt x="114" y="220"/>
                  </a:lnTo>
                  <a:lnTo>
                    <a:pt x="114" y="220"/>
                  </a:lnTo>
                  <a:lnTo>
                    <a:pt x="114" y="220"/>
                  </a:lnTo>
                  <a:lnTo>
                    <a:pt x="114" y="220"/>
                  </a:lnTo>
                  <a:lnTo>
                    <a:pt x="114" y="220"/>
                  </a:lnTo>
                  <a:lnTo>
                    <a:pt x="114" y="218"/>
                  </a:lnTo>
                  <a:lnTo>
                    <a:pt x="112" y="218"/>
                  </a:lnTo>
                  <a:lnTo>
                    <a:pt x="112" y="218"/>
                  </a:lnTo>
                  <a:lnTo>
                    <a:pt x="112" y="218"/>
                  </a:lnTo>
                  <a:lnTo>
                    <a:pt x="109" y="218"/>
                  </a:lnTo>
                  <a:lnTo>
                    <a:pt x="109" y="218"/>
                  </a:lnTo>
                  <a:lnTo>
                    <a:pt x="109" y="215"/>
                  </a:lnTo>
                  <a:lnTo>
                    <a:pt x="109" y="215"/>
                  </a:lnTo>
                  <a:lnTo>
                    <a:pt x="109" y="215"/>
                  </a:lnTo>
                  <a:lnTo>
                    <a:pt x="109" y="215"/>
                  </a:lnTo>
                  <a:lnTo>
                    <a:pt x="107" y="215"/>
                  </a:lnTo>
                  <a:lnTo>
                    <a:pt x="107" y="215"/>
                  </a:lnTo>
                  <a:lnTo>
                    <a:pt x="107" y="213"/>
                  </a:lnTo>
                  <a:lnTo>
                    <a:pt x="107" y="213"/>
                  </a:lnTo>
                  <a:lnTo>
                    <a:pt x="105" y="213"/>
                  </a:lnTo>
                  <a:lnTo>
                    <a:pt x="105" y="213"/>
                  </a:lnTo>
                  <a:lnTo>
                    <a:pt x="102" y="213"/>
                  </a:lnTo>
                  <a:lnTo>
                    <a:pt x="102" y="213"/>
                  </a:lnTo>
                  <a:lnTo>
                    <a:pt x="102" y="215"/>
                  </a:lnTo>
                  <a:lnTo>
                    <a:pt x="102" y="215"/>
                  </a:lnTo>
                  <a:lnTo>
                    <a:pt x="100" y="215"/>
                  </a:lnTo>
                  <a:lnTo>
                    <a:pt x="100" y="215"/>
                  </a:lnTo>
                  <a:lnTo>
                    <a:pt x="100" y="215"/>
                  </a:lnTo>
                  <a:lnTo>
                    <a:pt x="100" y="215"/>
                  </a:lnTo>
                  <a:lnTo>
                    <a:pt x="97" y="215"/>
                  </a:lnTo>
                  <a:lnTo>
                    <a:pt x="97" y="215"/>
                  </a:lnTo>
                  <a:lnTo>
                    <a:pt x="97" y="218"/>
                  </a:lnTo>
                  <a:lnTo>
                    <a:pt x="97" y="218"/>
                  </a:lnTo>
                  <a:lnTo>
                    <a:pt x="95" y="218"/>
                  </a:lnTo>
                  <a:lnTo>
                    <a:pt x="95" y="215"/>
                  </a:lnTo>
                  <a:lnTo>
                    <a:pt x="95" y="215"/>
                  </a:lnTo>
                  <a:lnTo>
                    <a:pt x="95" y="215"/>
                  </a:lnTo>
                  <a:lnTo>
                    <a:pt x="95" y="215"/>
                  </a:lnTo>
                  <a:lnTo>
                    <a:pt x="93" y="215"/>
                  </a:lnTo>
                  <a:lnTo>
                    <a:pt x="93" y="215"/>
                  </a:lnTo>
                  <a:lnTo>
                    <a:pt x="93" y="218"/>
                  </a:lnTo>
                  <a:lnTo>
                    <a:pt x="93" y="218"/>
                  </a:lnTo>
                  <a:lnTo>
                    <a:pt x="93" y="218"/>
                  </a:lnTo>
                  <a:lnTo>
                    <a:pt x="90" y="218"/>
                  </a:lnTo>
                  <a:lnTo>
                    <a:pt x="90" y="218"/>
                  </a:lnTo>
                  <a:lnTo>
                    <a:pt x="90" y="218"/>
                  </a:lnTo>
                  <a:lnTo>
                    <a:pt x="90" y="220"/>
                  </a:lnTo>
                  <a:lnTo>
                    <a:pt x="88" y="220"/>
                  </a:lnTo>
                  <a:lnTo>
                    <a:pt x="88" y="220"/>
                  </a:lnTo>
                  <a:lnTo>
                    <a:pt x="88" y="220"/>
                  </a:lnTo>
                  <a:lnTo>
                    <a:pt x="86" y="220"/>
                  </a:lnTo>
                  <a:lnTo>
                    <a:pt x="86" y="218"/>
                  </a:lnTo>
                  <a:lnTo>
                    <a:pt x="86" y="218"/>
                  </a:lnTo>
                  <a:lnTo>
                    <a:pt x="86" y="220"/>
                  </a:lnTo>
                  <a:lnTo>
                    <a:pt x="83" y="220"/>
                  </a:lnTo>
                  <a:lnTo>
                    <a:pt x="83" y="220"/>
                  </a:lnTo>
                  <a:lnTo>
                    <a:pt x="83" y="220"/>
                  </a:lnTo>
                  <a:lnTo>
                    <a:pt x="83" y="220"/>
                  </a:lnTo>
                  <a:lnTo>
                    <a:pt x="83" y="223"/>
                  </a:lnTo>
                  <a:lnTo>
                    <a:pt x="81" y="223"/>
                  </a:lnTo>
                  <a:lnTo>
                    <a:pt x="81" y="223"/>
                  </a:lnTo>
                  <a:lnTo>
                    <a:pt x="81" y="220"/>
                  </a:lnTo>
                  <a:lnTo>
                    <a:pt x="81" y="220"/>
                  </a:lnTo>
                  <a:lnTo>
                    <a:pt x="81" y="223"/>
                  </a:lnTo>
                  <a:lnTo>
                    <a:pt x="79" y="223"/>
                  </a:lnTo>
                  <a:lnTo>
                    <a:pt x="79" y="223"/>
                  </a:lnTo>
                  <a:lnTo>
                    <a:pt x="79" y="223"/>
                  </a:lnTo>
                  <a:lnTo>
                    <a:pt x="79" y="225"/>
                  </a:lnTo>
                  <a:lnTo>
                    <a:pt x="76" y="225"/>
                  </a:lnTo>
                  <a:lnTo>
                    <a:pt x="76" y="225"/>
                  </a:lnTo>
                  <a:lnTo>
                    <a:pt x="76" y="225"/>
                  </a:lnTo>
                  <a:lnTo>
                    <a:pt x="76" y="225"/>
                  </a:lnTo>
                  <a:lnTo>
                    <a:pt x="76" y="225"/>
                  </a:lnTo>
                  <a:lnTo>
                    <a:pt x="76" y="225"/>
                  </a:lnTo>
                  <a:lnTo>
                    <a:pt x="74" y="225"/>
                  </a:lnTo>
                  <a:lnTo>
                    <a:pt x="74" y="225"/>
                  </a:lnTo>
                  <a:lnTo>
                    <a:pt x="74" y="227"/>
                  </a:lnTo>
                  <a:lnTo>
                    <a:pt x="74" y="227"/>
                  </a:lnTo>
                  <a:lnTo>
                    <a:pt x="74" y="227"/>
                  </a:lnTo>
                  <a:lnTo>
                    <a:pt x="74" y="227"/>
                  </a:lnTo>
                  <a:lnTo>
                    <a:pt x="74" y="230"/>
                  </a:lnTo>
                  <a:lnTo>
                    <a:pt x="74" y="230"/>
                  </a:lnTo>
                  <a:lnTo>
                    <a:pt x="74" y="230"/>
                  </a:lnTo>
                  <a:lnTo>
                    <a:pt x="74" y="232"/>
                  </a:lnTo>
                  <a:lnTo>
                    <a:pt x="74" y="232"/>
                  </a:lnTo>
                  <a:lnTo>
                    <a:pt x="74" y="234"/>
                  </a:lnTo>
                  <a:lnTo>
                    <a:pt x="74" y="234"/>
                  </a:lnTo>
                  <a:lnTo>
                    <a:pt x="74" y="234"/>
                  </a:lnTo>
                  <a:lnTo>
                    <a:pt x="71" y="234"/>
                  </a:lnTo>
                  <a:lnTo>
                    <a:pt x="71" y="234"/>
                  </a:lnTo>
                  <a:lnTo>
                    <a:pt x="71" y="234"/>
                  </a:lnTo>
                  <a:lnTo>
                    <a:pt x="69" y="234"/>
                  </a:lnTo>
                  <a:lnTo>
                    <a:pt x="69" y="234"/>
                  </a:lnTo>
                  <a:lnTo>
                    <a:pt x="69" y="232"/>
                  </a:lnTo>
                  <a:lnTo>
                    <a:pt x="69" y="232"/>
                  </a:lnTo>
                  <a:lnTo>
                    <a:pt x="67" y="232"/>
                  </a:lnTo>
                  <a:lnTo>
                    <a:pt x="67" y="234"/>
                  </a:lnTo>
                  <a:lnTo>
                    <a:pt x="67" y="234"/>
                  </a:lnTo>
                  <a:lnTo>
                    <a:pt x="67" y="234"/>
                  </a:lnTo>
                  <a:lnTo>
                    <a:pt x="64" y="234"/>
                  </a:lnTo>
                  <a:lnTo>
                    <a:pt x="64" y="232"/>
                  </a:lnTo>
                  <a:lnTo>
                    <a:pt x="64" y="232"/>
                  </a:lnTo>
                  <a:lnTo>
                    <a:pt x="62" y="232"/>
                  </a:lnTo>
                  <a:lnTo>
                    <a:pt x="62" y="232"/>
                  </a:lnTo>
                  <a:lnTo>
                    <a:pt x="62" y="232"/>
                  </a:lnTo>
                  <a:lnTo>
                    <a:pt x="62" y="232"/>
                  </a:lnTo>
                  <a:lnTo>
                    <a:pt x="60" y="232"/>
                  </a:lnTo>
                  <a:lnTo>
                    <a:pt x="60" y="232"/>
                  </a:lnTo>
                  <a:lnTo>
                    <a:pt x="60" y="230"/>
                  </a:lnTo>
                  <a:lnTo>
                    <a:pt x="60" y="230"/>
                  </a:lnTo>
                  <a:lnTo>
                    <a:pt x="60" y="230"/>
                  </a:lnTo>
                  <a:lnTo>
                    <a:pt x="57" y="230"/>
                  </a:lnTo>
                  <a:lnTo>
                    <a:pt x="57" y="230"/>
                  </a:lnTo>
                  <a:lnTo>
                    <a:pt x="55" y="230"/>
                  </a:lnTo>
                  <a:lnTo>
                    <a:pt x="55" y="227"/>
                  </a:lnTo>
                  <a:lnTo>
                    <a:pt x="55" y="227"/>
                  </a:lnTo>
                  <a:lnTo>
                    <a:pt x="55" y="227"/>
                  </a:lnTo>
                  <a:lnTo>
                    <a:pt x="55" y="227"/>
                  </a:lnTo>
                  <a:lnTo>
                    <a:pt x="53" y="227"/>
                  </a:lnTo>
                  <a:lnTo>
                    <a:pt x="53" y="227"/>
                  </a:lnTo>
                  <a:lnTo>
                    <a:pt x="53" y="227"/>
                  </a:lnTo>
                  <a:lnTo>
                    <a:pt x="53" y="225"/>
                  </a:lnTo>
                  <a:lnTo>
                    <a:pt x="50" y="225"/>
                  </a:lnTo>
                  <a:lnTo>
                    <a:pt x="50" y="225"/>
                  </a:lnTo>
                  <a:lnTo>
                    <a:pt x="50" y="225"/>
                  </a:lnTo>
                  <a:lnTo>
                    <a:pt x="48" y="225"/>
                  </a:lnTo>
                  <a:lnTo>
                    <a:pt x="48" y="225"/>
                  </a:lnTo>
                  <a:lnTo>
                    <a:pt x="48" y="225"/>
                  </a:lnTo>
                  <a:lnTo>
                    <a:pt x="48" y="225"/>
                  </a:lnTo>
                  <a:lnTo>
                    <a:pt x="45" y="225"/>
                  </a:lnTo>
                  <a:lnTo>
                    <a:pt x="45" y="223"/>
                  </a:lnTo>
                  <a:lnTo>
                    <a:pt x="45" y="223"/>
                  </a:lnTo>
                  <a:lnTo>
                    <a:pt x="45" y="223"/>
                  </a:lnTo>
                  <a:lnTo>
                    <a:pt x="43" y="223"/>
                  </a:lnTo>
                  <a:lnTo>
                    <a:pt x="43" y="220"/>
                  </a:lnTo>
                  <a:lnTo>
                    <a:pt x="43" y="220"/>
                  </a:lnTo>
                  <a:lnTo>
                    <a:pt x="45" y="220"/>
                  </a:lnTo>
                  <a:lnTo>
                    <a:pt x="45" y="220"/>
                  </a:lnTo>
                  <a:lnTo>
                    <a:pt x="45" y="218"/>
                  </a:lnTo>
                  <a:lnTo>
                    <a:pt x="48" y="218"/>
                  </a:lnTo>
                  <a:lnTo>
                    <a:pt x="48" y="218"/>
                  </a:lnTo>
                  <a:lnTo>
                    <a:pt x="48" y="220"/>
                  </a:lnTo>
                  <a:lnTo>
                    <a:pt x="48" y="220"/>
                  </a:lnTo>
                  <a:lnTo>
                    <a:pt x="48" y="220"/>
                  </a:lnTo>
                  <a:lnTo>
                    <a:pt x="50" y="220"/>
                  </a:lnTo>
                  <a:lnTo>
                    <a:pt x="50" y="223"/>
                  </a:lnTo>
                  <a:lnTo>
                    <a:pt x="50" y="223"/>
                  </a:lnTo>
                  <a:lnTo>
                    <a:pt x="53" y="223"/>
                  </a:lnTo>
                  <a:lnTo>
                    <a:pt x="53" y="223"/>
                  </a:lnTo>
                  <a:lnTo>
                    <a:pt x="53" y="220"/>
                  </a:lnTo>
                  <a:lnTo>
                    <a:pt x="53" y="220"/>
                  </a:lnTo>
                  <a:lnTo>
                    <a:pt x="55" y="220"/>
                  </a:lnTo>
                  <a:lnTo>
                    <a:pt x="55" y="220"/>
                  </a:lnTo>
                  <a:lnTo>
                    <a:pt x="55" y="220"/>
                  </a:lnTo>
                  <a:lnTo>
                    <a:pt x="55" y="218"/>
                  </a:lnTo>
                  <a:lnTo>
                    <a:pt x="55" y="218"/>
                  </a:lnTo>
                  <a:lnTo>
                    <a:pt x="55" y="218"/>
                  </a:lnTo>
                  <a:lnTo>
                    <a:pt x="55" y="215"/>
                  </a:lnTo>
                  <a:lnTo>
                    <a:pt x="53" y="215"/>
                  </a:lnTo>
                  <a:lnTo>
                    <a:pt x="53" y="215"/>
                  </a:lnTo>
                  <a:lnTo>
                    <a:pt x="53" y="215"/>
                  </a:lnTo>
                  <a:lnTo>
                    <a:pt x="53" y="215"/>
                  </a:lnTo>
                  <a:lnTo>
                    <a:pt x="53" y="215"/>
                  </a:lnTo>
                  <a:lnTo>
                    <a:pt x="53" y="213"/>
                  </a:lnTo>
                  <a:lnTo>
                    <a:pt x="50" y="213"/>
                  </a:lnTo>
                  <a:lnTo>
                    <a:pt x="50" y="213"/>
                  </a:lnTo>
                  <a:lnTo>
                    <a:pt x="50" y="213"/>
                  </a:lnTo>
                  <a:lnTo>
                    <a:pt x="50" y="211"/>
                  </a:lnTo>
                  <a:lnTo>
                    <a:pt x="48" y="211"/>
                  </a:lnTo>
                  <a:lnTo>
                    <a:pt x="48" y="211"/>
                  </a:lnTo>
                  <a:lnTo>
                    <a:pt x="48" y="208"/>
                  </a:lnTo>
                  <a:lnTo>
                    <a:pt x="48" y="208"/>
                  </a:lnTo>
                  <a:lnTo>
                    <a:pt x="48" y="208"/>
                  </a:lnTo>
                  <a:lnTo>
                    <a:pt x="48" y="206"/>
                  </a:lnTo>
                  <a:lnTo>
                    <a:pt x="48" y="206"/>
                  </a:lnTo>
                  <a:lnTo>
                    <a:pt x="48" y="206"/>
                  </a:lnTo>
                  <a:lnTo>
                    <a:pt x="48" y="204"/>
                  </a:lnTo>
                  <a:lnTo>
                    <a:pt x="48" y="204"/>
                  </a:lnTo>
                  <a:lnTo>
                    <a:pt x="48" y="204"/>
                  </a:lnTo>
                  <a:lnTo>
                    <a:pt x="45" y="204"/>
                  </a:lnTo>
                  <a:lnTo>
                    <a:pt x="45" y="204"/>
                  </a:lnTo>
                  <a:lnTo>
                    <a:pt x="43" y="204"/>
                  </a:lnTo>
                  <a:lnTo>
                    <a:pt x="43" y="204"/>
                  </a:lnTo>
                  <a:lnTo>
                    <a:pt x="43" y="204"/>
                  </a:lnTo>
                  <a:lnTo>
                    <a:pt x="41" y="204"/>
                  </a:lnTo>
                  <a:lnTo>
                    <a:pt x="41" y="201"/>
                  </a:lnTo>
                  <a:lnTo>
                    <a:pt x="41" y="201"/>
                  </a:lnTo>
                  <a:lnTo>
                    <a:pt x="41" y="201"/>
                  </a:lnTo>
                  <a:lnTo>
                    <a:pt x="41" y="201"/>
                  </a:lnTo>
                  <a:lnTo>
                    <a:pt x="41" y="199"/>
                  </a:lnTo>
                  <a:lnTo>
                    <a:pt x="38" y="199"/>
                  </a:lnTo>
                  <a:lnTo>
                    <a:pt x="38" y="199"/>
                  </a:lnTo>
                  <a:lnTo>
                    <a:pt x="38" y="197"/>
                  </a:lnTo>
                  <a:lnTo>
                    <a:pt x="38" y="197"/>
                  </a:lnTo>
                  <a:lnTo>
                    <a:pt x="38" y="197"/>
                  </a:lnTo>
                  <a:lnTo>
                    <a:pt x="36" y="197"/>
                  </a:lnTo>
                  <a:lnTo>
                    <a:pt x="36" y="194"/>
                  </a:lnTo>
                  <a:lnTo>
                    <a:pt x="36" y="194"/>
                  </a:lnTo>
                  <a:lnTo>
                    <a:pt x="36" y="194"/>
                  </a:lnTo>
                  <a:lnTo>
                    <a:pt x="36" y="194"/>
                  </a:lnTo>
                  <a:lnTo>
                    <a:pt x="34" y="194"/>
                  </a:lnTo>
                  <a:lnTo>
                    <a:pt x="34" y="194"/>
                  </a:lnTo>
                  <a:lnTo>
                    <a:pt x="34" y="194"/>
                  </a:lnTo>
                  <a:lnTo>
                    <a:pt x="31" y="194"/>
                  </a:lnTo>
                  <a:lnTo>
                    <a:pt x="31" y="194"/>
                  </a:lnTo>
                  <a:lnTo>
                    <a:pt x="29" y="194"/>
                  </a:lnTo>
                  <a:lnTo>
                    <a:pt x="29" y="194"/>
                  </a:lnTo>
                  <a:lnTo>
                    <a:pt x="29" y="194"/>
                  </a:lnTo>
                  <a:lnTo>
                    <a:pt x="26" y="194"/>
                  </a:lnTo>
                  <a:lnTo>
                    <a:pt x="26" y="194"/>
                  </a:lnTo>
                  <a:lnTo>
                    <a:pt x="26" y="194"/>
                  </a:lnTo>
                  <a:lnTo>
                    <a:pt x="24" y="194"/>
                  </a:lnTo>
                  <a:lnTo>
                    <a:pt x="24" y="194"/>
                  </a:lnTo>
                  <a:lnTo>
                    <a:pt x="24" y="194"/>
                  </a:lnTo>
                  <a:lnTo>
                    <a:pt x="22" y="194"/>
                  </a:lnTo>
                  <a:lnTo>
                    <a:pt x="22" y="194"/>
                  </a:lnTo>
                  <a:lnTo>
                    <a:pt x="22" y="194"/>
                  </a:lnTo>
                  <a:lnTo>
                    <a:pt x="22" y="194"/>
                  </a:lnTo>
                  <a:lnTo>
                    <a:pt x="22" y="194"/>
                  </a:lnTo>
                  <a:lnTo>
                    <a:pt x="19" y="194"/>
                  </a:lnTo>
                  <a:lnTo>
                    <a:pt x="19" y="197"/>
                  </a:lnTo>
                  <a:lnTo>
                    <a:pt x="19" y="197"/>
                  </a:lnTo>
                  <a:lnTo>
                    <a:pt x="19" y="194"/>
                  </a:lnTo>
                  <a:lnTo>
                    <a:pt x="19" y="194"/>
                  </a:lnTo>
                  <a:lnTo>
                    <a:pt x="17" y="194"/>
                  </a:lnTo>
                  <a:lnTo>
                    <a:pt x="17" y="194"/>
                  </a:lnTo>
                  <a:lnTo>
                    <a:pt x="17" y="194"/>
                  </a:lnTo>
                  <a:lnTo>
                    <a:pt x="15" y="194"/>
                  </a:lnTo>
                  <a:lnTo>
                    <a:pt x="15" y="194"/>
                  </a:lnTo>
                  <a:lnTo>
                    <a:pt x="15" y="194"/>
                  </a:lnTo>
                  <a:lnTo>
                    <a:pt x="15" y="192"/>
                  </a:lnTo>
                  <a:lnTo>
                    <a:pt x="15" y="192"/>
                  </a:lnTo>
                  <a:lnTo>
                    <a:pt x="15" y="192"/>
                  </a:lnTo>
                  <a:lnTo>
                    <a:pt x="15" y="192"/>
                  </a:lnTo>
                  <a:lnTo>
                    <a:pt x="15" y="189"/>
                  </a:lnTo>
                  <a:lnTo>
                    <a:pt x="15" y="189"/>
                  </a:lnTo>
                  <a:lnTo>
                    <a:pt x="15" y="189"/>
                  </a:lnTo>
                  <a:lnTo>
                    <a:pt x="12" y="189"/>
                  </a:lnTo>
                  <a:lnTo>
                    <a:pt x="12" y="187"/>
                  </a:lnTo>
                  <a:lnTo>
                    <a:pt x="15" y="187"/>
                  </a:lnTo>
                  <a:lnTo>
                    <a:pt x="15" y="187"/>
                  </a:lnTo>
                  <a:lnTo>
                    <a:pt x="15" y="187"/>
                  </a:lnTo>
                  <a:lnTo>
                    <a:pt x="15" y="187"/>
                  </a:lnTo>
                  <a:lnTo>
                    <a:pt x="15" y="185"/>
                  </a:lnTo>
                  <a:lnTo>
                    <a:pt x="15" y="185"/>
                  </a:lnTo>
                  <a:lnTo>
                    <a:pt x="15" y="185"/>
                  </a:lnTo>
                  <a:lnTo>
                    <a:pt x="15" y="185"/>
                  </a:lnTo>
                  <a:lnTo>
                    <a:pt x="15" y="182"/>
                  </a:lnTo>
                  <a:lnTo>
                    <a:pt x="15" y="182"/>
                  </a:lnTo>
                  <a:lnTo>
                    <a:pt x="12" y="182"/>
                  </a:lnTo>
                  <a:lnTo>
                    <a:pt x="12" y="182"/>
                  </a:lnTo>
                  <a:lnTo>
                    <a:pt x="12" y="182"/>
                  </a:lnTo>
                  <a:lnTo>
                    <a:pt x="12" y="180"/>
                  </a:lnTo>
                  <a:lnTo>
                    <a:pt x="10" y="180"/>
                  </a:lnTo>
                  <a:lnTo>
                    <a:pt x="10" y="180"/>
                  </a:lnTo>
                  <a:lnTo>
                    <a:pt x="10" y="180"/>
                  </a:lnTo>
                  <a:lnTo>
                    <a:pt x="10" y="180"/>
                  </a:lnTo>
                  <a:lnTo>
                    <a:pt x="8" y="180"/>
                  </a:lnTo>
                  <a:lnTo>
                    <a:pt x="8" y="180"/>
                  </a:lnTo>
                  <a:lnTo>
                    <a:pt x="8" y="178"/>
                  </a:lnTo>
                  <a:lnTo>
                    <a:pt x="8" y="178"/>
                  </a:lnTo>
                  <a:lnTo>
                    <a:pt x="5" y="178"/>
                  </a:lnTo>
                  <a:lnTo>
                    <a:pt x="5" y="178"/>
                  </a:lnTo>
                  <a:lnTo>
                    <a:pt x="5" y="178"/>
                  </a:lnTo>
                  <a:lnTo>
                    <a:pt x="3" y="178"/>
                  </a:lnTo>
                  <a:lnTo>
                    <a:pt x="3" y="178"/>
                  </a:lnTo>
                  <a:lnTo>
                    <a:pt x="3" y="178"/>
                  </a:lnTo>
                  <a:lnTo>
                    <a:pt x="0" y="178"/>
                  </a:lnTo>
                  <a:lnTo>
                    <a:pt x="0" y="175"/>
                  </a:lnTo>
                  <a:lnTo>
                    <a:pt x="0" y="175"/>
                  </a:lnTo>
                  <a:lnTo>
                    <a:pt x="3" y="175"/>
                  </a:lnTo>
                  <a:lnTo>
                    <a:pt x="3" y="175"/>
                  </a:lnTo>
                  <a:lnTo>
                    <a:pt x="3" y="173"/>
                  </a:lnTo>
                  <a:lnTo>
                    <a:pt x="3" y="173"/>
                  </a:lnTo>
                  <a:lnTo>
                    <a:pt x="3" y="173"/>
                  </a:lnTo>
                  <a:lnTo>
                    <a:pt x="3" y="170"/>
                  </a:lnTo>
                  <a:lnTo>
                    <a:pt x="3" y="170"/>
                  </a:lnTo>
                  <a:lnTo>
                    <a:pt x="3" y="170"/>
                  </a:lnTo>
                  <a:lnTo>
                    <a:pt x="5" y="170"/>
                  </a:lnTo>
                  <a:lnTo>
                    <a:pt x="5" y="168"/>
                  </a:lnTo>
                  <a:lnTo>
                    <a:pt x="5" y="168"/>
                  </a:lnTo>
                  <a:lnTo>
                    <a:pt x="5" y="168"/>
                  </a:lnTo>
                  <a:lnTo>
                    <a:pt x="5" y="166"/>
                  </a:lnTo>
                  <a:lnTo>
                    <a:pt x="5" y="166"/>
                  </a:lnTo>
                  <a:lnTo>
                    <a:pt x="8" y="166"/>
                  </a:lnTo>
                  <a:lnTo>
                    <a:pt x="8" y="166"/>
                  </a:lnTo>
                  <a:lnTo>
                    <a:pt x="8" y="166"/>
                  </a:lnTo>
                  <a:lnTo>
                    <a:pt x="8" y="163"/>
                  </a:lnTo>
                  <a:lnTo>
                    <a:pt x="8" y="163"/>
                  </a:lnTo>
                  <a:lnTo>
                    <a:pt x="10" y="163"/>
                  </a:lnTo>
                  <a:lnTo>
                    <a:pt x="10" y="163"/>
                  </a:lnTo>
                  <a:lnTo>
                    <a:pt x="10" y="163"/>
                  </a:lnTo>
                  <a:lnTo>
                    <a:pt x="10" y="163"/>
                  </a:lnTo>
                  <a:lnTo>
                    <a:pt x="10" y="161"/>
                  </a:lnTo>
                  <a:lnTo>
                    <a:pt x="12" y="161"/>
                  </a:lnTo>
                  <a:lnTo>
                    <a:pt x="12" y="161"/>
                  </a:lnTo>
                  <a:lnTo>
                    <a:pt x="12" y="161"/>
                  </a:lnTo>
                  <a:lnTo>
                    <a:pt x="12" y="159"/>
                  </a:lnTo>
                  <a:lnTo>
                    <a:pt x="12" y="159"/>
                  </a:lnTo>
                  <a:lnTo>
                    <a:pt x="12" y="156"/>
                  </a:lnTo>
                  <a:lnTo>
                    <a:pt x="12" y="156"/>
                  </a:lnTo>
                  <a:lnTo>
                    <a:pt x="12" y="156"/>
                  </a:lnTo>
                  <a:lnTo>
                    <a:pt x="10" y="156"/>
                  </a:lnTo>
                  <a:lnTo>
                    <a:pt x="10" y="156"/>
                  </a:lnTo>
                  <a:lnTo>
                    <a:pt x="10" y="156"/>
                  </a:lnTo>
                  <a:lnTo>
                    <a:pt x="10" y="156"/>
                  </a:lnTo>
                  <a:lnTo>
                    <a:pt x="8" y="156"/>
                  </a:lnTo>
                  <a:lnTo>
                    <a:pt x="8" y="154"/>
                  </a:lnTo>
                  <a:lnTo>
                    <a:pt x="8" y="154"/>
                  </a:lnTo>
                  <a:lnTo>
                    <a:pt x="8" y="154"/>
                  </a:lnTo>
                  <a:lnTo>
                    <a:pt x="8" y="152"/>
                  </a:lnTo>
                  <a:lnTo>
                    <a:pt x="8" y="152"/>
                  </a:lnTo>
                  <a:lnTo>
                    <a:pt x="8" y="149"/>
                  </a:lnTo>
                  <a:lnTo>
                    <a:pt x="8" y="149"/>
                  </a:lnTo>
                  <a:lnTo>
                    <a:pt x="8" y="149"/>
                  </a:lnTo>
                  <a:lnTo>
                    <a:pt x="8" y="147"/>
                  </a:lnTo>
                  <a:lnTo>
                    <a:pt x="10" y="147"/>
                  </a:lnTo>
                  <a:lnTo>
                    <a:pt x="10" y="147"/>
                  </a:lnTo>
                  <a:lnTo>
                    <a:pt x="10" y="144"/>
                  </a:lnTo>
                  <a:lnTo>
                    <a:pt x="10" y="144"/>
                  </a:lnTo>
                  <a:lnTo>
                    <a:pt x="10" y="144"/>
                  </a:lnTo>
                  <a:lnTo>
                    <a:pt x="10" y="142"/>
                  </a:lnTo>
                  <a:lnTo>
                    <a:pt x="10" y="142"/>
                  </a:lnTo>
                  <a:lnTo>
                    <a:pt x="10" y="142"/>
                  </a:lnTo>
                  <a:lnTo>
                    <a:pt x="10" y="140"/>
                  </a:lnTo>
                  <a:lnTo>
                    <a:pt x="10" y="140"/>
                  </a:lnTo>
                  <a:lnTo>
                    <a:pt x="12" y="140"/>
                  </a:lnTo>
                  <a:lnTo>
                    <a:pt x="12" y="140"/>
                  </a:lnTo>
                  <a:lnTo>
                    <a:pt x="15" y="140"/>
                  </a:lnTo>
                  <a:lnTo>
                    <a:pt x="15" y="140"/>
                  </a:lnTo>
                  <a:lnTo>
                    <a:pt x="15" y="140"/>
                  </a:lnTo>
                  <a:lnTo>
                    <a:pt x="15" y="140"/>
                  </a:lnTo>
                  <a:lnTo>
                    <a:pt x="15" y="137"/>
                  </a:lnTo>
                  <a:lnTo>
                    <a:pt x="17" y="137"/>
                  </a:lnTo>
                  <a:lnTo>
                    <a:pt x="17" y="137"/>
                  </a:lnTo>
                  <a:lnTo>
                    <a:pt x="17" y="137"/>
                  </a:lnTo>
                  <a:lnTo>
                    <a:pt x="19" y="137"/>
                  </a:lnTo>
                  <a:lnTo>
                    <a:pt x="19" y="135"/>
                  </a:lnTo>
                  <a:lnTo>
                    <a:pt x="19" y="135"/>
                  </a:lnTo>
                  <a:lnTo>
                    <a:pt x="19" y="135"/>
                  </a:lnTo>
                  <a:lnTo>
                    <a:pt x="19" y="135"/>
                  </a:lnTo>
                  <a:lnTo>
                    <a:pt x="19" y="133"/>
                  </a:lnTo>
                  <a:lnTo>
                    <a:pt x="19" y="133"/>
                  </a:lnTo>
                  <a:lnTo>
                    <a:pt x="19" y="133"/>
                  </a:lnTo>
                  <a:lnTo>
                    <a:pt x="19" y="130"/>
                  </a:lnTo>
                  <a:lnTo>
                    <a:pt x="19" y="130"/>
                  </a:lnTo>
                  <a:lnTo>
                    <a:pt x="19" y="128"/>
                  </a:lnTo>
                  <a:lnTo>
                    <a:pt x="19" y="128"/>
                  </a:lnTo>
                  <a:lnTo>
                    <a:pt x="19" y="128"/>
                  </a:lnTo>
                  <a:lnTo>
                    <a:pt x="22" y="128"/>
                  </a:lnTo>
                  <a:lnTo>
                    <a:pt x="22" y="128"/>
                  </a:lnTo>
                  <a:lnTo>
                    <a:pt x="22" y="125"/>
                  </a:lnTo>
                  <a:lnTo>
                    <a:pt x="22" y="125"/>
                  </a:lnTo>
                  <a:lnTo>
                    <a:pt x="22" y="125"/>
                  </a:lnTo>
                  <a:lnTo>
                    <a:pt x="22" y="125"/>
                  </a:lnTo>
                  <a:lnTo>
                    <a:pt x="24" y="125"/>
                  </a:lnTo>
                  <a:lnTo>
                    <a:pt x="24" y="125"/>
                  </a:lnTo>
                  <a:lnTo>
                    <a:pt x="26" y="125"/>
                  </a:lnTo>
                  <a:lnTo>
                    <a:pt x="26" y="125"/>
                  </a:lnTo>
                  <a:lnTo>
                    <a:pt x="26" y="125"/>
                  </a:lnTo>
                  <a:lnTo>
                    <a:pt x="26" y="125"/>
                  </a:lnTo>
                  <a:lnTo>
                    <a:pt x="26" y="128"/>
                  </a:lnTo>
                  <a:lnTo>
                    <a:pt x="29" y="128"/>
                  </a:lnTo>
                  <a:lnTo>
                    <a:pt x="29" y="128"/>
                  </a:lnTo>
                  <a:lnTo>
                    <a:pt x="29" y="128"/>
                  </a:lnTo>
                  <a:lnTo>
                    <a:pt x="29" y="128"/>
                  </a:lnTo>
                  <a:lnTo>
                    <a:pt x="29" y="130"/>
                  </a:lnTo>
                  <a:lnTo>
                    <a:pt x="31" y="130"/>
                  </a:lnTo>
                  <a:lnTo>
                    <a:pt x="31" y="130"/>
                  </a:lnTo>
                  <a:lnTo>
                    <a:pt x="31" y="130"/>
                  </a:lnTo>
                  <a:lnTo>
                    <a:pt x="31" y="133"/>
                  </a:lnTo>
                  <a:lnTo>
                    <a:pt x="34" y="133"/>
                  </a:lnTo>
                  <a:lnTo>
                    <a:pt x="34" y="133"/>
                  </a:lnTo>
                  <a:lnTo>
                    <a:pt x="34" y="133"/>
                  </a:lnTo>
                  <a:lnTo>
                    <a:pt x="34" y="135"/>
                  </a:lnTo>
                  <a:lnTo>
                    <a:pt x="34" y="135"/>
                  </a:lnTo>
                  <a:lnTo>
                    <a:pt x="36" y="135"/>
                  </a:lnTo>
                  <a:lnTo>
                    <a:pt x="36" y="135"/>
                  </a:lnTo>
                  <a:lnTo>
                    <a:pt x="36" y="135"/>
                  </a:lnTo>
                  <a:lnTo>
                    <a:pt x="36" y="135"/>
                  </a:lnTo>
                  <a:lnTo>
                    <a:pt x="36" y="137"/>
                  </a:lnTo>
                  <a:lnTo>
                    <a:pt x="36" y="137"/>
                  </a:lnTo>
                  <a:lnTo>
                    <a:pt x="36" y="137"/>
                  </a:lnTo>
                  <a:lnTo>
                    <a:pt x="38" y="137"/>
                  </a:lnTo>
                  <a:lnTo>
                    <a:pt x="38" y="140"/>
                  </a:lnTo>
                  <a:lnTo>
                    <a:pt x="38" y="140"/>
                  </a:lnTo>
                  <a:lnTo>
                    <a:pt x="38" y="140"/>
                  </a:lnTo>
                  <a:lnTo>
                    <a:pt x="41" y="140"/>
                  </a:lnTo>
                  <a:lnTo>
                    <a:pt x="41" y="140"/>
                  </a:lnTo>
                  <a:lnTo>
                    <a:pt x="41" y="142"/>
                  </a:lnTo>
                  <a:lnTo>
                    <a:pt x="41" y="142"/>
                  </a:lnTo>
                  <a:lnTo>
                    <a:pt x="43" y="142"/>
                  </a:lnTo>
                  <a:lnTo>
                    <a:pt x="43" y="142"/>
                  </a:lnTo>
                  <a:lnTo>
                    <a:pt x="43" y="142"/>
                  </a:lnTo>
                  <a:lnTo>
                    <a:pt x="43" y="140"/>
                  </a:lnTo>
                  <a:lnTo>
                    <a:pt x="45" y="140"/>
                  </a:lnTo>
                  <a:lnTo>
                    <a:pt x="45" y="140"/>
                  </a:lnTo>
                  <a:lnTo>
                    <a:pt x="48" y="140"/>
                  </a:lnTo>
                  <a:lnTo>
                    <a:pt x="48" y="140"/>
                  </a:lnTo>
                  <a:lnTo>
                    <a:pt x="48" y="140"/>
                  </a:lnTo>
                  <a:lnTo>
                    <a:pt x="48" y="140"/>
                  </a:lnTo>
                  <a:lnTo>
                    <a:pt x="50" y="140"/>
                  </a:lnTo>
                  <a:lnTo>
                    <a:pt x="50" y="137"/>
                  </a:lnTo>
                  <a:lnTo>
                    <a:pt x="50" y="137"/>
                  </a:lnTo>
                  <a:lnTo>
                    <a:pt x="53" y="137"/>
                  </a:lnTo>
                  <a:lnTo>
                    <a:pt x="53" y="137"/>
                  </a:lnTo>
                  <a:lnTo>
                    <a:pt x="53" y="137"/>
                  </a:lnTo>
                  <a:lnTo>
                    <a:pt x="53" y="135"/>
                  </a:lnTo>
                  <a:lnTo>
                    <a:pt x="53" y="135"/>
                  </a:lnTo>
                  <a:lnTo>
                    <a:pt x="53" y="135"/>
                  </a:lnTo>
                  <a:lnTo>
                    <a:pt x="50" y="135"/>
                  </a:lnTo>
                  <a:lnTo>
                    <a:pt x="50" y="135"/>
                  </a:lnTo>
                  <a:lnTo>
                    <a:pt x="50" y="135"/>
                  </a:lnTo>
                  <a:lnTo>
                    <a:pt x="50" y="133"/>
                  </a:lnTo>
                  <a:lnTo>
                    <a:pt x="50" y="133"/>
                  </a:lnTo>
                  <a:lnTo>
                    <a:pt x="50" y="133"/>
                  </a:lnTo>
                  <a:lnTo>
                    <a:pt x="50" y="133"/>
                  </a:lnTo>
                  <a:lnTo>
                    <a:pt x="50" y="130"/>
                  </a:lnTo>
                  <a:lnTo>
                    <a:pt x="48" y="130"/>
                  </a:lnTo>
                  <a:lnTo>
                    <a:pt x="48" y="130"/>
                  </a:lnTo>
                  <a:lnTo>
                    <a:pt x="48" y="128"/>
                  </a:lnTo>
                  <a:lnTo>
                    <a:pt x="48" y="128"/>
                  </a:lnTo>
                  <a:lnTo>
                    <a:pt x="48" y="128"/>
                  </a:lnTo>
                  <a:lnTo>
                    <a:pt x="48" y="125"/>
                  </a:lnTo>
                  <a:lnTo>
                    <a:pt x="48" y="125"/>
                  </a:lnTo>
                  <a:lnTo>
                    <a:pt x="48" y="125"/>
                  </a:lnTo>
                  <a:lnTo>
                    <a:pt x="48" y="125"/>
                  </a:lnTo>
                  <a:lnTo>
                    <a:pt x="48" y="123"/>
                  </a:lnTo>
                  <a:lnTo>
                    <a:pt x="48" y="123"/>
                  </a:lnTo>
                  <a:lnTo>
                    <a:pt x="48" y="121"/>
                  </a:lnTo>
                  <a:lnTo>
                    <a:pt x="45" y="121"/>
                  </a:lnTo>
                  <a:lnTo>
                    <a:pt x="45" y="121"/>
                  </a:lnTo>
                  <a:lnTo>
                    <a:pt x="48" y="121"/>
                  </a:lnTo>
                  <a:lnTo>
                    <a:pt x="48" y="121"/>
                  </a:lnTo>
                  <a:lnTo>
                    <a:pt x="48" y="121"/>
                  </a:lnTo>
                  <a:lnTo>
                    <a:pt x="48" y="121"/>
                  </a:lnTo>
                  <a:lnTo>
                    <a:pt x="50" y="121"/>
                  </a:lnTo>
                  <a:lnTo>
                    <a:pt x="50" y="121"/>
                  </a:lnTo>
                  <a:lnTo>
                    <a:pt x="50" y="123"/>
                  </a:lnTo>
                  <a:lnTo>
                    <a:pt x="53" y="123"/>
                  </a:lnTo>
                  <a:lnTo>
                    <a:pt x="53" y="121"/>
                  </a:lnTo>
                  <a:lnTo>
                    <a:pt x="53" y="121"/>
                  </a:lnTo>
                  <a:lnTo>
                    <a:pt x="53" y="121"/>
                  </a:lnTo>
                  <a:lnTo>
                    <a:pt x="53" y="121"/>
                  </a:lnTo>
                  <a:lnTo>
                    <a:pt x="55" y="121"/>
                  </a:lnTo>
                  <a:lnTo>
                    <a:pt x="55" y="118"/>
                  </a:lnTo>
                  <a:lnTo>
                    <a:pt x="55" y="118"/>
                  </a:lnTo>
                  <a:lnTo>
                    <a:pt x="55" y="118"/>
                  </a:lnTo>
                  <a:lnTo>
                    <a:pt x="55" y="118"/>
                  </a:lnTo>
                  <a:lnTo>
                    <a:pt x="57" y="118"/>
                  </a:lnTo>
                  <a:lnTo>
                    <a:pt x="57" y="116"/>
                  </a:lnTo>
                  <a:lnTo>
                    <a:pt x="57" y="116"/>
                  </a:lnTo>
                  <a:lnTo>
                    <a:pt x="60" y="116"/>
                  </a:lnTo>
                  <a:lnTo>
                    <a:pt x="60" y="116"/>
                  </a:lnTo>
                  <a:lnTo>
                    <a:pt x="60" y="116"/>
                  </a:lnTo>
                  <a:lnTo>
                    <a:pt x="60" y="116"/>
                  </a:lnTo>
                  <a:lnTo>
                    <a:pt x="62" y="116"/>
                  </a:lnTo>
                  <a:lnTo>
                    <a:pt x="62" y="116"/>
                  </a:lnTo>
                  <a:lnTo>
                    <a:pt x="62" y="116"/>
                  </a:lnTo>
                  <a:lnTo>
                    <a:pt x="62" y="116"/>
                  </a:lnTo>
                  <a:lnTo>
                    <a:pt x="64" y="116"/>
                  </a:lnTo>
                  <a:lnTo>
                    <a:pt x="64" y="114"/>
                  </a:lnTo>
                  <a:lnTo>
                    <a:pt x="62" y="114"/>
                  </a:lnTo>
                  <a:lnTo>
                    <a:pt x="62" y="114"/>
                  </a:lnTo>
                  <a:lnTo>
                    <a:pt x="62" y="114"/>
                  </a:lnTo>
                  <a:lnTo>
                    <a:pt x="62" y="111"/>
                  </a:lnTo>
                  <a:lnTo>
                    <a:pt x="62" y="111"/>
                  </a:lnTo>
                  <a:lnTo>
                    <a:pt x="62" y="111"/>
                  </a:lnTo>
                  <a:lnTo>
                    <a:pt x="62" y="109"/>
                  </a:lnTo>
                  <a:lnTo>
                    <a:pt x="62" y="109"/>
                  </a:lnTo>
                  <a:lnTo>
                    <a:pt x="64" y="109"/>
                  </a:lnTo>
                  <a:lnTo>
                    <a:pt x="64" y="109"/>
                  </a:lnTo>
                  <a:lnTo>
                    <a:pt x="67" y="109"/>
                  </a:lnTo>
                  <a:lnTo>
                    <a:pt x="67" y="109"/>
                  </a:lnTo>
                  <a:lnTo>
                    <a:pt x="67" y="109"/>
                  </a:lnTo>
                  <a:lnTo>
                    <a:pt x="69" y="109"/>
                  </a:lnTo>
                  <a:lnTo>
                    <a:pt x="69" y="109"/>
                  </a:lnTo>
                  <a:lnTo>
                    <a:pt x="69" y="109"/>
                  </a:lnTo>
                  <a:lnTo>
                    <a:pt x="71" y="109"/>
                  </a:lnTo>
                  <a:lnTo>
                    <a:pt x="71" y="109"/>
                  </a:lnTo>
                  <a:lnTo>
                    <a:pt x="71" y="106"/>
                  </a:lnTo>
                  <a:lnTo>
                    <a:pt x="74" y="106"/>
                  </a:lnTo>
                  <a:lnTo>
                    <a:pt x="74" y="106"/>
                  </a:lnTo>
                  <a:lnTo>
                    <a:pt x="74" y="106"/>
                  </a:lnTo>
                  <a:lnTo>
                    <a:pt x="74" y="106"/>
                  </a:lnTo>
                  <a:lnTo>
                    <a:pt x="74" y="106"/>
                  </a:lnTo>
                  <a:lnTo>
                    <a:pt x="76" y="106"/>
                  </a:lnTo>
                  <a:lnTo>
                    <a:pt x="76" y="106"/>
                  </a:lnTo>
                  <a:lnTo>
                    <a:pt x="76" y="106"/>
                  </a:lnTo>
                  <a:lnTo>
                    <a:pt x="79" y="106"/>
                  </a:lnTo>
                  <a:lnTo>
                    <a:pt x="79" y="104"/>
                  </a:lnTo>
                  <a:lnTo>
                    <a:pt x="79" y="104"/>
                  </a:lnTo>
                  <a:lnTo>
                    <a:pt x="81" y="104"/>
                  </a:lnTo>
                  <a:lnTo>
                    <a:pt x="81" y="104"/>
                  </a:lnTo>
                  <a:lnTo>
                    <a:pt x="81" y="104"/>
                  </a:lnTo>
                  <a:lnTo>
                    <a:pt x="83" y="104"/>
                  </a:lnTo>
                  <a:lnTo>
                    <a:pt x="83" y="104"/>
                  </a:lnTo>
                  <a:lnTo>
                    <a:pt x="83" y="104"/>
                  </a:lnTo>
                  <a:lnTo>
                    <a:pt x="83" y="102"/>
                  </a:lnTo>
                  <a:lnTo>
                    <a:pt x="83" y="102"/>
                  </a:lnTo>
                  <a:lnTo>
                    <a:pt x="83" y="102"/>
                  </a:lnTo>
                  <a:lnTo>
                    <a:pt x="86" y="102"/>
                  </a:lnTo>
                  <a:lnTo>
                    <a:pt x="86" y="99"/>
                  </a:lnTo>
                  <a:lnTo>
                    <a:pt x="86" y="99"/>
                  </a:lnTo>
                  <a:lnTo>
                    <a:pt x="88" y="99"/>
                  </a:lnTo>
                  <a:lnTo>
                    <a:pt x="88" y="99"/>
                  </a:lnTo>
                  <a:lnTo>
                    <a:pt x="88" y="97"/>
                  </a:lnTo>
                  <a:lnTo>
                    <a:pt x="88" y="97"/>
                  </a:lnTo>
                  <a:lnTo>
                    <a:pt x="88" y="97"/>
                  </a:lnTo>
                  <a:lnTo>
                    <a:pt x="88" y="97"/>
                  </a:lnTo>
                  <a:lnTo>
                    <a:pt x="88" y="97"/>
                  </a:lnTo>
                  <a:lnTo>
                    <a:pt x="90" y="97"/>
                  </a:lnTo>
                  <a:lnTo>
                    <a:pt x="90" y="97"/>
                  </a:lnTo>
                  <a:lnTo>
                    <a:pt x="93" y="97"/>
                  </a:lnTo>
                  <a:lnTo>
                    <a:pt x="93" y="97"/>
                  </a:lnTo>
                  <a:lnTo>
                    <a:pt x="93" y="97"/>
                  </a:lnTo>
                  <a:lnTo>
                    <a:pt x="93" y="97"/>
                  </a:lnTo>
                  <a:lnTo>
                    <a:pt x="93" y="97"/>
                  </a:lnTo>
                  <a:lnTo>
                    <a:pt x="93" y="95"/>
                  </a:lnTo>
                  <a:lnTo>
                    <a:pt x="93" y="95"/>
                  </a:lnTo>
                  <a:lnTo>
                    <a:pt x="93" y="95"/>
                  </a:lnTo>
                  <a:lnTo>
                    <a:pt x="93" y="92"/>
                  </a:lnTo>
                  <a:lnTo>
                    <a:pt x="93" y="92"/>
                  </a:lnTo>
                  <a:lnTo>
                    <a:pt x="95" y="92"/>
                  </a:lnTo>
                  <a:lnTo>
                    <a:pt x="95" y="92"/>
                  </a:lnTo>
                  <a:lnTo>
                    <a:pt x="95" y="95"/>
                  </a:lnTo>
                  <a:lnTo>
                    <a:pt x="95" y="95"/>
                  </a:lnTo>
                  <a:lnTo>
                    <a:pt x="95" y="95"/>
                  </a:lnTo>
                  <a:lnTo>
                    <a:pt x="97" y="95"/>
                  </a:lnTo>
                  <a:lnTo>
                    <a:pt x="97" y="95"/>
                  </a:lnTo>
                  <a:lnTo>
                    <a:pt x="100" y="95"/>
                  </a:lnTo>
                  <a:lnTo>
                    <a:pt x="100" y="95"/>
                  </a:lnTo>
                  <a:lnTo>
                    <a:pt x="100" y="95"/>
                  </a:lnTo>
                  <a:lnTo>
                    <a:pt x="102" y="95"/>
                  </a:lnTo>
                  <a:lnTo>
                    <a:pt x="102" y="95"/>
                  </a:lnTo>
                  <a:lnTo>
                    <a:pt x="102" y="95"/>
                  </a:lnTo>
                  <a:lnTo>
                    <a:pt x="105" y="95"/>
                  </a:lnTo>
                  <a:lnTo>
                    <a:pt x="105" y="95"/>
                  </a:lnTo>
                  <a:lnTo>
                    <a:pt x="105" y="97"/>
                  </a:lnTo>
                  <a:lnTo>
                    <a:pt x="107" y="97"/>
                  </a:lnTo>
                  <a:lnTo>
                    <a:pt x="107" y="97"/>
                  </a:lnTo>
                  <a:lnTo>
                    <a:pt x="105" y="97"/>
                  </a:lnTo>
                  <a:lnTo>
                    <a:pt x="105" y="97"/>
                  </a:lnTo>
                  <a:lnTo>
                    <a:pt x="102" y="97"/>
                  </a:lnTo>
                  <a:lnTo>
                    <a:pt x="102" y="97"/>
                  </a:lnTo>
                  <a:lnTo>
                    <a:pt x="105" y="97"/>
                  </a:lnTo>
                  <a:lnTo>
                    <a:pt x="105" y="99"/>
                  </a:lnTo>
                  <a:lnTo>
                    <a:pt x="105" y="99"/>
                  </a:lnTo>
                  <a:lnTo>
                    <a:pt x="107" y="99"/>
                  </a:lnTo>
                  <a:lnTo>
                    <a:pt x="107" y="99"/>
                  </a:lnTo>
                  <a:lnTo>
                    <a:pt x="107" y="99"/>
                  </a:lnTo>
                  <a:lnTo>
                    <a:pt x="109" y="99"/>
                  </a:lnTo>
                  <a:lnTo>
                    <a:pt x="109" y="99"/>
                  </a:lnTo>
                  <a:lnTo>
                    <a:pt x="109" y="97"/>
                  </a:lnTo>
                  <a:lnTo>
                    <a:pt x="109" y="97"/>
                  </a:lnTo>
                  <a:lnTo>
                    <a:pt x="112" y="97"/>
                  </a:lnTo>
                  <a:lnTo>
                    <a:pt x="112" y="99"/>
                  </a:lnTo>
                  <a:lnTo>
                    <a:pt x="112" y="99"/>
                  </a:lnTo>
                  <a:lnTo>
                    <a:pt x="112" y="99"/>
                  </a:lnTo>
                  <a:lnTo>
                    <a:pt x="112" y="99"/>
                  </a:lnTo>
                  <a:lnTo>
                    <a:pt x="114" y="99"/>
                  </a:lnTo>
                  <a:lnTo>
                    <a:pt x="114" y="99"/>
                  </a:lnTo>
                  <a:lnTo>
                    <a:pt x="114" y="99"/>
                  </a:lnTo>
                  <a:lnTo>
                    <a:pt x="114" y="97"/>
                  </a:lnTo>
                  <a:lnTo>
                    <a:pt x="114" y="97"/>
                  </a:lnTo>
                  <a:lnTo>
                    <a:pt x="114" y="97"/>
                  </a:lnTo>
                  <a:lnTo>
                    <a:pt x="114" y="97"/>
                  </a:lnTo>
                  <a:lnTo>
                    <a:pt x="114" y="97"/>
                  </a:lnTo>
                  <a:lnTo>
                    <a:pt x="114" y="95"/>
                  </a:lnTo>
                  <a:lnTo>
                    <a:pt x="116" y="95"/>
                  </a:lnTo>
                  <a:lnTo>
                    <a:pt x="116" y="95"/>
                  </a:lnTo>
                  <a:lnTo>
                    <a:pt x="116" y="95"/>
                  </a:lnTo>
                  <a:lnTo>
                    <a:pt x="119" y="95"/>
                  </a:lnTo>
                  <a:lnTo>
                    <a:pt x="119" y="95"/>
                  </a:lnTo>
                  <a:lnTo>
                    <a:pt x="121" y="95"/>
                  </a:lnTo>
                  <a:lnTo>
                    <a:pt x="121" y="95"/>
                  </a:lnTo>
                  <a:lnTo>
                    <a:pt x="121" y="95"/>
                  </a:lnTo>
                  <a:lnTo>
                    <a:pt x="124" y="95"/>
                  </a:lnTo>
                  <a:lnTo>
                    <a:pt x="124" y="95"/>
                  </a:lnTo>
                  <a:lnTo>
                    <a:pt x="124" y="95"/>
                  </a:lnTo>
                  <a:lnTo>
                    <a:pt x="126" y="95"/>
                  </a:lnTo>
                  <a:lnTo>
                    <a:pt x="126" y="95"/>
                  </a:lnTo>
                  <a:lnTo>
                    <a:pt x="126" y="92"/>
                  </a:lnTo>
                  <a:lnTo>
                    <a:pt x="126" y="92"/>
                  </a:lnTo>
                  <a:lnTo>
                    <a:pt x="128" y="92"/>
                  </a:lnTo>
                  <a:lnTo>
                    <a:pt x="128" y="95"/>
                  </a:lnTo>
                  <a:lnTo>
                    <a:pt x="128" y="95"/>
                  </a:lnTo>
                  <a:lnTo>
                    <a:pt x="128" y="97"/>
                  </a:lnTo>
                  <a:lnTo>
                    <a:pt x="128" y="97"/>
                  </a:lnTo>
                  <a:lnTo>
                    <a:pt x="128" y="97"/>
                  </a:lnTo>
                  <a:lnTo>
                    <a:pt x="128" y="97"/>
                  </a:lnTo>
                  <a:lnTo>
                    <a:pt x="131" y="97"/>
                  </a:lnTo>
                  <a:lnTo>
                    <a:pt x="131" y="97"/>
                  </a:lnTo>
                  <a:lnTo>
                    <a:pt x="131" y="99"/>
                  </a:lnTo>
                  <a:lnTo>
                    <a:pt x="131" y="99"/>
                  </a:lnTo>
                  <a:lnTo>
                    <a:pt x="131" y="99"/>
                  </a:lnTo>
                  <a:lnTo>
                    <a:pt x="133" y="99"/>
                  </a:lnTo>
                  <a:lnTo>
                    <a:pt x="133" y="99"/>
                  </a:lnTo>
                  <a:lnTo>
                    <a:pt x="133" y="99"/>
                  </a:lnTo>
                  <a:lnTo>
                    <a:pt x="135" y="99"/>
                  </a:lnTo>
                  <a:lnTo>
                    <a:pt x="135" y="99"/>
                  </a:lnTo>
                  <a:lnTo>
                    <a:pt x="135" y="99"/>
                  </a:lnTo>
                  <a:lnTo>
                    <a:pt x="135" y="99"/>
                  </a:lnTo>
                  <a:lnTo>
                    <a:pt x="138" y="99"/>
                  </a:lnTo>
                  <a:lnTo>
                    <a:pt x="138" y="99"/>
                  </a:lnTo>
                  <a:lnTo>
                    <a:pt x="140" y="99"/>
                  </a:lnTo>
                  <a:lnTo>
                    <a:pt x="140" y="99"/>
                  </a:lnTo>
                  <a:lnTo>
                    <a:pt x="140" y="99"/>
                  </a:lnTo>
                  <a:lnTo>
                    <a:pt x="140" y="99"/>
                  </a:lnTo>
                  <a:lnTo>
                    <a:pt x="140" y="99"/>
                  </a:lnTo>
                  <a:lnTo>
                    <a:pt x="142" y="99"/>
                  </a:lnTo>
                  <a:lnTo>
                    <a:pt x="142" y="99"/>
                  </a:lnTo>
                  <a:lnTo>
                    <a:pt x="142" y="99"/>
                  </a:lnTo>
                  <a:lnTo>
                    <a:pt x="145" y="99"/>
                  </a:lnTo>
                  <a:lnTo>
                    <a:pt x="145" y="97"/>
                  </a:lnTo>
                  <a:lnTo>
                    <a:pt x="145" y="97"/>
                  </a:lnTo>
                  <a:lnTo>
                    <a:pt x="145" y="99"/>
                  </a:lnTo>
                  <a:lnTo>
                    <a:pt x="147" y="99"/>
                  </a:lnTo>
                  <a:lnTo>
                    <a:pt x="147" y="99"/>
                  </a:lnTo>
                  <a:lnTo>
                    <a:pt x="147" y="99"/>
                  </a:lnTo>
                  <a:lnTo>
                    <a:pt x="150" y="99"/>
                  </a:lnTo>
                  <a:lnTo>
                    <a:pt x="150" y="99"/>
                  </a:lnTo>
                  <a:lnTo>
                    <a:pt x="150" y="99"/>
                  </a:lnTo>
                  <a:lnTo>
                    <a:pt x="150" y="99"/>
                  </a:lnTo>
                  <a:lnTo>
                    <a:pt x="152" y="99"/>
                  </a:lnTo>
                  <a:lnTo>
                    <a:pt x="152" y="102"/>
                  </a:lnTo>
                  <a:lnTo>
                    <a:pt x="152" y="102"/>
                  </a:lnTo>
                  <a:lnTo>
                    <a:pt x="154" y="102"/>
                  </a:lnTo>
                  <a:lnTo>
                    <a:pt x="154" y="102"/>
                  </a:lnTo>
                  <a:lnTo>
                    <a:pt x="154" y="102"/>
                  </a:lnTo>
                  <a:lnTo>
                    <a:pt x="154" y="104"/>
                  </a:lnTo>
                  <a:lnTo>
                    <a:pt x="154" y="104"/>
                  </a:lnTo>
                  <a:lnTo>
                    <a:pt x="154" y="104"/>
                  </a:lnTo>
                  <a:lnTo>
                    <a:pt x="154" y="106"/>
                  </a:lnTo>
                  <a:lnTo>
                    <a:pt x="157" y="106"/>
                  </a:lnTo>
                  <a:lnTo>
                    <a:pt x="157" y="106"/>
                  </a:lnTo>
                  <a:lnTo>
                    <a:pt x="157" y="106"/>
                  </a:lnTo>
                  <a:lnTo>
                    <a:pt x="159" y="106"/>
                  </a:lnTo>
                  <a:lnTo>
                    <a:pt x="159" y="106"/>
                  </a:lnTo>
                  <a:lnTo>
                    <a:pt x="159" y="106"/>
                  </a:lnTo>
                  <a:lnTo>
                    <a:pt x="161" y="106"/>
                  </a:lnTo>
                  <a:lnTo>
                    <a:pt x="161" y="106"/>
                  </a:lnTo>
                  <a:lnTo>
                    <a:pt x="161" y="106"/>
                  </a:lnTo>
                  <a:lnTo>
                    <a:pt x="161" y="106"/>
                  </a:lnTo>
                  <a:lnTo>
                    <a:pt x="164" y="106"/>
                  </a:lnTo>
                  <a:lnTo>
                    <a:pt x="164" y="109"/>
                  </a:lnTo>
                  <a:lnTo>
                    <a:pt x="164" y="109"/>
                  </a:lnTo>
                  <a:lnTo>
                    <a:pt x="166" y="109"/>
                  </a:lnTo>
                  <a:lnTo>
                    <a:pt x="166" y="109"/>
                  </a:lnTo>
                  <a:lnTo>
                    <a:pt x="166" y="109"/>
                  </a:lnTo>
                  <a:lnTo>
                    <a:pt x="166" y="111"/>
                  </a:lnTo>
                  <a:lnTo>
                    <a:pt x="166" y="111"/>
                  </a:lnTo>
                  <a:lnTo>
                    <a:pt x="166" y="111"/>
                  </a:lnTo>
                  <a:lnTo>
                    <a:pt x="166" y="114"/>
                  </a:lnTo>
                  <a:lnTo>
                    <a:pt x="168" y="114"/>
                  </a:lnTo>
                  <a:lnTo>
                    <a:pt x="168" y="114"/>
                  </a:lnTo>
                  <a:lnTo>
                    <a:pt x="168" y="114"/>
                  </a:lnTo>
                  <a:lnTo>
                    <a:pt x="168" y="116"/>
                  </a:lnTo>
                  <a:lnTo>
                    <a:pt x="168" y="116"/>
                  </a:lnTo>
                  <a:lnTo>
                    <a:pt x="171" y="116"/>
                  </a:lnTo>
                  <a:lnTo>
                    <a:pt x="171" y="116"/>
                  </a:lnTo>
                  <a:lnTo>
                    <a:pt x="173" y="116"/>
                  </a:lnTo>
                  <a:lnTo>
                    <a:pt x="173" y="116"/>
                  </a:lnTo>
                  <a:lnTo>
                    <a:pt x="173" y="116"/>
                  </a:lnTo>
                  <a:lnTo>
                    <a:pt x="173" y="116"/>
                  </a:lnTo>
                  <a:lnTo>
                    <a:pt x="173" y="116"/>
                  </a:lnTo>
                  <a:lnTo>
                    <a:pt x="173" y="118"/>
                  </a:lnTo>
                  <a:lnTo>
                    <a:pt x="173" y="118"/>
                  </a:lnTo>
                  <a:lnTo>
                    <a:pt x="173" y="121"/>
                  </a:lnTo>
                  <a:lnTo>
                    <a:pt x="171" y="121"/>
                  </a:lnTo>
                  <a:lnTo>
                    <a:pt x="171" y="121"/>
                  </a:lnTo>
                  <a:lnTo>
                    <a:pt x="173" y="121"/>
                  </a:lnTo>
                  <a:lnTo>
                    <a:pt x="173" y="123"/>
                  </a:lnTo>
                  <a:lnTo>
                    <a:pt x="173" y="123"/>
                  </a:lnTo>
                  <a:lnTo>
                    <a:pt x="173" y="123"/>
                  </a:lnTo>
                  <a:lnTo>
                    <a:pt x="173" y="123"/>
                  </a:lnTo>
                  <a:lnTo>
                    <a:pt x="176" y="123"/>
                  </a:lnTo>
                  <a:lnTo>
                    <a:pt x="176" y="123"/>
                  </a:lnTo>
                  <a:lnTo>
                    <a:pt x="176" y="123"/>
                  </a:lnTo>
                  <a:lnTo>
                    <a:pt x="176" y="123"/>
                  </a:lnTo>
                  <a:lnTo>
                    <a:pt x="176" y="121"/>
                  </a:lnTo>
                  <a:lnTo>
                    <a:pt x="178" y="121"/>
                  </a:lnTo>
                  <a:lnTo>
                    <a:pt x="178" y="121"/>
                  </a:lnTo>
                  <a:lnTo>
                    <a:pt x="178" y="118"/>
                  </a:lnTo>
                  <a:lnTo>
                    <a:pt x="176" y="118"/>
                  </a:lnTo>
                  <a:lnTo>
                    <a:pt x="176" y="118"/>
                  </a:lnTo>
                  <a:lnTo>
                    <a:pt x="176" y="116"/>
                  </a:lnTo>
                  <a:lnTo>
                    <a:pt x="176" y="116"/>
                  </a:lnTo>
                  <a:lnTo>
                    <a:pt x="176" y="116"/>
                  </a:lnTo>
                  <a:lnTo>
                    <a:pt x="178" y="116"/>
                  </a:lnTo>
                  <a:lnTo>
                    <a:pt x="178" y="116"/>
                  </a:lnTo>
                  <a:lnTo>
                    <a:pt x="180" y="116"/>
                  </a:lnTo>
                  <a:lnTo>
                    <a:pt x="180" y="116"/>
                  </a:lnTo>
                  <a:lnTo>
                    <a:pt x="180" y="116"/>
                  </a:lnTo>
                  <a:lnTo>
                    <a:pt x="180" y="116"/>
                  </a:lnTo>
                  <a:lnTo>
                    <a:pt x="183" y="116"/>
                  </a:lnTo>
                  <a:lnTo>
                    <a:pt x="183" y="116"/>
                  </a:lnTo>
                  <a:lnTo>
                    <a:pt x="183" y="116"/>
                  </a:lnTo>
                  <a:lnTo>
                    <a:pt x="183" y="116"/>
                  </a:lnTo>
                  <a:lnTo>
                    <a:pt x="183" y="114"/>
                  </a:lnTo>
                  <a:lnTo>
                    <a:pt x="185" y="114"/>
                  </a:lnTo>
                  <a:lnTo>
                    <a:pt x="185" y="114"/>
                  </a:lnTo>
                  <a:lnTo>
                    <a:pt x="185" y="116"/>
                  </a:lnTo>
                  <a:lnTo>
                    <a:pt x="185" y="116"/>
                  </a:lnTo>
                  <a:lnTo>
                    <a:pt x="185" y="116"/>
                  </a:lnTo>
                  <a:lnTo>
                    <a:pt x="187" y="116"/>
                  </a:lnTo>
                  <a:lnTo>
                    <a:pt x="187" y="116"/>
                  </a:lnTo>
                  <a:lnTo>
                    <a:pt x="187" y="118"/>
                  </a:lnTo>
                  <a:lnTo>
                    <a:pt x="187" y="118"/>
                  </a:lnTo>
                  <a:lnTo>
                    <a:pt x="190" y="118"/>
                  </a:lnTo>
                  <a:lnTo>
                    <a:pt x="190" y="118"/>
                  </a:lnTo>
                  <a:lnTo>
                    <a:pt x="190" y="118"/>
                  </a:lnTo>
                  <a:lnTo>
                    <a:pt x="190" y="121"/>
                  </a:lnTo>
                  <a:lnTo>
                    <a:pt x="190" y="121"/>
                  </a:lnTo>
                  <a:lnTo>
                    <a:pt x="192" y="121"/>
                  </a:lnTo>
                  <a:lnTo>
                    <a:pt x="192" y="121"/>
                  </a:lnTo>
                  <a:lnTo>
                    <a:pt x="195" y="121"/>
                  </a:lnTo>
                  <a:lnTo>
                    <a:pt x="195" y="121"/>
                  </a:lnTo>
                  <a:lnTo>
                    <a:pt x="195" y="121"/>
                  </a:lnTo>
                  <a:lnTo>
                    <a:pt x="195" y="121"/>
                  </a:lnTo>
                  <a:lnTo>
                    <a:pt x="197" y="121"/>
                  </a:lnTo>
                  <a:lnTo>
                    <a:pt x="197" y="123"/>
                  </a:lnTo>
                  <a:lnTo>
                    <a:pt x="197" y="123"/>
                  </a:lnTo>
                  <a:lnTo>
                    <a:pt x="199" y="123"/>
                  </a:lnTo>
                  <a:lnTo>
                    <a:pt x="199" y="123"/>
                  </a:lnTo>
                  <a:lnTo>
                    <a:pt x="199" y="123"/>
                  </a:lnTo>
                  <a:lnTo>
                    <a:pt x="199" y="121"/>
                  </a:lnTo>
                  <a:lnTo>
                    <a:pt x="202" y="121"/>
                  </a:lnTo>
                  <a:lnTo>
                    <a:pt x="202" y="121"/>
                  </a:lnTo>
                  <a:lnTo>
                    <a:pt x="202" y="121"/>
                  </a:lnTo>
                  <a:lnTo>
                    <a:pt x="202" y="121"/>
                  </a:lnTo>
                  <a:lnTo>
                    <a:pt x="204" y="121"/>
                  </a:lnTo>
                  <a:lnTo>
                    <a:pt x="204" y="121"/>
                  </a:lnTo>
                  <a:lnTo>
                    <a:pt x="204" y="118"/>
                  </a:lnTo>
                  <a:lnTo>
                    <a:pt x="206" y="118"/>
                  </a:lnTo>
                  <a:lnTo>
                    <a:pt x="206" y="118"/>
                  </a:lnTo>
                  <a:lnTo>
                    <a:pt x="206" y="118"/>
                  </a:lnTo>
                  <a:lnTo>
                    <a:pt x="206" y="118"/>
                  </a:lnTo>
                  <a:lnTo>
                    <a:pt x="209" y="118"/>
                  </a:lnTo>
                  <a:lnTo>
                    <a:pt x="209" y="116"/>
                  </a:lnTo>
                  <a:lnTo>
                    <a:pt x="209" y="116"/>
                  </a:lnTo>
                  <a:lnTo>
                    <a:pt x="209" y="116"/>
                  </a:lnTo>
                  <a:lnTo>
                    <a:pt x="209" y="116"/>
                  </a:lnTo>
                  <a:lnTo>
                    <a:pt x="209" y="114"/>
                  </a:lnTo>
                  <a:lnTo>
                    <a:pt x="209" y="114"/>
                  </a:lnTo>
                  <a:lnTo>
                    <a:pt x="211" y="114"/>
                  </a:lnTo>
                  <a:lnTo>
                    <a:pt x="211" y="114"/>
                  </a:lnTo>
                  <a:lnTo>
                    <a:pt x="213" y="114"/>
                  </a:lnTo>
                  <a:lnTo>
                    <a:pt x="213" y="114"/>
                  </a:lnTo>
                  <a:lnTo>
                    <a:pt x="213" y="114"/>
                  </a:lnTo>
                  <a:lnTo>
                    <a:pt x="213" y="114"/>
                  </a:lnTo>
                  <a:lnTo>
                    <a:pt x="216" y="114"/>
                  </a:lnTo>
                  <a:lnTo>
                    <a:pt x="216" y="111"/>
                  </a:lnTo>
                  <a:lnTo>
                    <a:pt x="216" y="111"/>
                  </a:lnTo>
                  <a:lnTo>
                    <a:pt x="216" y="109"/>
                  </a:lnTo>
                  <a:lnTo>
                    <a:pt x="216" y="109"/>
                  </a:lnTo>
                  <a:lnTo>
                    <a:pt x="216" y="109"/>
                  </a:lnTo>
                  <a:lnTo>
                    <a:pt x="216" y="111"/>
                  </a:lnTo>
                  <a:lnTo>
                    <a:pt x="218" y="111"/>
                  </a:lnTo>
                  <a:lnTo>
                    <a:pt x="218" y="111"/>
                  </a:lnTo>
                  <a:lnTo>
                    <a:pt x="218" y="111"/>
                  </a:lnTo>
                  <a:lnTo>
                    <a:pt x="221" y="111"/>
                  </a:lnTo>
                  <a:lnTo>
                    <a:pt x="221" y="111"/>
                  </a:lnTo>
                  <a:lnTo>
                    <a:pt x="221" y="114"/>
                  </a:lnTo>
                  <a:lnTo>
                    <a:pt x="221" y="114"/>
                  </a:lnTo>
                  <a:lnTo>
                    <a:pt x="221" y="111"/>
                  </a:lnTo>
                  <a:lnTo>
                    <a:pt x="221" y="111"/>
                  </a:lnTo>
                  <a:lnTo>
                    <a:pt x="221" y="111"/>
                  </a:lnTo>
                  <a:lnTo>
                    <a:pt x="221" y="109"/>
                  </a:lnTo>
                  <a:lnTo>
                    <a:pt x="221" y="109"/>
                  </a:lnTo>
                  <a:lnTo>
                    <a:pt x="223" y="109"/>
                  </a:lnTo>
                  <a:lnTo>
                    <a:pt x="223" y="109"/>
                  </a:lnTo>
                  <a:lnTo>
                    <a:pt x="223" y="109"/>
                  </a:lnTo>
                  <a:lnTo>
                    <a:pt x="223" y="111"/>
                  </a:lnTo>
                  <a:lnTo>
                    <a:pt x="225" y="111"/>
                  </a:lnTo>
                  <a:lnTo>
                    <a:pt x="225" y="109"/>
                  </a:lnTo>
                  <a:lnTo>
                    <a:pt x="225" y="109"/>
                  </a:lnTo>
                  <a:lnTo>
                    <a:pt x="228" y="109"/>
                  </a:lnTo>
                  <a:lnTo>
                    <a:pt x="228" y="111"/>
                  </a:lnTo>
                  <a:lnTo>
                    <a:pt x="228" y="111"/>
                  </a:lnTo>
                  <a:lnTo>
                    <a:pt x="228" y="111"/>
                  </a:lnTo>
                  <a:lnTo>
                    <a:pt x="228" y="109"/>
                  </a:lnTo>
                  <a:lnTo>
                    <a:pt x="230" y="109"/>
                  </a:lnTo>
                  <a:lnTo>
                    <a:pt x="230" y="109"/>
                  </a:lnTo>
                  <a:lnTo>
                    <a:pt x="232" y="109"/>
                  </a:lnTo>
                  <a:lnTo>
                    <a:pt x="232" y="111"/>
                  </a:lnTo>
                  <a:lnTo>
                    <a:pt x="232" y="111"/>
                  </a:lnTo>
                  <a:lnTo>
                    <a:pt x="232" y="111"/>
                  </a:lnTo>
                  <a:lnTo>
                    <a:pt x="232" y="111"/>
                  </a:lnTo>
                  <a:lnTo>
                    <a:pt x="235" y="111"/>
                  </a:lnTo>
                  <a:lnTo>
                    <a:pt x="235" y="114"/>
                  </a:lnTo>
                  <a:lnTo>
                    <a:pt x="235" y="114"/>
                  </a:lnTo>
                  <a:lnTo>
                    <a:pt x="235" y="114"/>
                  </a:lnTo>
                  <a:lnTo>
                    <a:pt x="235" y="114"/>
                  </a:lnTo>
                  <a:lnTo>
                    <a:pt x="235" y="116"/>
                  </a:lnTo>
                  <a:lnTo>
                    <a:pt x="237" y="116"/>
                  </a:lnTo>
                  <a:lnTo>
                    <a:pt x="237" y="116"/>
                  </a:lnTo>
                  <a:lnTo>
                    <a:pt x="237" y="114"/>
                  </a:lnTo>
                  <a:lnTo>
                    <a:pt x="239" y="114"/>
                  </a:lnTo>
                  <a:lnTo>
                    <a:pt x="239" y="114"/>
                  </a:lnTo>
                  <a:lnTo>
                    <a:pt x="239" y="114"/>
                  </a:lnTo>
                  <a:lnTo>
                    <a:pt x="239" y="114"/>
                  </a:lnTo>
                  <a:lnTo>
                    <a:pt x="242" y="114"/>
                  </a:lnTo>
                  <a:lnTo>
                    <a:pt x="242" y="114"/>
                  </a:lnTo>
                  <a:lnTo>
                    <a:pt x="242" y="114"/>
                  </a:lnTo>
                  <a:lnTo>
                    <a:pt x="242" y="114"/>
                  </a:lnTo>
                  <a:lnTo>
                    <a:pt x="242" y="114"/>
                  </a:lnTo>
                  <a:lnTo>
                    <a:pt x="242" y="111"/>
                  </a:lnTo>
                  <a:lnTo>
                    <a:pt x="242" y="111"/>
                  </a:lnTo>
                  <a:lnTo>
                    <a:pt x="242" y="109"/>
                  </a:lnTo>
                  <a:lnTo>
                    <a:pt x="242" y="109"/>
                  </a:lnTo>
                  <a:lnTo>
                    <a:pt x="244" y="109"/>
                  </a:lnTo>
                  <a:lnTo>
                    <a:pt x="244" y="109"/>
                  </a:lnTo>
                  <a:lnTo>
                    <a:pt x="247" y="109"/>
                  </a:lnTo>
                  <a:lnTo>
                    <a:pt x="247" y="109"/>
                  </a:lnTo>
                  <a:lnTo>
                    <a:pt x="247" y="109"/>
                  </a:lnTo>
                  <a:lnTo>
                    <a:pt x="247" y="109"/>
                  </a:lnTo>
                  <a:lnTo>
                    <a:pt x="249" y="109"/>
                  </a:lnTo>
                  <a:lnTo>
                    <a:pt x="249" y="109"/>
                  </a:lnTo>
                  <a:lnTo>
                    <a:pt x="249" y="109"/>
                  </a:lnTo>
                  <a:lnTo>
                    <a:pt x="249" y="109"/>
                  </a:lnTo>
                  <a:lnTo>
                    <a:pt x="249" y="109"/>
                  </a:lnTo>
                  <a:lnTo>
                    <a:pt x="251" y="109"/>
                  </a:lnTo>
                  <a:lnTo>
                    <a:pt x="251" y="109"/>
                  </a:lnTo>
                  <a:lnTo>
                    <a:pt x="254" y="109"/>
                  </a:lnTo>
                  <a:lnTo>
                    <a:pt x="254" y="109"/>
                  </a:lnTo>
                  <a:lnTo>
                    <a:pt x="254" y="109"/>
                  </a:lnTo>
                  <a:lnTo>
                    <a:pt x="254" y="106"/>
                  </a:lnTo>
                  <a:lnTo>
                    <a:pt x="254" y="106"/>
                  </a:lnTo>
                  <a:lnTo>
                    <a:pt x="256" y="106"/>
                  </a:lnTo>
                  <a:lnTo>
                    <a:pt x="256" y="109"/>
                  </a:lnTo>
                  <a:lnTo>
                    <a:pt x="256" y="109"/>
                  </a:lnTo>
                  <a:lnTo>
                    <a:pt x="256" y="109"/>
                  </a:lnTo>
                  <a:lnTo>
                    <a:pt x="256" y="109"/>
                  </a:lnTo>
                  <a:lnTo>
                    <a:pt x="258" y="109"/>
                  </a:lnTo>
                  <a:lnTo>
                    <a:pt x="258" y="109"/>
                  </a:lnTo>
                  <a:lnTo>
                    <a:pt x="261" y="109"/>
                  </a:lnTo>
                  <a:lnTo>
                    <a:pt x="261" y="111"/>
                  </a:lnTo>
                  <a:lnTo>
                    <a:pt x="261" y="111"/>
                  </a:lnTo>
                  <a:lnTo>
                    <a:pt x="261" y="111"/>
                  </a:lnTo>
                  <a:lnTo>
                    <a:pt x="261" y="114"/>
                  </a:lnTo>
                  <a:lnTo>
                    <a:pt x="261" y="114"/>
                  </a:lnTo>
                  <a:lnTo>
                    <a:pt x="261" y="116"/>
                  </a:lnTo>
                  <a:lnTo>
                    <a:pt x="261" y="116"/>
                  </a:lnTo>
                  <a:lnTo>
                    <a:pt x="261" y="116"/>
                  </a:lnTo>
                  <a:lnTo>
                    <a:pt x="263" y="116"/>
                  </a:lnTo>
                  <a:lnTo>
                    <a:pt x="263" y="116"/>
                  </a:lnTo>
                  <a:lnTo>
                    <a:pt x="266" y="116"/>
                  </a:lnTo>
                  <a:lnTo>
                    <a:pt x="266" y="116"/>
                  </a:lnTo>
                  <a:lnTo>
                    <a:pt x="266" y="116"/>
                  </a:lnTo>
                  <a:lnTo>
                    <a:pt x="266" y="118"/>
                  </a:lnTo>
                  <a:lnTo>
                    <a:pt x="266" y="118"/>
                  </a:lnTo>
                  <a:lnTo>
                    <a:pt x="268" y="118"/>
                  </a:lnTo>
                  <a:lnTo>
                    <a:pt x="268" y="118"/>
                  </a:lnTo>
                  <a:lnTo>
                    <a:pt x="268" y="118"/>
                  </a:lnTo>
                  <a:lnTo>
                    <a:pt x="268" y="118"/>
                  </a:lnTo>
                  <a:lnTo>
                    <a:pt x="270" y="118"/>
                  </a:lnTo>
                  <a:lnTo>
                    <a:pt x="270" y="118"/>
                  </a:lnTo>
                  <a:lnTo>
                    <a:pt x="273" y="118"/>
                  </a:lnTo>
                  <a:lnTo>
                    <a:pt x="273" y="121"/>
                  </a:lnTo>
                  <a:lnTo>
                    <a:pt x="273" y="121"/>
                  </a:lnTo>
                  <a:lnTo>
                    <a:pt x="273" y="121"/>
                  </a:lnTo>
                  <a:lnTo>
                    <a:pt x="275" y="121"/>
                  </a:lnTo>
                  <a:lnTo>
                    <a:pt x="275" y="121"/>
                  </a:lnTo>
                  <a:lnTo>
                    <a:pt x="275" y="121"/>
                  </a:lnTo>
                  <a:lnTo>
                    <a:pt x="277" y="121"/>
                  </a:lnTo>
                  <a:lnTo>
                    <a:pt x="277" y="121"/>
                  </a:lnTo>
                  <a:lnTo>
                    <a:pt x="280" y="121"/>
                  </a:lnTo>
                  <a:lnTo>
                    <a:pt x="280" y="121"/>
                  </a:lnTo>
                  <a:lnTo>
                    <a:pt x="280" y="121"/>
                  </a:lnTo>
                  <a:lnTo>
                    <a:pt x="280" y="121"/>
                  </a:lnTo>
                  <a:lnTo>
                    <a:pt x="282" y="121"/>
                  </a:lnTo>
                  <a:lnTo>
                    <a:pt x="282" y="123"/>
                  </a:lnTo>
                  <a:lnTo>
                    <a:pt x="280" y="123"/>
                  </a:lnTo>
                  <a:lnTo>
                    <a:pt x="280" y="123"/>
                  </a:lnTo>
                  <a:lnTo>
                    <a:pt x="282" y="123"/>
                  </a:lnTo>
                  <a:lnTo>
                    <a:pt x="282" y="123"/>
                  </a:lnTo>
                  <a:lnTo>
                    <a:pt x="282" y="123"/>
                  </a:lnTo>
                  <a:lnTo>
                    <a:pt x="284" y="123"/>
                  </a:lnTo>
                  <a:lnTo>
                    <a:pt x="284" y="123"/>
                  </a:lnTo>
                  <a:lnTo>
                    <a:pt x="287" y="123"/>
                  </a:lnTo>
                  <a:lnTo>
                    <a:pt x="287" y="123"/>
                  </a:lnTo>
                  <a:lnTo>
                    <a:pt x="287" y="123"/>
                  </a:lnTo>
                  <a:lnTo>
                    <a:pt x="287" y="123"/>
                  </a:lnTo>
                  <a:lnTo>
                    <a:pt x="287" y="121"/>
                  </a:lnTo>
                  <a:lnTo>
                    <a:pt x="289" y="121"/>
                  </a:lnTo>
                  <a:lnTo>
                    <a:pt x="289" y="121"/>
                  </a:lnTo>
                  <a:lnTo>
                    <a:pt x="289" y="121"/>
                  </a:lnTo>
                  <a:lnTo>
                    <a:pt x="289" y="118"/>
                  </a:lnTo>
                  <a:lnTo>
                    <a:pt x="289" y="118"/>
                  </a:lnTo>
                  <a:lnTo>
                    <a:pt x="289" y="118"/>
                  </a:lnTo>
                  <a:lnTo>
                    <a:pt x="289" y="116"/>
                  </a:lnTo>
                  <a:lnTo>
                    <a:pt x="292" y="116"/>
                  </a:lnTo>
                  <a:lnTo>
                    <a:pt x="292" y="116"/>
                  </a:lnTo>
                  <a:lnTo>
                    <a:pt x="292" y="116"/>
                  </a:lnTo>
                  <a:lnTo>
                    <a:pt x="292" y="116"/>
                  </a:lnTo>
                  <a:lnTo>
                    <a:pt x="294" y="116"/>
                  </a:lnTo>
                  <a:lnTo>
                    <a:pt x="294" y="116"/>
                  </a:lnTo>
                  <a:lnTo>
                    <a:pt x="294" y="116"/>
                  </a:lnTo>
                  <a:lnTo>
                    <a:pt x="294" y="116"/>
                  </a:lnTo>
                  <a:lnTo>
                    <a:pt x="296" y="116"/>
                  </a:lnTo>
                  <a:lnTo>
                    <a:pt x="296" y="116"/>
                  </a:lnTo>
                  <a:lnTo>
                    <a:pt x="296" y="118"/>
                  </a:lnTo>
                  <a:lnTo>
                    <a:pt x="296" y="118"/>
                  </a:lnTo>
                  <a:lnTo>
                    <a:pt x="296" y="118"/>
                  </a:lnTo>
                  <a:lnTo>
                    <a:pt x="296" y="118"/>
                  </a:lnTo>
                  <a:lnTo>
                    <a:pt x="299" y="118"/>
                  </a:lnTo>
                  <a:lnTo>
                    <a:pt x="299" y="121"/>
                  </a:lnTo>
                  <a:lnTo>
                    <a:pt x="299" y="121"/>
                  </a:lnTo>
                  <a:lnTo>
                    <a:pt x="301" y="121"/>
                  </a:lnTo>
                  <a:lnTo>
                    <a:pt x="301" y="121"/>
                  </a:lnTo>
                  <a:lnTo>
                    <a:pt x="301" y="121"/>
                  </a:lnTo>
                  <a:lnTo>
                    <a:pt x="303" y="121"/>
                  </a:lnTo>
                  <a:lnTo>
                    <a:pt x="303" y="121"/>
                  </a:lnTo>
                  <a:lnTo>
                    <a:pt x="306" y="121"/>
                  </a:lnTo>
                  <a:lnTo>
                    <a:pt x="306" y="121"/>
                  </a:lnTo>
                  <a:lnTo>
                    <a:pt x="306" y="121"/>
                  </a:lnTo>
                  <a:lnTo>
                    <a:pt x="308" y="121"/>
                  </a:lnTo>
                  <a:lnTo>
                    <a:pt x="308" y="121"/>
                  </a:lnTo>
                  <a:lnTo>
                    <a:pt x="308" y="121"/>
                  </a:lnTo>
                  <a:lnTo>
                    <a:pt x="310" y="121"/>
                  </a:lnTo>
                  <a:lnTo>
                    <a:pt x="310" y="121"/>
                  </a:lnTo>
                  <a:lnTo>
                    <a:pt x="313" y="121"/>
                  </a:lnTo>
                  <a:lnTo>
                    <a:pt x="313" y="121"/>
                  </a:lnTo>
                  <a:lnTo>
                    <a:pt x="313" y="118"/>
                  </a:lnTo>
                  <a:lnTo>
                    <a:pt x="313" y="118"/>
                  </a:lnTo>
                  <a:lnTo>
                    <a:pt x="315" y="118"/>
                  </a:lnTo>
                  <a:lnTo>
                    <a:pt x="315" y="118"/>
                  </a:lnTo>
                  <a:lnTo>
                    <a:pt x="315" y="118"/>
                  </a:lnTo>
                  <a:lnTo>
                    <a:pt x="315" y="118"/>
                  </a:lnTo>
                  <a:lnTo>
                    <a:pt x="318" y="118"/>
                  </a:lnTo>
                  <a:lnTo>
                    <a:pt x="318" y="118"/>
                  </a:lnTo>
                  <a:lnTo>
                    <a:pt x="320" y="118"/>
                  </a:lnTo>
                  <a:lnTo>
                    <a:pt x="320" y="118"/>
                  </a:lnTo>
                  <a:lnTo>
                    <a:pt x="320" y="116"/>
                  </a:lnTo>
                  <a:lnTo>
                    <a:pt x="320" y="116"/>
                  </a:lnTo>
                  <a:lnTo>
                    <a:pt x="322" y="116"/>
                  </a:lnTo>
                  <a:lnTo>
                    <a:pt x="322" y="116"/>
                  </a:lnTo>
                  <a:lnTo>
                    <a:pt x="322" y="116"/>
                  </a:lnTo>
                  <a:lnTo>
                    <a:pt x="322" y="116"/>
                  </a:lnTo>
                  <a:lnTo>
                    <a:pt x="322" y="116"/>
                  </a:lnTo>
                  <a:lnTo>
                    <a:pt x="322" y="114"/>
                  </a:lnTo>
                  <a:lnTo>
                    <a:pt x="322" y="114"/>
                  </a:lnTo>
                  <a:lnTo>
                    <a:pt x="322" y="111"/>
                  </a:lnTo>
                  <a:lnTo>
                    <a:pt x="322" y="111"/>
                  </a:lnTo>
                  <a:lnTo>
                    <a:pt x="325" y="111"/>
                  </a:lnTo>
                  <a:lnTo>
                    <a:pt x="325" y="109"/>
                  </a:lnTo>
                  <a:lnTo>
                    <a:pt x="325" y="109"/>
                  </a:lnTo>
                  <a:lnTo>
                    <a:pt x="325" y="106"/>
                  </a:lnTo>
                  <a:lnTo>
                    <a:pt x="325" y="106"/>
                  </a:lnTo>
                  <a:lnTo>
                    <a:pt x="325" y="106"/>
                  </a:lnTo>
                  <a:lnTo>
                    <a:pt x="325" y="106"/>
                  </a:lnTo>
                  <a:lnTo>
                    <a:pt x="327" y="106"/>
                  </a:lnTo>
                  <a:lnTo>
                    <a:pt x="327" y="106"/>
                  </a:lnTo>
                  <a:lnTo>
                    <a:pt x="327" y="104"/>
                  </a:lnTo>
                  <a:lnTo>
                    <a:pt x="327" y="104"/>
                  </a:lnTo>
                  <a:lnTo>
                    <a:pt x="325" y="104"/>
                  </a:lnTo>
                  <a:lnTo>
                    <a:pt x="325" y="104"/>
                  </a:lnTo>
                  <a:lnTo>
                    <a:pt x="325" y="104"/>
                  </a:lnTo>
                  <a:lnTo>
                    <a:pt x="325" y="102"/>
                  </a:lnTo>
                  <a:lnTo>
                    <a:pt x="322" y="102"/>
                  </a:lnTo>
                  <a:lnTo>
                    <a:pt x="322" y="102"/>
                  </a:lnTo>
                  <a:lnTo>
                    <a:pt x="322" y="102"/>
                  </a:lnTo>
                  <a:lnTo>
                    <a:pt x="322" y="102"/>
                  </a:lnTo>
                  <a:lnTo>
                    <a:pt x="320" y="102"/>
                  </a:lnTo>
                  <a:lnTo>
                    <a:pt x="320" y="102"/>
                  </a:lnTo>
                  <a:lnTo>
                    <a:pt x="320" y="102"/>
                  </a:lnTo>
                  <a:lnTo>
                    <a:pt x="318" y="102"/>
                  </a:lnTo>
                  <a:lnTo>
                    <a:pt x="318" y="102"/>
                  </a:lnTo>
                  <a:lnTo>
                    <a:pt x="318" y="99"/>
                  </a:lnTo>
                  <a:lnTo>
                    <a:pt x="315" y="99"/>
                  </a:lnTo>
                  <a:lnTo>
                    <a:pt x="315" y="99"/>
                  </a:lnTo>
                  <a:lnTo>
                    <a:pt x="315" y="99"/>
                  </a:lnTo>
                  <a:lnTo>
                    <a:pt x="313" y="99"/>
                  </a:lnTo>
                  <a:lnTo>
                    <a:pt x="313" y="99"/>
                  </a:lnTo>
                  <a:lnTo>
                    <a:pt x="313" y="99"/>
                  </a:lnTo>
                  <a:lnTo>
                    <a:pt x="313" y="99"/>
                  </a:lnTo>
                  <a:lnTo>
                    <a:pt x="313" y="97"/>
                  </a:lnTo>
                  <a:lnTo>
                    <a:pt x="310" y="97"/>
                  </a:lnTo>
                  <a:lnTo>
                    <a:pt x="310" y="97"/>
                  </a:lnTo>
                  <a:lnTo>
                    <a:pt x="310" y="97"/>
                  </a:lnTo>
                  <a:lnTo>
                    <a:pt x="310" y="97"/>
                  </a:lnTo>
                  <a:lnTo>
                    <a:pt x="308" y="97"/>
                  </a:lnTo>
                  <a:lnTo>
                    <a:pt x="308" y="97"/>
                  </a:lnTo>
                  <a:lnTo>
                    <a:pt x="308" y="97"/>
                  </a:lnTo>
                  <a:lnTo>
                    <a:pt x="306" y="97"/>
                  </a:lnTo>
                  <a:lnTo>
                    <a:pt x="306" y="97"/>
                  </a:lnTo>
                  <a:lnTo>
                    <a:pt x="306" y="97"/>
                  </a:lnTo>
                  <a:lnTo>
                    <a:pt x="303" y="97"/>
                  </a:lnTo>
                  <a:lnTo>
                    <a:pt x="303" y="97"/>
                  </a:lnTo>
                  <a:lnTo>
                    <a:pt x="301" y="97"/>
                  </a:lnTo>
                  <a:lnTo>
                    <a:pt x="301" y="97"/>
                  </a:lnTo>
                  <a:lnTo>
                    <a:pt x="301" y="95"/>
                  </a:lnTo>
                  <a:lnTo>
                    <a:pt x="301" y="95"/>
                  </a:lnTo>
                  <a:lnTo>
                    <a:pt x="301" y="95"/>
                  </a:lnTo>
                  <a:lnTo>
                    <a:pt x="301" y="95"/>
                  </a:lnTo>
                  <a:lnTo>
                    <a:pt x="301" y="92"/>
                  </a:lnTo>
                  <a:lnTo>
                    <a:pt x="301" y="92"/>
                  </a:lnTo>
                  <a:lnTo>
                    <a:pt x="301" y="92"/>
                  </a:lnTo>
                  <a:lnTo>
                    <a:pt x="301" y="92"/>
                  </a:lnTo>
                  <a:lnTo>
                    <a:pt x="301" y="92"/>
                  </a:lnTo>
                  <a:lnTo>
                    <a:pt x="301" y="90"/>
                  </a:lnTo>
                  <a:lnTo>
                    <a:pt x="299" y="90"/>
                  </a:lnTo>
                  <a:lnTo>
                    <a:pt x="299" y="90"/>
                  </a:lnTo>
                  <a:lnTo>
                    <a:pt x="296" y="90"/>
                  </a:lnTo>
                  <a:lnTo>
                    <a:pt x="296" y="90"/>
                  </a:lnTo>
                  <a:lnTo>
                    <a:pt x="296" y="90"/>
                  </a:lnTo>
                  <a:lnTo>
                    <a:pt x="296" y="90"/>
                  </a:lnTo>
                  <a:lnTo>
                    <a:pt x="294" y="90"/>
                  </a:lnTo>
                  <a:lnTo>
                    <a:pt x="294" y="90"/>
                  </a:lnTo>
                  <a:lnTo>
                    <a:pt x="294" y="90"/>
                  </a:lnTo>
                  <a:lnTo>
                    <a:pt x="294" y="88"/>
                  </a:lnTo>
                  <a:lnTo>
                    <a:pt x="292" y="88"/>
                  </a:lnTo>
                  <a:lnTo>
                    <a:pt x="292" y="88"/>
                  </a:lnTo>
                  <a:lnTo>
                    <a:pt x="294" y="88"/>
                  </a:lnTo>
                  <a:lnTo>
                    <a:pt x="294" y="85"/>
                  </a:lnTo>
                  <a:lnTo>
                    <a:pt x="294" y="85"/>
                  </a:lnTo>
                  <a:lnTo>
                    <a:pt x="294" y="85"/>
                  </a:lnTo>
                  <a:lnTo>
                    <a:pt x="296" y="85"/>
                  </a:lnTo>
                  <a:lnTo>
                    <a:pt x="296" y="85"/>
                  </a:lnTo>
                  <a:lnTo>
                    <a:pt x="296" y="85"/>
                  </a:lnTo>
                  <a:lnTo>
                    <a:pt x="296" y="85"/>
                  </a:lnTo>
                  <a:lnTo>
                    <a:pt x="299" y="85"/>
                  </a:lnTo>
                  <a:lnTo>
                    <a:pt x="299" y="85"/>
                  </a:lnTo>
                  <a:lnTo>
                    <a:pt x="299" y="85"/>
                  </a:lnTo>
                  <a:lnTo>
                    <a:pt x="301" y="85"/>
                  </a:lnTo>
                  <a:lnTo>
                    <a:pt x="301" y="83"/>
                  </a:lnTo>
                  <a:lnTo>
                    <a:pt x="301" y="83"/>
                  </a:lnTo>
                  <a:lnTo>
                    <a:pt x="301" y="83"/>
                  </a:lnTo>
                  <a:lnTo>
                    <a:pt x="301" y="83"/>
                  </a:lnTo>
                  <a:lnTo>
                    <a:pt x="303" y="83"/>
                  </a:lnTo>
                  <a:lnTo>
                    <a:pt x="303" y="83"/>
                  </a:lnTo>
                  <a:lnTo>
                    <a:pt x="306" y="83"/>
                  </a:lnTo>
                  <a:lnTo>
                    <a:pt x="306" y="83"/>
                  </a:lnTo>
                  <a:lnTo>
                    <a:pt x="306" y="83"/>
                  </a:lnTo>
                  <a:lnTo>
                    <a:pt x="308" y="83"/>
                  </a:lnTo>
                  <a:lnTo>
                    <a:pt x="308" y="80"/>
                  </a:lnTo>
                  <a:lnTo>
                    <a:pt x="308" y="80"/>
                  </a:lnTo>
                  <a:lnTo>
                    <a:pt x="308" y="80"/>
                  </a:lnTo>
                  <a:lnTo>
                    <a:pt x="308" y="80"/>
                  </a:lnTo>
                  <a:lnTo>
                    <a:pt x="310" y="80"/>
                  </a:lnTo>
                  <a:lnTo>
                    <a:pt x="310" y="80"/>
                  </a:lnTo>
                  <a:lnTo>
                    <a:pt x="313" y="80"/>
                  </a:lnTo>
                  <a:lnTo>
                    <a:pt x="313" y="78"/>
                  </a:lnTo>
                  <a:lnTo>
                    <a:pt x="313" y="78"/>
                  </a:lnTo>
                  <a:lnTo>
                    <a:pt x="313" y="78"/>
                  </a:lnTo>
                  <a:lnTo>
                    <a:pt x="313" y="78"/>
                  </a:lnTo>
                  <a:lnTo>
                    <a:pt x="313" y="76"/>
                  </a:lnTo>
                  <a:lnTo>
                    <a:pt x="313" y="76"/>
                  </a:lnTo>
                  <a:lnTo>
                    <a:pt x="313" y="76"/>
                  </a:lnTo>
                  <a:lnTo>
                    <a:pt x="313" y="76"/>
                  </a:lnTo>
                  <a:lnTo>
                    <a:pt x="313" y="76"/>
                  </a:lnTo>
                  <a:lnTo>
                    <a:pt x="313" y="73"/>
                  </a:lnTo>
                  <a:lnTo>
                    <a:pt x="310" y="73"/>
                  </a:lnTo>
                  <a:lnTo>
                    <a:pt x="310" y="73"/>
                  </a:lnTo>
                  <a:lnTo>
                    <a:pt x="310" y="73"/>
                  </a:lnTo>
                  <a:lnTo>
                    <a:pt x="308" y="73"/>
                  </a:lnTo>
                  <a:lnTo>
                    <a:pt x="308" y="71"/>
                  </a:lnTo>
                  <a:lnTo>
                    <a:pt x="308" y="71"/>
                  </a:lnTo>
                  <a:lnTo>
                    <a:pt x="308" y="71"/>
                  </a:lnTo>
                  <a:lnTo>
                    <a:pt x="308" y="71"/>
                  </a:lnTo>
                  <a:lnTo>
                    <a:pt x="308" y="69"/>
                  </a:lnTo>
                  <a:lnTo>
                    <a:pt x="306" y="69"/>
                  </a:lnTo>
                  <a:lnTo>
                    <a:pt x="306" y="69"/>
                  </a:lnTo>
                  <a:lnTo>
                    <a:pt x="306" y="66"/>
                  </a:lnTo>
                  <a:lnTo>
                    <a:pt x="308" y="66"/>
                  </a:lnTo>
                  <a:lnTo>
                    <a:pt x="308" y="66"/>
                  </a:lnTo>
                  <a:lnTo>
                    <a:pt x="308" y="66"/>
                  </a:lnTo>
                  <a:lnTo>
                    <a:pt x="308" y="66"/>
                  </a:lnTo>
                  <a:lnTo>
                    <a:pt x="310" y="66"/>
                  </a:lnTo>
                  <a:lnTo>
                    <a:pt x="310" y="66"/>
                  </a:lnTo>
                  <a:lnTo>
                    <a:pt x="310" y="66"/>
                  </a:lnTo>
                  <a:lnTo>
                    <a:pt x="313" y="66"/>
                  </a:lnTo>
                  <a:lnTo>
                    <a:pt x="313" y="66"/>
                  </a:lnTo>
                  <a:lnTo>
                    <a:pt x="313" y="64"/>
                  </a:lnTo>
                  <a:lnTo>
                    <a:pt x="313" y="64"/>
                  </a:lnTo>
                  <a:lnTo>
                    <a:pt x="313" y="64"/>
                  </a:lnTo>
                  <a:lnTo>
                    <a:pt x="313" y="61"/>
                  </a:lnTo>
                  <a:lnTo>
                    <a:pt x="313" y="61"/>
                  </a:lnTo>
                  <a:lnTo>
                    <a:pt x="315" y="61"/>
                  </a:lnTo>
                  <a:lnTo>
                    <a:pt x="315" y="61"/>
                  </a:lnTo>
                  <a:lnTo>
                    <a:pt x="315" y="61"/>
                  </a:lnTo>
                  <a:lnTo>
                    <a:pt x="315" y="61"/>
                  </a:lnTo>
                  <a:lnTo>
                    <a:pt x="315" y="61"/>
                  </a:lnTo>
                  <a:lnTo>
                    <a:pt x="318" y="61"/>
                  </a:lnTo>
                  <a:lnTo>
                    <a:pt x="318" y="59"/>
                  </a:lnTo>
                  <a:lnTo>
                    <a:pt x="318" y="59"/>
                  </a:lnTo>
                  <a:lnTo>
                    <a:pt x="320" y="59"/>
                  </a:lnTo>
                  <a:lnTo>
                    <a:pt x="320" y="61"/>
                  </a:lnTo>
                  <a:lnTo>
                    <a:pt x="320" y="61"/>
                  </a:lnTo>
                  <a:lnTo>
                    <a:pt x="320" y="61"/>
                  </a:lnTo>
                  <a:lnTo>
                    <a:pt x="322" y="61"/>
                  </a:lnTo>
                  <a:lnTo>
                    <a:pt x="322" y="61"/>
                  </a:lnTo>
                  <a:lnTo>
                    <a:pt x="322" y="59"/>
                  </a:lnTo>
                  <a:lnTo>
                    <a:pt x="322" y="59"/>
                  </a:lnTo>
                  <a:lnTo>
                    <a:pt x="322" y="61"/>
                  </a:lnTo>
                  <a:lnTo>
                    <a:pt x="325" y="61"/>
                  </a:lnTo>
                  <a:lnTo>
                    <a:pt x="325" y="61"/>
                  </a:lnTo>
                  <a:lnTo>
                    <a:pt x="327" y="61"/>
                  </a:lnTo>
                  <a:lnTo>
                    <a:pt x="327" y="61"/>
                  </a:lnTo>
                  <a:lnTo>
                    <a:pt x="327" y="61"/>
                  </a:lnTo>
                  <a:lnTo>
                    <a:pt x="327" y="61"/>
                  </a:lnTo>
                  <a:lnTo>
                    <a:pt x="327" y="61"/>
                  </a:lnTo>
                  <a:lnTo>
                    <a:pt x="329" y="61"/>
                  </a:lnTo>
                  <a:lnTo>
                    <a:pt x="329" y="61"/>
                  </a:lnTo>
                  <a:lnTo>
                    <a:pt x="329" y="61"/>
                  </a:lnTo>
                  <a:lnTo>
                    <a:pt x="332" y="61"/>
                  </a:lnTo>
                  <a:lnTo>
                    <a:pt x="332" y="61"/>
                  </a:lnTo>
                  <a:lnTo>
                    <a:pt x="332" y="61"/>
                  </a:lnTo>
                  <a:lnTo>
                    <a:pt x="334" y="61"/>
                  </a:lnTo>
                  <a:lnTo>
                    <a:pt x="334" y="61"/>
                  </a:lnTo>
                  <a:lnTo>
                    <a:pt x="334" y="61"/>
                  </a:lnTo>
                  <a:lnTo>
                    <a:pt x="337" y="61"/>
                  </a:lnTo>
                  <a:lnTo>
                    <a:pt x="337" y="61"/>
                  </a:lnTo>
                  <a:lnTo>
                    <a:pt x="337" y="61"/>
                  </a:lnTo>
                  <a:lnTo>
                    <a:pt x="337" y="59"/>
                  </a:lnTo>
                  <a:lnTo>
                    <a:pt x="337" y="59"/>
                  </a:lnTo>
                  <a:lnTo>
                    <a:pt x="337" y="57"/>
                  </a:lnTo>
                  <a:lnTo>
                    <a:pt x="337" y="57"/>
                  </a:lnTo>
                  <a:lnTo>
                    <a:pt x="334" y="57"/>
                  </a:lnTo>
                  <a:lnTo>
                    <a:pt x="334" y="57"/>
                  </a:lnTo>
                  <a:lnTo>
                    <a:pt x="334" y="57"/>
                  </a:lnTo>
                  <a:lnTo>
                    <a:pt x="332" y="57"/>
                  </a:lnTo>
                  <a:lnTo>
                    <a:pt x="332" y="57"/>
                  </a:lnTo>
                  <a:lnTo>
                    <a:pt x="332" y="57"/>
                  </a:lnTo>
                  <a:lnTo>
                    <a:pt x="329" y="57"/>
                  </a:lnTo>
                  <a:lnTo>
                    <a:pt x="329" y="57"/>
                  </a:lnTo>
                  <a:lnTo>
                    <a:pt x="329" y="57"/>
                  </a:lnTo>
                  <a:lnTo>
                    <a:pt x="329" y="57"/>
                  </a:lnTo>
                  <a:lnTo>
                    <a:pt x="327" y="57"/>
                  </a:lnTo>
                  <a:lnTo>
                    <a:pt x="327" y="54"/>
                  </a:lnTo>
                  <a:lnTo>
                    <a:pt x="327" y="54"/>
                  </a:lnTo>
                  <a:lnTo>
                    <a:pt x="327" y="54"/>
                  </a:lnTo>
                  <a:lnTo>
                    <a:pt x="327" y="57"/>
                  </a:lnTo>
                  <a:lnTo>
                    <a:pt x="325" y="57"/>
                  </a:lnTo>
                  <a:lnTo>
                    <a:pt x="325" y="57"/>
                  </a:lnTo>
                  <a:lnTo>
                    <a:pt x="322" y="57"/>
                  </a:lnTo>
                  <a:lnTo>
                    <a:pt x="322" y="57"/>
                  </a:lnTo>
                  <a:lnTo>
                    <a:pt x="322" y="54"/>
                  </a:lnTo>
                  <a:lnTo>
                    <a:pt x="322" y="54"/>
                  </a:lnTo>
                  <a:lnTo>
                    <a:pt x="320" y="54"/>
                  </a:lnTo>
                  <a:lnTo>
                    <a:pt x="320" y="54"/>
                  </a:lnTo>
                  <a:lnTo>
                    <a:pt x="320" y="54"/>
                  </a:lnTo>
                  <a:lnTo>
                    <a:pt x="320" y="54"/>
                  </a:lnTo>
                  <a:lnTo>
                    <a:pt x="320" y="54"/>
                  </a:lnTo>
                  <a:lnTo>
                    <a:pt x="318" y="54"/>
                  </a:lnTo>
                  <a:lnTo>
                    <a:pt x="318" y="54"/>
                  </a:lnTo>
                  <a:lnTo>
                    <a:pt x="318" y="54"/>
                  </a:lnTo>
                  <a:lnTo>
                    <a:pt x="315" y="54"/>
                  </a:lnTo>
                  <a:lnTo>
                    <a:pt x="315" y="52"/>
                  </a:lnTo>
                  <a:lnTo>
                    <a:pt x="315" y="52"/>
                  </a:lnTo>
                  <a:lnTo>
                    <a:pt x="315" y="50"/>
                  </a:lnTo>
                  <a:lnTo>
                    <a:pt x="318" y="50"/>
                  </a:lnTo>
                  <a:lnTo>
                    <a:pt x="318" y="50"/>
                  </a:lnTo>
                  <a:lnTo>
                    <a:pt x="318" y="50"/>
                  </a:lnTo>
                  <a:lnTo>
                    <a:pt x="318" y="47"/>
                  </a:lnTo>
                  <a:lnTo>
                    <a:pt x="320" y="47"/>
                  </a:lnTo>
                  <a:lnTo>
                    <a:pt x="320" y="47"/>
                  </a:lnTo>
                  <a:lnTo>
                    <a:pt x="320" y="47"/>
                  </a:lnTo>
                  <a:lnTo>
                    <a:pt x="320" y="50"/>
                  </a:lnTo>
                  <a:lnTo>
                    <a:pt x="322" y="50"/>
                  </a:lnTo>
                  <a:lnTo>
                    <a:pt x="322" y="50"/>
                  </a:lnTo>
                  <a:lnTo>
                    <a:pt x="322" y="50"/>
                  </a:lnTo>
                  <a:lnTo>
                    <a:pt x="325" y="50"/>
                  </a:lnTo>
                  <a:lnTo>
                    <a:pt x="325" y="47"/>
                  </a:lnTo>
                  <a:lnTo>
                    <a:pt x="325" y="47"/>
                  </a:lnTo>
                  <a:lnTo>
                    <a:pt x="325" y="47"/>
                  </a:lnTo>
                  <a:lnTo>
                    <a:pt x="325" y="47"/>
                  </a:lnTo>
                  <a:lnTo>
                    <a:pt x="325" y="47"/>
                  </a:lnTo>
                  <a:lnTo>
                    <a:pt x="322" y="47"/>
                  </a:lnTo>
                  <a:lnTo>
                    <a:pt x="322" y="47"/>
                  </a:lnTo>
                  <a:lnTo>
                    <a:pt x="322" y="47"/>
                  </a:lnTo>
                  <a:lnTo>
                    <a:pt x="320" y="47"/>
                  </a:lnTo>
                  <a:lnTo>
                    <a:pt x="320" y="47"/>
                  </a:lnTo>
                  <a:lnTo>
                    <a:pt x="320" y="47"/>
                  </a:lnTo>
                  <a:lnTo>
                    <a:pt x="320" y="47"/>
                  </a:lnTo>
                  <a:lnTo>
                    <a:pt x="320" y="47"/>
                  </a:lnTo>
                  <a:lnTo>
                    <a:pt x="318" y="47"/>
                  </a:lnTo>
                  <a:lnTo>
                    <a:pt x="318" y="47"/>
                  </a:lnTo>
                  <a:lnTo>
                    <a:pt x="315" y="47"/>
                  </a:lnTo>
                  <a:lnTo>
                    <a:pt x="315" y="47"/>
                  </a:lnTo>
                  <a:lnTo>
                    <a:pt x="315" y="47"/>
                  </a:lnTo>
                  <a:lnTo>
                    <a:pt x="313" y="47"/>
                  </a:lnTo>
                  <a:lnTo>
                    <a:pt x="313" y="45"/>
                  </a:lnTo>
                  <a:lnTo>
                    <a:pt x="313" y="45"/>
                  </a:lnTo>
                  <a:lnTo>
                    <a:pt x="313" y="45"/>
                  </a:lnTo>
                  <a:lnTo>
                    <a:pt x="310" y="45"/>
                  </a:lnTo>
                  <a:lnTo>
                    <a:pt x="310" y="45"/>
                  </a:lnTo>
                  <a:lnTo>
                    <a:pt x="313" y="45"/>
                  </a:lnTo>
                  <a:lnTo>
                    <a:pt x="313" y="45"/>
                  </a:lnTo>
                  <a:lnTo>
                    <a:pt x="313" y="45"/>
                  </a:lnTo>
                  <a:lnTo>
                    <a:pt x="313" y="42"/>
                  </a:lnTo>
                  <a:lnTo>
                    <a:pt x="315" y="42"/>
                  </a:lnTo>
                  <a:lnTo>
                    <a:pt x="315" y="42"/>
                  </a:lnTo>
                  <a:lnTo>
                    <a:pt x="315" y="42"/>
                  </a:lnTo>
                  <a:lnTo>
                    <a:pt x="315" y="42"/>
                  </a:lnTo>
                  <a:lnTo>
                    <a:pt x="315" y="40"/>
                  </a:lnTo>
                  <a:lnTo>
                    <a:pt x="318" y="40"/>
                  </a:lnTo>
                  <a:lnTo>
                    <a:pt x="318" y="40"/>
                  </a:lnTo>
                  <a:lnTo>
                    <a:pt x="315" y="40"/>
                  </a:lnTo>
                  <a:lnTo>
                    <a:pt x="315" y="38"/>
                  </a:lnTo>
                  <a:lnTo>
                    <a:pt x="315" y="38"/>
                  </a:lnTo>
                  <a:lnTo>
                    <a:pt x="315" y="38"/>
                  </a:lnTo>
                  <a:lnTo>
                    <a:pt x="313" y="38"/>
                  </a:lnTo>
                  <a:lnTo>
                    <a:pt x="313" y="38"/>
                  </a:lnTo>
                  <a:lnTo>
                    <a:pt x="313" y="38"/>
                  </a:lnTo>
                  <a:lnTo>
                    <a:pt x="313" y="38"/>
                  </a:lnTo>
                  <a:lnTo>
                    <a:pt x="313" y="38"/>
                  </a:lnTo>
                  <a:lnTo>
                    <a:pt x="315" y="38"/>
                  </a:lnTo>
                  <a:lnTo>
                    <a:pt x="315" y="38"/>
                  </a:lnTo>
                  <a:lnTo>
                    <a:pt x="315" y="38"/>
                  </a:lnTo>
                  <a:lnTo>
                    <a:pt x="315" y="38"/>
                  </a:lnTo>
                  <a:lnTo>
                    <a:pt x="318" y="38"/>
                  </a:lnTo>
                  <a:lnTo>
                    <a:pt x="318" y="38"/>
                  </a:lnTo>
                  <a:lnTo>
                    <a:pt x="318" y="38"/>
                  </a:lnTo>
                  <a:lnTo>
                    <a:pt x="318" y="35"/>
                  </a:lnTo>
                  <a:lnTo>
                    <a:pt x="318" y="35"/>
                  </a:lnTo>
                  <a:lnTo>
                    <a:pt x="320" y="35"/>
                  </a:lnTo>
                  <a:lnTo>
                    <a:pt x="320" y="33"/>
                  </a:lnTo>
                  <a:lnTo>
                    <a:pt x="320" y="33"/>
                  </a:lnTo>
                  <a:lnTo>
                    <a:pt x="320" y="33"/>
                  </a:lnTo>
                  <a:lnTo>
                    <a:pt x="322" y="33"/>
                  </a:lnTo>
                  <a:lnTo>
                    <a:pt x="322" y="33"/>
                  </a:lnTo>
                  <a:lnTo>
                    <a:pt x="322" y="35"/>
                  </a:lnTo>
                  <a:lnTo>
                    <a:pt x="322" y="35"/>
                  </a:lnTo>
                  <a:lnTo>
                    <a:pt x="322" y="35"/>
                  </a:lnTo>
                  <a:lnTo>
                    <a:pt x="325" y="35"/>
                  </a:lnTo>
                  <a:lnTo>
                    <a:pt x="325" y="35"/>
                  </a:lnTo>
                  <a:lnTo>
                    <a:pt x="325" y="38"/>
                  </a:lnTo>
                  <a:lnTo>
                    <a:pt x="327" y="38"/>
                  </a:lnTo>
                  <a:lnTo>
                    <a:pt x="327" y="35"/>
                  </a:lnTo>
                  <a:lnTo>
                    <a:pt x="327" y="35"/>
                  </a:lnTo>
                  <a:lnTo>
                    <a:pt x="327" y="35"/>
                  </a:lnTo>
                  <a:lnTo>
                    <a:pt x="327" y="35"/>
                  </a:lnTo>
                  <a:lnTo>
                    <a:pt x="329" y="35"/>
                  </a:lnTo>
                  <a:lnTo>
                    <a:pt x="329" y="35"/>
                  </a:lnTo>
                  <a:lnTo>
                    <a:pt x="329" y="35"/>
                  </a:lnTo>
                  <a:lnTo>
                    <a:pt x="329" y="35"/>
                  </a:lnTo>
                  <a:lnTo>
                    <a:pt x="332" y="35"/>
                  </a:lnTo>
                  <a:lnTo>
                    <a:pt x="332" y="38"/>
                  </a:lnTo>
                  <a:lnTo>
                    <a:pt x="332" y="38"/>
                  </a:lnTo>
                  <a:lnTo>
                    <a:pt x="334" y="38"/>
                  </a:lnTo>
                  <a:lnTo>
                    <a:pt x="334" y="38"/>
                  </a:lnTo>
                  <a:lnTo>
                    <a:pt x="334" y="38"/>
                  </a:lnTo>
                  <a:lnTo>
                    <a:pt x="334" y="35"/>
                  </a:lnTo>
                  <a:lnTo>
                    <a:pt x="334" y="35"/>
                  </a:lnTo>
                  <a:lnTo>
                    <a:pt x="334" y="35"/>
                  </a:lnTo>
                  <a:lnTo>
                    <a:pt x="334" y="35"/>
                  </a:lnTo>
                  <a:lnTo>
                    <a:pt x="337" y="35"/>
                  </a:lnTo>
                  <a:lnTo>
                    <a:pt x="337" y="35"/>
                  </a:lnTo>
                  <a:lnTo>
                    <a:pt x="339" y="35"/>
                  </a:lnTo>
                  <a:lnTo>
                    <a:pt x="339" y="35"/>
                  </a:lnTo>
                  <a:lnTo>
                    <a:pt x="339" y="35"/>
                  </a:lnTo>
                  <a:lnTo>
                    <a:pt x="341" y="35"/>
                  </a:lnTo>
                  <a:lnTo>
                    <a:pt x="341" y="35"/>
                  </a:lnTo>
                  <a:lnTo>
                    <a:pt x="341" y="35"/>
                  </a:lnTo>
                  <a:lnTo>
                    <a:pt x="344" y="35"/>
                  </a:lnTo>
                  <a:lnTo>
                    <a:pt x="344" y="35"/>
                  </a:lnTo>
                  <a:lnTo>
                    <a:pt x="344" y="35"/>
                  </a:lnTo>
                  <a:lnTo>
                    <a:pt x="344" y="35"/>
                  </a:lnTo>
                  <a:lnTo>
                    <a:pt x="344" y="38"/>
                  </a:lnTo>
                  <a:lnTo>
                    <a:pt x="344" y="38"/>
                  </a:lnTo>
                  <a:lnTo>
                    <a:pt x="344" y="38"/>
                  </a:lnTo>
                  <a:lnTo>
                    <a:pt x="346" y="38"/>
                  </a:lnTo>
                  <a:lnTo>
                    <a:pt x="346" y="38"/>
                  </a:lnTo>
                  <a:lnTo>
                    <a:pt x="346" y="38"/>
                  </a:lnTo>
                  <a:lnTo>
                    <a:pt x="346" y="38"/>
                  </a:lnTo>
                  <a:lnTo>
                    <a:pt x="346" y="35"/>
                  </a:lnTo>
                  <a:lnTo>
                    <a:pt x="348" y="35"/>
                  </a:lnTo>
                  <a:lnTo>
                    <a:pt x="348" y="35"/>
                  </a:lnTo>
                  <a:lnTo>
                    <a:pt x="348" y="35"/>
                  </a:lnTo>
                  <a:lnTo>
                    <a:pt x="348" y="35"/>
                  </a:lnTo>
                  <a:lnTo>
                    <a:pt x="351" y="35"/>
                  </a:lnTo>
                  <a:lnTo>
                    <a:pt x="351" y="33"/>
                  </a:lnTo>
                  <a:lnTo>
                    <a:pt x="351" y="33"/>
                  </a:lnTo>
                  <a:lnTo>
                    <a:pt x="353" y="33"/>
                  </a:lnTo>
                  <a:lnTo>
                    <a:pt x="353" y="33"/>
                  </a:lnTo>
                  <a:lnTo>
                    <a:pt x="353" y="33"/>
                  </a:lnTo>
                  <a:lnTo>
                    <a:pt x="353" y="33"/>
                  </a:lnTo>
                  <a:lnTo>
                    <a:pt x="355" y="33"/>
                  </a:lnTo>
                  <a:lnTo>
                    <a:pt x="355" y="33"/>
                  </a:lnTo>
                  <a:lnTo>
                    <a:pt x="355" y="33"/>
                  </a:lnTo>
                  <a:lnTo>
                    <a:pt x="355" y="33"/>
                  </a:lnTo>
                  <a:lnTo>
                    <a:pt x="358" y="33"/>
                  </a:lnTo>
                  <a:lnTo>
                    <a:pt x="358" y="33"/>
                  </a:lnTo>
                  <a:lnTo>
                    <a:pt x="358" y="33"/>
                  </a:lnTo>
                  <a:lnTo>
                    <a:pt x="360" y="33"/>
                  </a:lnTo>
                  <a:lnTo>
                    <a:pt x="360" y="31"/>
                  </a:lnTo>
                  <a:lnTo>
                    <a:pt x="360" y="31"/>
                  </a:lnTo>
                  <a:lnTo>
                    <a:pt x="360" y="31"/>
                  </a:lnTo>
                  <a:lnTo>
                    <a:pt x="360" y="31"/>
                  </a:lnTo>
                  <a:lnTo>
                    <a:pt x="363" y="31"/>
                  </a:lnTo>
                  <a:lnTo>
                    <a:pt x="363" y="31"/>
                  </a:lnTo>
                  <a:lnTo>
                    <a:pt x="363" y="31"/>
                  </a:lnTo>
                  <a:lnTo>
                    <a:pt x="365" y="31"/>
                  </a:lnTo>
                  <a:lnTo>
                    <a:pt x="365" y="31"/>
                  </a:lnTo>
                  <a:lnTo>
                    <a:pt x="367" y="31"/>
                  </a:lnTo>
                  <a:lnTo>
                    <a:pt x="367" y="31"/>
                  </a:lnTo>
                  <a:lnTo>
                    <a:pt x="367" y="31"/>
                  </a:lnTo>
                  <a:lnTo>
                    <a:pt x="370" y="31"/>
                  </a:lnTo>
                  <a:lnTo>
                    <a:pt x="370" y="28"/>
                  </a:lnTo>
                  <a:lnTo>
                    <a:pt x="370" y="28"/>
                  </a:lnTo>
                  <a:lnTo>
                    <a:pt x="372" y="28"/>
                  </a:lnTo>
                  <a:lnTo>
                    <a:pt x="372" y="28"/>
                  </a:lnTo>
                  <a:lnTo>
                    <a:pt x="372" y="28"/>
                  </a:lnTo>
                  <a:lnTo>
                    <a:pt x="372" y="28"/>
                  </a:lnTo>
                  <a:lnTo>
                    <a:pt x="374" y="28"/>
                  </a:lnTo>
                  <a:lnTo>
                    <a:pt x="374" y="28"/>
                  </a:lnTo>
                  <a:lnTo>
                    <a:pt x="374" y="28"/>
                  </a:lnTo>
                  <a:lnTo>
                    <a:pt x="377" y="28"/>
                  </a:lnTo>
                  <a:lnTo>
                    <a:pt x="377" y="28"/>
                  </a:lnTo>
                  <a:lnTo>
                    <a:pt x="379" y="28"/>
                  </a:lnTo>
                  <a:lnTo>
                    <a:pt x="379" y="28"/>
                  </a:lnTo>
                  <a:lnTo>
                    <a:pt x="379" y="26"/>
                  </a:lnTo>
                  <a:lnTo>
                    <a:pt x="379" y="26"/>
                  </a:lnTo>
                  <a:lnTo>
                    <a:pt x="379" y="28"/>
                  </a:lnTo>
                  <a:lnTo>
                    <a:pt x="382" y="28"/>
                  </a:lnTo>
                  <a:lnTo>
                    <a:pt x="382" y="28"/>
                  </a:lnTo>
                  <a:lnTo>
                    <a:pt x="382" y="26"/>
                  </a:lnTo>
                  <a:lnTo>
                    <a:pt x="382" y="26"/>
                  </a:lnTo>
                  <a:lnTo>
                    <a:pt x="384" y="26"/>
                  </a:lnTo>
                  <a:lnTo>
                    <a:pt x="384" y="26"/>
                  </a:lnTo>
                  <a:lnTo>
                    <a:pt x="386" y="26"/>
                  </a:lnTo>
                  <a:lnTo>
                    <a:pt x="386" y="26"/>
                  </a:lnTo>
                  <a:lnTo>
                    <a:pt x="386" y="26"/>
                  </a:lnTo>
                  <a:lnTo>
                    <a:pt x="386" y="26"/>
                  </a:lnTo>
                  <a:lnTo>
                    <a:pt x="389" y="26"/>
                  </a:lnTo>
                  <a:lnTo>
                    <a:pt x="389" y="26"/>
                  </a:lnTo>
                  <a:lnTo>
                    <a:pt x="389" y="26"/>
                  </a:lnTo>
                  <a:lnTo>
                    <a:pt x="391" y="26"/>
                  </a:lnTo>
                  <a:lnTo>
                    <a:pt x="391" y="26"/>
                  </a:lnTo>
                  <a:lnTo>
                    <a:pt x="391" y="26"/>
                  </a:lnTo>
                  <a:lnTo>
                    <a:pt x="393" y="26"/>
                  </a:lnTo>
                  <a:lnTo>
                    <a:pt x="393" y="26"/>
                  </a:lnTo>
                  <a:lnTo>
                    <a:pt x="393" y="26"/>
                  </a:lnTo>
                  <a:lnTo>
                    <a:pt x="393" y="26"/>
                  </a:lnTo>
                  <a:lnTo>
                    <a:pt x="396" y="26"/>
                  </a:lnTo>
                  <a:lnTo>
                    <a:pt x="396" y="26"/>
                  </a:lnTo>
                  <a:lnTo>
                    <a:pt x="396" y="26"/>
                  </a:lnTo>
                  <a:lnTo>
                    <a:pt x="396" y="26"/>
                  </a:lnTo>
                  <a:lnTo>
                    <a:pt x="398" y="26"/>
                  </a:lnTo>
                  <a:lnTo>
                    <a:pt x="398" y="26"/>
                  </a:lnTo>
                  <a:lnTo>
                    <a:pt x="400" y="26"/>
                  </a:lnTo>
                  <a:lnTo>
                    <a:pt x="400" y="26"/>
                  </a:lnTo>
                  <a:lnTo>
                    <a:pt x="400" y="26"/>
                  </a:lnTo>
                  <a:lnTo>
                    <a:pt x="400" y="26"/>
                  </a:lnTo>
                  <a:lnTo>
                    <a:pt x="400" y="26"/>
                  </a:lnTo>
                  <a:lnTo>
                    <a:pt x="403" y="26"/>
                  </a:lnTo>
                  <a:lnTo>
                    <a:pt x="403" y="26"/>
                  </a:lnTo>
                  <a:lnTo>
                    <a:pt x="403" y="26"/>
                  </a:lnTo>
                  <a:lnTo>
                    <a:pt x="403" y="26"/>
                  </a:lnTo>
                  <a:lnTo>
                    <a:pt x="403" y="26"/>
                  </a:lnTo>
                  <a:lnTo>
                    <a:pt x="403" y="26"/>
                  </a:lnTo>
                  <a:lnTo>
                    <a:pt x="403" y="24"/>
                  </a:lnTo>
                  <a:lnTo>
                    <a:pt x="403" y="24"/>
                  </a:lnTo>
                  <a:lnTo>
                    <a:pt x="403" y="21"/>
                  </a:lnTo>
                  <a:lnTo>
                    <a:pt x="403" y="21"/>
                  </a:lnTo>
                  <a:lnTo>
                    <a:pt x="405" y="21"/>
                  </a:lnTo>
                  <a:lnTo>
                    <a:pt x="405" y="21"/>
                  </a:lnTo>
                  <a:lnTo>
                    <a:pt x="405" y="21"/>
                  </a:lnTo>
                  <a:lnTo>
                    <a:pt x="408" y="21"/>
                  </a:lnTo>
                  <a:lnTo>
                    <a:pt x="408" y="21"/>
                  </a:lnTo>
                  <a:lnTo>
                    <a:pt x="408" y="21"/>
                  </a:lnTo>
                  <a:lnTo>
                    <a:pt x="408" y="19"/>
                  </a:lnTo>
                  <a:lnTo>
                    <a:pt x="408" y="19"/>
                  </a:lnTo>
                  <a:lnTo>
                    <a:pt x="410" y="19"/>
                  </a:lnTo>
                  <a:lnTo>
                    <a:pt x="410" y="19"/>
                  </a:lnTo>
                  <a:lnTo>
                    <a:pt x="410" y="19"/>
                  </a:lnTo>
                  <a:lnTo>
                    <a:pt x="412" y="19"/>
                  </a:lnTo>
                  <a:lnTo>
                    <a:pt x="412" y="19"/>
                  </a:lnTo>
                  <a:lnTo>
                    <a:pt x="412" y="19"/>
                  </a:lnTo>
                  <a:lnTo>
                    <a:pt x="415" y="19"/>
                  </a:lnTo>
                  <a:lnTo>
                    <a:pt x="415" y="19"/>
                  </a:lnTo>
                  <a:lnTo>
                    <a:pt x="415" y="19"/>
                  </a:lnTo>
                  <a:lnTo>
                    <a:pt x="417" y="19"/>
                  </a:lnTo>
                  <a:lnTo>
                    <a:pt x="417" y="19"/>
                  </a:lnTo>
                  <a:lnTo>
                    <a:pt x="417" y="16"/>
                  </a:lnTo>
                  <a:lnTo>
                    <a:pt x="417" y="16"/>
                  </a:lnTo>
                  <a:lnTo>
                    <a:pt x="419" y="16"/>
                  </a:lnTo>
                  <a:lnTo>
                    <a:pt x="419" y="16"/>
                  </a:lnTo>
                  <a:lnTo>
                    <a:pt x="419" y="19"/>
                  </a:lnTo>
                  <a:lnTo>
                    <a:pt x="419" y="19"/>
                  </a:lnTo>
                  <a:lnTo>
                    <a:pt x="419" y="19"/>
                  </a:lnTo>
                  <a:lnTo>
                    <a:pt x="422" y="19"/>
                  </a:lnTo>
                  <a:lnTo>
                    <a:pt x="422" y="19"/>
                  </a:lnTo>
                  <a:lnTo>
                    <a:pt x="422" y="19"/>
                  </a:lnTo>
                  <a:lnTo>
                    <a:pt x="424" y="19"/>
                  </a:lnTo>
                  <a:lnTo>
                    <a:pt x="424" y="19"/>
                  </a:lnTo>
                  <a:lnTo>
                    <a:pt x="424" y="19"/>
                  </a:lnTo>
                  <a:lnTo>
                    <a:pt x="426" y="19"/>
                  </a:lnTo>
                  <a:lnTo>
                    <a:pt x="426" y="19"/>
                  </a:lnTo>
                  <a:lnTo>
                    <a:pt x="426" y="19"/>
                  </a:lnTo>
                  <a:lnTo>
                    <a:pt x="426" y="16"/>
                  </a:lnTo>
                  <a:lnTo>
                    <a:pt x="429" y="16"/>
                  </a:lnTo>
                  <a:lnTo>
                    <a:pt x="429" y="16"/>
                  </a:lnTo>
                  <a:lnTo>
                    <a:pt x="429" y="16"/>
                  </a:lnTo>
                  <a:lnTo>
                    <a:pt x="431" y="16"/>
                  </a:lnTo>
                  <a:lnTo>
                    <a:pt x="431" y="16"/>
                  </a:lnTo>
                  <a:lnTo>
                    <a:pt x="434" y="16"/>
                  </a:lnTo>
                  <a:lnTo>
                    <a:pt x="434" y="16"/>
                  </a:lnTo>
                  <a:lnTo>
                    <a:pt x="434" y="16"/>
                  </a:lnTo>
                  <a:lnTo>
                    <a:pt x="434" y="16"/>
                  </a:lnTo>
                  <a:lnTo>
                    <a:pt x="436" y="16"/>
                  </a:lnTo>
                  <a:lnTo>
                    <a:pt x="436" y="16"/>
                  </a:lnTo>
                  <a:lnTo>
                    <a:pt x="436" y="16"/>
                  </a:lnTo>
                  <a:lnTo>
                    <a:pt x="436" y="16"/>
                  </a:lnTo>
                  <a:lnTo>
                    <a:pt x="436" y="16"/>
                  </a:lnTo>
                  <a:lnTo>
                    <a:pt x="438" y="16"/>
                  </a:lnTo>
                  <a:lnTo>
                    <a:pt x="438" y="16"/>
                  </a:lnTo>
                  <a:lnTo>
                    <a:pt x="438" y="16"/>
                  </a:lnTo>
                  <a:lnTo>
                    <a:pt x="441" y="16"/>
                  </a:lnTo>
                  <a:lnTo>
                    <a:pt x="441" y="16"/>
                  </a:lnTo>
                  <a:lnTo>
                    <a:pt x="441" y="16"/>
                  </a:lnTo>
                  <a:lnTo>
                    <a:pt x="443" y="16"/>
                  </a:lnTo>
                  <a:lnTo>
                    <a:pt x="443" y="16"/>
                  </a:lnTo>
                  <a:lnTo>
                    <a:pt x="445" y="16"/>
                  </a:lnTo>
                  <a:lnTo>
                    <a:pt x="445" y="16"/>
                  </a:lnTo>
                  <a:lnTo>
                    <a:pt x="445" y="16"/>
                  </a:lnTo>
                  <a:lnTo>
                    <a:pt x="445" y="14"/>
                  </a:lnTo>
                  <a:lnTo>
                    <a:pt x="448" y="14"/>
                  </a:lnTo>
                  <a:lnTo>
                    <a:pt x="448" y="14"/>
                  </a:lnTo>
                  <a:lnTo>
                    <a:pt x="448" y="14"/>
                  </a:lnTo>
                  <a:lnTo>
                    <a:pt x="448" y="14"/>
                  </a:lnTo>
                  <a:lnTo>
                    <a:pt x="450" y="14"/>
                  </a:lnTo>
                  <a:lnTo>
                    <a:pt x="450" y="14"/>
                  </a:lnTo>
                  <a:lnTo>
                    <a:pt x="450" y="14"/>
                  </a:lnTo>
                  <a:lnTo>
                    <a:pt x="453" y="14"/>
                  </a:lnTo>
                  <a:lnTo>
                    <a:pt x="453" y="14"/>
                  </a:lnTo>
                  <a:lnTo>
                    <a:pt x="453" y="14"/>
                  </a:lnTo>
                  <a:lnTo>
                    <a:pt x="455" y="14"/>
                  </a:lnTo>
                  <a:lnTo>
                    <a:pt x="455" y="14"/>
                  </a:lnTo>
                  <a:lnTo>
                    <a:pt x="455" y="14"/>
                  </a:lnTo>
                  <a:lnTo>
                    <a:pt x="455" y="14"/>
                  </a:lnTo>
                  <a:lnTo>
                    <a:pt x="457" y="14"/>
                  </a:lnTo>
                  <a:lnTo>
                    <a:pt x="457" y="14"/>
                  </a:lnTo>
                  <a:lnTo>
                    <a:pt x="460" y="14"/>
                  </a:lnTo>
                  <a:lnTo>
                    <a:pt x="460" y="12"/>
                  </a:lnTo>
                  <a:lnTo>
                    <a:pt x="460" y="12"/>
                  </a:lnTo>
                  <a:lnTo>
                    <a:pt x="460" y="12"/>
                  </a:lnTo>
                  <a:lnTo>
                    <a:pt x="460" y="12"/>
                  </a:lnTo>
                  <a:lnTo>
                    <a:pt x="462" y="12"/>
                  </a:lnTo>
                  <a:lnTo>
                    <a:pt x="462" y="12"/>
                  </a:lnTo>
                  <a:lnTo>
                    <a:pt x="462" y="12"/>
                  </a:lnTo>
                  <a:lnTo>
                    <a:pt x="464" y="12"/>
                  </a:lnTo>
                  <a:lnTo>
                    <a:pt x="464" y="12"/>
                  </a:lnTo>
                  <a:lnTo>
                    <a:pt x="467" y="12"/>
                  </a:lnTo>
                  <a:lnTo>
                    <a:pt x="467" y="12"/>
                  </a:lnTo>
                  <a:lnTo>
                    <a:pt x="467" y="12"/>
                  </a:lnTo>
                  <a:lnTo>
                    <a:pt x="467" y="9"/>
                  </a:lnTo>
                  <a:lnTo>
                    <a:pt x="467" y="9"/>
                  </a:lnTo>
                  <a:lnTo>
                    <a:pt x="469" y="9"/>
                  </a:lnTo>
                  <a:lnTo>
                    <a:pt x="469" y="7"/>
                  </a:lnTo>
                  <a:lnTo>
                    <a:pt x="469" y="7"/>
                  </a:lnTo>
                  <a:lnTo>
                    <a:pt x="467" y="7"/>
                  </a:lnTo>
                  <a:lnTo>
                    <a:pt x="467" y="7"/>
                  </a:lnTo>
                  <a:lnTo>
                    <a:pt x="467" y="5"/>
                  </a:lnTo>
                  <a:lnTo>
                    <a:pt x="469" y="5"/>
                  </a:lnTo>
                  <a:lnTo>
                    <a:pt x="469" y="5"/>
                  </a:lnTo>
                  <a:lnTo>
                    <a:pt x="469" y="5"/>
                  </a:lnTo>
                  <a:lnTo>
                    <a:pt x="469" y="7"/>
                  </a:lnTo>
                  <a:lnTo>
                    <a:pt x="471" y="7"/>
                  </a:lnTo>
                  <a:lnTo>
                    <a:pt x="471" y="5"/>
                  </a:lnTo>
                  <a:lnTo>
                    <a:pt x="471" y="5"/>
                  </a:lnTo>
                  <a:lnTo>
                    <a:pt x="474" y="5"/>
                  </a:lnTo>
                  <a:lnTo>
                    <a:pt x="474" y="5"/>
                  </a:lnTo>
                  <a:lnTo>
                    <a:pt x="474" y="5"/>
                  </a:lnTo>
                  <a:lnTo>
                    <a:pt x="476" y="5"/>
                  </a:lnTo>
                  <a:lnTo>
                    <a:pt x="476" y="5"/>
                  </a:lnTo>
                  <a:lnTo>
                    <a:pt x="476" y="5"/>
                  </a:lnTo>
                  <a:lnTo>
                    <a:pt x="479" y="5"/>
                  </a:lnTo>
                  <a:lnTo>
                    <a:pt x="479" y="2"/>
                  </a:lnTo>
                  <a:lnTo>
                    <a:pt x="479" y="2"/>
                  </a:lnTo>
                  <a:lnTo>
                    <a:pt x="479" y="2"/>
                  </a:lnTo>
                  <a:lnTo>
                    <a:pt x="479" y="2"/>
                  </a:lnTo>
                  <a:lnTo>
                    <a:pt x="479" y="0"/>
                  </a:lnTo>
                  <a:lnTo>
                    <a:pt x="481" y="0"/>
                  </a:lnTo>
                  <a:lnTo>
                    <a:pt x="481" y="2"/>
                  </a:lnTo>
                  <a:lnTo>
                    <a:pt x="481" y="2"/>
                  </a:lnTo>
                  <a:lnTo>
                    <a:pt x="481" y="2"/>
                  </a:lnTo>
                  <a:lnTo>
                    <a:pt x="483" y="2"/>
                  </a:lnTo>
                  <a:lnTo>
                    <a:pt x="483" y="2"/>
                  </a:lnTo>
                  <a:lnTo>
                    <a:pt x="483" y="2"/>
                  </a:lnTo>
                  <a:lnTo>
                    <a:pt x="486" y="2"/>
                  </a:lnTo>
                  <a:lnTo>
                    <a:pt x="486" y="2"/>
                  </a:lnTo>
                  <a:lnTo>
                    <a:pt x="483" y="2"/>
                  </a:lnTo>
                  <a:lnTo>
                    <a:pt x="483" y="0"/>
                  </a:lnTo>
                  <a:lnTo>
                    <a:pt x="483" y="0"/>
                  </a:lnTo>
                  <a:lnTo>
                    <a:pt x="483" y="0"/>
                  </a:lnTo>
                  <a:lnTo>
                    <a:pt x="483" y="0"/>
                  </a:lnTo>
                  <a:lnTo>
                    <a:pt x="486" y="0"/>
                  </a:lnTo>
                  <a:lnTo>
                    <a:pt x="486" y="0"/>
                  </a:lnTo>
                  <a:lnTo>
                    <a:pt x="486" y="0"/>
                  </a:lnTo>
                  <a:lnTo>
                    <a:pt x="488" y="0"/>
                  </a:lnTo>
                  <a:lnTo>
                    <a:pt x="488" y="0"/>
                  </a:lnTo>
                  <a:lnTo>
                    <a:pt x="488" y="0"/>
                  </a:lnTo>
                  <a:lnTo>
                    <a:pt x="488" y="2"/>
                  </a:lnTo>
                  <a:lnTo>
                    <a:pt x="488" y="2"/>
                  </a:lnTo>
                  <a:lnTo>
                    <a:pt x="490" y="2"/>
                  </a:lnTo>
                  <a:lnTo>
                    <a:pt x="490" y="2"/>
                  </a:lnTo>
                  <a:lnTo>
                    <a:pt x="490" y="0"/>
                  </a:lnTo>
                  <a:lnTo>
                    <a:pt x="493" y="0"/>
                  </a:lnTo>
                  <a:lnTo>
                    <a:pt x="493" y="0"/>
                  </a:lnTo>
                  <a:lnTo>
                    <a:pt x="493" y="0"/>
                  </a:lnTo>
                  <a:lnTo>
                    <a:pt x="493" y="2"/>
                  </a:lnTo>
                  <a:lnTo>
                    <a:pt x="495" y="2"/>
                  </a:lnTo>
                  <a:lnTo>
                    <a:pt x="495" y="2"/>
                  </a:lnTo>
                  <a:lnTo>
                    <a:pt x="495" y="2"/>
                  </a:lnTo>
                  <a:lnTo>
                    <a:pt x="497" y="2"/>
                  </a:lnTo>
                  <a:lnTo>
                    <a:pt x="497" y="2"/>
                  </a:lnTo>
                  <a:lnTo>
                    <a:pt x="500" y="2"/>
                  </a:lnTo>
                  <a:lnTo>
                    <a:pt x="500" y="2"/>
                  </a:lnTo>
                  <a:lnTo>
                    <a:pt x="500" y="2"/>
                  </a:lnTo>
                  <a:lnTo>
                    <a:pt x="502" y="2"/>
                  </a:lnTo>
                  <a:lnTo>
                    <a:pt x="502" y="2"/>
                  </a:lnTo>
                  <a:lnTo>
                    <a:pt x="502" y="2"/>
                  </a:lnTo>
                  <a:lnTo>
                    <a:pt x="502" y="2"/>
                  </a:lnTo>
                  <a:lnTo>
                    <a:pt x="502" y="5"/>
                  </a:lnTo>
                  <a:lnTo>
                    <a:pt x="505" y="5"/>
                  </a:lnTo>
                  <a:lnTo>
                    <a:pt x="505" y="5"/>
                  </a:lnTo>
                  <a:lnTo>
                    <a:pt x="505" y="5"/>
                  </a:lnTo>
                  <a:lnTo>
                    <a:pt x="507" y="5"/>
                  </a:lnTo>
                  <a:lnTo>
                    <a:pt x="507" y="5"/>
                  </a:lnTo>
                  <a:lnTo>
                    <a:pt x="507" y="7"/>
                  </a:lnTo>
                  <a:lnTo>
                    <a:pt x="507" y="7"/>
                  </a:lnTo>
                  <a:lnTo>
                    <a:pt x="509" y="7"/>
                  </a:lnTo>
                  <a:lnTo>
                    <a:pt x="509" y="7"/>
                  </a:lnTo>
                  <a:lnTo>
                    <a:pt x="509" y="7"/>
                  </a:lnTo>
                  <a:lnTo>
                    <a:pt x="509" y="7"/>
                  </a:lnTo>
                  <a:lnTo>
                    <a:pt x="512" y="7"/>
                  </a:lnTo>
                  <a:lnTo>
                    <a:pt x="512" y="7"/>
                  </a:lnTo>
                  <a:lnTo>
                    <a:pt x="512" y="7"/>
                  </a:lnTo>
                  <a:lnTo>
                    <a:pt x="514" y="7"/>
                  </a:lnTo>
                  <a:lnTo>
                    <a:pt x="514" y="7"/>
                  </a:lnTo>
                  <a:lnTo>
                    <a:pt x="514" y="5"/>
                  </a:lnTo>
                  <a:lnTo>
                    <a:pt x="514" y="5"/>
                  </a:lnTo>
                  <a:lnTo>
                    <a:pt x="514" y="5"/>
                  </a:lnTo>
                  <a:lnTo>
                    <a:pt x="516" y="5"/>
                  </a:lnTo>
                  <a:lnTo>
                    <a:pt x="516" y="2"/>
                  </a:lnTo>
                  <a:lnTo>
                    <a:pt x="516" y="2"/>
                  </a:lnTo>
                  <a:lnTo>
                    <a:pt x="519" y="2"/>
                  </a:lnTo>
                  <a:lnTo>
                    <a:pt x="519" y="5"/>
                  </a:lnTo>
                  <a:lnTo>
                    <a:pt x="519" y="5"/>
                  </a:lnTo>
                  <a:lnTo>
                    <a:pt x="519" y="5"/>
                  </a:lnTo>
                  <a:lnTo>
                    <a:pt x="521" y="5"/>
                  </a:lnTo>
                  <a:lnTo>
                    <a:pt x="521" y="2"/>
                  </a:lnTo>
                  <a:lnTo>
                    <a:pt x="521" y="2"/>
                  </a:lnTo>
                  <a:lnTo>
                    <a:pt x="521" y="2"/>
                  </a:lnTo>
                  <a:lnTo>
                    <a:pt x="524" y="2"/>
                  </a:lnTo>
                  <a:lnTo>
                    <a:pt x="524" y="2"/>
                  </a:lnTo>
                  <a:lnTo>
                    <a:pt x="524" y="5"/>
                  </a:lnTo>
                  <a:lnTo>
                    <a:pt x="526" y="5"/>
                  </a:lnTo>
                  <a:lnTo>
                    <a:pt x="526" y="5"/>
                  </a:lnTo>
                  <a:lnTo>
                    <a:pt x="526" y="7"/>
                  </a:lnTo>
                  <a:lnTo>
                    <a:pt x="526" y="7"/>
                  </a:lnTo>
                  <a:lnTo>
                    <a:pt x="526" y="7"/>
                  </a:lnTo>
                  <a:lnTo>
                    <a:pt x="526" y="7"/>
                  </a:lnTo>
                  <a:lnTo>
                    <a:pt x="528" y="7"/>
                  </a:lnTo>
                  <a:lnTo>
                    <a:pt x="528" y="7"/>
                  </a:lnTo>
                  <a:lnTo>
                    <a:pt x="528" y="9"/>
                  </a:lnTo>
                  <a:lnTo>
                    <a:pt x="528" y="9"/>
                  </a:lnTo>
                  <a:lnTo>
                    <a:pt x="528" y="12"/>
                  </a:lnTo>
                  <a:lnTo>
                    <a:pt x="528" y="12"/>
                  </a:lnTo>
                  <a:lnTo>
                    <a:pt x="528" y="14"/>
                  </a:lnTo>
                  <a:lnTo>
                    <a:pt x="528" y="14"/>
                  </a:lnTo>
                  <a:lnTo>
                    <a:pt x="528" y="14"/>
                  </a:lnTo>
                  <a:lnTo>
                    <a:pt x="528" y="16"/>
                  </a:lnTo>
                  <a:lnTo>
                    <a:pt x="528" y="16"/>
                  </a:lnTo>
                  <a:lnTo>
                    <a:pt x="528" y="16"/>
                  </a:lnTo>
                  <a:lnTo>
                    <a:pt x="528" y="16"/>
                  </a:lnTo>
                  <a:lnTo>
                    <a:pt x="531" y="16"/>
                  </a:lnTo>
                  <a:lnTo>
                    <a:pt x="531" y="16"/>
                  </a:lnTo>
                  <a:lnTo>
                    <a:pt x="533" y="16"/>
                  </a:lnTo>
                  <a:lnTo>
                    <a:pt x="533" y="16"/>
                  </a:lnTo>
                  <a:lnTo>
                    <a:pt x="533" y="19"/>
                  </a:lnTo>
                  <a:lnTo>
                    <a:pt x="533" y="19"/>
                  </a:lnTo>
                  <a:lnTo>
                    <a:pt x="533" y="19"/>
                  </a:lnTo>
                  <a:lnTo>
                    <a:pt x="533" y="19"/>
                  </a:lnTo>
                  <a:lnTo>
                    <a:pt x="533" y="21"/>
                  </a:lnTo>
                  <a:lnTo>
                    <a:pt x="533" y="21"/>
                  </a:lnTo>
                  <a:lnTo>
                    <a:pt x="533" y="21"/>
                  </a:lnTo>
                  <a:lnTo>
                    <a:pt x="533" y="24"/>
                  </a:lnTo>
                  <a:lnTo>
                    <a:pt x="533" y="24"/>
                  </a:lnTo>
                  <a:lnTo>
                    <a:pt x="533" y="26"/>
                  </a:lnTo>
                  <a:lnTo>
                    <a:pt x="533" y="26"/>
                  </a:lnTo>
                  <a:lnTo>
                    <a:pt x="533" y="26"/>
                  </a:lnTo>
                  <a:lnTo>
                    <a:pt x="531" y="26"/>
                  </a:lnTo>
                  <a:lnTo>
                    <a:pt x="531" y="26"/>
                  </a:lnTo>
                  <a:lnTo>
                    <a:pt x="528" y="26"/>
                  </a:lnTo>
                  <a:lnTo>
                    <a:pt x="528" y="26"/>
                  </a:lnTo>
                  <a:lnTo>
                    <a:pt x="528" y="26"/>
                  </a:lnTo>
                  <a:lnTo>
                    <a:pt x="528" y="28"/>
                  </a:lnTo>
                  <a:lnTo>
                    <a:pt x="528" y="28"/>
                  </a:lnTo>
                  <a:lnTo>
                    <a:pt x="528" y="28"/>
                  </a:lnTo>
                  <a:lnTo>
                    <a:pt x="528" y="28"/>
                  </a:lnTo>
                  <a:lnTo>
                    <a:pt x="528" y="31"/>
                  </a:lnTo>
                  <a:lnTo>
                    <a:pt x="531" y="31"/>
                  </a:lnTo>
                  <a:lnTo>
                    <a:pt x="531" y="31"/>
                  </a:lnTo>
                  <a:lnTo>
                    <a:pt x="531" y="33"/>
                  </a:lnTo>
                  <a:lnTo>
                    <a:pt x="531" y="33"/>
                  </a:lnTo>
                  <a:lnTo>
                    <a:pt x="533" y="33"/>
                  </a:lnTo>
                  <a:lnTo>
                    <a:pt x="533" y="33"/>
                  </a:lnTo>
                  <a:lnTo>
                    <a:pt x="533" y="33"/>
                  </a:lnTo>
                  <a:lnTo>
                    <a:pt x="533" y="31"/>
                  </a:lnTo>
                  <a:lnTo>
                    <a:pt x="535" y="31"/>
                  </a:lnTo>
                  <a:lnTo>
                    <a:pt x="535" y="31"/>
                  </a:lnTo>
                  <a:lnTo>
                    <a:pt x="535" y="31"/>
                  </a:lnTo>
                  <a:lnTo>
                    <a:pt x="538" y="31"/>
                  </a:lnTo>
                  <a:lnTo>
                    <a:pt x="538" y="31"/>
                  </a:lnTo>
                  <a:lnTo>
                    <a:pt x="538" y="33"/>
                  </a:lnTo>
                  <a:lnTo>
                    <a:pt x="540" y="33"/>
                  </a:lnTo>
                  <a:lnTo>
                    <a:pt x="540" y="33"/>
                  </a:lnTo>
                  <a:lnTo>
                    <a:pt x="540" y="33"/>
                  </a:lnTo>
                  <a:lnTo>
                    <a:pt x="542" y="33"/>
                  </a:lnTo>
                  <a:lnTo>
                    <a:pt x="542" y="33"/>
                  </a:lnTo>
                  <a:lnTo>
                    <a:pt x="542" y="33"/>
                  </a:lnTo>
                  <a:lnTo>
                    <a:pt x="542" y="31"/>
                  </a:lnTo>
                  <a:lnTo>
                    <a:pt x="542" y="31"/>
                  </a:lnTo>
                  <a:lnTo>
                    <a:pt x="542" y="28"/>
                  </a:lnTo>
                  <a:lnTo>
                    <a:pt x="545" y="28"/>
                  </a:lnTo>
                  <a:lnTo>
                    <a:pt x="545" y="28"/>
                  </a:lnTo>
                  <a:lnTo>
                    <a:pt x="547" y="28"/>
                  </a:lnTo>
                  <a:lnTo>
                    <a:pt x="547" y="28"/>
                  </a:lnTo>
                  <a:lnTo>
                    <a:pt x="547" y="28"/>
                  </a:lnTo>
                  <a:lnTo>
                    <a:pt x="550" y="28"/>
                  </a:lnTo>
                  <a:lnTo>
                    <a:pt x="550" y="31"/>
                  </a:lnTo>
                  <a:lnTo>
                    <a:pt x="550" y="31"/>
                  </a:lnTo>
                  <a:lnTo>
                    <a:pt x="552"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1" name="Freeform 137"/>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2" name="Freeform 138"/>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3" name="Freeform 139"/>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4" name="Freeform 140"/>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5" name="Freeform 141"/>
            <p:cNvSpPr>
              <a:spLocks/>
            </p:cNvSpPr>
            <p:nvPr/>
          </p:nvSpPr>
          <p:spPr bwMode="auto">
            <a:xfrm>
              <a:off x="7362791" y="3388850"/>
              <a:ext cx="591924" cy="581158"/>
            </a:xfrm>
            <a:custGeom>
              <a:avLst/>
              <a:gdLst/>
              <a:ahLst/>
              <a:cxnLst>
                <a:cxn ang="0">
                  <a:pos x="204" y="170"/>
                </a:cxn>
                <a:cxn ang="0">
                  <a:pos x="192" y="173"/>
                </a:cxn>
                <a:cxn ang="0">
                  <a:pos x="173" y="177"/>
                </a:cxn>
                <a:cxn ang="0">
                  <a:pos x="161" y="168"/>
                </a:cxn>
                <a:cxn ang="0">
                  <a:pos x="164" y="180"/>
                </a:cxn>
                <a:cxn ang="0">
                  <a:pos x="149" y="189"/>
                </a:cxn>
                <a:cxn ang="0">
                  <a:pos x="138" y="206"/>
                </a:cxn>
                <a:cxn ang="0">
                  <a:pos x="123" y="192"/>
                </a:cxn>
                <a:cxn ang="0">
                  <a:pos x="114" y="189"/>
                </a:cxn>
                <a:cxn ang="0">
                  <a:pos x="107" y="203"/>
                </a:cxn>
                <a:cxn ang="0">
                  <a:pos x="95" y="206"/>
                </a:cxn>
                <a:cxn ang="0">
                  <a:pos x="81" y="220"/>
                </a:cxn>
                <a:cxn ang="0">
                  <a:pos x="69" y="225"/>
                </a:cxn>
                <a:cxn ang="0">
                  <a:pos x="64" y="213"/>
                </a:cxn>
                <a:cxn ang="0">
                  <a:pos x="62" y="206"/>
                </a:cxn>
                <a:cxn ang="0">
                  <a:pos x="67" y="196"/>
                </a:cxn>
                <a:cxn ang="0">
                  <a:pos x="55" y="194"/>
                </a:cxn>
                <a:cxn ang="0">
                  <a:pos x="38" y="194"/>
                </a:cxn>
                <a:cxn ang="0">
                  <a:pos x="52" y="199"/>
                </a:cxn>
                <a:cxn ang="0">
                  <a:pos x="57" y="210"/>
                </a:cxn>
                <a:cxn ang="0">
                  <a:pos x="60" y="220"/>
                </a:cxn>
                <a:cxn ang="0">
                  <a:pos x="50" y="239"/>
                </a:cxn>
                <a:cxn ang="0">
                  <a:pos x="43" y="260"/>
                </a:cxn>
                <a:cxn ang="0">
                  <a:pos x="31" y="267"/>
                </a:cxn>
                <a:cxn ang="0">
                  <a:pos x="17" y="258"/>
                </a:cxn>
                <a:cxn ang="0">
                  <a:pos x="17" y="244"/>
                </a:cxn>
                <a:cxn ang="0">
                  <a:pos x="17" y="225"/>
                </a:cxn>
                <a:cxn ang="0">
                  <a:pos x="5" y="220"/>
                </a:cxn>
                <a:cxn ang="0">
                  <a:pos x="3" y="206"/>
                </a:cxn>
                <a:cxn ang="0">
                  <a:pos x="17" y="206"/>
                </a:cxn>
                <a:cxn ang="0">
                  <a:pos x="29" y="194"/>
                </a:cxn>
                <a:cxn ang="0">
                  <a:pos x="34" y="180"/>
                </a:cxn>
                <a:cxn ang="0">
                  <a:pos x="55" y="173"/>
                </a:cxn>
                <a:cxn ang="0">
                  <a:pos x="71" y="161"/>
                </a:cxn>
                <a:cxn ang="0">
                  <a:pos x="86" y="154"/>
                </a:cxn>
                <a:cxn ang="0">
                  <a:pos x="107" y="151"/>
                </a:cxn>
                <a:cxn ang="0">
                  <a:pos x="126" y="147"/>
                </a:cxn>
                <a:cxn ang="0">
                  <a:pos x="140" y="151"/>
                </a:cxn>
                <a:cxn ang="0">
                  <a:pos x="145" y="137"/>
                </a:cxn>
                <a:cxn ang="0">
                  <a:pos x="159" y="120"/>
                </a:cxn>
                <a:cxn ang="0">
                  <a:pos x="166" y="104"/>
                </a:cxn>
                <a:cxn ang="0">
                  <a:pos x="166" y="116"/>
                </a:cxn>
                <a:cxn ang="0">
                  <a:pos x="180" y="116"/>
                </a:cxn>
                <a:cxn ang="0">
                  <a:pos x="199" y="104"/>
                </a:cxn>
                <a:cxn ang="0">
                  <a:pos x="213" y="90"/>
                </a:cxn>
                <a:cxn ang="0">
                  <a:pos x="225" y="71"/>
                </a:cxn>
                <a:cxn ang="0">
                  <a:pos x="230" y="47"/>
                </a:cxn>
                <a:cxn ang="0">
                  <a:pos x="230" y="35"/>
                </a:cxn>
                <a:cxn ang="0">
                  <a:pos x="235" y="19"/>
                </a:cxn>
                <a:cxn ang="0">
                  <a:pos x="244" y="9"/>
                </a:cxn>
                <a:cxn ang="0">
                  <a:pos x="256" y="14"/>
                </a:cxn>
                <a:cxn ang="0">
                  <a:pos x="247" y="4"/>
                </a:cxn>
                <a:cxn ang="0">
                  <a:pos x="263" y="4"/>
                </a:cxn>
                <a:cxn ang="0">
                  <a:pos x="265" y="28"/>
                </a:cxn>
                <a:cxn ang="0">
                  <a:pos x="273" y="47"/>
                </a:cxn>
                <a:cxn ang="0">
                  <a:pos x="268" y="66"/>
                </a:cxn>
                <a:cxn ang="0">
                  <a:pos x="263" y="85"/>
                </a:cxn>
                <a:cxn ang="0">
                  <a:pos x="251" y="92"/>
                </a:cxn>
                <a:cxn ang="0">
                  <a:pos x="251" y="118"/>
                </a:cxn>
                <a:cxn ang="0">
                  <a:pos x="244" y="137"/>
                </a:cxn>
                <a:cxn ang="0">
                  <a:pos x="239" y="154"/>
                </a:cxn>
                <a:cxn ang="0">
                  <a:pos x="228" y="170"/>
                </a:cxn>
                <a:cxn ang="0">
                  <a:pos x="220" y="161"/>
                </a:cxn>
              </a:cxnLst>
              <a:rect l="0" t="0" r="r" b="b"/>
              <a:pathLst>
                <a:path w="275" h="270">
                  <a:moveTo>
                    <a:pt x="211" y="168"/>
                  </a:moveTo>
                  <a:lnTo>
                    <a:pt x="211" y="168"/>
                  </a:lnTo>
                  <a:lnTo>
                    <a:pt x="211" y="170"/>
                  </a:lnTo>
                  <a:lnTo>
                    <a:pt x="211" y="170"/>
                  </a:lnTo>
                  <a:lnTo>
                    <a:pt x="211" y="170"/>
                  </a:lnTo>
                  <a:lnTo>
                    <a:pt x="211" y="170"/>
                  </a:lnTo>
                  <a:lnTo>
                    <a:pt x="211" y="170"/>
                  </a:lnTo>
                  <a:lnTo>
                    <a:pt x="211" y="173"/>
                  </a:lnTo>
                  <a:lnTo>
                    <a:pt x="211" y="173"/>
                  </a:lnTo>
                  <a:lnTo>
                    <a:pt x="209" y="173"/>
                  </a:lnTo>
                  <a:lnTo>
                    <a:pt x="209" y="175"/>
                  </a:lnTo>
                  <a:lnTo>
                    <a:pt x="209" y="175"/>
                  </a:lnTo>
                  <a:lnTo>
                    <a:pt x="209" y="175"/>
                  </a:lnTo>
                  <a:lnTo>
                    <a:pt x="209" y="177"/>
                  </a:lnTo>
                  <a:lnTo>
                    <a:pt x="206" y="177"/>
                  </a:lnTo>
                  <a:lnTo>
                    <a:pt x="206" y="177"/>
                  </a:lnTo>
                  <a:lnTo>
                    <a:pt x="206" y="177"/>
                  </a:lnTo>
                  <a:lnTo>
                    <a:pt x="206" y="177"/>
                  </a:lnTo>
                  <a:lnTo>
                    <a:pt x="204" y="177"/>
                  </a:lnTo>
                  <a:lnTo>
                    <a:pt x="204" y="177"/>
                  </a:lnTo>
                  <a:lnTo>
                    <a:pt x="204" y="177"/>
                  </a:lnTo>
                  <a:lnTo>
                    <a:pt x="204" y="177"/>
                  </a:lnTo>
                  <a:lnTo>
                    <a:pt x="204" y="175"/>
                  </a:lnTo>
                  <a:lnTo>
                    <a:pt x="202" y="175"/>
                  </a:lnTo>
                  <a:lnTo>
                    <a:pt x="202" y="175"/>
                  </a:lnTo>
                  <a:lnTo>
                    <a:pt x="202" y="173"/>
                  </a:lnTo>
                  <a:lnTo>
                    <a:pt x="204" y="173"/>
                  </a:lnTo>
                  <a:lnTo>
                    <a:pt x="204" y="173"/>
                  </a:lnTo>
                  <a:lnTo>
                    <a:pt x="204" y="170"/>
                  </a:lnTo>
                  <a:lnTo>
                    <a:pt x="204" y="170"/>
                  </a:lnTo>
                  <a:lnTo>
                    <a:pt x="204" y="170"/>
                  </a:lnTo>
                  <a:lnTo>
                    <a:pt x="204" y="168"/>
                  </a:lnTo>
                  <a:lnTo>
                    <a:pt x="204" y="168"/>
                  </a:lnTo>
                  <a:lnTo>
                    <a:pt x="204" y="165"/>
                  </a:lnTo>
                  <a:lnTo>
                    <a:pt x="204" y="165"/>
                  </a:lnTo>
                  <a:lnTo>
                    <a:pt x="204" y="165"/>
                  </a:lnTo>
                  <a:lnTo>
                    <a:pt x="204" y="165"/>
                  </a:lnTo>
                  <a:lnTo>
                    <a:pt x="204" y="165"/>
                  </a:lnTo>
                  <a:lnTo>
                    <a:pt x="204" y="165"/>
                  </a:lnTo>
                  <a:lnTo>
                    <a:pt x="204" y="163"/>
                  </a:lnTo>
                  <a:lnTo>
                    <a:pt x="202" y="163"/>
                  </a:lnTo>
                  <a:lnTo>
                    <a:pt x="202" y="163"/>
                  </a:lnTo>
                  <a:lnTo>
                    <a:pt x="202" y="165"/>
                  </a:lnTo>
                  <a:lnTo>
                    <a:pt x="199" y="165"/>
                  </a:lnTo>
                  <a:lnTo>
                    <a:pt x="199" y="165"/>
                  </a:lnTo>
                  <a:lnTo>
                    <a:pt x="199" y="165"/>
                  </a:lnTo>
                  <a:lnTo>
                    <a:pt x="199" y="165"/>
                  </a:lnTo>
                  <a:lnTo>
                    <a:pt x="199" y="168"/>
                  </a:lnTo>
                  <a:lnTo>
                    <a:pt x="199" y="168"/>
                  </a:lnTo>
                  <a:lnTo>
                    <a:pt x="197" y="168"/>
                  </a:lnTo>
                  <a:lnTo>
                    <a:pt x="197" y="170"/>
                  </a:lnTo>
                  <a:lnTo>
                    <a:pt x="197" y="170"/>
                  </a:lnTo>
                  <a:lnTo>
                    <a:pt x="197" y="170"/>
                  </a:lnTo>
                  <a:lnTo>
                    <a:pt x="194" y="170"/>
                  </a:lnTo>
                  <a:lnTo>
                    <a:pt x="194" y="170"/>
                  </a:lnTo>
                  <a:lnTo>
                    <a:pt x="194" y="170"/>
                  </a:lnTo>
                  <a:lnTo>
                    <a:pt x="194" y="173"/>
                  </a:lnTo>
                  <a:lnTo>
                    <a:pt x="194" y="173"/>
                  </a:lnTo>
                  <a:lnTo>
                    <a:pt x="194" y="173"/>
                  </a:lnTo>
                  <a:lnTo>
                    <a:pt x="192" y="173"/>
                  </a:lnTo>
                  <a:lnTo>
                    <a:pt x="192" y="175"/>
                  </a:lnTo>
                  <a:lnTo>
                    <a:pt x="192" y="175"/>
                  </a:lnTo>
                  <a:lnTo>
                    <a:pt x="192" y="175"/>
                  </a:lnTo>
                  <a:lnTo>
                    <a:pt x="192" y="177"/>
                  </a:lnTo>
                  <a:lnTo>
                    <a:pt x="192" y="177"/>
                  </a:lnTo>
                  <a:lnTo>
                    <a:pt x="192" y="177"/>
                  </a:lnTo>
                  <a:lnTo>
                    <a:pt x="190" y="177"/>
                  </a:lnTo>
                  <a:lnTo>
                    <a:pt x="190" y="177"/>
                  </a:lnTo>
                  <a:lnTo>
                    <a:pt x="190" y="177"/>
                  </a:lnTo>
                  <a:lnTo>
                    <a:pt x="187" y="177"/>
                  </a:lnTo>
                  <a:lnTo>
                    <a:pt x="187" y="177"/>
                  </a:lnTo>
                  <a:lnTo>
                    <a:pt x="187" y="177"/>
                  </a:lnTo>
                  <a:lnTo>
                    <a:pt x="185" y="177"/>
                  </a:lnTo>
                  <a:lnTo>
                    <a:pt x="185" y="177"/>
                  </a:lnTo>
                  <a:lnTo>
                    <a:pt x="185" y="177"/>
                  </a:lnTo>
                  <a:lnTo>
                    <a:pt x="183" y="177"/>
                  </a:lnTo>
                  <a:lnTo>
                    <a:pt x="183" y="177"/>
                  </a:lnTo>
                  <a:lnTo>
                    <a:pt x="180" y="177"/>
                  </a:lnTo>
                  <a:lnTo>
                    <a:pt x="180" y="177"/>
                  </a:lnTo>
                  <a:lnTo>
                    <a:pt x="180" y="177"/>
                  </a:lnTo>
                  <a:lnTo>
                    <a:pt x="180" y="175"/>
                  </a:lnTo>
                  <a:lnTo>
                    <a:pt x="178" y="175"/>
                  </a:lnTo>
                  <a:lnTo>
                    <a:pt x="178" y="175"/>
                  </a:lnTo>
                  <a:lnTo>
                    <a:pt x="178" y="175"/>
                  </a:lnTo>
                  <a:lnTo>
                    <a:pt x="176" y="175"/>
                  </a:lnTo>
                  <a:lnTo>
                    <a:pt x="176" y="175"/>
                  </a:lnTo>
                  <a:lnTo>
                    <a:pt x="176" y="177"/>
                  </a:lnTo>
                  <a:lnTo>
                    <a:pt x="173" y="177"/>
                  </a:lnTo>
                  <a:lnTo>
                    <a:pt x="173" y="177"/>
                  </a:lnTo>
                  <a:lnTo>
                    <a:pt x="173" y="177"/>
                  </a:lnTo>
                  <a:lnTo>
                    <a:pt x="171" y="177"/>
                  </a:lnTo>
                  <a:lnTo>
                    <a:pt x="171" y="177"/>
                  </a:lnTo>
                  <a:lnTo>
                    <a:pt x="171" y="177"/>
                  </a:lnTo>
                  <a:lnTo>
                    <a:pt x="171" y="177"/>
                  </a:lnTo>
                  <a:lnTo>
                    <a:pt x="168" y="177"/>
                  </a:lnTo>
                  <a:lnTo>
                    <a:pt x="168" y="177"/>
                  </a:lnTo>
                  <a:lnTo>
                    <a:pt x="166" y="177"/>
                  </a:lnTo>
                  <a:lnTo>
                    <a:pt x="166" y="180"/>
                  </a:lnTo>
                  <a:lnTo>
                    <a:pt x="166" y="180"/>
                  </a:lnTo>
                  <a:lnTo>
                    <a:pt x="166" y="180"/>
                  </a:lnTo>
                  <a:lnTo>
                    <a:pt x="164" y="180"/>
                  </a:lnTo>
                  <a:lnTo>
                    <a:pt x="164" y="177"/>
                  </a:lnTo>
                  <a:lnTo>
                    <a:pt x="166" y="177"/>
                  </a:lnTo>
                  <a:lnTo>
                    <a:pt x="166" y="177"/>
                  </a:lnTo>
                  <a:lnTo>
                    <a:pt x="166" y="177"/>
                  </a:lnTo>
                  <a:lnTo>
                    <a:pt x="166" y="175"/>
                  </a:lnTo>
                  <a:lnTo>
                    <a:pt x="166" y="175"/>
                  </a:lnTo>
                  <a:lnTo>
                    <a:pt x="164" y="175"/>
                  </a:lnTo>
                  <a:lnTo>
                    <a:pt x="164" y="175"/>
                  </a:lnTo>
                  <a:lnTo>
                    <a:pt x="164" y="175"/>
                  </a:lnTo>
                  <a:lnTo>
                    <a:pt x="164" y="175"/>
                  </a:lnTo>
                  <a:lnTo>
                    <a:pt x="161" y="175"/>
                  </a:lnTo>
                  <a:lnTo>
                    <a:pt x="161" y="173"/>
                  </a:lnTo>
                  <a:lnTo>
                    <a:pt x="161" y="173"/>
                  </a:lnTo>
                  <a:lnTo>
                    <a:pt x="161" y="170"/>
                  </a:lnTo>
                  <a:lnTo>
                    <a:pt x="161" y="170"/>
                  </a:lnTo>
                  <a:lnTo>
                    <a:pt x="161" y="170"/>
                  </a:lnTo>
                  <a:lnTo>
                    <a:pt x="161" y="170"/>
                  </a:lnTo>
                  <a:lnTo>
                    <a:pt x="161" y="168"/>
                  </a:lnTo>
                  <a:lnTo>
                    <a:pt x="161" y="168"/>
                  </a:lnTo>
                  <a:lnTo>
                    <a:pt x="159" y="168"/>
                  </a:lnTo>
                  <a:lnTo>
                    <a:pt x="159" y="168"/>
                  </a:lnTo>
                  <a:lnTo>
                    <a:pt x="159" y="168"/>
                  </a:lnTo>
                  <a:lnTo>
                    <a:pt x="159" y="168"/>
                  </a:lnTo>
                  <a:lnTo>
                    <a:pt x="159" y="170"/>
                  </a:lnTo>
                  <a:lnTo>
                    <a:pt x="159" y="170"/>
                  </a:lnTo>
                  <a:lnTo>
                    <a:pt x="159" y="170"/>
                  </a:lnTo>
                  <a:lnTo>
                    <a:pt x="157" y="170"/>
                  </a:lnTo>
                  <a:lnTo>
                    <a:pt x="157" y="173"/>
                  </a:lnTo>
                  <a:lnTo>
                    <a:pt x="157" y="173"/>
                  </a:lnTo>
                  <a:lnTo>
                    <a:pt x="157" y="173"/>
                  </a:lnTo>
                  <a:lnTo>
                    <a:pt x="157" y="173"/>
                  </a:lnTo>
                  <a:lnTo>
                    <a:pt x="157" y="175"/>
                  </a:lnTo>
                  <a:lnTo>
                    <a:pt x="157" y="175"/>
                  </a:lnTo>
                  <a:lnTo>
                    <a:pt x="157" y="175"/>
                  </a:lnTo>
                  <a:lnTo>
                    <a:pt x="157" y="177"/>
                  </a:lnTo>
                  <a:lnTo>
                    <a:pt x="157" y="177"/>
                  </a:lnTo>
                  <a:lnTo>
                    <a:pt x="159" y="177"/>
                  </a:lnTo>
                  <a:lnTo>
                    <a:pt x="159" y="177"/>
                  </a:lnTo>
                  <a:lnTo>
                    <a:pt x="159" y="177"/>
                  </a:lnTo>
                  <a:lnTo>
                    <a:pt x="159" y="177"/>
                  </a:lnTo>
                  <a:lnTo>
                    <a:pt x="159" y="180"/>
                  </a:lnTo>
                  <a:lnTo>
                    <a:pt x="161" y="180"/>
                  </a:lnTo>
                  <a:lnTo>
                    <a:pt x="161" y="180"/>
                  </a:lnTo>
                  <a:lnTo>
                    <a:pt x="164" y="180"/>
                  </a:lnTo>
                  <a:lnTo>
                    <a:pt x="164" y="177"/>
                  </a:lnTo>
                  <a:lnTo>
                    <a:pt x="164" y="177"/>
                  </a:lnTo>
                  <a:lnTo>
                    <a:pt x="164" y="180"/>
                  </a:lnTo>
                  <a:lnTo>
                    <a:pt x="164" y="180"/>
                  </a:lnTo>
                  <a:lnTo>
                    <a:pt x="164" y="180"/>
                  </a:lnTo>
                  <a:lnTo>
                    <a:pt x="164" y="180"/>
                  </a:lnTo>
                  <a:lnTo>
                    <a:pt x="164" y="182"/>
                  </a:lnTo>
                  <a:lnTo>
                    <a:pt x="164" y="182"/>
                  </a:lnTo>
                  <a:lnTo>
                    <a:pt x="164" y="182"/>
                  </a:lnTo>
                  <a:lnTo>
                    <a:pt x="164" y="184"/>
                  </a:lnTo>
                  <a:lnTo>
                    <a:pt x="164" y="184"/>
                  </a:lnTo>
                  <a:lnTo>
                    <a:pt x="164" y="187"/>
                  </a:lnTo>
                  <a:lnTo>
                    <a:pt x="164" y="187"/>
                  </a:lnTo>
                  <a:lnTo>
                    <a:pt x="164" y="187"/>
                  </a:lnTo>
                  <a:lnTo>
                    <a:pt x="161" y="187"/>
                  </a:lnTo>
                  <a:lnTo>
                    <a:pt x="161" y="187"/>
                  </a:lnTo>
                  <a:lnTo>
                    <a:pt x="161" y="187"/>
                  </a:lnTo>
                  <a:lnTo>
                    <a:pt x="159" y="187"/>
                  </a:lnTo>
                  <a:lnTo>
                    <a:pt x="159" y="184"/>
                  </a:lnTo>
                  <a:lnTo>
                    <a:pt x="159" y="184"/>
                  </a:lnTo>
                  <a:lnTo>
                    <a:pt x="159" y="187"/>
                  </a:lnTo>
                  <a:lnTo>
                    <a:pt x="159" y="187"/>
                  </a:lnTo>
                  <a:lnTo>
                    <a:pt x="157" y="187"/>
                  </a:lnTo>
                  <a:lnTo>
                    <a:pt x="157" y="187"/>
                  </a:lnTo>
                  <a:lnTo>
                    <a:pt x="157" y="187"/>
                  </a:lnTo>
                  <a:lnTo>
                    <a:pt x="157" y="187"/>
                  </a:lnTo>
                  <a:lnTo>
                    <a:pt x="154" y="187"/>
                  </a:lnTo>
                  <a:lnTo>
                    <a:pt x="154" y="187"/>
                  </a:lnTo>
                  <a:lnTo>
                    <a:pt x="152" y="187"/>
                  </a:lnTo>
                  <a:lnTo>
                    <a:pt x="152" y="189"/>
                  </a:lnTo>
                  <a:lnTo>
                    <a:pt x="152" y="189"/>
                  </a:lnTo>
                  <a:lnTo>
                    <a:pt x="152" y="189"/>
                  </a:lnTo>
                  <a:lnTo>
                    <a:pt x="152" y="189"/>
                  </a:lnTo>
                  <a:lnTo>
                    <a:pt x="152" y="189"/>
                  </a:lnTo>
                  <a:lnTo>
                    <a:pt x="149" y="189"/>
                  </a:lnTo>
                  <a:lnTo>
                    <a:pt x="149" y="192"/>
                  </a:lnTo>
                  <a:lnTo>
                    <a:pt x="149" y="192"/>
                  </a:lnTo>
                  <a:lnTo>
                    <a:pt x="149" y="194"/>
                  </a:lnTo>
                  <a:lnTo>
                    <a:pt x="149" y="194"/>
                  </a:lnTo>
                  <a:lnTo>
                    <a:pt x="149" y="194"/>
                  </a:lnTo>
                  <a:lnTo>
                    <a:pt x="147" y="194"/>
                  </a:lnTo>
                  <a:lnTo>
                    <a:pt x="147" y="196"/>
                  </a:lnTo>
                  <a:lnTo>
                    <a:pt x="147" y="196"/>
                  </a:lnTo>
                  <a:lnTo>
                    <a:pt x="147" y="196"/>
                  </a:lnTo>
                  <a:lnTo>
                    <a:pt x="147" y="196"/>
                  </a:lnTo>
                  <a:lnTo>
                    <a:pt x="145" y="196"/>
                  </a:lnTo>
                  <a:lnTo>
                    <a:pt x="145" y="199"/>
                  </a:lnTo>
                  <a:lnTo>
                    <a:pt x="145" y="199"/>
                  </a:lnTo>
                  <a:lnTo>
                    <a:pt x="145" y="199"/>
                  </a:lnTo>
                  <a:lnTo>
                    <a:pt x="145" y="199"/>
                  </a:lnTo>
                  <a:lnTo>
                    <a:pt x="145" y="199"/>
                  </a:lnTo>
                  <a:lnTo>
                    <a:pt x="145" y="201"/>
                  </a:lnTo>
                  <a:lnTo>
                    <a:pt x="145" y="201"/>
                  </a:lnTo>
                  <a:lnTo>
                    <a:pt x="145" y="203"/>
                  </a:lnTo>
                  <a:lnTo>
                    <a:pt x="145" y="203"/>
                  </a:lnTo>
                  <a:lnTo>
                    <a:pt x="142" y="203"/>
                  </a:lnTo>
                  <a:lnTo>
                    <a:pt x="142" y="203"/>
                  </a:lnTo>
                  <a:lnTo>
                    <a:pt x="142" y="206"/>
                  </a:lnTo>
                  <a:lnTo>
                    <a:pt x="140" y="206"/>
                  </a:lnTo>
                  <a:lnTo>
                    <a:pt x="140" y="206"/>
                  </a:lnTo>
                  <a:lnTo>
                    <a:pt x="140" y="208"/>
                  </a:lnTo>
                  <a:lnTo>
                    <a:pt x="140" y="208"/>
                  </a:lnTo>
                  <a:lnTo>
                    <a:pt x="140" y="208"/>
                  </a:lnTo>
                  <a:lnTo>
                    <a:pt x="138" y="208"/>
                  </a:lnTo>
                  <a:lnTo>
                    <a:pt x="138" y="206"/>
                  </a:lnTo>
                  <a:lnTo>
                    <a:pt x="138" y="206"/>
                  </a:lnTo>
                  <a:lnTo>
                    <a:pt x="138" y="206"/>
                  </a:lnTo>
                  <a:lnTo>
                    <a:pt x="135" y="206"/>
                  </a:lnTo>
                  <a:lnTo>
                    <a:pt x="135" y="206"/>
                  </a:lnTo>
                  <a:lnTo>
                    <a:pt x="135" y="206"/>
                  </a:lnTo>
                  <a:lnTo>
                    <a:pt x="133" y="206"/>
                  </a:lnTo>
                  <a:lnTo>
                    <a:pt x="133" y="206"/>
                  </a:lnTo>
                  <a:lnTo>
                    <a:pt x="133" y="206"/>
                  </a:lnTo>
                  <a:lnTo>
                    <a:pt x="133" y="203"/>
                  </a:lnTo>
                  <a:lnTo>
                    <a:pt x="131" y="203"/>
                  </a:lnTo>
                  <a:lnTo>
                    <a:pt x="131" y="203"/>
                  </a:lnTo>
                  <a:lnTo>
                    <a:pt x="131" y="203"/>
                  </a:lnTo>
                  <a:lnTo>
                    <a:pt x="131" y="201"/>
                  </a:lnTo>
                  <a:lnTo>
                    <a:pt x="131" y="201"/>
                  </a:lnTo>
                  <a:lnTo>
                    <a:pt x="128" y="201"/>
                  </a:lnTo>
                  <a:lnTo>
                    <a:pt x="128" y="201"/>
                  </a:lnTo>
                  <a:lnTo>
                    <a:pt x="128" y="199"/>
                  </a:lnTo>
                  <a:lnTo>
                    <a:pt x="128" y="199"/>
                  </a:lnTo>
                  <a:lnTo>
                    <a:pt x="128" y="199"/>
                  </a:lnTo>
                  <a:lnTo>
                    <a:pt x="126" y="199"/>
                  </a:lnTo>
                  <a:lnTo>
                    <a:pt x="126" y="199"/>
                  </a:lnTo>
                  <a:lnTo>
                    <a:pt x="126" y="199"/>
                  </a:lnTo>
                  <a:lnTo>
                    <a:pt x="126" y="196"/>
                  </a:lnTo>
                  <a:lnTo>
                    <a:pt x="126" y="196"/>
                  </a:lnTo>
                  <a:lnTo>
                    <a:pt x="126" y="196"/>
                  </a:lnTo>
                  <a:lnTo>
                    <a:pt x="123" y="196"/>
                  </a:lnTo>
                  <a:lnTo>
                    <a:pt x="123" y="196"/>
                  </a:lnTo>
                  <a:lnTo>
                    <a:pt x="123" y="194"/>
                  </a:lnTo>
                  <a:lnTo>
                    <a:pt x="123" y="194"/>
                  </a:lnTo>
                  <a:lnTo>
                    <a:pt x="123" y="192"/>
                  </a:lnTo>
                  <a:lnTo>
                    <a:pt x="123" y="192"/>
                  </a:lnTo>
                  <a:lnTo>
                    <a:pt x="123" y="192"/>
                  </a:lnTo>
                  <a:lnTo>
                    <a:pt x="123" y="189"/>
                  </a:lnTo>
                  <a:lnTo>
                    <a:pt x="123" y="189"/>
                  </a:lnTo>
                  <a:lnTo>
                    <a:pt x="123" y="189"/>
                  </a:lnTo>
                  <a:lnTo>
                    <a:pt x="123" y="189"/>
                  </a:lnTo>
                  <a:lnTo>
                    <a:pt x="123" y="189"/>
                  </a:lnTo>
                  <a:lnTo>
                    <a:pt x="126" y="189"/>
                  </a:lnTo>
                  <a:lnTo>
                    <a:pt x="126" y="187"/>
                  </a:lnTo>
                  <a:lnTo>
                    <a:pt x="123" y="187"/>
                  </a:lnTo>
                  <a:lnTo>
                    <a:pt x="123" y="187"/>
                  </a:lnTo>
                  <a:lnTo>
                    <a:pt x="123" y="187"/>
                  </a:lnTo>
                  <a:lnTo>
                    <a:pt x="123" y="187"/>
                  </a:lnTo>
                  <a:lnTo>
                    <a:pt x="121" y="187"/>
                  </a:lnTo>
                  <a:lnTo>
                    <a:pt x="121" y="187"/>
                  </a:lnTo>
                  <a:lnTo>
                    <a:pt x="121" y="187"/>
                  </a:lnTo>
                  <a:lnTo>
                    <a:pt x="119" y="187"/>
                  </a:lnTo>
                  <a:lnTo>
                    <a:pt x="119" y="187"/>
                  </a:lnTo>
                  <a:lnTo>
                    <a:pt x="119" y="189"/>
                  </a:lnTo>
                  <a:lnTo>
                    <a:pt x="119" y="189"/>
                  </a:lnTo>
                  <a:lnTo>
                    <a:pt x="119" y="189"/>
                  </a:lnTo>
                  <a:lnTo>
                    <a:pt x="119" y="189"/>
                  </a:lnTo>
                  <a:lnTo>
                    <a:pt x="116" y="189"/>
                  </a:lnTo>
                  <a:lnTo>
                    <a:pt x="116" y="189"/>
                  </a:lnTo>
                  <a:lnTo>
                    <a:pt x="116" y="187"/>
                  </a:lnTo>
                  <a:lnTo>
                    <a:pt x="114" y="187"/>
                  </a:lnTo>
                  <a:lnTo>
                    <a:pt x="114" y="189"/>
                  </a:lnTo>
                  <a:lnTo>
                    <a:pt x="114" y="189"/>
                  </a:lnTo>
                  <a:lnTo>
                    <a:pt x="114" y="189"/>
                  </a:lnTo>
                  <a:lnTo>
                    <a:pt x="114" y="189"/>
                  </a:lnTo>
                  <a:lnTo>
                    <a:pt x="114" y="192"/>
                  </a:lnTo>
                  <a:lnTo>
                    <a:pt x="114" y="192"/>
                  </a:lnTo>
                  <a:lnTo>
                    <a:pt x="114" y="192"/>
                  </a:lnTo>
                  <a:lnTo>
                    <a:pt x="116" y="192"/>
                  </a:lnTo>
                  <a:lnTo>
                    <a:pt x="116" y="194"/>
                  </a:lnTo>
                  <a:lnTo>
                    <a:pt x="116" y="194"/>
                  </a:lnTo>
                  <a:lnTo>
                    <a:pt x="116" y="196"/>
                  </a:lnTo>
                  <a:lnTo>
                    <a:pt x="116" y="196"/>
                  </a:lnTo>
                  <a:lnTo>
                    <a:pt x="119" y="196"/>
                  </a:lnTo>
                  <a:lnTo>
                    <a:pt x="119" y="196"/>
                  </a:lnTo>
                  <a:lnTo>
                    <a:pt x="119" y="196"/>
                  </a:lnTo>
                  <a:lnTo>
                    <a:pt x="119" y="196"/>
                  </a:lnTo>
                  <a:lnTo>
                    <a:pt x="116" y="196"/>
                  </a:lnTo>
                  <a:lnTo>
                    <a:pt x="116" y="199"/>
                  </a:lnTo>
                  <a:lnTo>
                    <a:pt x="116" y="199"/>
                  </a:lnTo>
                  <a:lnTo>
                    <a:pt x="114" y="199"/>
                  </a:lnTo>
                  <a:lnTo>
                    <a:pt x="114" y="199"/>
                  </a:lnTo>
                  <a:lnTo>
                    <a:pt x="114" y="199"/>
                  </a:lnTo>
                  <a:lnTo>
                    <a:pt x="114" y="199"/>
                  </a:lnTo>
                  <a:lnTo>
                    <a:pt x="114" y="199"/>
                  </a:lnTo>
                  <a:lnTo>
                    <a:pt x="112" y="199"/>
                  </a:lnTo>
                  <a:lnTo>
                    <a:pt x="112" y="201"/>
                  </a:lnTo>
                  <a:lnTo>
                    <a:pt x="112" y="201"/>
                  </a:lnTo>
                  <a:lnTo>
                    <a:pt x="112" y="201"/>
                  </a:lnTo>
                  <a:lnTo>
                    <a:pt x="112" y="201"/>
                  </a:lnTo>
                  <a:lnTo>
                    <a:pt x="109" y="201"/>
                  </a:lnTo>
                  <a:lnTo>
                    <a:pt x="109" y="203"/>
                  </a:lnTo>
                  <a:lnTo>
                    <a:pt x="109" y="203"/>
                  </a:lnTo>
                  <a:lnTo>
                    <a:pt x="109" y="203"/>
                  </a:lnTo>
                  <a:lnTo>
                    <a:pt x="107" y="203"/>
                  </a:lnTo>
                  <a:lnTo>
                    <a:pt x="107" y="206"/>
                  </a:lnTo>
                  <a:lnTo>
                    <a:pt x="107" y="206"/>
                  </a:lnTo>
                  <a:lnTo>
                    <a:pt x="107" y="206"/>
                  </a:lnTo>
                  <a:lnTo>
                    <a:pt x="107" y="206"/>
                  </a:lnTo>
                  <a:lnTo>
                    <a:pt x="107" y="208"/>
                  </a:lnTo>
                  <a:lnTo>
                    <a:pt x="107" y="208"/>
                  </a:lnTo>
                  <a:lnTo>
                    <a:pt x="107" y="210"/>
                  </a:lnTo>
                  <a:lnTo>
                    <a:pt x="105" y="210"/>
                  </a:lnTo>
                  <a:lnTo>
                    <a:pt x="105" y="210"/>
                  </a:lnTo>
                  <a:lnTo>
                    <a:pt x="105" y="210"/>
                  </a:lnTo>
                  <a:lnTo>
                    <a:pt x="105" y="213"/>
                  </a:lnTo>
                  <a:lnTo>
                    <a:pt x="105" y="213"/>
                  </a:lnTo>
                  <a:lnTo>
                    <a:pt x="105" y="210"/>
                  </a:lnTo>
                  <a:lnTo>
                    <a:pt x="105" y="210"/>
                  </a:lnTo>
                  <a:lnTo>
                    <a:pt x="105" y="210"/>
                  </a:lnTo>
                  <a:lnTo>
                    <a:pt x="102" y="210"/>
                  </a:lnTo>
                  <a:lnTo>
                    <a:pt x="102" y="210"/>
                  </a:lnTo>
                  <a:lnTo>
                    <a:pt x="102" y="210"/>
                  </a:lnTo>
                  <a:lnTo>
                    <a:pt x="100" y="210"/>
                  </a:lnTo>
                  <a:lnTo>
                    <a:pt x="100" y="208"/>
                  </a:lnTo>
                  <a:lnTo>
                    <a:pt x="100" y="208"/>
                  </a:lnTo>
                  <a:lnTo>
                    <a:pt x="100" y="208"/>
                  </a:lnTo>
                  <a:lnTo>
                    <a:pt x="100" y="208"/>
                  </a:lnTo>
                  <a:lnTo>
                    <a:pt x="100" y="206"/>
                  </a:lnTo>
                  <a:lnTo>
                    <a:pt x="97" y="206"/>
                  </a:lnTo>
                  <a:lnTo>
                    <a:pt x="97" y="206"/>
                  </a:lnTo>
                  <a:lnTo>
                    <a:pt x="97" y="206"/>
                  </a:lnTo>
                  <a:lnTo>
                    <a:pt x="97" y="206"/>
                  </a:lnTo>
                  <a:lnTo>
                    <a:pt x="95" y="206"/>
                  </a:lnTo>
                  <a:lnTo>
                    <a:pt x="95" y="206"/>
                  </a:lnTo>
                  <a:lnTo>
                    <a:pt x="93" y="206"/>
                  </a:lnTo>
                  <a:lnTo>
                    <a:pt x="93" y="206"/>
                  </a:lnTo>
                  <a:lnTo>
                    <a:pt x="93" y="206"/>
                  </a:lnTo>
                  <a:lnTo>
                    <a:pt x="93" y="206"/>
                  </a:lnTo>
                  <a:lnTo>
                    <a:pt x="90" y="206"/>
                  </a:lnTo>
                  <a:lnTo>
                    <a:pt x="90" y="206"/>
                  </a:lnTo>
                  <a:lnTo>
                    <a:pt x="90" y="208"/>
                  </a:lnTo>
                  <a:lnTo>
                    <a:pt x="90" y="208"/>
                  </a:lnTo>
                  <a:lnTo>
                    <a:pt x="90" y="208"/>
                  </a:lnTo>
                  <a:lnTo>
                    <a:pt x="88" y="208"/>
                  </a:lnTo>
                  <a:lnTo>
                    <a:pt x="88" y="208"/>
                  </a:lnTo>
                  <a:lnTo>
                    <a:pt x="86" y="208"/>
                  </a:lnTo>
                  <a:lnTo>
                    <a:pt x="86" y="210"/>
                  </a:lnTo>
                  <a:lnTo>
                    <a:pt x="86" y="210"/>
                  </a:lnTo>
                  <a:lnTo>
                    <a:pt x="86" y="210"/>
                  </a:lnTo>
                  <a:lnTo>
                    <a:pt x="86" y="210"/>
                  </a:lnTo>
                  <a:lnTo>
                    <a:pt x="86" y="213"/>
                  </a:lnTo>
                  <a:lnTo>
                    <a:pt x="86" y="213"/>
                  </a:lnTo>
                  <a:lnTo>
                    <a:pt x="86" y="213"/>
                  </a:lnTo>
                  <a:lnTo>
                    <a:pt x="86" y="215"/>
                  </a:lnTo>
                  <a:lnTo>
                    <a:pt x="83" y="215"/>
                  </a:lnTo>
                  <a:lnTo>
                    <a:pt x="83" y="215"/>
                  </a:lnTo>
                  <a:lnTo>
                    <a:pt x="83" y="215"/>
                  </a:lnTo>
                  <a:lnTo>
                    <a:pt x="83" y="215"/>
                  </a:lnTo>
                  <a:lnTo>
                    <a:pt x="83" y="218"/>
                  </a:lnTo>
                  <a:lnTo>
                    <a:pt x="83" y="218"/>
                  </a:lnTo>
                  <a:lnTo>
                    <a:pt x="81" y="218"/>
                  </a:lnTo>
                  <a:lnTo>
                    <a:pt x="81" y="218"/>
                  </a:lnTo>
                  <a:lnTo>
                    <a:pt x="81" y="220"/>
                  </a:lnTo>
                  <a:lnTo>
                    <a:pt x="81" y="220"/>
                  </a:lnTo>
                  <a:lnTo>
                    <a:pt x="81" y="220"/>
                  </a:lnTo>
                  <a:lnTo>
                    <a:pt x="78" y="220"/>
                  </a:lnTo>
                  <a:lnTo>
                    <a:pt x="78" y="222"/>
                  </a:lnTo>
                  <a:lnTo>
                    <a:pt x="78" y="222"/>
                  </a:lnTo>
                  <a:lnTo>
                    <a:pt x="81" y="222"/>
                  </a:lnTo>
                  <a:lnTo>
                    <a:pt x="81" y="225"/>
                  </a:lnTo>
                  <a:lnTo>
                    <a:pt x="81" y="225"/>
                  </a:lnTo>
                  <a:lnTo>
                    <a:pt x="78" y="225"/>
                  </a:lnTo>
                  <a:lnTo>
                    <a:pt x="78" y="225"/>
                  </a:lnTo>
                  <a:lnTo>
                    <a:pt x="78" y="225"/>
                  </a:lnTo>
                  <a:lnTo>
                    <a:pt x="78" y="225"/>
                  </a:lnTo>
                  <a:lnTo>
                    <a:pt x="76" y="225"/>
                  </a:lnTo>
                  <a:lnTo>
                    <a:pt x="76" y="225"/>
                  </a:lnTo>
                  <a:lnTo>
                    <a:pt x="76" y="225"/>
                  </a:lnTo>
                  <a:lnTo>
                    <a:pt x="74" y="225"/>
                  </a:lnTo>
                  <a:lnTo>
                    <a:pt x="74" y="225"/>
                  </a:lnTo>
                  <a:lnTo>
                    <a:pt x="74" y="225"/>
                  </a:lnTo>
                  <a:lnTo>
                    <a:pt x="74" y="225"/>
                  </a:lnTo>
                  <a:lnTo>
                    <a:pt x="71" y="225"/>
                  </a:lnTo>
                  <a:lnTo>
                    <a:pt x="71" y="225"/>
                  </a:lnTo>
                  <a:lnTo>
                    <a:pt x="71" y="225"/>
                  </a:lnTo>
                  <a:lnTo>
                    <a:pt x="71" y="225"/>
                  </a:lnTo>
                  <a:lnTo>
                    <a:pt x="71" y="227"/>
                  </a:lnTo>
                  <a:lnTo>
                    <a:pt x="69" y="227"/>
                  </a:lnTo>
                  <a:lnTo>
                    <a:pt x="69" y="227"/>
                  </a:lnTo>
                  <a:lnTo>
                    <a:pt x="69" y="225"/>
                  </a:lnTo>
                  <a:lnTo>
                    <a:pt x="67" y="225"/>
                  </a:lnTo>
                  <a:lnTo>
                    <a:pt x="67" y="225"/>
                  </a:lnTo>
                  <a:lnTo>
                    <a:pt x="69" y="225"/>
                  </a:lnTo>
                  <a:lnTo>
                    <a:pt x="69" y="225"/>
                  </a:lnTo>
                  <a:lnTo>
                    <a:pt x="69" y="222"/>
                  </a:lnTo>
                  <a:lnTo>
                    <a:pt x="71" y="222"/>
                  </a:lnTo>
                  <a:lnTo>
                    <a:pt x="71" y="222"/>
                  </a:lnTo>
                  <a:lnTo>
                    <a:pt x="71" y="222"/>
                  </a:lnTo>
                  <a:lnTo>
                    <a:pt x="71" y="220"/>
                  </a:lnTo>
                  <a:lnTo>
                    <a:pt x="71" y="220"/>
                  </a:lnTo>
                  <a:lnTo>
                    <a:pt x="71" y="220"/>
                  </a:lnTo>
                  <a:lnTo>
                    <a:pt x="69" y="220"/>
                  </a:lnTo>
                  <a:lnTo>
                    <a:pt x="69" y="220"/>
                  </a:lnTo>
                  <a:lnTo>
                    <a:pt x="69" y="220"/>
                  </a:lnTo>
                  <a:lnTo>
                    <a:pt x="67" y="220"/>
                  </a:lnTo>
                  <a:lnTo>
                    <a:pt x="67" y="220"/>
                  </a:lnTo>
                  <a:lnTo>
                    <a:pt x="67" y="220"/>
                  </a:lnTo>
                  <a:lnTo>
                    <a:pt x="67" y="220"/>
                  </a:lnTo>
                  <a:lnTo>
                    <a:pt x="67" y="220"/>
                  </a:lnTo>
                  <a:lnTo>
                    <a:pt x="67" y="220"/>
                  </a:lnTo>
                  <a:lnTo>
                    <a:pt x="67" y="220"/>
                  </a:lnTo>
                  <a:lnTo>
                    <a:pt x="67" y="218"/>
                  </a:lnTo>
                  <a:lnTo>
                    <a:pt x="67" y="218"/>
                  </a:lnTo>
                  <a:lnTo>
                    <a:pt x="67" y="218"/>
                  </a:lnTo>
                  <a:lnTo>
                    <a:pt x="67" y="218"/>
                  </a:lnTo>
                  <a:lnTo>
                    <a:pt x="67" y="215"/>
                  </a:lnTo>
                  <a:lnTo>
                    <a:pt x="64" y="215"/>
                  </a:lnTo>
                  <a:lnTo>
                    <a:pt x="64" y="215"/>
                  </a:lnTo>
                  <a:lnTo>
                    <a:pt x="64" y="215"/>
                  </a:lnTo>
                  <a:lnTo>
                    <a:pt x="64" y="215"/>
                  </a:lnTo>
                  <a:lnTo>
                    <a:pt x="64" y="213"/>
                  </a:lnTo>
                  <a:lnTo>
                    <a:pt x="64" y="213"/>
                  </a:lnTo>
                  <a:lnTo>
                    <a:pt x="64" y="213"/>
                  </a:lnTo>
                  <a:lnTo>
                    <a:pt x="64" y="213"/>
                  </a:lnTo>
                  <a:lnTo>
                    <a:pt x="64" y="210"/>
                  </a:lnTo>
                  <a:lnTo>
                    <a:pt x="67" y="210"/>
                  </a:lnTo>
                  <a:lnTo>
                    <a:pt x="67" y="210"/>
                  </a:lnTo>
                  <a:lnTo>
                    <a:pt x="67" y="210"/>
                  </a:lnTo>
                  <a:lnTo>
                    <a:pt x="67" y="210"/>
                  </a:lnTo>
                  <a:lnTo>
                    <a:pt x="67" y="210"/>
                  </a:lnTo>
                  <a:lnTo>
                    <a:pt x="67" y="210"/>
                  </a:lnTo>
                  <a:lnTo>
                    <a:pt x="64" y="210"/>
                  </a:lnTo>
                  <a:lnTo>
                    <a:pt x="64" y="210"/>
                  </a:lnTo>
                  <a:lnTo>
                    <a:pt x="64" y="208"/>
                  </a:lnTo>
                  <a:lnTo>
                    <a:pt x="64" y="208"/>
                  </a:lnTo>
                  <a:lnTo>
                    <a:pt x="64" y="208"/>
                  </a:lnTo>
                  <a:lnTo>
                    <a:pt x="64" y="208"/>
                  </a:lnTo>
                  <a:lnTo>
                    <a:pt x="62" y="208"/>
                  </a:lnTo>
                  <a:lnTo>
                    <a:pt x="62" y="208"/>
                  </a:lnTo>
                  <a:lnTo>
                    <a:pt x="62" y="208"/>
                  </a:lnTo>
                  <a:lnTo>
                    <a:pt x="62" y="210"/>
                  </a:lnTo>
                  <a:lnTo>
                    <a:pt x="60" y="210"/>
                  </a:lnTo>
                  <a:lnTo>
                    <a:pt x="60" y="210"/>
                  </a:lnTo>
                  <a:lnTo>
                    <a:pt x="60" y="210"/>
                  </a:lnTo>
                  <a:lnTo>
                    <a:pt x="57" y="210"/>
                  </a:lnTo>
                  <a:lnTo>
                    <a:pt x="57" y="208"/>
                  </a:lnTo>
                  <a:lnTo>
                    <a:pt x="60" y="208"/>
                  </a:lnTo>
                  <a:lnTo>
                    <a:pt x="60" y="208"/>
                  </a:lnTo>
                  <a:lnTo>
                    <a:pt x="60" y="208"/>
                  </a:lnTo>
                  <a:lnTo>
                    <a:pt x="60" y="206"/>
                  </a:lnTo>
                  <a:lnTo>
                    <a:pt x="60" y="206"/>
                  </a:lnTo>
                  <a:lnTo>
                    <a:pt x="62" y="206"/>
                  </a:lnTo>
                  <a:lnTo>
                    <a:pt x="62" y="206"/>
                  </a:lnTo>
                  <a:lnTo>
                    <a:pt x="62" y="206"/>
                  </a:lnTo>
                  <a:lnTo>
                    <a:pt x="64" y="206"/>
                  </a:lnTo>
                  <a:lnTo>
                    <a:pt x="64" y="206"/>
                  </a:lnTo>
                  <a:lnTo>
                    <a:pt x="64" y="203"/>
                  </a:lnTo>
                  <a:lnTo>
                    <a:pt x="64" y="203"/>
                  </a:lnTo>
                  <a:lnTo>
                    <a:pt x="67" y="203"/>
                  </a:lnTo>
                  <a:lnTo>
                    <a:pt x="67" y="203"/>
                  </a:lnTo>
                  <a:lnTo>
                    <a:pt x="67" y="203"/>
                  </a:lnTo>
                  <a:lnTo>
                    <a:pt x="67" y="201"/>
                  </a:lnTo>
                  <a:lnTo>
                    <a:pt x="67" y="201"/>
                  </a:lnTo>
                  <a:lnTo>
                    <a:pt x="69" y="201"/>
                  </a:lnTo>
                  <a:lnTo>
                    <a:pt x="69" y="201"/>
                  </a:lnTo>
                  <a:lnTo>
                    <a:pt x="69" y="201"/>
                  </a:lnTo>
                  <a:lnTo>
                    <a:pt x="71" y="201"/>
                  </a:lnTo>
                  <a:lnTo>
                    <a:pt x="71" y="199"/>
                  </a:lnTo>
                  <a:lnTo>
                    <a:pt x="71" y="199"/>
                  </a:lnTo>
                  <a:lnTo>
                    <a:pt x="71" y="199"/>
                  </a:lnTo>
                  <a:lnTo>
                    <a:pt x="71" y="199"/>
                  </a:lnTo>
                  <a:lnTo>
                    <a:pt x="71" y="199"/>
                  </a:lnTo>
                  <a:lnTo>
                    <a:pt x="71" y="196"/>
                  </a:lnTo>
                  <a:lnTo>
                    <a:pt x="71" y="196"/>
                  </a:lnTo>
                  <a:lnTo>
                    <a:pt x="71" y="196"/>
                  </a:lnTo>
                  <a:lnTo>
                    <a:pt x="71" y="194"/>
                  </a:lnTo>
                  <a:lnTo>
                    <a:pt x="71" y="194"/>
                  </a:lnTo>
                  <a:lnTo>
                    <a:pt x="69" y="194"/>
                  </a:lnTo>
                  <a:lnTo>
                    <a:pt x="69" y="194"/>
                  </a:lnTo>
                  <a:lnTo>
                    <a:pt x="69" y="196"/>
                  </a:lnTo>
                  <a:lnTo>
                    <a:pt x="67" y="196"/>
                  </a:lnTo>
                  <a:lnTo>
                    <a:pt x="67" y="194"/>
                  </a:lnTo>
                  <a:lnTo>
                    <a:pt x="67" y="194"/>
                  </a:lnTo>
                  <a:lnTo>
                    <a:pt x="67" y="196"/>
                  </a:lnTo>
                  <a:lnTo>
                    <a:pt x="67" y="196"/>
                  </a:lnTo>
                  <a:lnTo>
                    <a:pt x="67" y="196"/>
                  </a:lnTo>
                  <a:lnTo>
                    <a:pt x="64" y="196"/>
                  </a:lnTo>
                  <a:lnTo>
                    <a:pt x="64" y="196"/>
                  </a:lnTo>
                  <a:lnTo>
                    <a:pt x="64" y="199"/>
                  </a:lnTo>
                  <a:lnTo>
                    <a:pt x="64" y="199"/>
                  </a:lnTo>
                  <a:lnTo>
                    <a:pt x="64" y="199"/>
                  </a:lnTo>
                  <a:lnTo>
                    <a:pt x="62" y="199"/>
                  </a:lnTo>
                  <a:lnTo>
                    <a:pt x="62" y="199"/>
                  </a:lnTo>
                  <a:lnTo>
                    <a:pt x="62" y="199"/>
                  </a:lnTo>
                  <a:lnTo>
                    <a:pt x="60" y="199"/>
                  </a:lnTo>
                  <a:lnTo>
                    <a:pt x="60" y="199"/>
                  </a:lnTo>
                  <a:lnTo>
                    <a:pt x="60" y="199"/>
                  </a:lnTo>
                  <a:lnTo>
                    <a:pt x="60" y="199"/>
                  </a:lnTo>
                  <a:lnTo>
                    <a:pt x="60" y="199"/>
                  </a:lnTo>
                  <a:lnTo>
                    <a:pt x="60" y="199"/>
                  </a:lnTo>
                  <a:lnTo>
                    <a:pt x="60" y="199"/>
                  </a:lnTo>
                  <a:lnTo>
                    <a:pt x="57" y="199"/>
                  </a:lnTo>
                  <a:lnTo>
                    <a:pt x="57" y="199"/>
                  </a:lnTo>
                  <a:lnTo>
                    <a:pt x="57" y="199"/>
                  </a:lnTo>
                  <a:lnTo>
                    <a:pt x="57" y="199"/>
                  </a:lnTo>
                  <a:lnTo>
                    <a:pt x="57" y="199"/>
                  </a:lnTo>
                  <a:lnTo>
                    <a:pt x="57" y="196"/>
                  </a:lnTo>
                  <a:lnTo>
                    <a:pt x="57" y="196"/>
                  </a:lnTo>
                  <a:lnTo>
                    <a:pt x="57" y="196"/>
                  </a:lnTo>
                  <a:lnTo>
                    <a:pt x="57" y="194"/>
                  </a:lnTo>
                  <a:lnTo>
                    <a:pt x="57" y="194"/>
                  </a:lnTo>
                  <a:lnTo>
                    <a:pt x="57" y="194"/>
                  </a:lnTo>
                  <a:lnTo>
                    <a:pt x="55" y="194"/>
                  </a:lnTo>
                  <a:lnTo>
                    <a:pt x="55" y="194"/>
                  </a:lnTo>
                  <a:lnTo>
                    <a:pt x="55" y="194"/>
                  </a:lnTo>
                  <a:lnTo>
                    <a:pt x="52" y="194"/>
                  </a:lnTo>
                  <a:lnTo>
                    <a:pt x="52" y="194"/>
                  </a:lnTo>
                  <a:lnTo>
                    <a:pt x="52" y="194"/>
                  </a:lnTo>
                  <a:lnTo>
                    <a:pt x="52" y="194"/>
                  </a:lnTo>
                  <a:lnTo>
                    <a:pt x="52" y="194"/>
                  </a:lnTo>
                  <a:lnTo>
                    <a:pt x="50" y="194"/>
                  </a:lnTo>
                  <a:lnTo>
                    <a:pt x="50" y="194"/>
                  </a:lnTo>
                  <a:lnTo>
                    <a:pt x="50" y="192"/>
                  </a:lnTo>
                  <a:lnTo>
                    <a:pt x="50" y="192"/>
                  </a:lnTo>
                  <a:lnTo>
                    <a:pt x="50" y="194"/>
                  </a:lnTo>
                  <a:lnTo>
                    <a:pt x="50" y="194"/>
                  </a:lnTo>
                  <a:lnTo>
                    <a:pt x="48" y="194"/>
                  </a:lnTo>
                  <a:lnTo>
                    <a:pt x="48" y="194"/>
                  </a:lnTo>
                  <a:lnTo>
                    <a:pt x="45" y="194"/>
                  </a:lnTo>
                  <a:lnTo>
                    <a:pt x="45" y="194"/>
                  </a:lnTo>
                  <a:lnTo>
                    <a:pt x="45" y="194"/>
                  </a:lnTo>
                  <a:lnTo>
                    <a:pt x="45" y="194"/>
                  </a:lnTo>
                  <a:lnTo>
                    <a:pt x="43" y="194"/>
                  </a:lnTo>
                  <a:lnTo>
                    <a:pt x="43" y="194"/>
                  </a:lnTo>
                  <a:lnTo>
                    <a:pt x="41" y="194"/>
                  </a:lnTo>
                  <a:lnTo>
                    <a:pt x="41" y="194"/>
                  </a:lnTo>
                  <a:lnTo>
                    <a:pt x="41" y="194"/>
                  </a:lnTo>
                  <a:lnTo>
                    <a:pt x="38" y="194"/>
                  </a:lnTo>
                  <a:lnTo>
                    <a:pt x="38" y="194"/>
                  </a:lnTo>
                  <a:lnTo>
                    <a:pt x="38" y="192"/>
                  </a:lnTo>
                  <a:lnTo>
                    <a:pt x="38" y="192"/>
                  </a:lnTo>
                  <a:lnTo>
                    <a:pt x="38" y="192"/>
                  </a:lnTo>
                  <a:lnTo>
                    <a:pt x="38" y="194"/>
                  </a:lnTo>
                  <a:lnTo>
                    <a:pt x="38" y="194"/>
                  </a:lnTo>
                  <a:lnTo>
                    <a:pt x="38" y="196"/>
                  </a:lnTo>
                  <a:lnTo>
                    <a:pt x="36" y="196"/>
                  </a:lnTo>
                  <a:lnTo>
                    <a:pt x="36" y="196"/>
                  </a:lnTo>
                  <a:lnTo>
                    <a:pt x="38" y="196"/>
                  </a:lnTo>
                  <a:lnTo>
                    <a:pt x="38" y="199"/>
                  </a:lnTo>
                  <a:lnTo>
                    <a:pt x="38" y="199"/>
                  </a:lnTo>
                  <a:lnTo>
                    <a:pt x="38" y="199"/>
                  </a:lnTo>
                  <a:lnTo>
                    <a:pt x="38" y="199"/>
                  </a:lnTo>
                  <a:lnTo>
                    <a:pt x="38" y="201"/>
                  </a:lnTo>
                  <a:lnTo>
                    <a:pt x="38" y="201"/>
                  </a:lnTo>
                  <a:lnTo>
                    <a:pt x="41" y="201"/>
                  </a:lnTo>
                  <a:lnTo>
                    <a:pt x="41" y="201"/>
                  </a:lnTo>
                  <a:lnTo>
                    <a:pt x="41" y="201"/>
                  </a:lnTo>
                  <a:lnTo>
                    <a:pt x="41" y="201"/>
                  </a:lnTo>
                  <a:lnTo>
                    <a:pt x="43" y="201"/>
                  </a:lnTo>
                  <a:lnTo>
                    <a:pt x="43" y="203"/>
                  </a:lnTo>
                  <a:lnTo>
                    <a:pt x="43" y="203"/>
                  </a:lnTo>
                  <a:lnTo>
                    <a:pt x="45" y="203"/>
                  </a:lnTo>
                  <a:lnTo>
                    <a:pt x="45" y="203"/>
                  </a:lnTo>
                  <a:lnTo>
                    <a:pt x="45" y="201"/>
                  </a:lnTo>
                  <a:lnTo>
                    <a:pt x="45" y="201"/>
                  </a:lnTo>
                  <a:lnTo>
                    <a:pt x="45" y="201"/>
                  </a:lnTo>
                  <a:lnTo>
                    <a:pt x="45" y="199"/>
                  </a:lnTo>
                  <a:lnTo>
                    <a:pt x="48" y="199"/>
                  </a:lnTo>
                  <a:lnTo>
                    <a:pt x="48" y="199"/>
                  </a:lnTo>
                  <a:lnTo>
                    <a:pt x="50" y="199"/>
                  </a:lnTo>
                  <a:lnTo>
                    <a:pt x="50" y="199"/>
                  </a:lnTo>
                  <a:lnTo>
                    <a:pt x="50" y="199"/>
                  </a:lnTo>
                  <a:lnTo>
                    <a:pt x="50" y="199"/>
                  </a:lnTo>
                  <a:lnTo>
                    <a:pt x="52" y="199"/>
                  </a:lnTo>
                  <a:lnTo>
                    <a:pt x="52" y="199"/>
                  </a:lnTo>
                  <a:lnTo>
                    <a:pt x="50" y="199"/>
                  </a:lnTo>
                  <a:lnTo>
                    <a:pt x="50" y="201"/>
                  </a:lnTo>
                  <a:lnTo>
                    <a:pt x="52" y="201"/>
                  </a:lnTo>
                  <a:lnTo>
                    <a:pt x="52" y="201"/>
                  </a:lnTo>
                  <a:lnTo>
                    <a:pt x="52" y="201"/>
                  </a:lnTo>
                  <a:lnTo>
                    <a:pt x="52" y="203"/>
                  </a:lnTo>
                  <a:lnTo>
                    <a:pt x="52" y="203"/>
                  </a:lnTo>
                  <a:lnTo>
                    <a:pt x="52" y="206"/>
                  </a:lnTo>
                  <a:lnTo>
                    <a:pt x="52" y="206"/>
                  </a:lnTo>
                  <a:lnTo>
                    <a:pt x="52" y="208"/>
                  </a:lnTo>
                  <a:lnTo>
                    <a:pt x="52" y="208"/>
                  </a:lnTo>
                  <a:lnTo>
                    <a:pt x="52" y="208"/>
                  </a:lnTo>
                  <a:lnTo>
                    <a:pt x="50" y="208"/>
                  </a:lnTo>
                  <a:lnTo>
                    <a:pt x="50" y="210"/>
                  </a:lnTo>
                  <a:lnTo>
                    <a:pt x="50" y="210"/>
                  </a:lnTo>
                  <a:lnTo>
                    <a:pt x="50" y="210"/>
                  </a:lnTo>
                  <a:lnTo>
                    <a:pt x="48" y="210"/>
                  </a:lnTo>
                  <a:lnTo>
                    <a:pt x="48" y="210"/>
                  </a:lnTo>
                  <a:lnTo>
                    <a:pt x="50" y="210"/>
                  </a:lnTo>
                  <a:lnTo>
                    <a:pt x="50" y="210"/>
                  </a:lnTo>
                  <a:lnTo>
                    <a:pt x="50" y="210"/>
                  </a:lnTo>
                  <a:lnTo>
                    <a:pt x="52" y="210"/>
                  </a:lnTo>
                  <a:lnTo>
                    <a:pt x="52" y="210"/>
                  </a:lnTo>
                  <a:lnTo>
                    <a:pt x="52" y="210"/>
                  </a:lnTo>
                  <a:lnTo>
                    <a:pt x="52" y="210"/>
                  </a:lnTo>
                  <a:lnTo>
                    <a:pt x="55" y="210"/>
                  </a:lnTo>
                  <a:lnTo>
                    <a:pt x="55" y="210"/>
                  </a:lnTo>
                  <a:lnTo>
                    <a:pt x="55" y="210"/>
                  </a:lnTo>
                  <a:lnTo>
                    <a:pt x="57" y="210"/>
                  </a:lnTo>
                  <a:lnTo>
                    <a:pt x="57" y="210"/>
                  </a:lnTo>
                  <a:lnTo>
                    <a:pt x="57" y="210"/>
                  </a:lnTo>
                  <a:lnTo>
                    <a:pt x="57" y="210"/>
                  </a:lnTo>
                  <a:lnTo>
                    <a:pt x="57" y="213"/>
                  </a:lnTo>
                  <a:lnTo>
                    <a:pt x="55" y="213"/>
                  </a:lnTo>
                  <a:lnTo>
                    <a:pt x="55" y="213"/>
                  </a:lnTo>
                  <a:lnTo>
                    <a:pt x="57" y="213"/>
                  </a:lnTo>
                  <a:lnTo>
                    <a:pt x="57" y="215"/>
                  </a:lnTo>
                  <a:lnTo>
                    <a:pt x="57" y="215"/>
                  </a:lnTo>
                  <a:lnTo>
                    <a:pt x="57" y="213"/>
                  </a:lnTo>
                  <a:lnTo>
                    <a:pt x="57" y="213"/>
                  </a:lnTo>
                  <a:lnTo>
                    <a:pt x="57" y="213"/>
                  </a:lnTo>
                  <a:lnTo>
                    <a:pt x="57" y="213"/>
                  </a:lnTo>
                  <a:lnTo>
                    <a:pt x="57" y="215"/>
                  </a:lnTo>
                  <a:lnTo>
                    <a:pt x="60" y="215"/>
                  </a:lnTo>
                  <a:lnTo>
                    <a:pt x="60" y="215"/>
                  </a:lnTo>
                  <a:lnTo>
                    <a:pt x="60" y="218"/>
                  </a:lnTo>
                  <a:lnTo>
                    <a:pt x="57" y="218"/>
                  </a:lnTo>
                  <a:lnTo>
                    <a:pt x="57" y="218"/>
                  </a:lnTo>
                  <a:lnTo>
                    <a:pt x="57" y="218"/>
                  </a:lnTo>
                  <a:lnTo>
                    <a:pt x="57" y="218"/>
                  </a:lnTo>
                  <a:lnTo>
                    <a:pt x="57" y="220"/>
                  </a:lnTo>
                  <a:lnTo>
                    <a:pt x="60" y="220"/>
                  </a:lnTo>
                  <a:lnTo>
                    <a:pt x="60" y="218"/>
                  </a:lnTo>
                  <a:lnTo>
                    <a:pt x="60" y="218"/>
                  </a:lnTo>
                  <a:lnTo>
                    <a:pt x="60" y="220"/>
                  </a:lnTo>
                  <a:lnTo>
                    <a:pt x="60" y="220"/>
                  </a:lnTo>
                  <a:lnTo>
                    <a:pt x="60" y="220"/>
                  </a:lnTo>
                  <a:lnTo>
                    <a:pt x="60" y="220"/>
                  </a:lnTo>
                  <a:lnTo>
                    <a:pt x="60" y="220"/>
                  </a:lnTo>
                  <a:lnTo>
                    <a:pt x="60" y="220"/>
                  </a:lnTo>
                  <a:lnTo>
                    <a:pt x="60" y="222"/>
                  </a:lnTo>
                  <a:lnTo>
                    <a:pt x="60" y="222"/>
                  </a:lnTo>
                  <a:lnTo>
                    <a:pt x="57" y="222"/>
                  </a:lnTo>
                  <a:lnTo>
                    <a:pt x="57" y="222"/>
                  </a:lnTo>
                  <a:lnTo>
                    <a:pt x="57" y="225"/>
                  </a:lnTo>
                  <a:lnTo>
                    <a:pt x="57" y="225"/>
                  </a:lnTo>
                  <a:lnTo>
                    <a:pt x="57" y="225"/>
                  </a:lnTo>
                  <a:lnTo>
                    <a:pt x="55" y="225"/>
                  </a:lnTo>
                  <a:lnTo>
                    <a:pt x="55" y="227"/>
                  </a:lnTo>
                  <a:lnTo>
                    <a:pt x="55" y="227"/>
                  </a:lnTo>
                  <a:lnTo>
                    <a:pt x="55" y="227"/>
                  </a:lnTo>
                  <a:lnTo>
                    <a:pt x="52" y="227"/>
                  </a:lnTo>
                  <a:lnTo>
                    <a:pt x="52" y="229"/>
                  </a:lnTo>
                  <a:lnTo>
                    <a:pt x="52" y="229"/>
                  </a:lnTo>
                  <a:lnTo>
                    <a:pt x="52" y="229"/>
                  </a:lnTo>
                  <a:lnTo>
                    <a:pt x="52" y="229"/>
                  </a:lnTo>
                  <a:lnTo>
                    <a:pt x="52" y="229"/>
                  </a:lnTo>
                  <a:lnTo>
                    <a:pt x="52" y="229"/>
                  </a:lnTo>
                  <a:lnTo>
                    <a:pt x="52" y="232"/>
                  </a:lnTo>
                  <a:lnTo>
                    <a:pt x="52" y="232"/>
                  </a:lnTo>
                  <a:lnTo>
                    <a:pt x="52" y="232"/>
                  </a:lnTo>
                  <a:lnTo>
                    <a:pt x="52" y="234"/>
                  </a:lnTo>
                  <a:lnTo>
                    <a:pt x="50" y="234"/>
                  </a:lnTo>
                  <a:lnTo>
                    <a:pt x="50" y="234"/>
                  </a:lnTo>
                  <a:lnTo>
                    <a:pt x="50" y="234"/>
                  </a:lnTo>
                  <a:lnTo>
                    <a:pt x="50" y="237"/>
                  </a:lnTo>
                  <a:lnTo>
                    <a:pt x="50" y="237"/>
                  </a:lnTo>
                  <a:lnTo>
                    <a:pt x="50" y="237"/>
                  </a:lnTo>
                  <a:lnTo>
                    <a:pt x="50" y="239"/>
                  </a:lnTo>
                  <a:lnTo>
                    <a:pt x="50" y="239"/>
                  </a:lnTo>
                  <a:lnTo>
                    <a:pt x="50" y="239"/>
                  </a:lnTo>
                  <a:lnTo>
                    <a:pt x="48" y="239"/>
                  </a:lnTo>
                  <a:lnTo>
                    <a:pt x="48" y="241"/>
                  </a:lnTo>
                  <a:lnTo>
                    <a:pt x="48" y="241"/>
                  </a:lnTo>
                  <a:lnTo>
                    <a:pt x="48" y="244"/>
                  </a:lnTo>
                  <a:lnTo>
                    <a:pt x="48" y="244"/>
                  </a:lnTo>
                  <a:lnTo>
                    <a:pt x="48" y="244"/>
                  </a:lnTo>
                  <a:lnTo>
                    <a:pt x="48" y="246"/>
                  </a:lnTo>
                  <a:lnTo>
                    <a:pt x="48" y="246"/>
                  </a:lnTo>
                  <a:lnTo>
                    <a:pt x="45" y="246"/>
                  </a:lnTo>
                  <a:lnTo>
                    <a:pt x="45" y="248"/>
                  </a:lnTo>
                  <a:lnTo>
                    <a:pt x="48" y="248"/>
                  </a:lnTo>
                  <a:lnTo>
                    <a:pt x="48" y="248"/>
                  </a:lnTo>
                  <a:lnTo>
                    <a:pt x="48" y="248"/>
                  </a:lnTo>
                  <a:lnTo>
                    <a:pt x="48" y="251"/>
                  </a:lnTo>
                  <a:lnTo>
                    <a:pt x="48" y="251"/>
                  </a:lnTo>
                  <a:lnTo>
                    <a:pt x="48" y="253"/>
                  </a:lnTo>
                  <a:lnTo>
                    <a:pt x="45" y="253"/>
                  </a:lnTo>
                  <a:lnTo>
                    <a:pt x="45" y="253"/>
                  </a:lnTo>
                  <a:lnTo>
                    <a:pt x="45" y="253"/>
                  </a:lnTo>
                  <a:lnTo>
                    <a:pt x="45" y="256"/>
                  </a:lnTo>
                  <a:lnTo>
                    <a:pt x="45" y="256"/>
                  </a:lnTo>
                  <a:lnTo>
                    <a:pt x="45" y="258"/>
                  </a:lnTo>
                  <a:lnTo>
                    <a:pt x="45" y="258"/>
                  </a:lnTo>
                  <a:lnTo>
                    <a:pt x="45" y="258"/>
                  </a:lnTo>
                  <a:lnTo>
                    <a:pt x="45" y="258"/>
                  </a:lnTo>
                  <a:lnTo>
                    <a:pt x="45" y="260"/>
                  </a:lnTo>
                  <a:lnTo>
                    <a:pt x="43" y="260"/>
                  </a:lnTo>
                  <a:lnTo>
                    <a:pt x="43" y="260"/>
                  </a:lnTo>
                  <a:lnTo>
                    <a:pt x="43" y="258"/>
                  </a:lnTo>
                  <a:lnTo>
                    <a:pt x="41" y="258"/>
                  </a:lnTo>
                  <a:lnTo>
                    <a:pt x="41" y="258"/>
                  </a:lnTo>
                  <a:lnTo>
                    <a:pt x="41" y="258"/>
                  </a:lnTo>
                  <a:lnTo>
                    <a:pt x="41" y="258"/>
                  </a:lnTo>
                  <a:lnTo>
                    <a:pt x="38" y="258"/>
                  </a:lnTo>
                  <a:lnTo>
                    <a:pt x="38" y="258"/>
                  </a:lnTo>
                  <a:lnTo>
                    <a:pt x="38" y="258"/>
                  </a:lnTo>
                  <a:lnTo>
                    <a:pt x="38" y="258"/>
                  </a:lnTo>
                  <a:lnTo>
                    <a:pt x="38" y="258"/>
                  </a:lnTo>
                  <a:lnTo>
                    <a:pt x="38" y="258"/>
                  </a:lnTo>
                  <a:lnTo>
                    <a:pt x="38" y="260"/>
                  </a:lnTo>
                  <a:lnTo>
                    <a:pt x="38" y="260"/>
                  </a:lnTo>
                  <a:lnTo>
                    <a:pt x="41" y="260"/>
                  </a:lnTo>
                  <a:lnTo>
                    <a:pt x="41" y="263"/>
                  </a:lnTo>
                  <a:lnTo>
                    <a:pt x="38" y="263"/>
                  </a:lnTo>
                  <a:lnTo>
                    <a:pt x="38" y="263"/>
                  </a:lnTo>
                  <a:lnTo>
                    <a:pt x="38" y="263"/>
                  </a:lnTo>
                  <a:lnTo>
                    <a:pt x="38" y="263"/>
                  </a:lnTo>
                  <a:lnTo>
                    <a:pt x="38" y="265"/>
                  </a:lnTo>
                  <a:lnTo>
                    <a:pt x="36" y="265"/>
                  </a:lnTo>
                  <a:lnTo>
                    <a:pt x="36" y="265"/>
                  </a:lnTo>
                  <a:lnTo>
                    <a:pt x="36" y="265"/>
                  </a:lnTo>
                  <a:lnTo>
                    <a:pt x="36" y="267"/>
                  </a:lnTo>
                  <a:lnTo>
                    <a:pt x="34" y="267"/>
                  </a:lnTo>
                  <a:lnTo>
                    <a:pt x="34" y="267"/>
                  </a:lnTo>
                  <a:lnTo>
                    <a:pt x="34" y="267"/>
                  </a:lnTo>
                  <a:lnTo>
                    <a:pt x="34" y="267"/>
                  </a:lnTo>
                  <a:lnTo>
                    <a:pt x="31" y="267"/>
                  </a:lnTo>
                  <a:lnTo>
                    <a:pt x="31" y="267"/>
                  </a:lnTo>
                  <a:lnTo>
                    <a:pt x="31" y="270"/>
                  </a:lnTo>
                  <a:lnTo>
                    <a:pt x="31" y="270"/>
                  </a:lnTo>
                  <a:lnTo>
                    <a:pt x="31" y="270"/>
                  </a:lnTo>
                  <a:lnTo>
                    <a:pt x="29" y="270"/>
                  </a:lnTo>
                  <a:lnTo>
                    <a:pt x="29" y="270"/>
                  </a:lnTo>
                  <a:lnTo>
                    <a:pt x="29" y="270"/>
                  </a:lnTo>
                  <a:lnTo>
                    <a:pt x="29" y="267"/>
                  </a:lnTo>
                  <a:lnTo>
                    <a:pt x="29" y="267"/>
                  </a:lnTo>
                  <a:lnTo>
                    <a:pt x="29" y="265"/>
                  </a:lnTo>
                  <a:lnTo>
                    <a:pt x="26" y="265"/>
                  </a:lnTo>
                  <a:lnTo>
                    <a:pt x="26" y="265"/>
                  </a:lnTo>
                  <a:lnTo>
                    <a:pt x="26" y="265"/>
                  </a:lnTo>
                  <a:lnTo>
                    <a:pt x="26" y="265"/>
                  </a:lnTo>
                  <a:lnTo>
                    <a:pt x="26" y="263"/>
                  </a:lnTo>
                  <a:lnTo>
                    <a:pt x="24" y="263"/>
                  </a:lnTo>
                  <a:lnTo>
                    <a:pt x="24" y="263"/>
                  </a:lnTo>
                  <a:lnTo>
                    <a:pt x="24" y="263"/>
                  </a:lnTo>
                  <a:lnTo>
                    <a:pt x="24" y="263"/>
                  </a:lnTo>
                  <a:lnTo>
                    <a:pt x="22" y="263"/>
                  </a:lnTo>
                  <a:lnTo>
                    <a:pt x="22" y="263"/>
                  </a:lnTo>
                  <a:lnTo>
                    <a:pt x="22" y="263"/>
                  </a:lnTo>
                  <a:lnTo>
                    <a:pt x="19" y="263"/>
                  </a:lnTo>
                  <a:lnTo>
                    <a:pt x="19" y="263"/>
                  </a:lnTo>
                  <a:lnTo>
                    <a:pt x="19" y="263"/>
                  </a:lnTo>
                  <a:lnTo>
                    <a:pt x="19" y="263"/>
                  </a:lnTo>
                  <a:lnTo>
                    <a:pt x="19" y="260"/>
                  </a:lnTo>
                  <a:lnTo>
                    <a:pt x="19" y="260"/>
                  </a:lnTo>
                  <a:lnTo>
                    <a:pt x="17" y="260"/>
                  </a:lnTo>
                  <a:lnTo>
                    <a:pt x="17" y="258"/>
                  </a:lnTo>
                  <a:lnTo>
                    <a:pt x="17" y="258"/>
                  </a:lnTo>
                  <a:lnTo>
                    <a:pt x="17" y="258"/>
                  </a:lnTo>
                  <a:lnTo>
                    <a:pt x="17" y="258"/>
                  </a:lnTo>
                  <a:lnTo>
                    <a:pt x="17" y="258"/>
                  </a:lnTo>
                  <a:lnTo>
                    <a:pt x="19" y="258"/>
                  </a:lnTo>
                  <a:lnTo>
                    <a:pt x="19" y="258"/>
                  </a:lnTo>
                  <a:lnTo>
                    <a:pt x="19" y="258"/>
                  </a:lnTo>
                  <a:lnTo>
                    <a:pt x="19" y="258"/>
                  </a:lnTo>
                  <a:lnTo>
                    <a:pt x="19" y="258"/>
                  </a:lnTo>
                  <a:lnTo>
                    <a:pt x="22" y="258"/>
                  </a:lnTo>
                  <a:lnTo>
                    <a:pt x="22" y="256"/>
                  </a:lnTo>
                  <a:lnTo>
                    <a:pt x="22" y="256"/>
                  </a:lnTo>
                  <a:lnTo>
                    <a:pt x="22" y="253"/>
                  </a:lnTo>
                  <a:lnTo>
                    <a:pt x="22" y="253"/>
                  </a:lnTo>
                  <a:lnTo>
                    <a:pt x="22" y="251"/>
                  </a:lnTo>
                  <a:lnTo>
                    <a:pt x="19" y="251"/>
                  </a:lnTo>
                  <a:lnTo>
                    <a:pt x="19" y="251"/>
                  </a:lnTo>
                  <a:lnTo>
                    <a:pt x="19" y="251"/>
                  </a:lnTo>
                  <a:lnTo>
                    <a:pt x="19" y="251"/>
                  </a:lnTo>
                  <a:lnTo>
                    <a:pt x="19" y="248"/>
                  </a:lnTo>
                  <a:lnTo>
                    <a:pt x="19" y="248"/>
                  </a:lnTo>
                  <a:lnTo>
                    <a:pt x="17" y="248"/>
                  </a:lnTo>
                  <a:lnTo>
                    <a:pt x="17" y="248"/>
                  </a:lnTo>
                  <a:lnTo>
                    <a:pt x="19" y="248"/>
                  </a:lnTo>
                  <a:lnTo>
                    <a:pt x="19" y="246"/>
                  </a:lnTo>
                  <a:lnTo>
                    <a:pt x="19" y="246"/>
                  </a:lnTo>
                  <a:lnTo>
                    <a:pt x="19" y="246"/>
                  </a:lnTo>
                  <a:lnTo>
                    <a:pt x="19" y="244"/>
                  </a:lnTo>
                  <a:lnTo>
                    <a:pt x="19" y="244"/>
                  </a:lnTo>
                  <a:lnTo>
                    <a:pt x="19" y="244"/>
                  </a:lnTo>
                  <a:lnTo>
                    <a:pt x="17" y="244"/>
                  </a:lnTo>
                  <a:lnTo>
                    <a:pt x="17" y="241"/>
                  </a:lnTo>
                  <a:lnTo>
                    <a:pt x="19" y="241"/>
                  </a:lnTo>
                  <a:lnTo>
                    <a:pt x="19" y="241"/>
                  </a:lnTo>
                  <a:lnTo>
                    <a:pt x="17" y="241"/>
                  </a:lnTo>
                  <a:lnTo>
                    <a:pt x="17" y="241"/>
                  </a:lnTo>
                  <a:lnTo>
                    <a:pt x="17" y="239"/>
                  </a:lnTo>
                  <a:lnTo>
                    <a:pt x="17" y="239"/>
                  </a:lnTo>
                  <a:lnTo>
                    <a:pt x="15" y="239"/>
                  </a:lnTo>
                  <a:lnTo>
                    <a:pt x="15" y="239"/>
                  </a:lnTo>
                  <a:lnTo>
                    <a:pt x="15" y="239"/>
                  </a:lnTo>
                  <a:lnTo>
                    <a:pt x="15" y="239"/>
                  </a:lnTo>
                  <a:lnTo>
                    <a:pt x="15" y="237"/>
                  </a:lnTo>
                  <a:lnTo>
                    <a:pt x="15" y="237"/>
                  </a:lnTo>
                  <a:lnTo>
                    <a:pt x="15" y="234"/>
                  </a:lnTo>
                  <a:lnTo>
                    <a:pt x="15" y="234"/>
                  </a:lnTo>
                  <a:lnTo>
                    <a:pt x="15" y="232"/>
                  </a:lnTo>
                  <a:lnTo>
                    <a:pt x="15" y="232"/>
                  </a:lnTo>
                  <a:lnTo>
                    <a:pt x="15" y="232"/>
                  </a:lnTo>
                  <a:lnTo>
                    <a:pt x="15" y="229"/>
                  </a:lnTo>
                  <a:lnTo>
                    <a:pt x="15" y="229"/>
                  </a:lnTo>
                  <a:lnTo>
                    <a:pt x="17" y="229"/>
                  </a:lnTo>
                  <a:lnTo>
                    <a:pt x="17" y="229"/>
                  </a:lnTo>
                  <a:lnTo>
                    <a:pt x="17" y="229"/>
                  </a:lnTo>
                  <a:lnTo>
                    <a:pt x="17" y="229"/>
                  </a:lnTo>
                  <a:lnTo>
                    <a:pt x="17" y="227"/>
                  </a:lnTo>
                  <a:lnTo>
                    <a:pt x="17" y="227"/>
                  </a:lnTo>
                  <a:lnTo>
                    <a:pt x="17" y="225"/>
                  </a:lnTo>
                  <a:lnTo>
                    <a:pt x="19" y="225"/>
                  </a:lnTo>
                  <a:lnTo>
                    <a:pt x="19" y="225"/>
                  </a:lnTo>
                  <a:lnTo>
                    <a:pt x="17" y="225"/>
                  </a:lnTo>
                  <a:lnTo>
                    <a:pt x="17" y="225"/>
                  </a:lnTo>
                  <a:lnTo>
                    <a:pt x="17" y="225"/>
                  </a:lnTo>
                  <a:lnTo>
                    <a:pt x="15" y="225"/>
                  </a:lnTo>
                  <a:lnTo>
                    <a:pt x="15" y="225"/>
                  </a:lnTo>
                  <a:lnTo>
                    <a:pt x="15" y="225"/>
                  </a:lnTo>
                  <a:lnTo>
                    <a:pt x="15" y="227"/>
                  </a:lnTo>
                  <a:lnTo>
                    <a:pt x="12" y="227"/>
                  </a:lnTo>
                  <a:lnTo>
                    <a:pt x="12" y="227"/>
                  </a:lnTo>
                  <a:lnTo>
                    <a:pt x="12" y="227"/>
                  </a:lnTo>
                  <a:lnTo>
                    <a:pt x="12" y="229"/>
                  </a:lnTo>
                  <a:lnTo>
                    <a:pt x="12" y="229"/>
                  </a:lnTo>
                  <a:lnTo>
                    <a:pt x="10" y="229"/>
                  </a:lnTo>
                  <a:lnTo>
                    <a:pt x="10" y="229"/>
                  </a:lnTo>
                  <a:lnTo>
                    <a:pt x="10" y="229"/>
                  </a:lnTo>
                  <a:lnTo>
                    <a:pt x="7" y="229"/>
                  </a:lnTo>
                  <a:lnTo>
                    <a:pt x="7" y="229"/>
                  </a:lnTo>
                  <a:lnTo>
                    <a:pt x="7" y="227"/>
                  </a:lnTo>
                  <a:lnTo>
                    <a:pt x="7" y="227"/>
                  </a:lnTo>
                  <a:lnTo>
                    <a:pt x="10" y="227"/>
                  </a:lnTo>
                  <a:lnTo>
                    <a:pt x="10" y="225"/>
                  </a:lnTo>
                  <a:lnTo>
                    <a:pt x="10" y="225"/>
                  </a:lnTo>
                  <a:lnTo>
                    <a:pt x="10" y="222"/>
                  </a:lnTo>
                  <a:lnTo>
                    <a:pt x="7" y="222"/>
                  </a:lnTo>
                  <a:lnTo>
                    <a:pt x="7" y="222"/>
                  </a:lnTo>
                  <a:lnTo>
                    <a:pt x="7" y="222"/>
                  </a:lnTo>
                  <a:lnTo>
                    <a:pt x="7" y="220"/>
                  </a:lnTo>
                  <a:lnTo>
                    <a:pt x="7" y="220"/>
                  </a:lnTo>
                  <a:lnTo>
                    <a:pt x="5" y="220"/>
                  </a:lnTo>
                  <a:lnTo>
                    <a:pt x="5" y="220"/>
                  </a:lnTo>
                  <a:lnTo>
                    <a:pt x="5" y="220"/>
                  </a:lnTo>
                  <a:lnTo>
                    <a:pt x="7" y="220"/>
                  </a:lnTo>
                  <a:lnTo>
                    <a:pt x="7" y="218"/>
                  </a:lnTo>
                  <a:lnTo>
                    <a:pt x="5" y="218"/>
                  </a:lnTo>
                  <a:lnTo>
                    <a:pt x="5" y="218"/>
                  </a:lnTo>
                  <a:lnTo>
                    <a:pt x="5" y="218"/>
                  </a:lnTo>
                  <a:lnTo>
                    <a:pt x="5" y="218"/>
                  </a:lnTo>
                  <a:lnTo>
                    <a:pt x="5" y="215"/>
                  </a:lnTo>
                  <a:lnTo>
                    <a:pt x="7" y="215"/>
                  </a:lnTo>
                  <a:lnTo>
                    <a:pt x="7" y="215"/>
                  </a:lnTo>
                  <a:lnTo>
                    <a:pt x="5" y="215"/>
                  </a:lnTo>
                  <a:lnTo>
                    <a:pt x="5" y="215"/>
                  </a:lnTo>
                  <a:lnTo>
                    <a:pt x="5" y="215"/>
                  </a:lnTo>
                  <a:lnTo>
                    <a:pt x="5" y="213"/>
                  </a:lnTo>
                  <a:lnTo>
                    <a:pt x="5" y="213"/>
                  </a:lnTo>
                  <a:lnTo>
                    <a:pt x="3" y="213"/>
                  </a:lnTo>
                  <a:lnTo>
                    <a:pt x="3" y="213"/>
                  </a:lnTo>
                  <a:lnTo>
                    <a:pt x="3" y="213"/>
                  </a:lnTo>
                  <a:lnTo>
                    <a:pt x="0" y="213"/>
                  </a:lnTo>
                  <a:lnTo>
                    <a:pt x="0" y="213"/>
                  </a:lnTo>
                  <a:lnTo>
                    <a:pt x="0" y="213"/>
                  </a:lnTo>
                  <a:lnTo>
                    <a:pt x="0" y="210"/>
                  </a:lnTo>
                  <a:lnTo>
                    <a:pt x="0" y="210"/>
                  </a:lnTo>
                  <a:lnTo>
                    <a:pt x="0" y="210"/>
                  </a:lnTo>
                  <a:lnTo>
                    <a:pt x="3" y="210"/>
                  </a:lnTo>
                  <a:lnTo>
                    <a:pt x="3" y="210"/>
                  </a:lnTo>
                  <a:lnTo>
                    <a:pt x="0" y="210"/>
                  </a:lnTo>
                  <a:lnTo>
                    <a:pt x="0" y="208"/>
                  </a:lnTo>
                  <a:lnTo>
                    <a:pt x="0" y="208"/>
                  </a:lnTo>
                  <a:lnTo>
                    <a:pt x="3" y="208"/>
                  </a:lnTo>
                  <a:lnTo>
                    <a:pt x="3" y="206"/>
                  </a:lnTo>
                  <a:lnTo>
                    <a:pt x="3" y="206"/>
                  </a:lnTo>
                  <a:lnTo>
                    <a:pt x="3" y="206"/>
                  </a:lnTo>
                  <a:lnTo>
                    <a:pt x="5" y="206"/>
                  </a:lnTo>
                  <a:lnTo>
                    <a:pt x="5" y="203"/>
                  </a:lnTo>
                  <a:lnTo>
                    <a:pt x="5" y="203"/>
                  </a:lnTo>
                  <a:lnTo>
                    <a:pt x="5" y="203"/>
                  </a:lnTo>
                  <a:lnTo>
                    <a:pt x="5" y="206"/>
                  </a:lnTo>
                  <a:lnTo>
                    <a:pt x="5" y="206"/>
                  </a:lnTo>
                  <a:lnTo>
                    <a:pt x="5" y="206"/>
                  </a:lnTo>
                  <a:lnTo>
                    <a:pt x="5" y="208"/>
                  </a:lnTo>
                  <a:lnTo>
                    <a:pt x="5" y="208"/>
                  </a:lnTo>
                  <a:lnTo>
                    <a:pt x="7" y="208"/>
                  </a:lnTo>
                  <a:lnTo>
                    <a:pt x="7" y="208"/>
                  </a:lnTo>
                  <a:lnTo>
                    <a:pt x="7" y="206"/>
                  </a:lnTo>
                  <a:lnTo>
                    <a:pt x="7" y="206"/>
                  </a:lnTo>
                  <a:lnTo>
                    <a:pt x="7" y="206"/>
                  </a:lnTo>
                  <a:lnTo>
                    <a:pt x="10" y="206"/>
                  </a:lnTo>
                  <a:lnTo>
                    <a:pt x="10" y="206"/>
                  </a:lnTo>
                  <a:lnTo>
                    <a:pt x="10" y="203"/>
                  </a:lnTo>
                  <a:lnTo>
                    <a:pt x="12" y="203"/>
                  </a:lnTo>
                  <a:lnTo>
                    <a:pt x="12" y="203"/>
                  </a:lnTo>
                  <a:lnTo>
                    <a:pt x="12" y="201"/>
                  </a:lnTo>
                  <a:lnTo>
                    <a:pt x="12" y="201"/>
                  </a:lnTo>
                  <a:lnTo>
                    <a:pt x="12" y="201"/>
                  </a:lnTo>
                  <a:lnTo>
                    <a:pt x="12" y="203"/>
                  </a:lnTo>
                  <a:lnTo>
                    <a:pt x="15" y="203"/>
                  </a:lnTo>
                  <a:lnTo>
                    <a:pt x="15" y="203"/>
                  </a:lnTo>
                  <a:lnTo>
                    <a:pt x="15" y="203"/>
                  </a:lnTo>
                  <a:lnTo>
                    <a:pt x="15" y="206"/>
                  </a:lnTo>
                  <a:lnTo>
                    <a:pt x="17" y="206"/>
                  </a:lnTo>
                  <a:lnTo>
                    <a:pt x="17" y="203"/>
                  </a:lnTo>
                  <a:lnTo>
                    <a:pt x="17" y="203"/>
                  </a:lnTo>
                  <a:lnTo>
                    <a:pt x="17" y="203"/>
                  </a:lnTo>
                  <a:lnTo>
                    <a:pt x="17" y="201"/>
                  </a:lnTo>
                  <a:lnTo>
                    <a:pt x="17" y="201"/>
                  </a:lnTo>
                  <a:lnTo>
                    <a:pt x="17" y="201"/>
                  </a:lnTo>
                  <a:lnTo>
                    <a:pt x="19" y="201"/>
                  </a:lnTo>
                  <a:lnTo>
                    <a:pt x="19" y="201"/>
                  </a:lnTo>
                  <a:lnTo>
                    <a:pt x="19" y="199"/>
                  </a:lnTo>
                  <a:lnTo>
                    <a:pt x="19" y="199"/>
                  </a:lnTo>
                  <a:lnTo>
                    <a:pt x="22" y="199"/>
                  </a:lnTo>
                  <a:lnTo>
                    <a:pt x="22" y="199"/>
                  </a:lnTo>
                  <a:lnTo>
                    <a:pt x="24" y="199"/>
                  </a:lnTo>
                  <a:lnTo>
                    <a:pt x="24" y="199"/>
                  </a:lnTo>
                  <a:lnTo>
                    <a:pt x="22" y="199"/>
                  </a:lnTo>
                  <a:lnTo>
                    <a:pt x="22" y="199"/>
                  </a:lnTo>
                  <a:lnTo>
                    <a:pt x="24" y="199"/>
                  </a:lnTo>
                  <a:lnTo>
                    <a:pt x="24" y="199"/>
                  </a:lnTo>
                  <a:lnTo>
                    <a:pt x="24" y="196"/>
                  </a:lnTo>
                  <a:lnTo>
                    <a:pt x="24" y="196"/>
                  </a:lnTo>
                  <a:lnTo>
                    <a:pt x="24" y="196"/>
                  </a:lnTo>
                  <a:lnTo>
                    <a:pt x="24" y="196"/>
                  </a:lnTo>
                  <a:lnTo>
                    <a:pt x="24" y="196"/>
                  </a:lnTo>
                  <a:lnTo>
                    <a:pt x="24" y="194"/>
                  </a:lnTo>
                  <a:lnTo>
                    <a:pt x="24" y="194"/>
                  </a:lnTo>
                  <a:lnTo>
                    <a:pt x="24" y="194"/>
                  </a:lnTo>
                  <a:lnTo>
                    <a:pt x="26" y="194"/>
                  </a:lnTo>
                  <a:lnTo>
                    <a:pt x="26" y="194"/>
                  </a:lnTo>
                  <a:lnTo>
                    <a:pt x="26" y="194"/>
                  </a:lnTo>
                  <a:lnTo>
                    <a:pt x="29" y="194"/>
                  </a:lnTo>
                  <a:lnTo>
                    <a:pt x="29" y="194"/>
                  </a:lnTo>
                  <a:lnTo>
                    <a:pt x="29" y="194"/>
                  </a:lnTo>
                  <a:lnTo>
                    <a:pt x="31" y="194"/>
                  </a:lnTo>
                  <a:lnTo>
                    <a:pt x="31" y="194"/>
                  </a:lnTo>
                  <a:lnTo>
                    <a:pt x="31" y="194"/>
                  </a:lnTo>
                  <a:lnTo>
                    <a:pt x="31" y="192"/>
                  </a:lnTo>
                  <a:lnTo>
                    <a:pt x="31" y="192"/>
                  </a:lnTo>
                  <a:lnTo>
                    <a:pt x="34" y="192"/>
                  </a:lnTo>
                  <a:lnTo>
                    <a:pt x="34" y="192"/>
                  </a:lnTo>
                  <a:lnTo>
                    <a:pt x="34" y="192"/>
                  </a:lnTo>
                  <a:lnTo>
                    <a:pt x="34" y="192"/>
                  </a:lnTo>
                  <a:lnTo>
                    <a:pt x="34" y="189"/>
                  </a:lnTo>
                  <a:lnTo>
                    <a:pt x="34" y="189"/>
                  </a:lnTo>
                  <a:lnTo>
                    <a:pt x="31" y="189"/>
                  </a:lnTo>
                  <a:lnTo>
                    <a:pt x="31" y="189"/>
                  </a:lnTo>
                  <a:lnTo>
                    <a:pt x="31" y="189"/>
                  </a:lnTo>
                  <a:lnTo>
                    <a:pt x="31" y="189"/>
                  </a:lnTo>
                  <a:lnTo>
                    <a:pt x="34" y="189"/>
                  </a:lnTo>
                  <a:lnTo>
                    <a:pt x="34" y="189"/>
                  </a:lnTo>
                  <a:lnTo>
                    <a:pt x="34" y="189"/>
                  </a:lnTo>
                  <a:lnTo>
                    <a:pt x="34" y="187"/>
                  </a:lnTo>
                  <a:lnTo>
                    <a:pt x="34" y="187"/>
                  </a:lnTo>
                  <a:lnTo>
                    <a:pt x="34" y="187"/>
                  </a:lnTo>
                  <a:lnTo>
                    <a:pt x="34" y="184"/>
                  </a:lnTo>
                  <a:lnTo>
                    <a:pt x="34" y="184"/>
                  </a:lnTo>
                  <a:lnTo>
                    <a:pt x="34" y="182"/>
                  </a:lnTo>
                  <a:lnTo>
                    <a:pt x="34" y="182"/>
                  </a:lnTo>
                  <a:lnTo>
                    <a:pt x="34" y="182"/>
                  </a:lnTo>
                  <a:lnTo>
                    <a:pt x="34" y="182"/>
                  </a:lnTo>
                  <a:lnTo>
                    <a:pt x="34" y="180"/>
                  </a:lnTo>
                  <a:lnTo>
                    <a:pt x="36" y="180"/>
                  </a:lnTo>
                  <a:lnTo>
                    <a:pt x="36" y="180"/>
                  </a:lnTo>
                  <a:lnTo>
                    <a:pt x="38" y="180"/>
                  </a:lnTo>
                  <a:lnTo>
                    <a:pt x="38" y="180"/>
                  </a:lnTo>
                  <a:lnTo>
                    <a:pt x="38" y="180"/>
                  </a:lnTo>
                  <a:lnTo>
                    <a:pt x="41" y="180"/>
                  </a:lnTo>
                  <a:lnTo>
                    <a:pt x="41" y="180"/>
                  </a:lnTo>
                  <a:lnTo>
                    <a:pt x="41" y="180"/>
                  </a:lnTo>
                  <a:lnTo>
                    <a:pt x="41" y="180"/>
                  </a:lnTo>
                  <a:lnTo>
                    <a:pt x="41" y="180"/>
                  </a:lnTo>
                  <a:lnTo>
                    <a:pt x="43" y="180"/>
                  </a:lnTo>
                  <a:lnTo>
                    <a:pt x="43" y="180"/>
                  </a:lnTo>
                  <a:lnTo>
                    <a:pt x="45" y="180"/>
                  </a:lnTo>
                  <a:lnTo>
                    <a:pt x="45" y="180"/>
                  </a:lnTo>
                  <a:lnTo>
                    <a:pt x="45" y="180"/>
                  </a:lnTo>
                  <a:lnTo>
                    <a:pt x="45" y="177"/>
                  </a:lnTo>
                  <a:lnTo>
                    <a:pt x="48" y="177"/>
                  </a:lnTo>
                  <a:lnTo>
                    <a:pt x="48" y="177"/>
                  </a:lnTo>
                  <a:lnTo>
                    <a:pt x="48" y="177"/>
                  </a:lnTo>
                  <a:lnTo>
                    <a:pt x="50" y="177"/>
                  </a:lnTo>
                  <a:lnTo>
                    <a:pt x="50" y="175"/>
                  </a:lnTo>
                  <a:lnTo>
                    <a:pt x="50" y="175"/>
                  </a:lnTo>
                  <a:lnTo>
                    <a:pt x="50" y="175"/>
                  </a:lnTo>
                  <a:lnTo>
                    <a:pt x="50" y="175"/>
                  </a:lnTo>
                  <a:lnTo>
                    <a:pt x="52" y="175"/>
                  </a:lnTo>
                  <a:lnTo>
                    <a:pt x="52" y="175"/>
                  </a:lnTo>
                  <a:lnTo>
                    <a:pt x="52" y="175"/>
                  </a:lnTo>
                  <a:lnTo>
                    <a:pt x="55" y="175"/>
                  </a:lnTo>
                  <a:lnTo>
                    <a:pt x="55" y="173"/>
                  </a:lnTo>
                  <a:lnTo>
                    <a:pt x="55" y="173"/>
                  </a:lnTo>
                  <a:lnTo>
                    <a:pt x="55" y="173"/>
                  </a:lnTo>
                  <a:lnTo>
                    <a:pt x="57" y="173"/>
                  </a:lnTo>
                  <a:lnTo>
                    <a:pt x="57" y="170"/>
                  </a:lnTo>
                  <a:lnTo>
                    <a:pt x="57" y="170"/>
                  </a:lnTo>
                  <a:lnTo>
                    <a:pt x="57" y="170"/>
                  </a:lnTo>
                  <a:lnTo>
                    <a:pt x="57" y="170"/>
                  </a:lnTo>
                  <a:lnTo>
                    <a:pt x="57" y="170"/>
                  </a:lnTo>
                  <a:lnTo>
                    <a:pt x="60" y="170"/>
                  </a:lnTo>
                  <a:lnTo>
                    <a:pt x="60" y="168"/>
                  </a:lnTo>
                  <a:lnTo>
                    <a:pt x="60" y="168"/>
                  </a:lnTo>
                  <a:lnTo>
                    <a:pt x="60" y="168"/>
                  </a:lnTo>
                  <a:lnTo>
                    <a:pt x="60" y="168"/>
                  </a:lnTo>
                  <a:lnTo>
                    <a:pt x="62" y="168"/>
                  </a:lnTo>
                  <a:lnTo>
                    <a:pt x="62" y="165"/>
                  </a:lnTo>
                  <a:lnTo>
                    <a:pt x="62" y="165"/>
                  </a:lnTo>
                  <a:lnTo>
                    <a:pt x="64" y="165"/>
                  </a:lnTo>
                  <a:lnTo>
                    <a:pt x="64" y="165"/>
                  </a:lnTo>
                  <a:lnTo>
                    <a:pt x="64" y="165"/>
                  </a:lnTo>
                  <a:lnTo>
                    <a:pt x="64" y="163"/>
                  </a:lnTo>
                  <a:lnTo>
                    <a:pt x="64" y="163"/>
                  </a:lnTo>
                  <a:lnTo>
                    <a:pt x="64" y="163"/>
                  </a:lnTo>
                  <a:lnTo>
                    <a:pt x="67" y="163"/>
                  </a:lnTo>
                  <a:lnTo>
                    <a:pt x="67" y="161"/>
                  </a:lnTo>
                  <a:lnTo>
                    <a:pt x="67" y="161"/>
                  </a:lnTo>
                  <a:lnTo>
                    <a:pt x="67" y="161"/>
                  </a:lnTo>
                  <a:lnTo>
                    <a:pt x="67" y="161"/>
                  </a:lnTo>
                  <a:lnTo>
                    <a:pt x="69" y="161"/>
                  </a:lnTo>
                  <a:lnTo>
                    <a:pt x="69" y="161"/>
                  </a:lnTo>
                  <a:lnTo>
                    <a:pt x="69" y="161"/>
                  </a:lnTo>
                  <a:lnTo>
                    <a:pt x="71" y="161"/>
                  </a:lnTo>
                  <a:lnTo>
                    <a:pt x="71" y="161"/>
                  </a:lnTo>
                  <a:lnTo>
                    <a:pt x="71" y="158"/>
                  </a:lnTo>
                  <a:lnTo>
                    <a:pt x="71" y="158"/>
                  </a:lnTo>
                  <a:lnTo>
                    <a:pt x="71" y="156"/>
                  </a:lnTo>
                  <a:lnTo>
                    <a:pt x="71" y="156"/>
                  </a:lnTo>
                  <a:lnTo>
                    <a:pt x="71" y="156"/>
                  </a:lnTo>
                  <a:lnTo>
                    <a:pt x="71" y="156"/>
                  </a:lnTo>
                  <a:lnTo>
                    <a:pt x="71" y="156"/>
                  </a:lnTo>
                  <a:lnTo>
                    <a:pt x="74" y="156"/>
                  </a:lnTo>
                  <a:lnTo>
                    <a:pt x="74" y="154"/>
                  </a:lnTo>
                  <a:lnTo>
                    <a:pt x="74" y="154"/>
                  </a:lnTo>
                  <a:lnTo>
                    <a:pt x="74" y="154"/>
                  </a:lnTo>
                  <a:lnTo>
                    <a:pt x="74" y="154"/>
                  </a:lnTo>
                  <a:lnTo>
                    <a:pt x="76" y="154"/>
                  </a:lnTo>
                  <a:lnTo>
                    <a:pt x="76" y="154"/>
                  </a:lnTo>
                  <a:lnTo>
                    <a:pt x="78" y="154"/>
                  </a:lnTo>
                  <a:lnTo>
                    <a:pt x="78" y="154"/>
                  </a:lnTo>
                  <a:lnTo>
                    <a:pt x="78" y="151"/>
                  </a:lnTo>
                  <a:lnTo>
                    <a:pt x="78" y="151"/>
                  </a:lnTo>
                  <a:lnTo>
                    <a:pt x="81" y="151"/>
                  </a:lnTo>
                  <a:lnTo>
                    <a:pt x="81" y="151"/>
                  </a:lnTo>
                  <a:lnTo>
                    <a:pt x="81" y="151"/>
                  </a:lnTo>
                  <a:lnTo>
                    <a:pt x="83" y="151"/>
                  </a:lnTo>
                  <a:lnTo>
                    <a:pt x="83" y="151"/>
                  </a:lnTo>
                  <a:lnTo>
                    <a:pt x="83" y="151"/>
                  </a:lnTo>
                  <a:lnTo>
                    <a:pt x="83" y="151"/>
                  </a:lnTo>
                  <a:lnTo>
                    <a:pt x="86" y="151"/>
                  </a:lnTo>
                  <a:lnTo>
                    <a:pt x="86" y="151"/>
                  </a:lnTo>
                  <a:lnTo>
                    <a:pt x="86" y="151"/>
                  </a:lnTo>
                  <a:lnTo>
                    <a:pt x="86" y="154"/>
                  </a:lnTo>
                  <a:lnTo>
                    <a:pt x="86" y="154"/>
                  </a:lnTo>
                  <a:lnTo>
                    <a:pt x="86" y="154"/>
                  </a:lnTo>
                  <a:lnTo>
                    <a:pt x="86" y="154"/>
                  </a:lnTo>
                  <a:lnTo>
                    <a:pt x="88" y="154"/>
                  </a:lnTo>
                  <a:lnTo>
                    <a:pt x="88" y="156"/>
                  </a:lnTo>
                  <a:lnTo>
                    <a:pt x="88" y="156"/>
                  </a:lnTo>
                  <a:lnTo>
                    <a:pt x="88" y="154"/>
                  </a:lnTo>
                  <a:lnTo>
                    <a:pt x="90" y="154"/>
                  </a:lnTo>
                  <a:lnTo>
                    <a:pt x="90" y="154"/>
                  </a:lnTo>
                  <a:lnTo>
                    <a:pt x="90" y="154"/>
                  </a:lnTo>
                  <a:lnTo>
                    <a:pt x="90" y="154"/>
                  </a:lnTo>
                  <a:lnTo>
                    <a:pt x="93" y="154"/>
                  </a:lnTo>
                  <a:lnTo>
                    <a:pt x="93" y="154"/>
                  </a:lnTo>
                  <a:lnTo>
                    <a:pt x="93" y="154"/>
                  </a:lnTo>
                  <a:lnTo>
                    <a:pt x="95" y="154"/>
                  </a:lnTo>
                  <a:lnTo>
                    <a:pt x="95" y="154"/>
                  </a:lnTo>
                  <a:lnTo>
                    <a:pt x="97" y="154"/>
                  </a:lnTo>
                  <a:lnTo>
                    <a:pt x="97" y="154"/>
                  </a:lnTo>
                  <a:lnTo>
                    <a:pt x="97" y="154"/>
                  </a:lnTo>
                  <a:lnTo>
                    <a:pt x="100" y="154"/>
                  </a:lnTo>
                  <a:lnTo>
                    <a:pt x="100" y="154"/>
                  </a:lnTo>
                  <a:lnTo>
                    <a:pt x="100" y="154"/>
                  </a:lnTo>
                  <a:lnTo>
                    <a:pt x="102" y="154"/>
                  </a:lnTo>
                  <a:lnTo>
                    <a:pt x="102" y="154"/>
                  </a:lnTo>
                  <a:lnTo>
                    <a:pt x="105" y="154"/>
                  </a:lnTo>
                  <a:lnTo>
                    <a:pt x="105" y="154"/>
                  </a:lnTo>
                  <a:lnTo>
                    <a:pt x="105" y="154"/>
                  </a:lnTo>
                  <a:lnTo>
                    <a:pt x="105" y="151"/>
                  </a:lnTo>
                  <a:lnTo>
                    <a:pt x="107" y="151"/>
                  </a:lnTo>
                  <a:lnTo>
                    <a:pt x="107" y="151"/>
                  </a:lnTo>
                  <a:lnTo>
                    <a:pt x="107" y="151"/>
                  </a:lnTo>
                  <a:lnTo>
                    <a:pt x="107" y="151"/>
                  </a:lnTo>
                  <a:lnTo>
                    <a:pt x="109" y="151"/>
                  </a:lnTo>
                  <a:lnTo>
                    <a:pt x="109" y="151"/>
                  </a:lnTo>
                  <a:lnTo>
                    <a:pt x="109" y="151"/>
                  </a:lnTo>
                  <a:lnTo>
                    <a:pt x="112" y="151"/>
                  </a:lnTo>
                  <a:lnTo>
                    <a:pt x="112" y="151"/>
                  </a:lnTo>
                  <a:lnTo>
                    <a:pt x="112" y="149"/>
                  </a:lnTo>
                  <a:lnTo>
                    <a:pt x="112" y="149"/>
                  </a:lnTo>
                  <a:lnTo>
                    <a:pt x="114" y="149"/>
                  </a:lnTo>
                  <a:lnTo>
                    <a:pt x="114" y="151"/>
                  </a:lnTo>
                  <a:lnTo>
                    <a:pt x="114" y="151"/>
                  </a:lnTo>
                  <a:lnTo>
                    <a:pt x="114" y="151"/>
                  </a:lnTo>
                  <a:lnTo>
                    <a:pt x="116" y="151"/>
                  </a:lnTo>
                  <a:lnTo>
                    <a:pt x="116" y="149"/>
                  </a:lnTo>
                  <a:lnTo>
                    <a:pt x="116" y="149"/>
                  </a:lnTo>
                  <a:lnTo>
                    <a:pt x="119" y="149"/>
                  </a:lnTo>
                  <a:lnTo>
                    <a:pt x="119" y="149"/>
                  </a:lnTo>
                  <a:lnTo>
                    <a:pt x="119" y="151"/>
                  </a:lnTo>
                  <a:lnTo>
                    <a:pt x="119" y="151"/>
                  </a:lnTo>
                  <a:lnTo>
                    <a:pt x="121" y="151"/>
                  </a:lnTo>
                  <a:lnTo>
                    <a:pt x="121" y="151"/>
                  </a:lnTo>
                  <a:lnTo>
                    <a:pt x="121" y="149"/>
                  </a:lnTo>
                  <a:lnTo>
                    <a:pt x="123" y="149"/>
                  </a:lnTo>
                  <a:lnTo>
                    <a:pt x="123" y="149"/>
                  </a:lnTo>
                  <a:lnTo>
                    <a:pt x="123" y="149"/>
                  </a:lnTo>
                  <a:lnTo>
                    <a:pt x="123" y="149"/>
                  </a:lnTo>
                  <a:lnTo>
                    <a:pt x="126" y="149"/>
                  </a:lnTo>
                  <a:lnTo>
                    <a:pt x="126" y="147"/>
                  </a:lnTo>
                  <a:lnTo>
                    <a:pt x="126" y="147"/>
                  </a:lnTo>
                  <a:lnTo>
                    <a:pt x="126" y="147"/>
                  </a:lnTo>
                  <a:lnTo>
                    <a:pt x="128" y="147"/>
                  </a:lnTo>
                  <a:lnTo>
                    <a:pt x="128" y="147"/>
                  </a:lnTo>
                  <a:lnTo>
                    <a:pt x="128" y="149"/>
                  </a:lnTo>
                  <a:lnTo>
                    <a:pt x="128" y="149"/>
                  </a:lnTo>
                  <a:lnTo>
                    <a:pt x="131" y="149"/>
                  </a:lnTo>
                  <a:lnTo>
                    <a:pt x="131" y="151"/>
                  </a:lnTo>
                  <a:lnTo>
                    <a:pt x="131" y="151"/>
                  </a:lnTo>
                  <a:lnTo>
                    <a:pt x="128" y="151"/>
                  </a:lnTo>
                  <a:lnTo>
                    <a:pt x="128" y="151"/>
                  </a:lnTo>
                  <a:lnTo>
                    <a:pt x="128" y="154"/>
                  </a:lnTo>
                  <a:lnTo>
                    <a:pt x="131" y="154"/>
                  </a:lnTo>
                  <a:lnTo>
                    <a:pt x="131" y="151"/>
                  </a:lnTo>
                  <a:lnTo>
                    <a:pt x="131" y="151"/>
                  </a:lnTo>
                  <a:lnTo>
                    <a:pt x="131" y="151"/>
                  </a:lnTo>
                  <a:lnTo>
                    <a:pt x="131" y="151"/>
                  </a:lnTo>
                  <a:lnTo>
                    <a:pt x="133" y="151"/>
                  </a:lnTo>
                  <a:lnTo>
                    <a:pt x="133" y="151"/>
                  </a:lnTo>
                  <a:lnTo>
                    <a:pt x="133" y="151"/>
                  </a:lnTo>
                  <a:lnTo>
                    <a:pt x="133" y="151"/>
                  </a:lnTo>
                  <a:lnTo>
                    <a:pt x="133" y="154"/>
                  </a:lnTo>
                  <a:lnTo>
                    <a:pt x="133" y="154"/>
                  </a:lnTo>
                  <a:lnTo>
                    <a:pt x="135" y="154"/>
                  </a:lnTo>
                  <a:lnTo>
                    <a:pt x="135" y="154"/>
                  </a:lnTo>
                  <a:lnTo>
                    <a:pt x="135" y="154"/>
                  </a:lnTo>
                  <a:lnTo>
                    <a:pt x="135" y="151"/>
                  </a:lnTo>
                  <a:lnTo>
                    <a:pt x="138" y="151"/>
                  </a:lnTo>
                  <a:lnTo>
                    <a:pt x="138" y="151"/>
                  </a:lnTo>
                  <a:lnTo>
                    <a:pt x="138" y="151"/>
                  </a:lnTo>
                  <a:lnTo>
                    <a:pt x="140" y="151"/>
                  </a:lnTo>
                  <a:lnTo>
                    <a:pt x="140" y="151"/>
                  </a:lnTo>
                  <a:lnTo>
                    <a:pt x="140" y="151"/>
                  </a:lnTo>
                  <a:lnTo>
                    <a:pt x="140" y="151"/>
                  </a:lnTo>
                  <a:lnTo>
                    <a:pt x="140" y="151"/>
                  </a:lnTo>
                  <a:lnTo>
                    <a:pt x="140" y="151"/>
                  </a:lnTo>
                  <a:lnTo>
                    <a:pt x="142" y="151"/>
                  </a:lnTo>
                  <a:lnTo>
                    <a:pt x="142" y="151"/>
                  </a:lnTo>
                  <a:lnTo>
                    <a:pt x="142" y="149"/>
                  </a:lnTo>
                  <a:lnTo>
                    <a:pt x="142" y="149"/>
                  </a:lnTo>
                  <a:lnTo>
                    <a:pt x="142" y="149"/>
                  </a:lnTo>
                  <a:lnTo>
                    <a:pt x="145" y="149"/>
                  </a:lnTo>
                  <a:lnTo>
                    <a:pt x="145" y="147"/>
                  </a:lnTo>
                  <a:lnTo>
                    <a:pt x="145" y="147"/>
                  </a:lnTo>
                  <a:lnTo>
                    <a:pt x="145" y="147"/>
                  </a:lnTo>
                  <a:lnTo>
                    <a:pt x="145" y="147"/>
                  </a:lnTo>
                  <a:lnTo>
                    <a:pt x="145" y="144"/>
                  </a:lnTo>
                  <a:lnTo>
                    <a:pt x="142" y="144"/>
                  </a:lnTo>
                  <a:lnTo>
                    <a:pt x="142" y="144"/>
                  </a:lnTo>
                  <a:lnTo>
                    <a:pt x="142" y="142"/>
                  </a:lnTo>
                  <a:lnTo>
                    <a:pt x="142" y="142"/>
                  </a:lnTo>
                  <a:lnTo>
                    <a:pt x="142" y="142"/>
                  </a:lnTo>
                  <a:lnTo>
                    <a:pt x="142" y="142"/>
                  </a:lnTo>
                  <a:lnTo>
                    <a:pt x="142" y="139"/>
                  </a:lnTo>
                  <a:lnTo>
                    <a:pt x="145" y="139"/>
                  </a:lnTo>
                  <a:lnTo>
                    <a:pt x="145" y="139"/>
                  </a:lnTo>
                  <a:lnTo>
                    <a:pt x="145" y="139"/>
                  </a:lnTo>
                  <a:lnTo>
                    <a:pt x="145" y="139"/>
                  </a:lnTo>
                  <a:lnTo>
                    <a:pt x="145" y="137"/>
                  </a:lnTo>
                  <a:lnTo>
                    <a:pt x="145" y="137"/>
                  </a:lnTo>
                  <a:lnTo>
                    <a:pt x="145" y="137"/>
                  </a:lnTo>
                  <a:lnTo>
                    <a:pt x="145" y="135"/>
                  </a:lnTo>
                  <a:lnTo>
                    <a:pt x="145" y="135"/>
                  </a:lnTo>
                  <a:lnTo>
                    <a:pt x="147" y="135"/>
                  </a:lnTo>
                  <a:lnTo>
                    <a:pt x="147" y="135"/>
                  </a:lnTo>
                  <a:lnTo>
                    <a:pt x="147" y="135"/>
                  </a:lnTo>
                  <a:lnTo>
                    <a:pt x="147" y="132"/>
                  </a:lnTo>
                  <a:lnTo>
                    <a:pt x="149" y="132"/>
                  </a:lnTo>
                  <a:lnTo>
                    <a:pt x="149" y="132"/>
                  </a:lnTo>
                  <a:lnTo>
                    <a:pt x="149" y="132"/>
                  </a:lnTo>
                  <a:lnTo>
                    <a:pt x="152" y="132"/>
                  </a:lnTo>
                  <a:lnTo>
                    <a:pt x="152" y="130"/>
                  </a:lnTo>
                  <a:lnTo>
                    <a:pt x="152" y="130"/>
                  </a:lnTo>
                  <a:lnTo>
                    <a:pt x="152" y="130"/>
                  </a:lnTo>
                  <a:lnTo>
                    <a:pt x="152" y="130"/>
                  </a:lnTo>
                  <a:lnTo>
                    <a:pt x="152" y="130"/>
                  </a:lnTo>
                  <a:lnTo>
                    <a:pt x="154" y="130"/>
                  </a:lnTo>
                  <a:lnTo>
                    <a:pt x="154" y="128"/>
                  </a:lnTo>
                  <a:lnTo>
                    <a:pt x="154" y="128"/>
                  </a:lnTo>
                  <a:lnTo>
                    <a:pt x="154" y="128"/>
                  </a:lnTo>
                  <a:lnTo>
                    <a:pt x="157" y="128"/>
                  </a:lnTo>
                  <a:lnTo>
                    <a:pt x="157" y="125"/>
                  </a:lnTo>
                  <a:lnTo>
                    <a:pt x="157" y="125"/>
                  </a:lnTo>
                  <a:lnTo>
                    <a:pt x="157" y="125"/>
                  </a:lnTo>
                  <a:lnTo>
                    <a:pt x="157" y="125"/>
                  </a:lnTo>
                  <a:lnTo>
                    <a:pt x="157" y="123"/>
                  </a:lnTo>
                  <a:lnTo>
                    <a:pt x="159" y="123"/>
                  </a:lnTo>
                  <a:lnTo>
                    <a:pt x="159" y="123"/>
                  </a:lnTo>
                  <a:lnTo>
                    <a:pt x="159" y="120"/>
                  </a:lnTo>
                  <a:lnTo>
                    <a:pt x="159" y="120"/>
                  </a:lnTo>
                  <a:lnTo>
                    <a:pt x="159" y="120"/>
                  </a:lnTo>
                  <a:lnTo>
                    <a:pt x="159" y="120"/>
                  </a:lnTo>
                  <a:lnTo>
                    <a:pt x="159" y="120"/>
                  </a:lnTo>
                  <a:lnTo>
                    <a:pt x="159" y="118"/>
                  </a:lnTo>
                  <a:lnTo>
                    <a:pt x="159" y="118"/>
                  </a:lnTo>
                  <a:lnTo>
                    <a:pt x="159" y="118"/>
                  </a:lnTo>
                  <a:lnTo>
                    <a:pt x="159" y="118"/>
                  </a:lnTo>
                  <a:lnTo>
                    <a:pt x="159" y="116"/>
                  </a:lnTo>
                  <a:lnTo>
                    <a:pt x="159" y="116"/>
                  </a:lnTo>
                  <a:lnTo>
                    <a:pt x="159" y="116"/>
                  </a:lnTo>
                  <a:lnTo>
                    <a:pt x="159" y="113"/>
                  </a:lnTo>
                  <a:lnTo>
                    <a:pt x="159" y="113"/>
                  </a:lnTo>
                  <a:lnTo>
                    <a:pt x="159" y="113"/>
                  </a:lnTo>
                  <a:lnTo>
                    <a:pt x="159" y="111"/>
                  </a:lnTo>
                  <a:lnTo>
                    <a:pt x="159" y="111"/>
                  </a:lnTo>
                  <a:lnTo>
                    <a:pt x="159" y="111"/>
                  </a:lnTo>
                  <a:lnTo>
                    <a:pt x="159" y="111"/>
                  </a:lnTo>
                  <a:lnTo>
                    <a:pt x="159" y="109"/>
                  </a:lnTo>
                  <a:lnTo>
                    <a:pt x="159" y="109"/>
                  </a:lnTo>
                  <a:lnTo>
                    <a:pt x="159" y="106"/>
                  </a:lnTo>
                  <a:lnTo>
                    <a:pt x="159" y="106"/>
                  </a:lnTo>
                  <a:lnTo>
                    <a:pt x="159" y="106"/>
                  </a:lnTo>
                  <a:lnTo>
                    <a:pt x="161" y="106"/>
                  </a:lnTo>
                  <a:lnTo>
                    <a:pt x="161" y="106"/>
                  </a:lnTo>
                  <a:lnTo>
                    <a:pt x="164" y="106"/>
                  </a:lnTo>
                  <a:lnTo>
                    <a:pt x="164" y="106"/>
                  </a:lnTo>
                  <a:lnTo>
                    <a:pt x="164" y="106"/>
                  </a:lnTo>
                  <a:lnTo>
                    <a:pt x="164" y="104"/>
                  </a:lnTo>
                  <a:lnTo>
                    <a:pt x="166" y="104"/>
                  </a:lnTo>
                  <a:lnTo>
                    <a:pt x="166" y="104"/>
                  </a:lnTo>
                  <a:lnTo>
                    <a:pt x="166" y="104"/>
                  </a:lnTo>
                  <a:lnTo>
                    <a:pt x="166" y="104"/>
                  </a:lnTo>
                  <a:lnTo>
                    <a:pt x="168" y="104"/>
                  </a:lnTo>
                  <a:lnTo>
                    <a:pt x="168" y="101"/>
                  </a:lnTo>
                  <a:lnTo>
                    <a:pt x="168" y="101"/>
                  </a:lnTo>
                  <a:lnTo>
                    <a:pt x="171" y="101"/>
                  </a:lnTo>
                  <a:lnTo>
                    <a:pt x="171" y="101"/>
                  </a:lnTo>
                  <a:lnTo>
                    <a:pt x="171" y="101"/>
                  </a:lnTo>
                  <a:lnTo>
                    <a:pt x="173" y="101"/>
                  </a:lnTo>
                  <a:lnTo>
                    <a:pt x="173" y="101"/>
                  </a:lnTo>
                  <a:lnTo>
                    <a:pt x="173" y="104"/>
                  </a:lnTo>
                  <a:lnTo>
                    <a:pt x="173" y="104"/>
                  </a:lnTo>
                  <a:lnTo>
                    <a:pt x="173" y="106"/>
                  </a:lnTo>
                  <a:lnTo>
                    <a:pt x="173" y="106"/>
                  </a:lnTo>
                  <a:lnTo>
                    <a:pt x="171" y="106"/>
                  </a:lnTo>
                  <a:lnTo>
                    <a:pt x="171" y="106"/>
                  </a:lnTo>
                  <a:lnTo>
                    <a:pt x="171" y="106"/>
                  </a:lnTo>
                  <a:lnTo>
                    <a:pt x="171" y="106"/>
                  </a:lnTo>
                  <a:lnTo>
                    <a:pt x="171" y="109"/>
                  </a:lnTo>
                  <a:lnTo>
                    <a:pt x="171" y="109"/>
                  </a:lnTo>
                  <a:lnTo>
                    <a:pt x="171" y="109"/>
                  </a:lnTo>
                  <a:lnTo>
                    <a:pt x="171" y="109"/>
                  </a:lnTo>
                  <a:lnTo>
                    <a:pt x="168" y="109"/>
                  </a:lnTo>
                  <a:lnTo>
                    <a:pt x="168" y="111"/>
                  </a:lnTo>
                  <a:lnTo>
                    <a:pt x="168" y="111"/>
                  </a:lnTo>
                  <a:lnTo>
                    <a:pt x="168" y="111"/>
                  </a:lnTo>
                  <a:lnTo>
                    <a:pt x="166" y="111"/>
                  </a:lnTo>
                  <a:lnTo>
                    <a:pt x="166" y="111"/>
                  </a:lnTo>
                  <a:lnTo>
                    <a:pt x="166" y="113"/>
                  </a:lnTo>
                  <a:lnTo>
                    <a:pt x="166" y="113"/>
                  </a:lnTo>
                  <a:lnTo>
                    <a:pt x="166" y="116"/>
                  </a:lnTo>
                  <a:lnTo>
                    <a:pt x="166" y="116"/>
                  </a:lnTo>
                  <a:lnTo>
                    <a:pt x="166" y="118"/>
                  </a:lnTo>
                  <a:lnTo>
                    <a:pt x="166" y="118"/>
                  </a:lnTo>
                  <a:lnTo>
                    <a:pt x="166" y="118"/>
                  </a:lnTo>
                  <a:lnTo>
                    <a:pt x="166" y="120"/>
                  </a:lnTo>
                  <a:lnTo>
                    <a:pt x="166" y="120"/>
                  </a:lnTo>
                  <a:lnTo>
                    <a:pt x="166" y="120"/>
                  </a:lnTo>
                  <a:lnTo>
                    <a:pt x="166" y="120"/>
                  </a:lnTo>
                  <a:lnTo>
                    <a:pt x="168" y="120"/>
                  </a:lnTo>
                  <a:lnTo>
                    <a:pt x="168" y="120"/>
                  </a:lnTo>
                  <a:lnTo>
                    <a:pt x="171" y="120"/>
                  </a:lnTo>
                  <a:lnTo>
                    <a:pt x="171" y="120"/>
                  </a:lnTo>
                  <a:lnTo>
                    <a:pt x="171" y="120"/>
                  </a:lnTo>
                  <a:lnTo>
                    <a:pt x="173" y="120"/>
                  </a:lnTo>
                  <a:lnTo>
                    <a:pt x="173" y="120"/>
                  </a:lnTo>
                  <a:lnTo>
                    <a:pt x="173" y="120"/>
                  </a:lnTo>
                  <a:lnTo>
                    <a:pt x="173" y="120"/>
                  </a:lnTo>
                  <a:lnTo>
                    <a:pt x="173" y="118"/>
                  </a:lnTo>
                  <a:lnTo>
                    <a:pt x="173" y="118"/>
                  </a:lnTo>
                  <a:lnTo>
                    <a:pt x="173" y="118"/>
                  </a:lnTo>
                  <a:lnTo>
                    <a:pt x="176" y="118"/>
                  </a:lnTo>
                  <a:lnTo>
                    <a:pt x="176" y="118"/>
                  </a:lnTo>
                  <a:lnTo>
                    <a:pt x="176" y="116"/>
                  </a:lnTo>
                  <a:lnTo>
                    <a:pt x="178" y="116"/>
                  </a:lnTo>
                  <a:lnTo>
                    <a:pt x="178" y="116"/>
                  </a:lnTo>
                  <a:lnTo>
                    <a:pt x="178" y="116"/>
                  </a:lnTo>
                  <a:lnTo>
                    <a:pt x="180" y="116"/>
                  </a:lnTo>
                  <a:lnTo>
                    <a:pt x="180" y="116"/>
                  </a:lnTo>
                  <a:lnTo>
                    <a:pt x="180" y="116"/>
                  </a:lnTo>
                  <a:lnTo>
                    <a:pt x="180" y="116"/>
                  </a:lnTo>
                  <a:lnTo>
                    <a:pt x="183" y="116"/>
                  </a:lnTo>
                  <a:lnTo>
                    <a:pt x="183" y="116"/>
                  </a:lnTo>
                  <a:lnTo>
                    <a:pt x="183" y="113"/>
                  </a:lnTo>
                  <a:lnTo>
                    <a:pt x="185" y="113"/>
                  </a:lnTo>
                  <a:lnTo>
                    <a:pt x="185" y="113"/>
                  </a:lnTo>
                  <a:lnTo>
                    <a:pt x="185" y="113"/>
                  </a:lnTo>
                  <a:lnTo>
                    <a:pt x="185" y="113"/>
                  </a:lnTo>
                  <a:lnTo>
                    <a:pt x="187" y="113"/>
                  </a:lnTo>
                  <a:lnTo>
                    <a:pt x="187" y="113"/>
                  </a:lnTo>
                  <a:lnTo>
                    <a:pt x="187" y="111"/>
                  </a:lnTo>
                  <a:lnTo>
                    <a:pt x="187" y="111"/>
                  </a:lnTo>
                  <a:lnTo>
                    <a:pt x="187" y="111"/>
                  </a:lnTo>
                  <a:lnTo>
                    <a:pt x="190" y="111"/>
                  </a:lnTo>
                  <a:lnTo>
                    <a:pt x="190" y="111"/>
                  </a:lnTo>
                  <a:lnTo>
                    <a:pt x="192" y="111"/>
                  </a:lnTo>
                  <a:lnTo>
                    <a:pt x="192" y="111"/>
                  </a:lnTo>
                  <a:lnTo>
                    <a:pt x="192" y="111"/>
                  </a:lnTo>
                  <a:lnTo>
                    <a:pt x="192" y="111"/>
                  </a:lnTo>
                  <a:lnTo>
                    <a:pt x="194" y="111"/>
                  </a:lnTo>
                  <a:lnTo>
                    <a:pt x="194" y="109"/>
                  </a:lnTo>
                  <a:lnTo>
                    <a:pt x="194" y="109"/>
                  </a:lnTo>
                  <a:lnTo>
                    <a:pt x="194" y="109"/>
                  </a:lnTo>
                  <a:lnTo>
                    <a:pt x="197" y="109"/>
                  </a:lnTo>
                  <a:lnTo>
                    <a:pt x="197" y="106"/>
                  </a:lnTo>
                  <a:lnTo>
                    <a:pt x="197" y="106"/>
                  </a:lnTo>
                  <a:lnTo>
                    <a:pt x="197" y="106"/>
                  </a:lnTo>
                  <a:lnTo>
                    <a:pt x="199" y="106"/>
                  </a:lnTo>
                  <a:lnTo>
                    <a:pt x="199" y="106"/>
                  </a:lnTo>
                  <a:lnTo>
                    <a:pt x="199" y="106"/>
                  </a:lnTo>
                  <a:lnTo>
                    <a:pt x="199" y="104"/>
                  </a:lnTo>
                  <a:lnTo>
                    <a:pt x="199" y="104"/>
                  </a:lnTo>
                  <a:lnTo>
                    <a:pt x="199" y="104"/>
                  </a:lnTo>
                  <a:lnTo>
                    <a:pt x="199" y="101"/>
                  </a:lnTo>
                  <a:lnTo>
                    <a:pt x="202" y="101"/>
                  </a:lnTo>
                  <a:lnTo>
                    <a:pt x="202" y="101"/>
                  </a:lnTo>
                  <a:lnTo>
                    <a:pt x="202" y="101"/>
                  </a:lnTo>
                  <a:lnTo>
                    <a:pt x="202" y="101"/>
                  </a:lnTo>
                  <a:lnTo>
                    <a:pt x="204" y="101"/>
                  </a:lnTo>
                  <a:lnTo>
                    <a:pt x="204" y="99"/>
                  </a:lnTo>
                  <a:lnTo>
                    <a:pt x="204" y="99"/>
                  </a:lnTo>
                  <a:lnTo>
                    <a:pt x="204" y="97"/>
                  </a:lnTo>
                  <a:lnTo>
                    <a:pt x="204" y="97"/>
                  </a:lnTo>
                  <a:lnTo>
                    <a:pt x="204" y="97"/>
                  </a:lnTo>
                  <a:lnTo>
                    <a:pt x="204" y="94"/>
                  </a:lnTo>
                  <a:lnTo>
                    <a:pt x="204" y="94"/>
                  </a:lnTo>
                  <a:lnTo>
                    <a:pt x="204" y="94"/>
                  </a:lnTo>
                  <a:lnTo>
                    <a:pt x="206" y="94"/>
                  </a:lnTo>
                  <a:lnTo>
                    <a:pt x="206" y="94"/>
                  </a:lnTo>
                  <a:lnTo>
                    <a:pt x="206" y="92"/>
                  </a:lnTo>
                  <a:lnTo>
                    <a:pt x="206" y="92"/>
                  </a:lnTo>
                  <a:lnTo>
                    <a:pt x="209" y="92"/>
                  </a:lnTo>
                  <a:lnTo>
                    <a:pt x="209" y="92"/>
                  </a:lnTo>
                  <a:lnTo>
                    <a:pt x="209" y="92"/>
                  </a:lnTo>
                  <a:lnTo>
                    <a:pt x="211" y="92"/>
                  </a:lnTo>
                  <a:lnTo>
                    <a:pt x="211" y="92"/>
                  </a:lnTo>
                  <a:lnTo>
                    <a:pt x="211" y="92"/>
                  </a:lnTo>
                  <a:lnTo>
                    <a:pt x="211" y="92"/>
                  </a:lnTo>
                  <a:lnTo>
                    <a:pt x="213" y="92"/>
                  </a:lnTo>
                  <a:lnTo>
                    <a:pt x="213" y="90"/>
                  </a:lnTo>
                  <a:lnTo>
                    <a:pt x="213" y="90"/>
                  </a:lnTo>
                  <a:lnTo>
                    <a:pt x="213" y="90"/>
                  </a:lnTo>
                  <a:lnTo>
                    <a:pt x="213" y="90"/>
                  </a:lnTo>
                  <a:lnTo>
                    <a:pt x="216" y="90"/>
                  </a:lnTo>
                  <a:lnTo>
                    <a:pt x="216" y="87"/>
                  </a:lnTo>
                  <a:lnTo>
                    <a:pt x="216" y="87"/>
                  </a:lnTo>
                  <a:lnTo>
                    <a:pt x="216" y="87"/>
                  </a:lnTo>
                  <a:lnTo>
                    <a:pt x="218" y="87"/>
                  </a:lnTo>
                  <a:lnTo>
                    <a:pt x="218" y="85"/>
                  </a:lnTo>
                  <a:lnTo>
                    <a:pt x="218" y="85"/>
                  </a:lnTo>
                  <a:lnTo>
                    <a:pt x="218" y="83"/>
                  </a:lnTo>
                  <a:lnTo>
                    <a:pt x="218" y="83"/>
                  </a:lnTo>
                  <a:lnTo>
                    <a:pt x="218" y="80"/>
                  </a:lnTo>
                  <a:lnTo>
                    <a:pt x="218" y="80"/>
                  </a:lnTo>
                  <a:lnTo>
                    <a:pt x="218" y="80"/>
                  </a:lnTo>
                  <a:lnTo>
                    <a:pt x="218" y="80"/>
                  </a:lnTo>
                  <a:lnTo>
                    <a:pt x="218" y="78"/>
                  </a:lnTo>
                  <a:lnTo>
                    <a:pt x="218" y="78"/>
                  </a:lnTo>
                  <a:lnTo>
                    <a:pt x="218" y="78"/>
                  </a:lnTo>
                  <a:lnTo>
                    <a:pt x="220" y="78"/>
                  </a:lnTo>
                  <a:lnTo>
                    <a:pt x="220" y="75"/>
                  </a:lnTo>
                  <a:lnTo>
                    <a:pt x="220" y="75"/>
                  </a:lnTo>
                  <a:lnTo>
                    <a:pt x="220" y="75"/>
                  </a:lnTo>
                  <a:lnTo>
                    <a:pt x="220" y="73"/>
                  </a:lnTo>
                  <a:lnTo>
                    <a:pt x="220" y="73"/>
                  </a:lnTo>
                  <a:lnTo>
                    <a:pt x="220" y="73"/>
                  </a:lnTo>
                  <a:lnTo>
                    <a:pt x="220" y="71"/>
                  </a:lnTo>
                  <a:lnTo>
                    <a:pt x="223" y="71"/>
                  </a:lnTo>
                  <a:lnTo>
                    <a:pt x="223" y="71"/>
                  </a:lnTo>
                  <a:lnTo>
                    <a:pt x="223" y="71"/>
                  </a:lnTo>
                  <a:lnTo>
                    <a:pt x="225" y="71"/>
                  </a:lnTo>
                  <a:lnTo>
                    <a:pt x="225" y="71"/>
                  </a:lnTo>
                  <a:lnTo>
                    <a:pt x="225" y="68"/>
                  </a:lnTo>
                  <a:lnTo>
                    <a:pt x="225" y="68"/>
                  </a:lnTo>
                  <a:lnTo>
                    <a:pt x="225" y="68"/>
                  </a:lnTo>
                  <a:lnTo>
                    <a:pt x="225" y="66"/>
                  </a:lnTo>
                  <a:lnTo>
                    <a:pt x="225" y="66"/>
                  </a:lnTo>
                  <a:lnTo>
                    <a:pt x="225" y="66"/>
                  </a:lnTo>
                  <a:lnTo>
                    <a:pt x="225" y="64"/>
                  </a:lnTo>
                  <a:lnTo>
                    <a:pt x="225" y="64"/>
                  </a:lnTo>
                  <a:lnTo>
                    <a:pt x="225" y="61"/>
                  </a:lnTo>
                  <a:lnTo>
                    <a:pt x="228" y="61"/>
                  </a:lnTo>
                  <a:lnTo>
                    <a:pt x="228" y="61"/>
                  </a:lnTo>
                  <a:lnTo>
                    <a:pt x="228" y="61"/>
                  </a:lnTo>
                  <a:lnTo>
                    <a:pt x="228" y="59"/>
                  </a:lnTo>
                  <a:lnTo>
                    <a:pt x="228" y="59"/>
                  </a:lnTo>
                  <a:lnTo>
                    <a:pt x="228" y="59"/>
                  </a:lnTo>
                  <a:lnTo>
                    <a:pt x="228" y="56"/>
                  </a:lnTo>
                  <a:lnTo>
                    <a:pt x="230" y="56"/>
                  </a:lnTo>
                  <a:lnTo>
                    <a:pt x="230" y="56"/>
                  </a:lnTo>
                  <a:lnTo>
                    <a:pt x="230" y="56"/>
                  </a:lnTo>
                  <a:lnTo>
                    <a:pt x="230" y="54"/>
                  </a:lnTo>
                  <a:lnTo>
                    <a:pt x="230" y="54"/>
                  </a:lnTo>
                  <a:lnTo>
                    <a:pt x="230" y="52"/>
                  </a:lnTo>
                  <a:lnTo>
                    <a:pt x="230" y="52"/>
                  </a:lnTo>
                  <a:lnTo>
                    <a:pt x="230" y="52"/>
                  </a:lnTo>
                  <a:lnTo>
                    <a:pt x="230" y="52"/>
                  </a:lnTo>
                  <a:lnTo>
                    <a:pt x="230" y="49"/>
                  </a:lnTo>
                  <a:lnTo>
                    <a:pt x="230" y="49"/>
                  </a:lnTo>
                  <a:lnTo>
                    <a:pt x="230" y="47"/>
                  </a:lnTo>
                  <a:lnTo>
                    <a:pt x="230" y="47"/>
                  </a:lnTo>
                  <a:lnTo>
                    <a:pt x="230" y="47"/>
                  </a:lnTo>
                  <a:lnTo>
                    <a:pt x="230" y="45"/>
                  </a:lnTo>
                  <a:lnTo>
                    <a:pt x="230" y="45"/>
                  </a:lnTo>
                  <a:lnTo>
                    <a:pt x="230" y="45"/>
                  </a:lnTo>
                  <a:lnTo>
                    <a:pt x="230" y="42"/>
                  </a:lnTo>
                  <a:lnTo>
                    <a:pt x="228" y="42"/>
                  </a:lnTo>
                  <a:lnTo>
                    <a:pt x="228" y="42"/>
                  </a:lnTo>
                  <a:lnTo>
                    <a:pt x="228" y="45"/>
                  </a:lnTo>
                  <a:lnTo>
                    <a:pt x="225" y="45"/>
                  </a:lnTo>
                  <a:lnTo>
                    <a:pt x="225" y="45"/>
                  </a:lnTo>
                  <a:lnTo>
                    <a:pt x="225" y="45"/>
                  </a:lnTo>
                  <a:lnTo>
                    <a:pt x="223" y="45"/>
                  </a:lnTo>
                  <a:lnTo>
                    <a:pt x="223" y="42"/>
                  </a:lnTo>
                  <a:lnTo>
                    <a:pt x="223" y="42"/>
                  </a:lnTo>
                  <a:lnTo>
                    <a:pt x="223" y="42"/>
                  </a:lnTo>
                  <a:lnTo>
                    <a:pt x="223" y="42"/>
                  </a:lnTo>
                  <a:lnTo>
                    <a:pt x="223" y="40"/>
                  </a:lnTo>
                  <a:lnTo>
                    <a:pt x="223" y="40"/>
                  </a:lnTo>
                  <a:lnTo>
                    <a:pt x="223" y="40"/>
                  </a:lnTo>
                  <a:lnTo>
                    <a:pt x="223" y="40"/>
                  </a:lnTo>
                  <a:lnTo>
                    <a:pt x="225" y="40"/>
                  </a:lnTo>
                  <a:lnTo>
                    <a:pt x="225" y="40"/>
                  </a:lnTo>
                  <a:lnTo>
                    <a:pt x="225" y="40"/>
                  </a:lnTo>
                  <a:lnTo>
                    <a:pt x="228" y="40"/>
                  </a:lnTo>
                  <a:lnTo>
                    <a:pt x="228" y="40"/>
                  </a:lnTo>
                  <a:lnTo>
                    <a:pt x="228" y="40"/>
                  </a:lnTo>
                  <a:lnTo>
                    <a:pt x="228" y="37"/>
                  </a:lnTo>
                  <a:lnTo>
                    <a:pt x="228" y="37"/>
                  </a:lnTo>
                  <a:lnTo>
                    <a:pt x="230" y="37"/>
                  </a:lnTo>
                  <a:lnTo>
                    <a:pt x="230" y="35"/>
                  </a:lnTo>
                  <a:lnTo>
                    <a:pt x="230" y="35"/>
                  </a:lnTo>
                  <a:lnTo>
                    <a:pt x="230" y="33"/>
                  </a:lnTo>
                  <a:lnTo>
                    <a:pt x="230" y="33"/>
                  </a:lnTo>
                  <a:lnTo>
                    <a:pt x="230" y="33"/>
                  </a:lnTo>
                  <a:lnTo>
                    <a:pt x="230" y="33"/>
                  </a:lnTo>
                  <a:lnTo>
                    <a:pt x="230" y="30"/>
                  </a:lnTo>
                  <a:lnTo>
                    <a:pt x="230" y="30"/>
                  </a:lnTo>
                  <a:lnTo>
                    <a:pt x="228" y="30"/>
                  </a:lnTo>
                  <a:lnTo>
                    <a:pt x="228" y="30"/>
                  </a:lnTo>
                  <a:lnTo>
                    <a:pt x="228" y="28"/>
                  </a:lnTo>
                  <a:lnTo>
                    <a:pt x="228" y="28"/>
                  </a:lnTo>
                  <a:lnTo>
                    <a:pt x="228" y="26"/>
                  </a:lnTo>
                  <a:lnTo>
                    <a:pt x="228" y="26"/>
                  </a:lnTo>
                  <a:lnTo>
                    <a:pt x="225" y="26"/>
                  </a:lnTo>
                  <a:lnTo>
                    <a:pt x="225" y="26"/>
                  </a:lnTo>
                  <a:lnTo>
                    <a:pt x="225" y="23"/>
                  </a:lnTo>
                  <a:lnTo>
                    <a:pt x="228" y="23"/>
                  </a:lnTo>
                  <a:lnTo>
                    <a:pt x="228" y="23"/>
                  </a:lnTo>
                  <a:lnTo>
                    <a:pt x="228" y="23"/>
                  </a:lnTo>
                  <a:lnTo>
                    <a:pt x="228" y="21"/>
                  </a:lnTo>
                  <a:lnTo>
                    <a:pt x="230" y="21"/>
                  </a:lnTo>
                  <a:lnTo>
                    <a:pt x="230" y="21"/>
                  </a:lnTo>
                  <a:lnTo>
                    <a:pt x="230" y="21"/>
                  </a:lnTo>
                  <a:lnTo>
                    <a:pt x="230" y="21"/>
                  </a:lnTo>
                  <a:lnTo>
                    <a:pt x="230" y="21"/>
                  </a:lnTo>
                  <a:lnTo>
                    <a:pt x="232" y="21"/>
                  </a:lnTo>
                  <a:lnTo>
                    <a:pt x="232" y="21"/>
                  </a:lnTo>
                  <a:lnTo>
                    <a:pt x="232" y="21"/>
                  </a:lnTo>
                  <a:lnTo>
                    <a:pt x="235" y="21"/>
                  </a:lnTo>
                  <a:lnTo>
                    <a:pt x="235" y="19"/>
                  </a:lnTo>
                  <a:lnTo>
                    <a:pt x="235" y="19"/>
                  </a:lnTo>
                  <a:lnTo>
                    <a:pt x="235" y="19"/>
                  </a:lnTo>
                  <a:lnTo>
                    <a:pt x="235" y="16"/>
                  </a:lnTo>
                  <a:lnTo>
                    <a:pt x="237" y="16"/>
                  </a:lnTo>
                  <a:lnTo>
                    <a:pt x="237" y="16"/>
                  </a:lnTo>
                  <a:lnTo>
                    <a:pt x="237" y="14"/>
                  </a:lnTo>
                  <a:lnTo>
                    <a:pt x="237" y="14"/>
                  </a:lnTo>
                  <a:lnTo>
                    <a:pt x="237" y="11"/>
                  </a:lnTo>
                  <a:lnTo>
                    <a:pt x="235" y="11"/>
                  </a:lnTo>
                  <a:lnTo>
                    <a:pt x="235" y="11"/>
                  </a:lnTo>
                  <a:lnTo>
                    <a:pt x="235" y="11"/>
                  </a:lnTo>
                  <a:lnTo>
                    <a:pt x="235" y="11"/>
                  </a:lnTo>
                  <a:lnTo>
                    <a:pt x="235" y="11"/>
                  </a:lnTo>
                  <a:lnTo>
                    <a:pt x="237" y="11"/>
                  </a:lnTo>
                  <a:lnTo>
                    <a:pt x="237" y="9"/>
                  </a:lnTo>
                  <a:lnTo>
                    <a:pt x="237" y="9"/>
                  </a:lnTo>
                  <a:lnTo>
                    <a:pt x="237" y="9"/>
                  </a:lnTo>
                  <a:lnTo>
                    <a:pt x="237" y="7"/>
                  </a:lnTo>
                  <a:lnTo>
                    <a:pt x="237" y="7"/>
                  </a:lnTo>
                  <a:lnTo>
                    <a:pt x="237" y="9"/>
                  </a:lnTo>
                  <a:lnTo>
                    <a:pt x="239" y="9"/>
                  </a:lnTo>
                  <a:lnTo>
                    <a:pt x="239" y="9"/>
                  </a:lnTo>
                  <a:lnTo>
                    <a:pt x="239" y="9"/>
                  </a:lnTo>
                  <a:lnTo>
                    <a:pt x="239" y="9"/>
                  </a:lnTo>
                  <a:lnTo>
                    <a:pt x="239" y="9"/>
                  </a:lnTo>
                  <a:lnTo>
                    <a:pt x="242" y="9"/>
                  </a:lnTo>
                  <a:lnTo>
                    <a:pt x="242" y="9"/>
                  </a:lnTo>
                  <a:lnTo>
                    <a:pt x="244" y="9"/>
                  </a:lnTo>
                  <a:lnTo>
                    <a:pt x="244" y="9"/>
                  </a:lnTo>
                  <a:lnTo>
                    <a:pt x="244" y="9"/>
                  </a:lnTo>
                  <a:lnTo>
                    <a:pt x="244" y="11"/>
                  </a:lnTo>
                  <a:lnTo>
                    <a:pt x="244" y="11"/>
                  </a:lnTo>
                  <a:lnTo>
                    <a:pt x="244" y="11"/>
                  </a:lnTo>
                  <a:lnTo>
                    <a:pt x="244" y="14"/>
                  </a:lnTo>
                  <a:lnTo>
                    <a:pt x="244" y="14"/>
                  </a:lnTo>
                  <a:lnTo>
                    <a:pt x="244" y="16"/>
                  </a:lnTo>
                  <a:lnTo>
                    <a:pt x="244" y="16"/>
                  </a:lnTo>
                  <a:lnTo>
                    <a:pt x="244" y="16"/>
                  </a:lnTo>
                  <a:lnTo>
                    <a:pt x="244" y="19"/>
                  </a:lnTo>
                  <a:lnTo>
                    <a:pt x="247" y="19"/>
                  </a:lnTo>
                  <a:lnTo>
                    <a:pt x="247" y="19"/>
                  </a:lnTo>
                  <a:lnTo>
                    <a:pt x="247" y="19"/>
                  </a:lnTo>
                  <a:lnTo>
                    <a:pt x="247" y="16"/>
                  </a:lnTo>
                  <a:lnTo>
                    <a:pt x="247" y="16"/>
                  </a:lnTo>
                  <a:lnTo>
                    <a:pt x="247" y="14"/>
                  </a:lnTo>
                  <a:lnTo>
                    <a:pt x="247" y="14"/>
                  </a:lnTo>
                  <a:lnTo>
                    <a:pt x="249" y="14"/>
                  </a:lnTo>
                  <a:lnTo>
                    <a:pt x="249" y="14"/>
                  </a:lnTo>
                  <a:lnTo>
                    <a:pt x="249" y="14"/>
                  </a:lnTo>
                  <a:lnTo>
                    <a:pt x="251" y="14"/>
                  </a:lnTo>
                  <a:lnTo>
                    <a:pt x="251" y="14"/>
                  </a:lnTo>
                  <a:lnTo>
                    <a:pt x="251" y="16"/>
                  </a:lnTo>
                  <a:lnTo>
                    <a:pt x="251" y="16"/>
                  </a:lnTo>
                  <a:lnTo>
                    <a:pt x="254" y="16"/>
                  </a:lnTo>
                  <a:lnTo>
                    <a:pt x="254" y="16"/>
                  </a:lnTo>
                  <a:lnTo>
                    <a:pt x="254" y="16"/>
                  </a:lnTo>
                  <a:lnTo>
                    <a:pt x="254" y="16"/>
                  </a:lnTo>
                  <a:lnTo>
                    <a:pt x="254" y="16"/>
                  </a:lnTo>
                  <a:lnTo>
                    <a:pt x="256" y="16"/>
                  </a:lnTo>
                  <a:lnTo>
                    <a:pt x="256" y="14"/>
                  </a:lnTo>
                  <a:lnTo>
                    <a:pt x="256" y="14"/>
                  </a:lnTo>
                  <a:lnTo>
                    <a:pt x="256" y="11"/>
                  </a:lnTo>
                  <a:lnTo>
                    <a:pt x="256" y="11"/>
                  </a:lnTo>
                  <a:lnTo>
                    <a:pt x="256" y="11"/>
                  </a:lnTo>
                  <a:lnTo>
                    <a:pt x="256" y="11"/>
                  </a:lnTo>
                  <a:lnTo>
                    <a:pt x="256" y="9"/>
                  </a:lnTo>
                  <a:lnTo>
                    <a:pt x="256" y="9"/>
                  </a:lnTo>
                  <a:lnTo>
                    <a:pt x="256" y="9"/>
                  </a:lnTo>
                  <a:lnTo>
                    <a:pt x="254" y="9"/>
                  </a:lnTo>
                  <a:lnTo>
                    <a:pt x="254" y="9"/>
                  </a:lnTo>
                  <a:lnTo>
                    <a:pt x="254" y="9"/>
                  </a:lnTo>
                  <a:lnTo>
                    <a:pt x="254" y="11"/>
                  </a:lnTo>
                  <a:lnTo>
                    <a:pt x="254" y="11"/>
                  </a:lnTo>
                  <a:lnTo>
                    <a:pt x="251" y="11"/>
                  </a:lnTo>
                  <a:lnTo>
                    <a:pt x="251" y="11"/>
                  </a:lnTo>
                  <a:lnTo>
                    <a:pt x="251" y="11"/>
                  </a:lnTo>
                  <a:lnTo>
                    <a:pt x="249" y="11"/>
                  </a:lnTo>
                  <a:lnTo>
                    <a:pt x="249" y="11"/>
                  </a:lnTo>
                  <a:lnTo>
                    <a:pt x="249" y="11"/>
                  </a:lnTo>
                  <a:lnTo>
                    <a:pt x="247" y="11"/>
                  </a:lnTo>
                  <a:lnTo>
                    <a:pt x="247" y="11"/>
                  </a:lnTo>
                  <a:lnTo>
                    <a:pt x="247" y="11"/>
                  </a:lnTo>
                  <a:lnTo>
                    <a:pt x="247" y="11"/>
                  </a:lnTo>
                  <a:lnTo>
                    <a:pt x="247" y="9"/>
                  </a:lnTo>
                  <a:lnTo>
                    <a:pt x="247" y="9"/>
                  </a:lnTo>
                  <a:lnTo>
                    <a:pt x="247" y="7"/>
                  </a:lnTo>
                  <a:lnTo>
                    <a:pt x="247" y="7"/>
                  </a:lnTo>
                  <a:lnTo>
                    <a:pt x="247" y="7"/>
                  </a:lnTo>
                  <a:lnTo>
                    <a:pt x="247" y="4"/>
                  </a:lnTo>
                  <a:lnTo>
                    <a:pt x="247" y="4"/>
                  </a:lnTo>
                  <a:lnTo>
                    <a:pt x="247" y="4"/>
                  </a:lnTo>
                  <a:lnTo>
                    <a:pt x="247" y="2"/>
                  </a:lnTo>
                  <a:lnTo>
                    <a:pt x="249" y="2"/>
                  </a:lnTo>
                  <a:lnTo>
                    <a:pt x="249" y="2"/>
                  </a:lnTo>
                  <a:lnTo>
                    <a:pt x="249" y="2"/>
                  </a:lnTo>
                  <a:lnTo>
                    <a:pt x="249" y="0"/>
                  </a:lnTo>
                  <a:lnTo>
                    <a:pt x="249" y="0"/>
                  </a:lnTo>
                  <a:lnTo>
                    <a:pt x="251" y="0"/>
                  </a:lnTo>
                  <a:lnTo>
                    <a:pt x="251" y="2"/>
                  </a:lnTo>
                  <a:lnTo>
                    <a:pt x="251" y="2"/>
                  </a:lnTo>
                  <a:lnTo>
                    <a:pt x="251" y="2"/>
                  </a:lnTo>
                  <a:lnTo>
                    <a:pt x="251" y="2"/>
                  </a:lnTo>
                  <a:lnTo>
                    <a:pt x="254" y="2"/>
                  </a:lnTo>
                  <a:lnTo>
                    <a:pt x="254" y="2"/>
                  </a:lnTo>
                  <a:lnTo>
                    <a:pt x="254" y="2"/>
                  </a:lnTo>
                  <a:lnTo>
                    <a:pt x="254" y="2"/>
                  </a:lnTo>
                  <a:lnTo>
                    <a:pt x="254" y="4"/>
                  </a:lnTo>
                  <a:lnTo>
                    <a:pt x="256" y="4"/>
                  </a:lnTo>
                  <a:lnTo>
                    <a:pt x="256" y="4"/>
                  </a:lnTo>
                  <a:lnTo>
                    <a:pt x="256" y="4"/>
                  </a:lnTo>
                  <a:lnTo>
                    <a:pt x="258" y="4"/>
                  </a:lnTo>
                  <a:lnTo>
                    <a:pt x="258" y="4"/>
                  </a:lnTo>
                  <a:lnTo>
                    <a:pt x="258" y="4"/>
                  </a:lnTo>
                  <a:lnTo>
                    <a:pt x="258" y="4"/>
                  </a:lnTo>
                  <a:lnTo>
                    <a:pt x="261" y="4"/>
                  </a:lnTo>
                  <a:lnTo>
                    <a:pt x="261" y="2"/>
                  </a:lnTo>
                  <a:lnTo>
                    <a:pt x="261" y="2"/>
                  </a:lnTo>
                  <a:lnTo>
                    <a:pt x="263" y="2"/>
                  </a:lnTo>
                  <a:lnTo>
                    <a:pt x="263" y="4"/>
                  </a:lnTo>
                  <a:lnTo>
                    <a:pt x="263" y="4"/>
                  </a:lnTo>
                  <a:lnTo>
                    <a:pt x="261" y="4"/>
                  </a:lnTo>
                  <a:lnTo>
                    <a:pt x="261" y="7"/>
                  </a:lnTo>
                  <a:lnTo>
                    <a:pt x="261" y="7"/>
                  </a:lnTo>
                  <a:lnTo>
                    <a:pt x="261" y="9"/>
                  </a:lnTo>
                  <a:lnTo>
                    <a:pt x="261" y="9"/>
                  </a:lnTo>
                  <a:lnTo>
                    <a:pt x="261" y="9"/>
                  </a:lnTo>
                  <a:lnTo>
                    <a:pt x="261" y="11"/>
                  </a:lnTo>
                  <a:lnTo>
                    <a:pt x="261" y="11"/>
                  </a:lnTo>
                  <a:lnTo>
                    <a:pt x="261" y="11"/>
                  </a:lnTo>
                  <a:lnTo>
                    <a:pt x="261" y="14"/>
                  </a:lnTo>
                  <a:lnTo>
                    <a:pt x="261" y="14"/>
                  </a:lnTo>
                  <a:lnTo>
                    <a:pt x="261" y="16"/>
                  </a:lnTo>
                  <a:lnTo>
                    <a:pt x="261" y="16"/>
                  </a:lnTo>
                  <a:lnTo>
                    <a:pt x="261" y="19"/>
                  </a:lnTo>
                  <a:lnTo>
                    <a:pt x="261" y="19"/>
                  </a:lnTo>
                  <a:lnTo>
                    <a:pt x="261" y="21"/>
                  </a:lnTo>
                  <a:lnTo>
                    <a:pt x="261" y="21"/>
                  </a:lnTo>
                  <a:lnTo>
                    <a:pt x="261" y="21"/>
                  </a:lnTo>
                  <a:lnTo>
                    <a:pt x="261" y="21"/>
                  </a:lnTo>
                  <a:lnTo>
                    <a:pt x="261" y="23"/>
                  </a:lnTo>
                  <a:lnTo>
                    <a:pt x="261" y="23"/>
                  </a:lnTo>
                  <a:lnTo>
                    <a:pt x="263" y="23"/>
                  </a:lnTo>
                  <a:lnTo>
                    <a:pt x="263" y="26"/>
                  </a:lnTo>
                  <a:lnTo>
                    <a:pt x="263" y="26"/>
                  </a:lnTo>
                  <a:lnTo>
                    <a:pt x="263" y="26"/>
                  </a:lnTo>
                  <a:lnTo>
                    <a:pt x="263" y="26"/>
                  </a:lnTo>
                  <a:lnTo>
                    <a:pt x="265" y="26"/>
                  </a:lnTo>
                  <a:lnTo>
                    <a:pt x="265" y="28"/>
                  </a:lnTo>
                  <a:lnTo>
                    <a:pt x="265" y="28"/>
                  </a:lnTo>
                  <a:lnTo>
                    <a:pt x="265" y="28"/>
                  </a:lnTo>
                  <a:lnTo>
                    <a:pt x="265" y="28"/>
                  </a:lnTo>
                  <a:lnTo>
                    <a:pt x="268" y="28"/>
                  </a:lnTo>
                  <a:lnTo>
                    <a:pt x="268" y="30"/>
                  </a:lnTo>
                  <a:lnTo>
                    <a:pt x="268" y="30"/>
                  </a:lnTo>
                  <a:lnTo>
                    <a:pt x="268" y="30"/>
                  </a:lnTo>
                  <a:lnTo>
                    <a:pt x="268" y="33"/>
                  </a:lnTo>
                  <a:lnTo>
                    <a:pt x="270" y="33"/>
                  </a:lnTo>
                  <a:lnTo>
                    <a:pt x="270" y="33"/>
                  </a:lnTo>
                  <a:lnTo>
                    <a:pt x="270" y="33"/>
                  </a:lnTo>
                  <a:lnTo>
                    <a:pt x="270" y="35"/>
                  </a:lnTo>
                  <a:lnTo>
                    <a:pt x="270" y="35"/>
                  </a:lnTo>
                  <a:lnTo>
                    <a:pt x="270" y="35"/>
                  </a:lnTo>
                  <a:lnTo>
                    <a:pt x="270" y="35"/>
                  </a:lnTo>
                  <a:lnTo>
                    <a:pt x="270" y="37"/>
                  </a:lnTo>
                  <a:lnTo>
                    <a:pt x="270" y="37"/>
                  </a:lnTo>
                  <a:lnTo>
                    <a:pt x="270" y="37"/>
                  </a:lnTo>
                  <a:lnTo>
                    <a:pt x="270" y="37"/>
                  </a:lnTo>
                  <a:lnTo>
                    <a:pt x="270" y="40"/>
                  </a:lnTo>
                  <a:lnTo>
                    <a:pt x="273" y="40"/>
                  </a:lnTo>
                  <a:lnTo>
                    <a:pt x="273" y="40"/>
                  </a:lnTo>
                  <a:lnTo>
                    <a:pt x="273" y="42"/>
                  </a:lnTo>
                  <a:lnTo>
                    <a:pt x="273" y="42"/>
                  </a:lnTo>
                  <a:lnTo>
                    <a:pt x="273" y="42"/>
                  </a:lnTo>
                  <a:lnTo>
                    <a:pt x="273" y="42"/>
                  </a:lnTo>
                  <a:lnTo>
                    <a:pt x="273" y="45"/>
                  </a:lnTo>
                  <a:lnTo>
                    <a:pt x="273" y="45"/>
                  </a:lnTo>
                  <a:lnTo>
                    <a:pt x="273" y="45"/>
                  </a:lnTo>
                  <a:lnTo>
                    <a:pt x="273" y="47"/>
                  </a:lnTo>
                  <a:lnTo>
                    <a:pt x="273" y="47"/>
                  </a:lnTo>
                  <a:lnTo>
                    <a:pt x="273" y="47"/>
                  </a:lnTo>
                  <a:lnTo>
                    <a:pt x="273" y="49"/>
                  </a:lnTo>
                  <a:lnTo>
                    <a:pt x="273" y="49"/>
                  </a:lnTo>
                  <a:lnTo>
                    <a:pt x="273" y="49"/>
                  </a:lnTo>
                  <a:lnTo>
                    <a:pt x="273" y="52"/>
                  </a:lnTo>
                  <a:lnTo>
                    <a:pt x="275" y="52"/>
                  </a:lnTo>
                  <a:lnTo>
                    <a:pt x="275" y="52"/>
                  </a:lnTo>
                  <a:lnTo>
                    <a:pt x="275" y="52"/>
                  </a:lnTo>
                  <a:lnTo>
                    <a:pt x="275" y="54"/>
                  </a:lnTo>
                  <a:lnTo>
                    <a:pt x="275" y="54"/>
                  </a:lnTo>
                  <a:lnTo>
                    <a:pt x="273" y="54"/>
                  </a:lnTo>
                  <a:lnTo>
                    <a:pt x="273" y="56"/>
                  </a:lnTo>
                  <a:lnTo>
                    <a:pt x="273" y="56"/>
                  </a:lnTo>
                  <a:lnTo>
                    <a:pt x="273" y="56"/>
                  </a:lnTo>
                  <a:lnTo>
                    <a:pt x="273" y="59"/>
                  </a:lnTo>
                  <a:lnTo>
                    <a:pt x="273" y="59"/>
                  </a:lnTo>
                  <a:lnTo>
                    <a:pt x="273" y="61"/>
                  </a:lnTo>
                  <a:lnTo>
                    <a:pt x="273" y="61"/>
                  </a:lnTo>
                  <a:lnTo>
                    <a:pt x="273" y="61"/>
                  </a:lnTo>
                  <a:lnTo>
                    <a:pt x="270" y="61"/>
                  </a:lnTo>
                  <a:lnTo>
                    <a:pt x="270" y="61"/>
                  </a:lnTo>
                  <a:lnTo>
                    <a:pt x="273" y="61"/>
                  </a:lnTo>
                  <a:lnTo>
                    <a:pt x="273" y="64"/>
                  </a:lnTo>
                  <a:lnTo>
                    <a:pt x="270" y="64"/>
                  </a:lnTo>
                  <a:lnTo>
                    <a:pt x="270" y="64"/>
                  </a:lnTo>
                  <a:lnTo>
                    <a:pt x="270" y="64"/>
                  </a:lnTo>
                  <a:lnTo>
                    <a:pt x="270" y="66"/>
                  </a:lnTo>
                  <a:lnTo>
                    <a:pt x="270" y="66"/>
                  </a:lnTo>
                  <a:lnTo>
                    <a:pt x="268" y="66"/>
                  </a:lnTo>
                  <a:lnTo>
                    <a:pt x="268" y="66"/>
                  </a:lnTo>
                  <a:lnTo>
                    <a:pt x="268" y="66"/>
                  </a:lnTo>
                  <a:lnTo>
                    <a:pt x="268" y="68"/>
                  </a:lnTo>
                  <a:lnTo>
                    <a:pt x="265" y="68"/>
                  </a:lnTo>
                  <a:lnTo>
                    <a:pt x="265" y="68"/>
                  </a:lnTo>
                  <a:lnTo>
                    <a:pt x="265" y="71"/>
                  </a:lnTo>
                  <a:lnTo>
                    <a:pt x="265" y="71"/>
                  </a:lnTo>
                  <a:lnTo>
                    <a:pt x="265" y="71"/>
                  </a:lnTo>
                  <a:lnTo>
                    <a:pt x="265" y="71"/>
                  </a:lnTo>
                  <a:lnTo>
                    <a:pt x="263" y="71"/>
                  </a:lnTo>
                  <a:lnTo>
                    <a:pt x="263" y="71"/>
                  </a:lnTo>
                  <a:lnTo>
                    <a:pt x="263" y="71"/>
                  </a:lnTo>
                  <a:lnTo>
                    <a:pt x="263" y="71"/>
                  </a:lnTo>
                  <a:lnTo>
                    <a:pt x="263" y="73"/>
                  </a:lnTo>
                  <a:lnTo>
                    <a:pt x="263" y="73"/>
                  </a:lnTo>
                  <a:lnTo>
                    <a:pt x="263" y="73"/>
                  </a:lnTo>
                  <a:lnTo>
                    <a:pt x="263" y="75"/>
                  </a:lnTo>
                  <a:lnTo>
                    <a:pt x="263" y="75"/>
                  </a:lnTo>
                  <a:lnTo>
                    <a:pt x="263" y="78"/>
                  </a:lnTo>
                  <a:lnTo>
                    <a:pt x="263" y="78"/>
                  </a:lnTo>
                  <a:lnTo>
                    <a:pt x="263" y="78"/>
                  </a:lnTo>
                  <a:lnTo>
                    <a:pt x="263" y="78"/>
                  </a:lnTo>
                  <a:lnTo>
                    <a:pt x="263" y="80"/>
                  </a:lnTo>
                  <a:lnTo>
                    <a:pt x="263" y="80"/>
                  </a:lnTo>
                  <a:lnTo>
                    <a:pt x="263" y="80"/>
                  </a:lnTo>
                  <a:lnTo>
                    <a:pt x="263" y="83"/>
                  </a:lnTo>
                  <a:lnTo>
                    <a:pt x="263" y="83"/>
                  </a:lnTo>
                  <a:lnTo>
                    <a:pt x="265" y="83"/>
                  </a:lnTo>
                  <a:lnTo>
                    <a:pt x="265" y="83"/>
                  </a:lnTo>
                  <a:lnTo>
                    <a:pt x="265" y="85"/>
                  </a:lnTo>
                  <a:lnTo>
                    <a:pt x="263" y="85"/>
                  </a:lnTo>
                  <a:lnTo>
                    <a:pt x="263" y="85"/>
                  </a:lnTo>
                  <a:lnTo>
                    <a:pt x="263" y="85"/>
                  </a:lnTo>
                  <a:lnTo>
                    <a:pt x="263" y="85"/>
                  </a:lnTo>
                  <a:lnTo>
                    <a:pt x="261" y="85"/>
                  </a:lnTo>
                  <a:lnTo>
                    <a:pt x="261" y="85"/>
                  </a:lnTo>
                  <a:lnTo>
                    <a:pt x="261" y="85"/>
                  </a:lnTo>
                  <a:lnTo>
                    <a:pt x="258" y="85"/>
                  </a:lnTo>
                  <a:lnTo>
                    <a:pt x="258" y="83"/>
                  </a:lnTo>
                  <a:lnTo>
                    <a:pt x="258" y="83"/>
                  </a:lnTo>
                  <a:lnTo>
                    <a:pt x="258" y="80"/>
                  </a:lnTo>
                  <a:lnTo>
                    <a:pt x="258" y="80"/>
                  </a:lnTo>
                  <a:lnTo>
                    <a:pt x="258" y="80"/>
                  </a:lnTo>
                  <a:lnTo>
                    <a:pt x="256" y="80"/>
                  </a:lnTo>
                  <a:lnTo>
                    <a:pt x="256" y="80"/>
                  </a:lnTo>
                  <a:lnTo>
                    <a:pt x="256" y="83"/>
                  </a:lnTo>
                  <a:lnTo>
                    <a:pt x="256" y="83"/>
                  </a:lnTo>
                  <a:lnTo>
                    <a:pt x="254" y="83"/>
                  </a:lnTo>
                  <a:lnTo>
                    <a:pt x="254" y="83"/>
                  </a:lnTo>
                  <a:lnTo>
                    <a:pt x="254" y="83"/>
                  </a:lnTo>
                  <a:lnTo>
                    <a:pt x="254" y="85"/>
                  </a:lnTo>
                  <a:lnTo>
                    <a:pt x="251" y="85"/>
                  </a:lnTo>
                  <a:lnTo>
                    <a:pt x="251" y="85"/>
                  </a:lnTo>
                  <a:lnTo>
                    <a:pt x="251" y="85"/>
                  </a:lnTo>
                  <a:lnTo>
                    <a:pt x="251" y="87"/>
                  </a:lnTo>
                  <a:lnTo>
                    <a:pt x="251" y="87"/>
                  </a:lnTo>
                  <a:lnTo>
                    <a:pt x="251" y="87"/>
                  </a:lnTo>
                  <a:lnTo>
                    <a:pt x="251" y="90"/>
                  </a:lnTo>
                  <a:lnTo>
                    <a:pt x="251" y="90"/>
                  </a:lnTo>
                  <a:lnTo>
                    <a:pt x="251" y="92"/>
                  </a:lnTo>
                  <a:lnTo>
                    <a:pt x="251" y="92"/>
                  </a:lnTo>
                  <a:lnTo>
                    <a:pt x="251" y="92"/>
                  </a:lnTo>
                  <a:lnTo>
                    <a:pt x="251" y="94"/>
                  </a:lnTo>
                  <a:lnTo>
                    <a:pt x="251" y="94"/>
                  </a:lnTo>
                  <a:lnTo>
                    <a:pt x="251" y="94"/>
                  </a:lnTo>
                  <a:lnTo>
                    <a:pt x="251" y="97"/>
                  </a:lnTo>
                  <a:lnTo>
                    <a:pt x="251" y="97"/>
                  </a:lnTo>
                  <a:lnTo>
                    <a:pt x="251" y="97"/>
                  </a:lnTo>
                  <a:lnTo>
                    <a:pt x="251" y="99"/>
                  </a:lnTo>
                  <a:lnTo>
                    <a:pt x="251" y="99"/>
                  </a:lnTo>
                  <a:lnTo>
                    <a:pt x="251" y="101"/>
                  </a:lnTo>
                  <a:lnTo>
                    <a:pt x="251" y="101"/>
                  </a:lnTo>
                  <a:lnTo>
                    <a:pt x="251" y="101"/>
                  </a:lnTo>
                  <a:lnTo>
                    <a:pt x="251" y="104"/>
                  </a:lnTo>
                  <a:lnTo>
                    <a:pt x="254" y="104"/>
                  </a:lnTo>
                  <a:lnTo>
                    <a:pt x="254" y="104"/>
                  </a:lnTo>
                  <a:lnTo>
                    <a:pt x="251" y="104"/>
                  </a:lnTo>
                  <a:lnTo>
                    <a:pt x="251" y="106"/>
                  </a:lnTo>
                  <a:lnTo>
                    <a:pt x="251" y="106"/>
                  </a:lnTo>
                  <a:lnTo>
                    <a:pt x="251" y="109"/>
                  </a:lnTo>
                  <a:lnTo>
                    <a:pt x="251" y="109"/>
                  </a:lnTo>
                  <a:lnTo>
                    <a:pt x="251" y="111"/>
                  </a:lnTo>
                  <a:lnTo>
                    <a:pt x="251" y="111"/>
                  </a:lnTo>
                  <a:lnTo>
                    <a:pt x="251" y="111"/>
                  </a:lnTo>
                  <a:lnTo>
                    <a:pt x="251" y="113"/>
                  </a:lnTo>
                  <a:lnTo>
                    <a:pt x="251" y="113"/>
                  </a:lnTo>
                  <a:lnTo>
                    <a:pt x="251" y="113"/>
                  </a:lnTo>
                  <a:lnTo>
                    <a:pt x="251" y="116"/>
                  </a:lnTo>
                  <a:lnTo>
                    <a:pt x="251" y="116"/>
                  </a:lnTo>
                  <a:lnTo>
                    <a:pt x="251" y="118"/>
                  </a:lnTo>
                  <a:lnTo>
                    <a:pt x="251" y="118"/>
                  </a:lnTo>
                  <a:lnTo>
                    <a:pt x="251" y="118"/>
                  </a:lnTo>
                  <a:lnTo>
                    <a:pt x="249" y="118"/>
                  </a:lnTo>
                  <a:lnTo>
                    <a:pt x="249" y="118"/>
                  </a:lnTo>
                  <a:lnTo>
                    <a:pt x="249" y="120"/>
                  </a:lnTo>
                  <a:lnTo>
                    <a:pt x="247" y="120"/>
                  </a:lnTo>
                  <a:lnTo>
                    <a:pt x="247" y="120"/>
                  </a:lnTo>
                  <a:lnTo>
                    <a:pt x="247" y="120"/>
                  </a:lnTo>
                  <a:lnTo>
                    <a:pt x="247" y="120"/>
                  </a:lnTo>
                  <a:lnTo>
                    <a:pt x="247" y="123"/>
                  </a:lnTo>
                  <a:lnTo>
                    <a:pt x="247" y="123"/>
                  </a:lnTo>
                  <a:lnTo>
                    <a:pt x="247" y="123"/>
                  </a:lnTo>
                  <a:lnTo>
                    <a:pt x="247" y="125"/>
                  </a:lnTo>
                  <a:lnTo>
                    <a:pt x="247" y="125"/>
                  </a:lnTo>
                  <a:lnTo>
                    <a:pt x="244" y="125"/>
                  </a:lnTo>
                  <a:lnTo>
                    <a:pt x="244" y="128"/>
                  </a:lnTo>
                  <a:lnTo>
                    <a:pt x="244" y="128"/>
                  </a:lnTo>
                  <a:lnTo>
                    <a:pt x="244" y="128"/>
                  </a:lnTo>
                  <a:lnTo>
                    <a:pt x="244" y="130"/>
                  </a:lnTo>
                  <a:lnTo>
                    <a:pt x="244" y="130"/>
                  </a:lnTo>
                  <a:lnTo>
                    <a:pt x="244" y="130"/>
                  </a:lnTo>
                  <a:lnTo>
                    <a:pt x="244" y="130"/>
                  </a:lnTo>
                  <a:lnTo>
                    <a:pt x="244" y="130"/>
                  </a:lnTo>
                  <a:lnTo>
                    <a:pt x="244" y="132"/>
                  </a:lnTo>
                  <a:lnTo>
                    <a:pt x="244" y="132"/>
                  </a:lnTo>
                  <a:lnTo>
                    <a:pt x="244" y="132"/>
                  </a:lnTo>
                  <a:lnTo>
                    <a:pt x="244" y="135"/>
                  </a:lnTo>
                  <a:lnTo>
                    <a:pt x="242" y="135"/>
                  </a:lnTo>
                  <a:lnTo>
                    <a:pt x="242" y="135"/>
                  </a:lnTo>
                  <a:lnTo>
                    <a:pt x="242" y="137"/>
                  </a:lnTo>
                  <a:lnTo>
                    <a:pt x="242" y="137"/>
                  </a:lnTo>
                  <a:lnTo>
                    <a:pt x="244" y="137"/>
                  </a:lnTo>
                  <a:lnTo>
                    <a:pt x="244" y="139"/>
                  </a:lnTo>
                  <a:lnTo>
                    <a:pt x="244" y="139"/>
                  </a:lnTo>
                  <a:lnTo>
                    <a:pt x="244" y="139"/>
                  </a:lnTo>
                  <a:lnTo>
                    <a:pt x="244" y="139"/>
                  </a:lnTo>
                  <a:lnTo>
                    <a:pt x="244" y="142"/>
                  </a:lnTo>
                  <a:lnTo>
                    <a:pt x="244" y="142"/>
                  </a:lnTo>
                  <a:lnTo>
                    <a:pt x="244" y="142"/>
                  </a:lnTo>
                  <a:lnTo>
                    <a:pt x="247" y="142"/>
                  </a:lnTo>
                  <a:lnTo>
                    <a:pt x="247" y="144"/>
                  </a:lnTo>
                  <a:lnTo>
                    <a:pt x="247" y="144"/>
                  </a:lnTo>
                  <a:lnTo>
                    <a:pt x="247" y="144"/>
                  </a:lnTo>
                  <a:lnTo>
                    <a:pt x="247" y="147"/>
                  </a:lnTo>
                  <a:lnTo>
                    <a:pt x="247" y="147"/>
                  </a:lnTo>
                  <a:lnTo>
                    <a:pt x="247" y="147"/>
                  </a:lnTo>
                  <a:lnTo>
                    <a:pt x="249" y="147"/>
                  </a:lnTo>
                  <a:lnTo>
                    <a:pt x="249" y="149"/>
                  </a:lnTo>
                  <a:lnTo>
                    <a:pt x="249" y="149"/>
                  </a:lnTo>
                  <a:lnTo>
                    <a:pt x="249" y="151"/>
                  </a:lnTo>
                  <a:lnTo>
                    <a:pt x="247" y="151"/>
                  </a:lnTo>
                  <a:lnTo>
                    <a:pt x="247" y="151"/>
                  </a:lnTo>
                  <a:lnTo>
                    <a:pt x="247" y="151"/>
                  </a:lnTo>
                  <a:lnTo>
                    <a:pt x="244" y="151"/>
                  </a:lnTo>
                  <a:lnTo>
                    <a:pt x="244" y="151"/>
                  </a:lnTo>
                  <a:lnTo>
                    <a:pt x="244" y="151"/>
                  </a:lnTo>
                  <a:lnTo>
                    <a:pt x="244" y="151"/>
                  </a:lnTo>
                  <a:lnTo>
                    <a:pt x="242" y="151"/>
                  </a:lnTo>
                  <a:lnTo>
                    <a:pt x="242" y="151"/>
                  </a:lnTo>
                  <a:lnTo>
                    <a:pt x="242" y="151"/>
                  </a:lnTo>
                  <a:lnTo>
                    <a:pt x="242" y="154"/>
                  </a:lnTo>
                  <a:lnTo>
                    <a:pt x="239" y="154"/>
                  </a:lnTo>
                  <a:lnTo>
                    <a:pt x="239" y="154"/>
                  </a:lnTo>
                  <a:lnTo>
                    <a:pt x="239" y="154"/>
                  </a:lnTo>
                  <a:lnTo>
                    <a:pt x="239" y="156"/>
                  </a:lnTo>
                  <a:lnTo>
                    <a:pt x="239" y="156"/>
                  </a:lnTo>
                  <a:lnTo>
                    <a:pt x="239" y="156"/>
                  </a:lnTo>
                  <a:lnTo>
                    <a:pt x="239" y="158"/>
                  </a:lnTo>
                  <a:lnTo>
                    <a:pt x="239" y="158"/>
                  </a:lnTo>
                  <a:lnTo>
                    <a:pt x="239" y="161"/>
                  </a:lnTo>
                  <a:lnTo>
                    <a:pt x="239" y="161"/>
                  </a:lnTo>
                  <a:lnTo>
                    <a:pt x="239" y="161"/>
                  </a:lnTo>
                  <a:lnTo>
                    <a:pt x="239" y="163"/>
                  </a:lnTo>
                  <a:lnTo>
                    <a:pt x="237" y="163"/>
                  </a:lnTo>
                  <a:lnTo>
                    <a:pt x="237" y="163"/>
                  </a:lnTo>
                  <a:lnTo>
                    <a:pt x="237" y="163"/>
                  </a:lnTo>
                  <a:lnTo>
                    <a:pt x="237" y="163"/>
                  </a:lnTo>
                  <a:lnTo>
                    <a:pt x="235" y="163"/>
                  </a:lnTo>
                  <a:lnTo>
                    <a:pt x="235" y="165"/>
                  </a:lnTo>
                  <a:lnTo>
                    <a:pt x="235" y="165"/>
                  </a:lnTo>
                  <a:lnTo>
                    <a:pt x="232" y="165"/>
                  </a:lnTo>
                  <a:lnTo>
                    <a:pt x="232" y="165"/>
                  </a:lnTo>
                  <a:lnTo>
                    <a:pt x="232" y="165"/>
                  </a:lnTo>
                  <a:lnTo>
                    <a:pt x="232" y="165"/>
                  </a:lnTo>
                  <a:lnTo>
                    <a:pt x="230" y="165"/>
                  </a:lnTo>
                  <a:lnTo>
                    <a:pt x="230" y="168"/>
                  </a:lnTo>
                  <a:lnTo>
                    <a:pt x="230" y="168"/>
                  </a:lnTo>
                  <a:lnTo>
                    <a:pt x="230" y="168"/>
                  </a:lnTo>
                  <a:lnTo>
                    <a:pt x="230" y="170"/>
                  </a:lnTo>
                  <a:lnTo>
                    <a:pt x="230" y="170"/>
                  </a:lnTo>
                  <a:lnTo>
                    <a:pt x="230" y="170"/>
                  </a:lnTo>
                  <a:lnTo>
                    <a:pt x="228" y="170"/>
                  </a:lnTo>
                  <a:lnTo>
                    <a:pt x="228" y="170"/>
                  </a:lnTo>
                  <a:lnTo>
                    <a:pt x="225" y="170"/>
                  </a:lnTo>
                  <a:lnTo>
                    <a:pt x="225" y="170"/>
                  </a:lnTo>
                  <a:lnTo>
                    <a:pt x="225" y="170"/>
                  </a:lnTo>
                  <a:lnTo>
                    <a:pt x="225" y="170"/>
                  </a:lnTo>
                  <a:lnTo>
                    <a:pt x="225" y="168"/>
                  </a:lnTo>
                  <a:lnTo>
                    <a:pt x="225" y="168"/>
                  </a:lnTo>
                  <a:lnTo>
                    <a:pt x="225" y="168"/>
                  </a:lnTo>
                  <a:lnTo>
                    <a:pt x="225" y="165"/>
                  </a:lnTo>
                  <a:lnTo>
                    <a:pt x="225" y="165"/>
                  </a:lnTo>
                  <a:lnTo>
                    <a:pt x="225" y="163"/>
                  </a:lnTo>
                  <a:lnTo>
                    <a:pt x="225" y="163"/>
                  </a:lnTo>
                  <a:lnTo>
                    <a:pt x="225" y="161"/>
                  </a:lnTo>
                  <a:lnTo>
                    <a:pt x="225" y="161"/>
                  </a:lnTo>
                  <a:lnTo>
                    <a:pt x="225" y="161"/>
                  </a:lnTo>
                  <a:lnTo>
                    <a:pt x="225" y="161"/>
                  </a:lnTo>
                  <a:lnTo>
                    <a:pt x="225" y="161"/>
                  </a:lnTo>
                  <a:lnTo>
                    <a:pt x="225" y="161"/>
                  </a:lnTo>
                  <a:lnTo>
                    <a:pt x="225" y="161"/>
                  </a:lnTo>
                  <a:lnTo>
                    <a:pt x="225" y="161"/>
                  </a:lnTo>
                  <a:lnTo>
                    <a:pt x="223" y="161"/>
                  </a:lnTo>
                  <a:lnTo>
                    <a:pt x="223" y="163"/>
                  </a:lnTo>
                  <a:lnTo>
                    <a:pt x="223" y="163"/>
                  </a:lnTo>
                  <a:lnTo>
                    <a:pt x="223" y="163"/>
                  </a:lnTo>
                  <a:lnTo>
                    <a:pt x="220" y="163"/>
                  </a:lnTo>
                  <a:lnTo>
                    <a:pt x="220" y="163"/>
                  </a:lnTo>
                  <a:lnTo>
                    <a:pt x="220" y="163"/>
                  </a:lnTo>
                  <a:lnTo>
                    <a:pt x="220" y="161"/>
                  </a:lnTo>
                  <a:lnTo>
                    <a:pt x="220" y="161"/>
                  </a:lnTo>
                  <a:lnTo>
                    <a:pt x="220" y="161"/>
                  </a:lnTo>
                  <a:lnTo>
                    <a:pt x="220" y="161"/>
                  </a:lnTo>
                  <a:lnTo>
                    <a:pt x="218" y="161"/>
                  </a:lnTo>
                  <a:lnTo>
                    <a:pt x="218" y="161"/>
                  </a:lnTo>
                  <a:lnTo>
                    <a:pt x="218" y="161"/>
                  </a:lnTo>
                  <a:lnTo>
                    <a:pt x="216" y="161"/>
                  </a:lnTo>
                  <a:lnTo>
                    <a:pt x="216" y="161"/>
                  </a:lnTo>
                  <a:lnTo>
                    <a:pt x="213" y="161"/>
                  </a:lnTo>
                  <a:lnTo>
                    <a:pt x="213" y="161"/>
                  </a:lnTo>
                  <a:lnTo>
                    <a:pt x="213" y="161"/>
                  </a:lnTo>
                  <a:lnTo>
                    <a:pt x="213" y="161"/>
                  </a:lnTo>
                  <a:lnTo>
                    <a:pt x="213" y="161"/>
                  </a:lnTo>
                  <a:lnTo>
                    <a:pt x="211" y="161"/>
                  </a:lnTo>
                  <a:lnTo>
                    <a:pt x="211" y="163"/>
                  </a:lnTo>
                  <a:lnTo>
                    <a:pt x="211" y="163"/>
                  </a:lnTo>
                  <a:lnTo>
                    <a:pt x="211" y="163"/>
                  </a:lnTo>
                  <a:lnTo>
                    <a:pt x="211" y="165"/>
                  </a:lnTo>
                  <a:lnTo>
                    <a:pt x="211" y="165"/>
                  </a:lnTo>
                  <a:lnTo>
                    <a:pt x="211" y="168"/>
                  </a:lnTo>
                  <a:lnTo>
                    <a:pt x="211" y="16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7" name="Freeform 143"/>
            <p:cNvSpPr>
              <a:spLocks/>
            </p:cNvSpPr>
            <p:nvPr/>
          </p:nvSpPr>
          <p:spPr bwMode="auto">
            <a:xfrm>
              <a:off x="3001927" y="3836557"/>
              <a:ext cx="200178" cy="230311"/>
            </a:xfrm>
            <a:custGeom>
              <a:avLst/>
              <a:gdLst/>
              <a:ahLst/>
              <a:cxnLst>
                <a:cxn ang="0">
                  <a:pos x="22" y="19"/>
                </a:cxn>
                <a:cxn ang="0">
                  <a:pos x="26" y="21"/>
                </a:cxn>
                <a:cxn ang="0">
                  <a:pos x="31" y="26"/>
                </a:cxn>
                <a:cxn ang="0">
                  <a:pos x="36" y="26"/>
                </a:cxn>
                <a:cxn ang="0">
                  <a:pos x="43" y="24"/>
                </a:cxn>
                <a:cxn ang="0">
                  <a:pos x="48" y="21"/>
                </a:cxn>
                <a:cxn ang="0">
                  <a:pos x="52" y="19"/>
                </a:cxn>
                <a:cxn ang="0">
                  <a:pos x="57" y="17"/>
                </a:cxn>
                <a:cxn ang="0">
                  <a:pos x="62" y="12"/>
                </a:cxn>
                <a:cxn ang="0">
                  <a:pos x="67" y="10"/>
                </a:cxn>
                <a:cxn ang="0">
                  <a:pos x="71" y="7"/>
                </a:cxn>
                <a:cxn ang="0">
                  <a:pos x="76" y="5"/>
                </a:cxn>
                <a:cxn ang="0">
                  <a:pos x="81" y="2"/>
                </a:cxn>
                <a:cxn ang="0">
                  <a:pos x="83" y="2"/>
                </a:cxn>
                <a:cxn ang="0">
                  <a:pos x="85" y="10"/>
                </a:cxn>
                <a:cxn ang="0">
                  <a:pos x="88" y="14"/>
                </a:cxn>
                <a:cxn ang="0">
                  <a:pos x="90" y="21"/>
                </a:cxn>
                <a:cxn ang="0">
                  <a:pos x="93" y="26"/>
                </a:cxn>
                <a:cxn ang="0">
                  <a:pos x="90" y="31"/>
                </a:cxn>
                <a:cxn ang="0">
                  <a:pos x="85" y="36"/>
                </a:cxn>
                <a:cxn ang="0">
                  <a:pos x="81" y="38"/>
                </a:cxn>
                <a:cxn ang="0">
                  <a:pos x="74" y="38"/>
                </a:cxn>
                <a:cxn ang="0">
                  <a:pos x="69" y="40"/>
                </a:cxn>
                <a:cxn ang="0">
                  <a:pos x="62" y="43"/>
                </a:cxn>
                <a:cxn ang="0">
                  <a:pos x="57" y="43"/>
                </a:cxn>
                <a:cxn ang="0">
                  <a:pos x="52" y="45"/>
                </a:cxn>
                <a:cxn ang="0">
                  <a:pos x="45" y="48"/>
                </a:cxn>
                <a:cxn ang="0">
                  <a:pos x="45" y="50"/>
                </a:cxn>
                <a:cxn ang="0">
                  <a:pos x="48" y="55"/>
                </a:cxn>
                <a:cxn ang="0">
                  <a:pos x="52" y="59"/>
                </a:cxn>
                <a:cxn ang="0">
                  <a:pos x="55" y="64"/>
                </a:cxn>
                <a:cxn ang="0">
                  <a:pos x="59" y="69"/>
                </a:cxn>
                <a:cxn ang="0">
                  <a:pos x="62" y="71"/>
                </a:cxn>
                <a:cxn ang="0">
                  <a:pos x="59" y="76"/>
                </a:cxn>
                <a:cxn ang="0">
                  <a:pos x="57" y="81"/>
                </a:cxn>
                <a:cxn ang="0">
                  <a:pos x="55" y="85"/>
                </a:cxn>
                <a:cxn ang="0">
                  <a:pos x="48" y="88"/>
                </a:cxn>
                <a:cxn ang="0">
                  <a:pos x="43" y="88"/>
                </a:cxn>
                <a:cxn ang="0">
                  <a:pos x="36" y="90"/>
                </a:cxn>
                <a:cxn ang="0">
                  <a:pos x="33" y="95"/>
                </a:cxn>
                <a:cxn ang="0">
                  <a:pos x="31" y="100"/>
                </a:cxn>
                <a:cxn ang="0">
                  <a:pos x="26" y="104"/>
                </a:cxn>
                <a:cxn ang="0">
                  <a:pos x="22" y="107"/>
                </a:cxn>
                <a:cxn ang="0">
                  <a:pos x="14" y="104"/>
                </a:cxn>
                <a:cxn ang="0">
                  <a:pos x="10" y="104"/>
                </a:cxn>
                <a:cxn ang="0">
                  <a:pos x="3" y="102"/>
                </a:cxn>
                <a:cxn ang="0">
                  <a:pos x="0" y="100"/>
                </a:cxn>
                <a:cxn ang="0">
                  <a:pos x="0" y="93"/>
                </a:cxn>
                <a:cxn ang="0">
                  <a:pos x="3" y="85"/>
                </a:cxn>
                <a:cxn ang="0">
                  <a:pos x="3" y="78"/>
                </a:cxn>
                <a:cxn ang="0">
                  <a:pos x="5" y="74"/>
                </a:cxn>
                <a:cxn ang="0">
                  <a:pos x="7" y="66"/>
                </a:cxn>
                <a:cxn ang="0">
                  <a:pos x="10" y="62"/>
                </a:cxn>
                <a:cxn ang="0">
                  <a:pos x="10" y="55"/>
                </a:cxn>
                <a:cxn ang="0">
                  <a:pos x="10" y="48"/>
                </a:cxn>
                <a:cxn ang="0">
                  <a:pos x="10" y="43"/>
                </a:cxn>
                <a:cxn ang="0">
                  <a:pos x="12" y="36"/>
                </a:cxn>
                <a:cxn ang="0">
                  <a:pos x="12" y="29"/>
                </a:cxn>
                <a:cxn ang="0">
                  <a:pos x="12" y="21"/>
                </a:cxn>
                <a:cxn ang="0">
                  <a:pos x="17" y="17"/>
                </a:cxn>
              </a:cxnLst>
              <a:rect l="0" t="0" r="r" b="b"/>
              <a:pathLst>
                <a:path w="93" h="107">
                  <a:moveTo>
                    <a:pt x="19" y="17"/>
                  </a:moveTo>
                  <a:lnTo>
                    <a:pt x="19" y="17"/>
                  </a:lnTo>
                  <a:lnTo>
                    <a:pt x="19" y="17"/>
                  </a:lnTo>
                  <a:lnTo>
                    <a:pt x="19" y="17"/>
                  </a:lnTo>
                  <a:lnTo>
                    <a:pt x="22" y="17"/>
                  </a:lnTo>
                  <a:lnTo>
                    <a:pt x="22" y="19"/>
                  </a:lnTo>
                  <a:lnTo>
                    <a:pt x="22" y="19"/>
                  </a:lnTo>
                  <a:lnTo>
                    <a:pt x="22" y="19"/>
                  </a:lnTo>
                  <a:lnTo>
                    <a:pt x="22" y="19"/>
                  </a:lnTo>
                  <a:lnTo>
                    <a:pt x="22" y="21"/>
                  </a:lnTo>
                  <a:lnTo>
                    <a:pt x="24" y="21"/>
                  </a:lnTo>
                  <a:lnTo>
                    <a:pt x="24" y="21"/>
                  </a:lnTo>
                  <a:lnTo>
                    <a:pt x="24" y="21"/>
                  </a:lnTo>
                  <a:lnTo>
                    <a:pt x="26" y="21"/>
                  </a:lnTo>
                  <a:lnTo>
                    <a:pt x="26" y="21"/>
                  </a:lnTo>
                  <a:lnTo>
                    <a:pt x="26" y="21"/>
                  </a:lnTo>
                  <a:lnTo>
                    <a:pt x="26" y="21"/>
                  </a:lnTo>
                  <a:lnTo>
                    <a:pt x="29" y="21"/>
                  </a:lnTo>
                  <a:lnTo>
                    <a:pt x="29" y="24"/>
                  </a:lnTo>
                  <a:lnTo>
                    <a:pt x="29" y="24"/>
                  </a:lnTo>
                  <a:lnTo>
                    <a:pt x="29" y="24"/>
                  </a:lnTo>
                  <a:lnTo>
                    <a:pt x="29" y="24"/>
                  </a:lnTo>
                  <a:lnTo>
                    <a:pt x="29" y="26"/>
                  </a:lnTo>
                  <a:lnTo>
                    <a:pt x="31" y="26"/>
                  </a:lnTo>
                  <a:lnTo>
                    <a:pt x="31" y="26"/>
                  </a:lnTo>
                  <a:lnTo>
                    <a:pt x="33" y="26"/>
                  </a:lnTo>
                  <a:lnTo>
                    <a:pt x="33" y="26"/>
                  </a:lnTo>
                  <a:lnTo>
                    <a:pt x="33" y="26"/>
                  </a:lnTo>
                  <a:lnTo>
                    <a:pt x="33" y="26"/>
                  </a:lnTo>
                  <a:lnTo>
                    <a:pt x="36" y="26"/>
                  </a:lnTo>
                  <a:lnTo>
                    <a:pt x="36" y="26"/>
                  </a:lnTo>
                  <a:lnTo>
                    <a:pt x="36" y="26"/>
                  </a:lnTo>
                  <a:lnTo>
                    <a:pt x="38" y="26"/>
                  </a:lnTo>
                  <a:lnTo>
                    <a:pt x="38" y="26"/>
                  </a:lnTo>
                  <a:lnTo>
                    <a:pt x="41" y="26"/>
                  </a:lnTo>
                  <a:lnTo>
                    <a:pt x="41" y="26"/>
                  </a:lnTo>
                  <a:lnTo>
                    <a:pt x="41" y="26"/>
                  </a:lnTo>
                  <a:lnTo>
                    <a:pt x="41" y="26"/>
                  </a:lnTo>
                  <a:lnTo>
                    <a:pt x="43" y="26"/>
                  </a:lnTo>
                  <a:lnTo>
                    <a:pt x="43" y="24"/>
                  </a:lnTo>
                  <a:lnTo>
                    <a:pt x="43" y="24"/>
                  </a:lnTo>
                  <a:lnTo>
                    <a:pt x="43" y="24"/>
                  </a:lnTo>
                  <a:lnTo>
                    <a:pt x="43" y="24"/>
                  </a:lnTo>
                  <a:lnTo>
                    <a:pt x="45" y="24"/>
                  </a:lnTo>
                  <a:lnTo>
                    <a:pt x="45" y="24"/>
                  </a:lnTo>
                  <a:lnTo>
                    <a:pt x="45" y="21"/>
                  </a:lnTo>
                  <a:lnTo>
                    <a:pt x="48" y="21"/>
                  </a:lnTo>
                  <a:lnTo>
                    <a:pt x="48" y="21"/>
                  </a:lnTo>
                  <a:lnTo>
                    <a:pt x="48" y="21"/>
                  </a:lnTo>
                  <a:lnTo>
                    <a:pt x="48" y="21"/>
                  </a:lnTo>
                  <a:lnTo>
                    <a:pt x="50" y="21"/>
                  </a:lnTo>
                  <a:lnTo>
                    <a:pt x="50" y="21"/>
                  </a:lnTo>
                  <a:lnTo>
                    <a:pt x="50" y="21"/>
                  </a:lnTo>
                  <a:lnTo>
                    <a:pt x="50" y="19"/>
                  </a:lnTo>
                  <a:lnTo>
                    <a:pt x="52" y="19"/>
                  </a:lnTo>
                  <a:lnTo>
                    <a:pt x="52" y="19"/>
                  </a:lnTo>
                  <a:lnTo>
                    <a:pt x="52" y="19"/>
                  </a:lnTo>
                  <a:lnTo>
                    <a:pt x="52" y="19"/>
                  </a:lnTo>
                  <a:lnTo>
                    <a:pt x="55" y="19"/>
                  </a:lnTo>
                  <a:lnTo>
                    <a:pt x="55" y="17"/>
                  </a:lnTo>
                  <a:lnTo>
                    <a:pt x="55" y="17"/>
                  </a:lnTo>
                  <a:lnTo>
                    <a:pt x="55" y="17"/>
                  </a:lnTo>
                  <a:lnTo>
                    <a:pt x="55" y="17"/>
                  </a:lnTo>
                  <a:lnTo>
                    <a:pt x="57" y="17"/>
                  </a:lnTo>
                  <a:lnTo>
                    <a:pt x="57" y="17"/>
                  </a:lnTo>
                  <a:lnTo>
                    <a:pt x="57" y="14"/>
                  </a:lnTo>
                  <a:lnTo>
                    <a:pt x="59" y="14"/>
                  </a:lnTo>
                  <a:lnTo>
                    <a:pt x="59" y="14"/>
                  </a:lnTo>
                  <a:lnTo>
                    <a:pt x="59" y="14"/>
                  </a:lnTo>
                  <a:lnTo>
                    <a:pt x="59" y="14"/>
                  </a:lnTo>
                  <a:lnTo>
                    <a:pt x="62" y="14"/>
                  </a:lnTo>
                  <a:lnTo>
                    <a:pt x="62" y="12"/>
                  </a:lnTo>
                  <a:lnTo>
                    <a:pt x="62" y="12"/>
                  </a:lnTo>
                  <a:lnTo>
                    <a:pt x="62" y="12"/>
                  </a:lnTo>
                  <a:lnTo>
                    <a:pt x="62" y="12"/>
                  </a:lnTo>
                  <a:lnTo>
                    <a:pt x="64" y="12"/>
                  </a:lnTo>
                  <a:lnTo>
                    <a:pt x="64" y="12"/>
                  </a:lnTo>
                  <a:lnTo>
                    <a:pt x="64" y="12"/>
                  </a:lnTo>
                  <a:lnTo>
                    <a:pt x="67" y="12"/>
                  </a:lnTo>
                  <a:lnTo>
                    <a:pt x="67" y="10"/>
                  </a:lnTo>
                  <a:lnTo>
                    <a:pt x="67" y="10"/>
                  </a:lnTo>
                  <a:lnTo>
                    <a:pt x="67" y="10"/>
                  </a:lnTo>
                  <a:lnTo>
                    <a:pt x="67" y="10"/>
                  </a:lnTo>
                  <a:lnTo>
                    <a:pt x="69" y="10"/>
                  </a:lnTo>
                  <a:lnTo>
                    <a:pt x="69" y="10"/>
                  </a:lnTo>
                  <a:lnTo>
                    <a:pt x="69" y="7"/>
                  </a:lnTo>
                  <a:lnTo>
                    <a:pt x="69" y="7"/>
                  </a:lnTo>
                  <a:lnTo>
                    <a:pt x="71" y="7"/>
                  </a:lnTo>
                  <a:lnTo>
                    <a:pt x="71" y="7"/>
                  </a:lnTo>
                  <a:lnTo>
                    <a:pt x="71" y="7"/>
                  </a:lnTo>
                  <a:lnTo>
                    <a:pt x="74" y="7"/>
                  </a:lnTo>
                  <a:lnTo>
                    <a:pt x="74" y="5"/>
                  </a:lnTo>
                  <a:lnTo>
                    <a:pt x="74" y="5"/>
                  </a:lnTo>
                  <a:lnTo>
                    <a:pt x="74" y="5"/>
                  </a:lnTo>
                  <a:lnTo>
                    <a:pt x="74" y="5"/>
                  </a:lnTo>
                  <a:lnTo>
                    <a:pt x="76" y="5"/>
                  </a:lnTo>
                  <a:lnTo>
                    <a:pt x="76" y="5"/>
                  </a:lnTo>
                  <a:lnTo>
                    <a:pt x="76" y="2"/>
                  </a:lnTo>
                  <a:lnTo>
                    <a:pt x="76" y="2"/>
                  </a:lnTo>
                  <a:lnTo>
                    <a:pt x="78" y="2"/>
                  </a:lnTo>
                  <a:lnTo>
                    <a:pt x="78" y="2"/>
                  </a:lnTo>
                  <a:lnTo>
                    <a:pt x="78" y="2"/>
                  </a:lnTo>
                  <a:lnTo>
                    <a:pt x="81" y="2"/>
                  </a:lnTo>
                  <a:lnTo>
                    <a:pt x="81" y="2"/>
                  </a:lnTo>
                  <a:lnTo>
                    <a:pt x="81" y="2"/>
                  </a:lnTo>
                  <a:lnTo>
                    <a:pt x="81" y="0"/>
                  </a:lnTo>
                  <a:lnTo>
                    <a:pt x="81" y="0"/>
                  </a:lnTo>
                  <a:lnTo>
                    <a:pt x="83" y="0"/>
                  </a:lnTo>
                  <a:lnTo>
                    <a:pt x="83" y="2"/>
                  </a:lnTo>
                  <a:lnTo>
                    <a:pt x="83" y="2"/>
                  </a:lnTo>
                  <a:lnTo>
                    <a:pt x="83" y="2"/>
                  </a:lnTo>
                  <a:lnTo>
                    <a:pt x="83" y="2"/>
                  </a:lnTo>
                  <a:lnTo>
                    <a:pt x="83" y="5"/>
                  </a:lnTo>
                  <a:lnTo>
                    <a:pt x="83" y="5"/>
                  </a:lnTo>
                  <a:lnTo>
                    <a:pt x="85" y="5"/>
                  </a:lnTo>
                  <a:lnTo>
                    <a:pt x="85" y="7"/>
                  </a:lnTo>
                  <a:lnTo>
                    <a:pt x="85" y="7"/>
                  </a:lnTo>
                  <a:lnTo>
                    <a:pt x="85" y="7"/>
                  </a:lnTo>
                  <a:lnTo>
                    <a:pt x="85" y="10"/>
                  </a:lnTo>
                  <a:lnTo>
                    <a:pt x="85" y="10"/>
                  </a:lnTo>
                  <a:lnTo>
                    <a:pt x="85" y="10"/>
                  </a:lnTo>
                  <a:lnTo>
                    <a:pt x="85" y="12"/>
                  </a:lnTo>
                  <a:lnTo>
                    <a:pt x="85" y="12"/>
                  </a:lnTo>
                  <a:lnTo>
                    <a:pt x="85" y="12"/>
                  </a:lnTo>
                  <a:lnTo>
                    <a:pt x="88" y="12"/>
                  </a:lnTo>
                  <a:lnTo>
                    <a:pt x="88" y="14"/>
                  </a:lnTo>
                  <a:lnTo>
                    <a:pt x="88" y="14"/>
                  </a:lnTo>
                  <a:lnTo>
                    <a:pt x="88" y="14"/>
                  </a:lnTo>
                  <a:lnTo>
                    <a:pt x="88" y="17"/>
                  </a:lnTo>
                  <a:lnTo>
                    <a:pt x="88" y="17"/>
                  </a:lnTo>
                  <a:lnTo>
                    <a:pt x="88" y="17"/>
                  </a:lnTo>
                  <a:lnTo>
                    <a:pt x="88" y="19"/>
                  </a:lnTo>
                  <a:lnTo>
                    <a:pt x="88" y="19"/>
                  </a:lnTo>
                  <a:lnTo>
                    <a:pt x="90" y="19"/>
                  </a:lnTo>
                  <a:lnTo>
                    <a:pt x="90" y="21"/>
                  </a:lnTo>
                  <a:lnTo>
                    <a:pt x="90" y="21"/>
                  </a:lnTo>
                  <a:lnTo>
                    <a:pt x="90" y="21"/>
                  </a:lnTo>
                  <a:lnTo>
                    <a:pt x="90" y="21"/>
                  </a:lnTo>
                  <a:lnTo>
                    <a:pt x="90" y="24"/>
                  </a:lnTo>
                  <a:lnTo>
                    <a:pt x="90" y="24"/>
                  </a:lnTo>
                  <a:lnTo>
                    <a:pt x="93" y="24"/>
                  </a:lnTo>
                  <a:lnTo>
                    <a:pt x="93" y="26"/>
                  </a:lnTo>
                  <a:lnTo>
                    <a:pt x="93" y="26"/>
                  </a:lnTo>
                  <a:lnTo>
                    <a:pt x="93" y="26"/>
                  </a:lnTo>
                  <a:lnTo>
                    <a:pt x="93" y="29"/>
                  </a:lnTo>
                  <a:lnTo>
                    <a:pt x="93" y="29"/>
                  </a:lnTo>
                  <a:lnTo>
                    <a:pt x="93" y="31"/>
                  </a:lnTo>
                  <a:lnTo>
                    <a:pt x="93" y="31"/>
                  </a:lnTo>
                  <a:lnTo>
                    <a:pt x="93" y="31"/>
                  </a:lnTo>
                  <a:lnTo>
                    <a:pt x="90" y="31"/>
                  </a:lnTo>
                  <a:lnTo>
                    <a:pt x="90" y="31"/>
                  </a:lnTo>
                  <a:lnTo>
                    <a:pt x="90" y="31"/>
                  </a:lnTo>
                  <a:lnTo>
                    <a:pt x="90" y="33"/>
                  </a:lnTo>
                  <a:lnTo>
                    <a:pt x="88" y="33"/>
                  </a:lnTo>
                  <a:lnTo>
                    <a:pt x="88" y="33"/>
                  </a:lnTo>
                  <a:lnTo>
                    <a:pt x="88" y="33"/>
                  </a:lnTo>
                  <a:lnTo>
                    <a:pt x="88" y="33"/>
                  </a:lnTo>
                  <a:lnTo>
                    <a:pt x="88" y="36"/>
                  </a:lnTo>
                  <a:lnTo>
                    <a:pt x="85" y="36"/>
                  </a:lnTo>
                  <a:lnTo>
                    <a:pt x="85" y="36"/>
                  </a:lnTo>
                  <a:lnTo>
                    <a:pt x="85" y="36"/>
                  </a:lnTo>
                  <a:lnTo>
                    <a:pt x="85" y="36"/>
                  </a:lnTo>
                  <a:lnTo>
                    <a:pt x="83" y="36"/>
                  </a:lnTo>
                  <a:lnTo>
                    <a:pt x="83" y="36"/>
                  </a:lnTo>
                  <a:lnTo>
                    <a:pt x="81" y="36"/>
                  </a:lnTo>
                  <a:lnTo>
                    <a:pt x="81" y="36"/>
                  </a:lnTo>
                  <a:lnTo>
                    <a:pt x="81" y="38"/>
                  </a:lnTo>
                  <a:lnTo>
                    <a:pt x="81" y="38"/>
                  </a:lnTo>
                  <a:lnTo>
                    <a:pt x="78" y="38"/>
                  </a:lnTo>
                  <a:lnTo>
                    <a:pt x="78" y="38"/>
                  </a:lnTo>
                  <a:lnTo>
                    <a:pt x="76" y="38"/>
                  </a:lnTo>
                  <a:lnTo>
                    <a:pt x="76" y="38"/>
                  </a:lnTo>
                  <a:lnTo>
                    <a:pt x="76" y="38"/>
                  </a:lnTo>
                  <a:lnTo>
                    <a:pt x="76" y="38"/>
                  </a:lnTo>
                  <a:lnTo>
                    <a:pt x="74" y="38"/>
                  </a:lnTo>
                  <a:lnTo>
                    <a:pt x="74" y="38"/>
                  </a:lnTo>
                  <a:lnTo>
                    <a:pt x="74" y="40"/>
                  </a:lnTo>
                  <a:lnTo>
                    <a:pt x="74" y="40"/>
                  </a:lnTo>
                  <a:lnTo>
                    <a:pt x="71" y="40"/>
                  </a:lnTo>
                  <a:lnTo>
                    <a:pt x="71" y="40"/>
                  </a:lnTo>
                  <a:lnTo>
                    <a:pt x="71" y="40"/>
                  </a:lnTo>
                  <a:lnTo>
                    <a:pt x="69" y="40"/>
                  </a:lnTo>
                  <a:lnTo>
                    <a:pt x="69" y="40"/>
                  </a:lnTo>
                  <a:lnTo>
                    <a:pt x="69" y="40"/>
                  </a:lnTo>
                  <a:lnTo>
                    <a:pt x="67" y="40"/>
                  </a:lnTo>
                  <a:lnTo>
                    <a:pt x="67" y="40"/>
                  </a:lnTo>
                  <a:lnTo>
                    <a:pt x="67" y="40"/>
                  </a:lnTo>
                  <a:lnTo>
                    <a:pt x="67" y="40"/>
                  </a:lnTo>
                  <a:lnTo>
                    <a:pt x="64" y="40"/>
                  </a:lnTo>
                  <a:lnTo>
                    <a:pt x="64" y="40"/>
                  </a:lnTo>
                  <a:lnTo>
                    <a:pt x="64" y="43"/>
                  </a:lnTo>
                  <a:lnTo>
                    <a:pt x="62" y="43"/>
                  </a:lnTo>
                  <a:lnTo>
                    <a:pt x="62" y="43"/>
                  </a:lnTo>
                  <a:lnTo>
                    <a:pt x="62" y="43"/>
                  </a:lnTo>
                  <a:lnTo>
                    <a:pt x="59" y="43"/>
                  </a:lnTo>
                  <a:lnTo>
                    <a:pt x="59" y="43"/>
                  </a:lnTo>
                  <a:lnTo>
                    <a:pt x="59" y="43"/>
                  </a:lnTo>
                  <a:lnTo>
                    <a:pt x="59" y="43"/>
                  </a:lnTo>
                  <a:lnTo>
                    <a:pt x="57" y="43"/>
                  </a:lnTo>
                  <a:lnTo>
                    <a:pt x="57" y="43"/>
                  </a:lnTo>
                  <a:lnTo>
                    <a:pt x="57" y="45"/>
                  </a:lnTo>
                  <a:lnTo>
                    <a:pt x="55" y="45"/>
                  </a:lnTo>
                  <a:lnTo>
                    <a:pt x="55" y="45"/>
                  </a:lnTo>
                  <a:lnTo>
                    <a:pt x="55" y="45"/>
                  </a:lnTo>
                  <a:lnTo>
                    <a:pt x="52" y="45"/>
                  </a:lnTo>
                  <a:lnTo>
                    <a:pt x="52" y="45"/>
                  </a:lnTo>
                  <a:lnTo>
                    <a:pt x="52" y="45"/>
                  </a:lnTo>
                  <a:lnTo>
                    <a:pt x="52" y="45"/>
                  </a:lnTo>
                  <a:lnTo>
                    <a:pt x="50" y="45"/>
                  </a:lnTo>
                  <a:lnTo>
                    <a:pt x="50" y="45"/>
                  </a:lnTo>
                  <a:lnTo>
                    <a:pt x="50" y="48"/>
                  </a:lnTo>
                  <a:lnTo>
                    <a:pt x="48" y="48"/>
                  </a:lnTo>
                  <a:lnTo>
                    <a:pt x="48" y="48"/>
                  </a:lnTo>
                  <a:lnTo>
                    <a:pt x="48" y="48"/>
                  </a:lnTo>
                  <a:lnTo>
                    <a:pt x="45" y="48"/>
                  </a:lnTo>
                  <a:lnTo>
                    <a:pt x="45" y="48"/>
                  </a:lnTo>
                  <a:lnTo>
                    <a:pt x="45" y="48"/>
                  </a:lnTo>
                  <a:lnTo>
                    <a:pt x="43" y="48"/>
                  </a:lnTo>
                  <a:lnTo>
                    <a:pt x="43" y="48"/>
                  </a:lnTo>
                  <a:lnTo>
                    <a:pt x="43" y="50"/>
                  </a:lnTo>
                  <a:lnTo>
                    <a:pt x="43" y="50"/>
                  </a:lnTo>
                  <a:lnTo>
                    <a:pt x="43" y="50"/>
                  </a:lnTo>
                  <a:lnTo>
                    <a:pt x="45" y="50"/>
                  </a:lnTo>
                  <a:lnTo>
                    <a:pt x="45" y="50"/>
                  </a:lnTo>
                  <a:lnTo>
                    <a:pt x="45" y="50"/>
                  </a:lnTo>
                  <a:lnTo>
                    <a:pt x="45" y="52"/>
                  </a:lnTo>
                  <a:lnTo>
                    <a:pt x="48" y="52"/>
                  </a:lnTo>
                  <a:lnTo>
                    <a:pt x="48" y="52"/>
                  </a:lnTo>
                  <a:lnTo>
                    <a:pt x="48" y="52"/>
                  </a:lnTo>
                  <a:lnTo>
                    <a:pt x="48" y="55"/>
                  </a:lnTo>
                  <a:lnTo>
                    <a:pt x="48" y="55"/>
                  </a:lnTo>
                  <a:lnTo>
                    <a:pt x="48" y="55"/>
                  </a:lnTo>
                  <a:lnTo>
                    <a:pt x="50" y="55"/>
                  </a:lnTo>
                  <a:lnTo>
                    <a:pt x="50" y="57"/>
                  </a:lnTo>
                  <a:lnTo>
                    <a:pt x="50" y="57"/>
                  </a:lnTo>
                  <a:lnTo>
                    <a:pt x="50" y="57"/>
                  </a:lnTo>
                  <a:lnTo>
                    <a:pt x="52" y="57"/>
                  </a:lnTo>
                  <a:lnTo>
                    <a:pt x="52" y="59"/>
                  </a:lnTo>
                  <a:lnTo>
                    <a:pt x="52" y="59"/>
                  </a:lnTo>
                  <a:lnTo>
                    <a:pt x="52" y="59"/>
                  </a:lnTo>
                  <a:lnTo>
                    <a:pt x="52" y="59"/>
                  </a:lnTo>
                  <a:lnTo>
                    <a:pt x="52" y="62"/>
                  </a:lnTo>
                  <a:lnTo>
                    <a:pt x="55" y="62"/>
                  </a:lnTo>
                  <a:lnTo>
                    <a:pt x="55" y="62"/>
                  </a:lnTo>
                  <a:lnTo>
                    <a:pt x="55" y="62"/>
                  </a:lnTo>
                  <a:lnTo>
                    <a:pt x="55" y="62"/>
                  </a:lnTo>
                  <a:lnTo>
                    <a:pt x="55" y="62"/>
                  </a:lnTo>
                  <a:lnTo>
                    <a:pt x="55" y="64"/>
                  </a:lnTo>
                  <a:lnTo>
                    <a:pt x="57" y="64"/>
                  </a:lnTo>
                  <a:lnTo>
                    <a:pt x="57" y="64"/>
                  </a:lnTo>
                  <a:lnTo>
                    <a:pt x="57" y="64"/>
                  </a:lnTo>
                  <a:lnTo>
                    <a:pt x="57" y="66"/>
                  </a:lnTo>
                  <a:lnTo>
                    <a:pt x="59" y="66"/>
                  </a:lnTo>
                  <a:lnTo>
                    <a:pt x="59" y="66"/>
                  </a:lnTo>
                  <a:lnTo>
                    <a:pt x="59" y="66"/>
                  </a:lnTo>
                  <a:lnTo>
                    <a:pt x="59" y="69"/>
                  </a:lnTo>
                  <a:lnTo>
                    <a:pt x="59" y="69"/>
                  </a:lnTo>
                  <a:lnTo>
                    <a:pt x="59" y="69"/>
                  </a:lnTo>
                  <a:lnTo>
                    <a:pt x="62" y="69"/>
                  </a:lnTo>
                  <a:lnTo>
                    <a:pt x="62" y="71"/>
                  </a:lnTo>
                  <a:lnTo>
                    <a:pt x="62" y="71"/>
                  </a:lnTo>
                  <a:lnTo>
                    <a:pt x="62" y="71"/>
                  </a:lnTo>
                  <a:lnTo>
                    <a:pt x="62" y="71"/>
                  </a:lnTo>
                  <a:lnTo>
                    <a:pt x="62" y="71"/>
                  </a:lnTo>
                  <a:lnTo>
                    <a:pt x="64" y="71"/>
                  </a:lnTo>
                  <a:lnTo>
                    <a:pt x="64" y="74"/>
                  </a:lnTo>
                  <a:lnTo>
                    <a:pt x="64" y="74"/>
                  </a:lnTo>
                  <a:lnTo>
                    <a:pt x="62" y="74"/>
                  </a:lnTo>
                  <a:lnTo>
                    <a:pt x="62" y="74"/>
                  </a:lnTo>
                  <a:lnTo>
                    <a:pt x="62" y="76"/>
                  </a:lnTo>
                  <a:lnTo>
                    <a:pt x="62" y="76"/>
                  </a:lnTo>
                  <a:lnTo>
                    <a:pt x="59" y="76"/>
                  </a:lnTo>
                  <a:lnTo>
                    <a:pt x="59" y="76"/>
                  </a:lnTo>
                  <a:lnTo>
                    <a:pt x="59" y="76"/>
                  </a:lnTo>
                  <a:lnTo>
                    <a:pt x="59" y="76"/>
                  </a:lnTo>
                  <a:lnTo>
                    <a:pt x="59" y="78"/>
                  </a:lnTo>
                  <a:lnTo>
                    <a:pt x="57" y="78"/>
                  </a:lnTo>
                  <a:lnTo>
                    <a:pt x="57" y="78"/>
                  </a:lnTo>
                  <a:lnTo>
                    <a:pt x="57" y="78"/>
                  </a:lnTo>
                  <a:lnTo>
                    <a:pt x="57" y="81"/>
                  </a:lnTo>
                  <a:lnTo>
                    <a:pt x="57" y="81"/>
                  </a:lnTo>
                  <a:lnTo>
                    <a:pt x="55" y="81"/>
                  </a:lnTo>
                  <a:lnTo>
                    <a:pt x="55" y="81"/>
                  </a:lnTo>
                  <a:lnTo>
                    <a:pt x="55" y="83"/>
                  </a:lnTo>
                  <a:lnTo>
                    <a:pt x="55" y="83"/>
                  </a:lnTo>
                  <a:lnTo>
                    <a:pt x="55" y="83"/>
                  </a:lnTo>
                  <a:lnTo>
                    <a:pt x="55" y="85"/>
                  </a:lnTo>
                  <a:lnTo>
                    <a:pt x="55" y="85"/>
                  </a:lnTo>
                  <a:lnTo>
                    <a:pt x="55" y="85"/>
                  </a:lnTo>
                  <a:lnTo>
                    <a:pt x="52" y="85"/>
                  </a:lnTo>
                  <a:lnTo>
                    <a:pt x="52" y="85"/>
                  </a:lnTo>
                  <a:lnTo>
                    <a:pt x="52" y="85"/>
                  </a:lnTo>
                  <a:lnTo>
                    <a:pt x="52" y="88"/>
                  </a:lnTo>
                  <a:lnTo>
                    <a:pt x="50" y="88"/>
                  </a:lnTo>
                  <a:lnTo>
                    <a:pt x="50" y="88"/>
                  </a:lnTo>
                  <a:lnTo>
                    <a:pt x="48" y="88"/>
                  </a:lnTo>
                  <a:lnTo>
                    <a:pt x="48" y="88"/>
                  </a:lnTo>
                  <a:lnTo>
                    <a:pt x="48" y="88"/>
                  </a:lnTo>
                  <a:lnTo>
                    <a:pt x="48" y="88"/>
                  </a:lnTo>
                  <a:lnTo>
                    <a:pt x="45" y="88"/>
                  </a:lnTo>
                  <a:lnTo>
                    <a:pt x="45" y="88"/>
                  </a:lnTo>
                  <a:lnTo>
                    <a:pt x="43" y="88"/>
                  </a:lnTo>
                  <a:lnTo>
                    <a:pt x="43" y="88"/>
                  </a:lnTo>
                  <a:lnTo>
                    <a:pt x="43" y="88"/>
                  </a:lnTo>
                  <a:lnTo>
                    <a:pt x="41" y="88"/>
                  </a:lnTo>
                  <a:lnTo>
                    <a:pt x="41" y="90"/>
                  </a:lnTo>
                  <a:lnTo>
                    <a:pt x="41" y="90"/>
                  </a:lnTo>
                  <a:lnTo>
                    <a:pt x="41" y="90"/>
                  </a:lnTo>
                  <a:lnTo>
                    <a:pt x="38" y="90"/>
                  </a:lnTo>
                  <a:lnTo>
                    <a:pt x="38" y="90"/>
                  </a:lnTo>
                  <a:lnTo>
                    <a:pt x="38" y="90"/>
                  </a:lnTo>
                  <a:lnTo>
                    <a:pt x="36" y="90"/>
                  </a:lnTo>
                  <a:lnTo>
                    <a:pt x="36" y="90"/>
                  </a:lnTo>
                  <a:lnTo>
                    <a:pt x="36" y="90"/>
                  </a:lnTo>
                  <a:lnTo>
                    <a:pt x="36" y="93"/>
                  </a:lnTo>
                  <a:lnTo>
                    <a:pt x="36" y="93"/>
                  </a:lnTo>
                  <a:lnTo>
                    <a:pt x="36" y="93"/>
                  </a:lnTo>
                  <a:lnTo>
                    <a:pt x="36" y="95"/>
                  </a:lnTo>
                  <a:lnTo>
                    <a:pt x="33" y="95"/>
                  </a:lnTo>
                  <a:lnTo>
                    <a:pt x="33" y="95"/>
                  </a:lnTo>
                  <a:lnTo>
                    <a:pt x="33" y="97"/>
                  </a:lnTo>
                  <a:lnTo>
                    <a:pt x="33" y="97"/>
                  </a:lnTo>
                  <a:lnTo>
                    <a:pt x="33" y="97"/>
                  </a:lnTo>
                  <a:lnTo>
                    <a:pt x="33" y="97"/>
                  </a:lnTo>
                  <a:lnTo>
                    <a:pt x="33" y="100"/>
                  </a:lnTo>
                  <a:lnTo>
                    <a:pt x="31" y="100"/>
                  </a:lnTo>
                  <a:lnTo>
                    <a:pt x="31" y="100"/>
                  </a:lnTo>
                  <a:lnTo>
                    <a:pt x="31" y="100"/>
                  </a:lnTo>
                  <a:lnTo>
                    <a:pt x="31" y="100"/>
                  </a:lnTo>
                  <a:lnTo>
                    <a:pt x="29" y="100"/>
                  </a:lnTo>
                  <a:lnTo>
                    <a:pt x="29" y="102"/>
                  </a:lnTo>
                  <a:lnTo>
                    <a:pt x="29" y="102"/>
                  </a:lnTo>
                  <a:lnTo>
                    <a:pt x="29" y="102"/>
                  </a:lnTo>
                  <a:lnTo>
                    <a:pt x="29" y="102"/>
                  </a:lnTo>
                  <a:lnTo>
                    <a:pt x="26" y="102"/>
                  </a:lnTo>
                  <a:lnTo>
                    <a:pt x="26" y="104"/>
                  </a:lnTo>
                  <a:lnTo>
                    <a:pt x="26" y="104"/>
                  </a:lnTo>
                  <a:lnTo>
                    <a:pt x="26" y="104"/>
                  </a:lnTo>
                  <a:lnTo>
                    <a:pt x="26" y="104"/>
                  </a:lnTo>
                  <a:lnTo>
                    <a:pt x="24" y="104"/>
                  </a:lnTo>
                  <a:lnTo>
                    <a:pt x="24" y="107"/>
                  </a:lnTo>
                  <a:lnTo>
                    <a:pt x="24" y="107"/>
                  </a:lnTo>
                  <a:lnTo>
                    <a:pt x="22" y="107"/>
                  </a:lnTo>
                  <a:lnTo>
                    <a:pt x="22" y="107"/>
                  </a:lnTo>
                  <a:lnTo>
                    <a:pt x="22" y="107"/>
                  </a:lnTo>
                  <a:lnTo>
                    <a:pt x="19" y="107"/>
                  </a:lnTo>
                  <a:lnTo>
                    <a:pt x="19" y="107"/>
                  </a:lnTo>
                  <a:lnTo>
                    <a:pt x="19" y="107"/>
                  </a:lnTo>
                  <a:lnTo>
                    <a:pt x="17" y="107"/>
                  </a:lnTo>
                  <a:lnTo>
                    <a:pt x="17" y="104"/>
                  </a:lnTo>
                  <a:lnTo>
                    <a:pt x="17" y="104"/>
                  </a:lnTo>
                  <a:lnTo>
                    <a:pt x="14" y="104"/>
                  </a:lnTo>
                  <a:lnTo>
                    <a:pt x="14" y="104"/>
                  </a:lnTo>
                  <a:lnTo>
                    <a:pt x="14" y="104"/>
                  </a:lnTo>
                  <a:lnTo>
                    <a:pt x="12" y="104"/>
                  </a:lnTo>
                  <a:lnTo>
                    <a:pt x="12" y="104"/>
                  </a:lnTo>
                  <a:lnTo>
                    <a:pt x="12" y="104"/>
                  </a:lnTo>
                  <a:lnTo>
                    <a:pt x="10" y="104"/>
                  </a:lnTo>
                  <a:lnTo>
                    <a:pt x="10" y="104"/>
                  </a:lnTo>
                  <a:lnTo>
                    <a:pt x="10" y="104"/>
                  </a:lnTo>
                  <a:lnTo>
                    <a:pt x="7" y="104"/>
                  </a:lnTo>
                  <a:lnTo>
                    <a:pt x="7" y="104"/>
                  </a:lnTo>
                  <a:lnTo>
                    <a:pt x="7" y="104"/>
                  </a:lnTo>
                  <a:lnTo>
                    <a:pt x="5" y="104"/>
                  </a:lnTo>
                  <a:lnTo>
                    <a:pt x="5" y="102"/>
                  </a:lnTo>
                  <a:lnTo>
                    <a:pt x="5" y="102"/>
                  </a:lnTo>
                  <a:lnTo>
                    <a:pt x="3" y="102"/>
                  </a:lnTo>
                  <a:lnTo>
                    <a:pt x="3" y="102"/>
                  </a:lnTo>
                  <a:lnTo>
                    <a:pt x="3" y="102"/>
                  </a:lnTo>
                  <a:lnTo>
                    <a:pt x="0" y="102"/>
                  </a:lnTo>
                  <a:lnTo>
                    <a:pt x="0" y="102"/>
                  </a:lnTo>
                  <a:lnTo>
                    <a:pt x="0" y="102"/>
                  </a:lnTo>
                  <a:lnTo>
                    <a:pt x="0" y="102"/>
                  </a:lnTo>
                  <a:lnTo>
                    <a:pt x="0" y="100"/>
                  </a:lnTo>
                  <a:lnTo>
                    <a:pt x="0" y="100"/>
                  </a:lnTo>
                  <a:lnTo>
                    <a:pt x="0" y="100"/>
                  </a:lnTo>
                  <a:lnTo>
                    <a:pt x="0" y="97"/>
                  </a:lnTo>
                  <a:lnTo>
                    <a:pt x="0" y="97"/>
                  </a:lnTo>
                  <a:lnTo>
                    <a:pt x="0" y="97"/>
                  </a:lnTo>
                  <a:lnTo>
                    <a:pt x="0" y="97"/>
                  </a:lnTo>
                  <a:lnTo>
                    <a:pt x="0" y="95"/>
                  </a:lnTo>
                  <a:lnTo>
                    <a:pt x="0" y="95"/>
                  </a:lnTo>
                  <a:lnTo>
                    <a:pt x="0" y="93"/>
                  </a:lnTo>
                  <a:lnTo>
                    <a:pt x="0" y="93"/>
                  </a:lnTo>
                  <a:lnTo>
                    <a:pt x="0" y="90"/>
                  </a:lnTo>
                  <a:lnTo>
                    <a:pt x="0" y="90"/>
                  </a:lnTo>
                  <a:lnTo>
                    <a:pt x="3" y="90"/>
                  </a:lnTo>
                  <a:lnTo>
                    <a:pt x="3" y="90"/>
                  </a:lnTo>
                  <a:lnTo>
                    <a:pt x="3" y="88"/>
                  </a:lnTo>
                  <a:lnTo>
                    <a:pt x="3" y="88"/>
                  </a:lnTo>
                  <a:lnTo>
                    <a:pt x="3" y="85"/>
                  </a:lnTo>
                  <a:lnTo>
                    <a:pt x="3" y="85"/>
                  </a:lnTo>
                  <a:lnTo>
                    <a:pt x="3" y="85"/>
                  </a:lnTo>
                  <a:lnTo>
                    <a:pt x="3" y="83"/>
                  </a:lnTo>
                  <a:lnTo>
                    <a:pt x="3" y="83"/>
                  </a:lnTo>
                  <a:lnTo>
                    <a:pt x="3" y="83"/>
                  </a:lnTo>
                  <a:lnTo>
                    <a:pt x="3" y="81"/>
                  </a:lnTo>
                  <a:lnTo>
                    <a:pt x="3" y="81"/>
                  </a:lnTo>
                  <a:lnTo>
                    <a:pt x="3" y="81"/>
                  </a:lnTo>
                  <a:lnTo>
                    <a:pt x="3" y="78"/>
                  </a:lnTo>
                  <a:lnTo>
                    <a:pt x="3" y="78"/>
                  </a:lnTo>
                  <a:lnTo>
                    <a:pt x="5" y="78"/>
                  </a:lnTo>
                  <a:lnTo>
                    <a:pt x="5" y="76"/>
                  </a:lnTo>
                  <a:lnTo>
                    <a:pt x="3" y="76"/>
                  </a:lnTo>
                  <a:lnTo>
                    <a:pt x="3" y="76"/>
                  </a:lnTo>
                  <a:lnTo>
                    <a:pt x="3" y="74"/>
                  </a:lnTo>
                  <a:lnTo>
                    <a:pt x="3" y="74"/>
                  </a:lnTo>
                  <a:lnTo>
                    <a:pt x="5" y="74"/>
                  </a:lnTo>
                  <a:lnTo>
                    <a:pt x="5" y="71"/>
                  </a:lnTo>
                  <a:lnTo>
                    <a:pt x="5" y="71"/>
                  </a:lnTo>
                  <a:lnTo>
                    <a:pt x="5" y="71"/>
                  </a:lnTo>
                  <a:lnTo>
                    <a:pt x="5" y="71"/>
                  </a:lnTo>
                  <a:lnTo>
                    <a:pt x="5" y="69"/>
                  </a:lnTo>
                  <a:lnTo>
                    <a:pt x="5" y="69"/>
                  </a:lnTo>
                  <a:lnTo>
                    <a:pt x="7" y="69"/>
                  </a:lnTo>
                  <a:lnTo>
                    <a:pt x="7" y="66"/>
                  </a:lnTo>
                  <a:lnTo>
                    <a:pt x="7" y="66"/>
                  </a:lnTo>
                  <a:lnTo>
                    <a:pt x="7" y="66"/>
                  </a:lnTo>
                  <a:lnTo>
                    <a:pt x="7" y="64"/>
                  </a:lnTo>
                  <a:lnTo>
                    <a:pt x="7" y="64"/>
                  </a:lnTo>
                  <a:lnTo>
                    <a:pt x="7" y="62"/>
                  </a:lnTo>
                  <a:lnTo>
                    <a:pt x="7" y="62"/>
                  </a:lnTo>
                  <a:lnTo>
                    <a:pt x="10" y="62"/>
                  </a:lnTo>
                  <a:lnTo>
                    <a:pt x="10" y="62"/>
                  </a:lnTo>
                  <a:lnTo>
                    <a:pt x="10" y="62"/>
                  </a:lnTo>
                  <a:lnTo>
                    <a:pt x="10" y="59"/>
                  </a:lnTo>
                  <a:lnTo>
                    <a:pt x="10" y="59"/>
                  </a:lnTo>
                  <a:lnTo>
                    <a:pt x="10" y="59"/>
                  </a:lnTo>
                  <a:lnTo>
                    <a:pt x="10" y="57"/>
                  </a:lnTo>
                  <a:lnTo>
                    <a:pt x="10" y="57"/>
                  </a:lnTo>
                  <a:lnTo>
                    <a:pt x="10" y="55"/>
                  </a:lnTo>
                  <a:lnTo>
                    <a:pt x="10" y="55"/>
                  </a:lnTo>
                  <a:lnTo>
                    <a:pt x="10" y="55"/>
                  </a:lnTo>
                  <a:lnTo>
                    <a:pt x="10" y="52"/>
                  </a:lnTo>
                  <a:lnTo>
                    <a:pt x="10" y="52"/>
                  </a:lnTo>
                  <a:lnTo>
                    <a:pt x="10" y="50"/>
                  </a:lnTo>
                  <a:lnTo>
                    <a:pt x="10" y="50"/>
                  </a:lnTo>
                  <a:lnTo>
                    <a:pt x="10" y="50"/>
                  </a:lnTo>
                  <a:lnTo>
                    <a:pt x="10" y="48"/>
                  </a:lnTo>
                  <a:lnTo>
                    <a:pt x="10" y="48"/>
                  </a:lnTo>
                  <a:lnTo>
                    <a:pt x="10" y="48"/>
                  </a:lnTo>
                  <a:lnTo>
                    <a:pt x="10" y="45"/>
                  </a:lnTo>
                  <a:lnTo>
                    <a:pt x="10" y="45"/>
                  </a:lnTo>
                  <a:lnTo>
                    <a:pt x="10" y="45"/>
                  </a:lnTo>
                  <a:lnTo>
                    <a:pt x="10" y="45"/>
                  </a:lnTo>
                  <a:lnTo>
                    <a:pt x="10" y="43"/>
                  </a:lnTo>
                  <a:lnTo>
                    <a:pt x="10" y="43"/>
                  </a:lnTo>
                  <a:lnTo>
                    <a:pt x="10" y="43"/>
                  </a:lnTo>
                  <a:lnTo>
                    <a:pt x="10" y="40"/>
                  </a:lnTo>
                  <a:lnTo>
                    <a:pt x="12" y="40"/>
                  </a:lnTo>
                  <a:lnTo>
                    <a:pt x="12" y="40"/>
                  </a:lnTo>
                  <a:lnTo>
                    <a:pt x="12" y="40"/>
                  </a:lnTo>
                  <a:lnTo>
                    <a:pt x="12" y="38"/>
                  </a:lnTo>
                  <a:lnTo>
                    <a:pt x="12" y="38"/>
                  </a:lnTo>
                  <a:lnTo>
                    <a:pt x="12" y="36"/>
                  </a:lnTo>
                  <a:lnTo>
                    <a:pt x="12" y="36"/>
                  </a:lnTo>
                  <a:lnTo>
                    <a:pt x="12" y="33"/>
                  </a:lnTo>
                  <a:lnTo>
                    <a:pt x="12" y="33"/>
                  </a:lnTo>
                  <a:lnTo>
                    <a:pt x="12" y="31"/>
                  </a:lnTo>
                  <a:lnTo>
                    <a:pt x="12" y="31"/>
                  </a:lnTo>
                  <a:lnTo>
                    <a:pt x="12" y="31"/>
                  </a:lnTo>
                  <a:lnTo>
                    <a:pt x="12" y="31"/>
                  </a:lnTo>
                  <a:lnTo>
                    <a:pt x="12" y="29"/>
                  </a:lnTo>
                  <a:lnTo>
                    <a:pt x="12" y="29"/>
                  </a:lnTo>
                  <a:lnTo>
                    <a:pt x="12" y="26"/>
                  </a:lnTo>
                  <a:lnTo>
                    <a:pt x="12" y="26"/>
                  </a:lnTo>
                  <a:lnTo>
                    <a:pt x="12" y="26"/>
                  </a:lnTo>
                  <a:lnTo>
                    <a:pt x="12" y="24"/>
                  </a:lnTo>
                  <a:lnTo>
                    <a:pt x="12" y="24"/>
                  </a:lnTo>
                  <a:lnTo>
                    <a:pt x="12" y="24"/>
                  </a:lnTo>
                  <a:lnTo>
                    <a:pt x="12" y="21"/>
                  </a:lnTo>
                  <a:lnTo>
                    <a:pt x="12" y="21"/>
                  </a:lnTo>
                  <a:lnTo>
                    <a:pt x="12" y="21"/>
                  </a:lnTo>
                  <a:lnTo>
                    <a:pt x="12" y="19"/>
                  </a:lnTo>
                  <a:lnTo>
                    <a:pt x="12" y="19"/>
                  </a:lnTo>
                  <a:lnTo>
                    <a:pt x="14" y="19"/>
                  </a:lnTo>
                  <a:lnTo>
                    <a:pt x="14" y="19"/>
                  </a:lnTo>
                  <a:lnTo>
                    <a:pt x="14" y="17"/>
                  </a:lnTo>
                  <a:lnTo>
                    <a:pt x="14" y="17"/>
                  </a:lnTo>
                  <a:lnTo>
                    <a:pt x="17" y="17"/>
                  </a:lnTo>
                  <a:lnTo>
                    <a:pt x="17" y="17"/>
                  </a:lnTo>
                  <a:lnTo>
                    <a:pt x="17" y="17"/>
                  </a:lnTo>
                  <a:lnTo>
                    <a:pt x="19" y="1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9" name="Freeform 145"/>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0" name="Freeform 146"/>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1" name="Freeform 147"/>
            <p:cNvSpPr>
              <a:spLocks/>
            </p:cNvSpPr>
            <p:nvPr/>
          </p:nvSpPr>
          <p:spPr bwMode="auto">
            <a:xfrm>
              <a:off x="3180580" y="3617008"/>
              <a:ext cx="447710" cy="454164"/>
            </a:xfrm>
            <a:custGeom>
              <a:avLst/>
              <a:gdLst/>
              <a:ahLst/>
              <a:cxnLst>
                <a:cxn ang="0">
                  <a:pos x="130" y="14"/>
                </a:cxn>
                <a:cxn ang="0">
                  <a:pos x="135" y="24"/>
                </a:cxn>
                <a:cxn ang="0">
                  <a:pos x="140" y="36"/>
                </a:cxn>
                <a:cxn ang="0">
                  <a:pos x="149" y="41"/>
                </a:cxn>
                <a:cxn ang="0">
                  <a:pos x="159" y="41"/>
                </a:cxn>
                <a:cxn ang="0">
                  <a:pos x="154" y="45"/>
                </a:cxn>
                <a:cxn ang="0">
                  <a:pos x="159" y="55"/>
                </a:cxn>
                <a:cxn ang="0">
                  <a:pos x="152" y="62"/>
                </a:cxn>
                <a:cxn ang="0">
                  <a:pos x="149" y="71"/>
                </a:cxn>
                <a:cxn ang="0">
                  <a:pos x="142" y="78"/>
                </a:cxn>
                <a:cxn ang="0">
                  <a:pos x="142" y="88"/>
                </a:cxn>
                <a:cxn ang="0">
                  <a:pos x="149" y="95"/>
                </a:cxn>
                <a:cxn ang="0">
                  <a:pos x="156" y="104"/>
                </a:cxn>
                <a:cxn ang="0">
                  <a:pos x="156" y="109"/>
                </a:cxn>
                <a:cxn ang="0">
                  <a:pos x="163" y="114"/>
                </a:cxn>
                <a:cxn ang="0">
                  <a:pos x="173" y="121"/>
                </a:cxn>
                <a:cxn ang="0">
                  <a:pos x="182" y="123"/>
                </a:cxn>
                <a:cxn ang="0">
                  <a:pos x="189" y="133"/>
                </a:cxn>
                <a:cxn ang="0">
                  <a:pos x="192" y="142"/>
                </a:cxn>
                <a:cxn ang="0">
                  <a:pos x="189" y="157"/>
                </a:cxn>
                <a:cxn ang="0">
                  <a:pos x="197" y="166"/>
                </a:cxn>
                <a:cxn ang="0">
                  <a:pos x="201" y="178"/>
                </a:cxn>
                <a:cxn ang="0">
                  <a:pos x="206" y="187"/>
                </a:cxn>
                <a:cxn ang="0">
                  <a:pos x="204" y="190"/>
                </a:cxn>
                <a:cxn ang="0">
                  <a:pos x="192" y="187"/>
                </a:cxn>
                <a:cxn ang="0">
                  <a:pos x="180" y="187"/>
                </a:cxn>
                <a:cxn ang="0">
                  <a:pos x="173" y="197"/>
                </a:cxn>
                <a:cxn ang="0">
                  <a:pos x="168" y="206"/>
                </a:cxn>
                <a:cxn ang="0">
                  <a:pos x="156" y="211"/>
                </a:cxn>
                <a:cxn ang="0">
                  <a:pos x="142" y="209"/>
                </a:cxn>
                <a:cxn ang="0">
                  <a:pos x="130" y="209"/>
                </a:cxn>
                <a:cxn ang="0">
                  <a:pos x="118" y="204"/>
                </a:cxn>
                <a:cxn ang="0">
                  <a:pos x="107" y="202"/>
                </a:cxn>
                <a:cxn ang="0">
                  <a:pos x="102" y="192"/>
                </a:cxn>
                <a:cxn ang="0">
                  <a:pos x="100" y="178"/>
                </a:cxn>
                <a:cxn ang="0">
                  <a:pos x="90" y="173"/>
                </a:cxn>
                <a:cxn ang="0">
                  <a:pos x="83" y="166"/>
                </a:cxn>
                <a:cxn ang="0">
                  <a:pos x="71" y="161"/>
                </a:cxn>
                <a:cxn ang="0">
                  <a:pos x="62" y="157"/>
                </a:cxn>
                <a:cxn ang="0">
                  <a:pos x="52" y="152"/>
                </a:cxn>
                <a:cxn ang="0">
                  <a:pos x="43" y="145"/>
                </a:cxn>
                <a:cxn ang="0">
                  <a:pos x="33" y="140"/>
                </a:cxn>
                <a:cxn ang="0">
                  <a:pos x="24" y="135"/>
                </a:cxn>
                <a:cxn ang="0">
                  <a:pos x="12" y="133"/>
                </a:cxn>
                <a:cxn ang="0">
                  <a:pos x="5" y="121"/>
                </a:cxn>
                <a:cxn ang="0">
                  <a:pos x="2" y="109"/>
                </a:cxn>
                <a:cxn ang="0">
                  <a:pos x="5" y="100"/>
                </a:cxn>
                <a:cxn ang="0">
                  <a:pos x="12" y="93"/>
                </a:cxn>
                <a:cxn ang="0">
                  <a:pos x="24" y="88"/>
                </a:cxn>
                <a:cxn ang="0">
                  <a:pos x="33" y="83"/>
                </a:cxn>
                <a:cxn ang="0">
                  <a:pos x="43" y="78"/>
                </a:cxn>
                <a:cxn ang="0">
                  <a:pos x="50" y="69"/>
                </a:cxn>
                <a:cxn ang="0">
                  <a:pos x="50" y="55"/>
                </a:cxn>
                <a:cxn ang="0">
                  <a:pos x="55" y="43"/>
                </a:cxn>
                <a:cxn ang="0">
                  <a:pos x="52" y="31"/>
                </a:cxn>
                <a:cxn ang="0">
                  <a:pos x="59" y="22"/>
                </a:cxn>
                <a:cxn ang="0">
                  <a:pos x="69" y="14"/>
                </a:cxn>
                <a:cxn ang="0">
                  <a:pos x="76" y="7"/>
                </a:cxn>
                <a:cxn ang="0">
                  <a:pos x="85" y="0"/>
                </a:cxn>
                <a:cxn ang="0">
                  <a:pos x="95" y="3"/>
                </a:cxn>
                <a:cxn ang="0">
                  <a:pos x="104" y="5"/>
                </a:cxn>
                <a:cxn ang="0">
                  <a:pos x="116" y="3"/>
                </a:cxn>
                <a:cxn ang="0">
                  <a:pos x="118" y="10"/>
                </a:cxn>
              </a:cxnLst>
              <a:rect l="0" t="0" r="r" b="b"/>
              <a:pathLst>
                <a:path w="208" h="211">
                  <a:moveTo>
                    <a:pt x="128" y="5"/>
                  </a:moveTo>
                  <a:lnTo>
                    <a:pt x="128" y="7"/>
                  </a:lnTo>
                  <a:lnTo>
                    <a:pt x="128" y="7"/>
                  </a:lnTo>
                  <a:lnTo>
                    <a:pt x="128" y="10"/>
                  </a:lnTo>
                  <a:lnTo>
                    <a:pt x="128" y="10"/>
                  </a:lnTo>
                  <a:lnTo>
                    <a:pt x="130" y="10"/>
                  </a:lnTo>
                  <a:lnTo>
                    <a:pt x="130" y="10"/>
                  </a:lnTo>
                  <a:lnTo>
                    <a:pt x="130" y="10"/>
                  </a:lnTo>
                  <a:lnTo>
                    <a:pt x="130" y="12"/>
                  </a:lnTo>
                  <a:lnTo>
                    <a:pt x="130" y="12"/>
                  </a:lnTo>
                  <a:lnTo>
                    <a:pt x="130" y="14"/>
                  </a:lnTo>
                  <a:lnTo>
                    <a:pt x="130" y="14"/>
                  </a:lnTo>
                  <a:lnTo>
                    <a:pt x="130" y="14"/>
                  </a:lnTo>
                  <a:lnTo>
                    <a:pt x="130" y="14"/>
                  </a:lnTo>
                  <a:lnTo>
                    <a:pt x="130" y="14"/>
                  </a:lnTo>
                  <a:lnTo>
                    <a:pt x="130" y="14"/>
                  </a:lnTo>
                  <a:lnTo>
                    <a:pt x="130" y="17"/>
                  </a:lnTo>
                  <a:lnTo>
                    <a:pt x="133" y="17"/>
                  </a:lnTo>
                  <a:lnTo>
                    <a:pt x="133" y="17"/>
                  </a:lnTo>
                  <a:lnTo>
                    <a:pt x="133" y="17"/>
                  </a:lnTo>
                  <a:lnTo>
                    <a:pt x="133" y="17"/>
                  </a:lnTo>
                  <a:lnTo>
                    <a:pt x="133" y="19"/>
                  </a:lnTo>
                  <a:lnTo>
                    <a:pt x="133" y="19"/>
                  </a:lnTo>
                  <a:lnTo>
                    <a:pt x="133" y="19"/>
                  </a:lnTo>
                  <a:lnTo>
                    <a:pt x="133" y="22"/>
                  </a:lnTo>
                  <a:lnTo>
                    <a:pt x="133" y="22"/>
                  </a:lnTo>
                  <a:lnTo>
                    <a:pt x="133" y="24"/>
                  </a:lnTo>
                  <a:lnTo>
                    <a:pt x="133" y="24"/>
                  </a:lnTo>
                  <a:lnTo>
                    <a:pt x="133" y="24"/>
                  </a:lnTo>
                  <a:lnTo>
                    <a:pt x="133" y="24"/>
                  </a:lnTo>
                  <a:lnTo>
                    <a:pt x="135" y="24"/>
                  </a:lnTo>
                  <a:lnTo>
                    <a:pt x="135" y="24"/>
                  </a:lnTo>
                  <a:lnTo>
                    <a:pt x="137" y="24"/>
                  </a:lnTo>
                  <a:lnTo>
                    <a:pt x="137" y="24"/>
                  </a:lnTo>
                  <a:lnTo>
                    <a:pt x="137" y="24"/>
                  </a:lnTo>
                  <a:lnTo>
                    <a:pt x="137" y="26"/>
                  </a:lnTo>
                  <a:lnTo>
                    <a:pt x="137" y="26"/>
                  </a:lnTo>
                  <a:lnTo>
                    <a:pt x="137" y="29"/>
                  </a:lnTo>
                  <a:lnTo>
                    <a:pt x="137" y="29"/>
                  </a:lnTo>
                  <a:lnTo>
                    <a:pt x="140" y="29"/>
                  </a:lnTo>
                  <a:lnTo>
                    <a:pt x="140" y="31"/>
                  </a:lnTo>
                  <a:lnTo>
                    <a:pt x="140" y="31"/>
                  </a:lnTo>
                  <a:lnTo>
                    <a:pt x="140" y="33"/>
                  </a:lnTo>
                  <a:lnTo>
                    <a:pt x="140" y="33"/>
                  </a:lnTo>
                  <a:lnTo>
                    <a:pt x="140" y="33"/>
                  </a:lnTo>
                  <a:lnTo>
                    <a:pt x="140" y="33"/>
                  </a:lnTo>
                  <a:lnTo>
                    <a:pt x="140" y="33"/>
                  </a:lnTo>
                  <a:lnTo>
                    <a:pt x="140" y="36"/>
                  </a:lnTo>
                  <a:lnTo>
                    <a:pt x="140" y="36"/>
                  </a:lnTo>
                  <a:lnTo>
                    <a:pt x="140" y="36"/>
                  </a:lnTo>
                  <a:lnTo>
                    <a:pt x="140" y="36"/>
                  </a:lnTo>
                  <a:lnTo>
                    <a:pt x="140" y="36"/>
                  </a:lnTo>
                  <a:lnTo>
                    <a:pt x="142" y="36"/>
                  </a:lnTo>
                  <a:lnTo>
                    <a:pt x="142" y="36"/>
                  </a:lnTo>
                  <a:lnTo>
                    <a:pt x="144" y="36"/>
                  </a:lnTo>
                  <a:lnTo>
                    <a:pt x="144" y="36"/>
                  </a:lnTo>
                  <a:lnTo>
                    <a:pt x="144" y="36"/>
                  </a:lnTo>
                  <a:lnTo>
                    <a:pt x="144" y="36"/>
                  </a:lnTo>
                  <a:lnTo>
                    <a:pt x="147" y="36"/>
                  </a:lnTo>
                  <a:lnTo>
                    <a:pt x="147" y="38"/>
                  </a:lnTo>
                  <a:lnTo>
                    <a:pt x="147" y="38"/>
                  </a:lnTo>
                  <a:lnTo>
                    <a:pt x="147" y="38"/>
                  </a:lnTo>
                  <a:lnTo>
                    <a:pt x="147" y="41"/>
                  </a:lnTo>
                  <a:lnTo>
                    <a:pt x="149" y="41"/>
                  </a:lnTo>
                  <a:lnTo>
                    <a:pt x="149" y="41"/>
                  </a:lnTo>
                  <a:lnTo>
                    <a:pt x="149" y="41"/>
                  </a:lnTo>
                  <a:lnTo>
                    <a:pt x="149" y="41"/>
                  </a:lnTo>
                  <a:lnTo>
                    <a:pt x="149" y="41"/>
                  </a:lnTo>
                  <a:lnTo>
                    <a:pt x="152" y="41"/>
                  </a:lnTo>
                  <a:lnTo>
                    <a:pt x="152" y="41"/>
                  </a:lnTo>
                  <a:lnTo>
                    <a:pt x="152" y="41"/>
                  </a:lnTo>
                  <a:lnTo>
                    <a:pt x="154" y="41"/>
                  </a:lnTo>
                  <a:lnTo>
                    <a:pt x="154" y="41"/>
                  </a:lnTo>
                  <a:lnTo>
                    <a:pt x="156" y="41"/>
                  </a:lnTo>
                  <a:lnTo>
                    <a:pt x="156" y="41"/>
                  </a:lnTo>
                  <a:lnTo>
                    <a:pt x="156" y="41"/>
                  </a:lnTo>
                  <a:lnTo>
                    <a:pt x="156" y="41"/>
                  </a:lnTo>
                  <a:lnTo>
                    <a:pt x="159" y="41"/>
                  </a:lnTo>
                  <a:lnTo>
                    <a:pt x="159" y="41"/>
                  </a:lnTo>
                  <a:lnTo>
                    <a:pt x="159" y="41"/>
                  </a:lnTo>
                  <a:lnTo>
                    <a:pt x="159" y="41"/>
                  </a:lnTo>
                  <a:lnTo>
                    <a:pt x="161" y="41"/>
                  </a:lnTo>
                  <a:lnTo>
                    <a:pt x="161" y="41"/>
                  </a:lnTo>
                  <a:lnTo>
                    <a:pt x="161" y="43"/>
                  </a:lnTo>
                  <a:lnTo>
                    <a:pt x="159" y="43"/>
                  </a:lnTo>
                  <a:lnTo>
                    <a:pt x="159" y="43"/>
                  </a:lnTo>
                  <a:lnTo>
                    <a:pt x="159" y="43"/>
                  </a:lnTo>
                  <a:lnTo>
                    <a:pt x="159" y="43"/>
                  </a:lnTo>
                  <a:lnTo>
                    <a:pt x="156" y="43"/>
                  </a:lnTo>
                  <a:lnTo>
                    <a:pt x="156" y="43"/>
                  </a:lnTo>
                  <a:lnTo>
                    <a:pt x="156" y="45"/>
                  </a:lnTo>
                  <a:lnTo>
                    <a:pt x="156" y="45"/>
                  </a:lnTo>
                  <a:lnTo>
                    <a:pt x="156" y="43"/>
                  </a:lnTo>
                  <a:lnTo>
                    <a:pt x="154" y="43"/>
                  </a:lnTo>
                  <a:lnTo>
                    <a:pt x="154" y="45"/>
                  </a:lnTo>
                  <a:lnTo>
                    <a:pt x="154" y="45"/>
                  </a:lnTo>
                  <a:lnTo>
                    <a:pt x="154" y="45"/>
                  </a:lnTo>
                  <a:lnTo>
                    <a:pt x="154" y="45"/>
                  </a:lnTo>
                  <a:lnTo>
                    <a:pt x="154" y="48"/>
                  </a:lnTo>
                  <a:lnTo>
                    <a:pt x="154" y="48"/>
                  </a:lnTo>
                  <a:lnTo>
                    <a:pt x="154" y="50"/>
                  </a:lnTo>
                  <a:lnTo>
                    <a:pt x="154" y="50"/>
                  </a:lnTo>
                  <a:lnTo>
                    <a:pt x="154" y="50"/>
                  </a:lnTo>
                  <a:lnTo>
                    <a:pt x="154" y="52"/>
                  </a:lnTo>
                  <a:lnTo>
                    <a:pt x="156" y="52"/>
                  </a:lnTo>
                  <a:lnTo>
                    <a:pt x="156" y="52"/>
                  </a:lnTo>
                  <a:lnTo>
                    <a:pt x="156" y="52"/>
                  </a:lnTo>
                  <a:lnTo>
                    <a:pt x="156" y="55"/>
                  </a:lnTo>
                  <a:lnTo>
                    <a:pt x="156" y="55"/>
                  </a:lnTo>
                  <a:lnTo>
                    <a:pt x="156" y="55"/>
                  </a:lnTo>
                  <a:lnTo>
                    <a:pt x="156" y="55"/>
                  </a:lnTo>
                  <a:lnTo>
                    <a:pt x="159" y="55"/>
                  </a:lnTo>
                  <a:lnTo>
                    <a:pt x="159" y="57"/>
                  </a:lnTo>
                  <a:lnTo>
                    <a:pt x="156" y="57"/>
                  </a:lnTo>
                  <a:lnTo>
                    <a:pt x="156" y="57"/>
                  </a:lnTo>
                  <a:lnTo>
                    <a:pt x="156" y="59"/>
                  </a:lnTo>
                  <a:lnTo>
                    <a:pt x="156" y="59"/>
                  </a:lnTo>
                  <a:lnTo>
                    <a:pt x="156" y="59"/>
                  </a:lnTo>
                  <a:lnTo>
                    <a:pt x="156" y="59"/>
                  </a:lnTo>
                  <a:lnTo>
                    <a:pt x="154" y="59"/>
                  </a:lnTo>
                  <a:lnTo>
                    <a:pt x="154" y="59"/>
                  </a:lnTo>
                  <a:lnTo>
                    <a:pt x="154" y="59"/>
                  </a:lnTo>
                  <a:lnTo>
                    <a:pt x="152" y="59"/>
                  </a:lnTo>
                  <a:lnTo>
                    <a:pt x="152" y="59"/>
                  </a:lnTo>
                  <a:lnTo>
                    <a:pt x="152" y="59"/>
                  </a:lnTo>
                  <a:lnTo>
                    <a:pt x="152" y="59"/>
                  </a:lnTo>
                  <a:lnTo>
                    <a:pt x="152" y="62"/>
                  </a:lnTo>
                  <a:lnTo>
                    <a:pt x="152" y="62"/>
                  </a:lnTo>
                  <a:lnTo>
                    <a:pt x="152" y="64"/>
                  </a:lnTo>
                  <a:lnTo>
                    <a:pt x="149" y="64"/>
                  </a:lnTo>
                  <a:lnTo>
                    <a:pt x="149" y="64"/>
                  </a:lnTo>
                  <a:lnTo>
                    <a:pt x="149" y="64"/>
                  </a:lnTo>
                  <a:lnTo>
                    <a:pt x="149" y="64"/>
                  </a:lnTo>
                  <a:lnTo>
                    <a:pt x="149" y="64"/>
                  </a:lnTo>
                  <a:lnTo>
                    <a:pt x="147" y="64"/>
                  </a:lnTo>
                  <a:lnTo>
                    <a:pt x="147" y="67"/>
                  </a:lnTo>
                  <a:lnTo>
                    <a:pt x="147" y="67"/>
                  </a:lnTo>
                  <a:lnTo>
                    <a:pt x="147" y="67"/>
                  </a:lnTo>
                  <a:lnTo>
                    <a:pt x="147" y="69"/>
                  </a:lnTo>
                  <a:lnTo>
                    <a:pt x="147" y="69"/>
                  </a:lnTo>
                  <a:lnTo>
                    <a:pt x="147" y="69"/>
                  </a:lnTo>
                  <a:lnTo>
                    <a:pt x="149" y="69"/>
                  </a:lnTo>
                  <a:lnTo>
                    <a:pt x="149" y="71"/>
                  </a:lnTo>
                  <a:lnTo>
                    <a:pt x="149" y="71"/>
                  </a:lnTo>
                  <a:lnTo>
                    <a:pt x="149" y="74"/>
                  </a:lnTo>
                  <a:lnTo>
                    <a:pt x="147" y="74"/>
                  </a:lnTo>
                  <a:lnTo>
                    <a:pt x="147" y="74"/>
                  </a:lnTo>
                  <a:lnTo>
                    <a:pt x="144" y="74"/>
                  </a:lnTo>
                  <a:lnTo>
                    <a:pt x="144" y="74"/>
                  </a:lnTo>
                  <a:lnTo>
                    <a:pt x="144" y="71"/>
                  </a:lnTo>
                  <a:lnTo>
                    <a:pt x="144" y="71"/>
                  </a:lnTo>
                  <a:lnTo>
                    <a:pt x="144" y="74"/>
                  </a:lnTo>
                  <a:lnTo>
                    <a:pt x="144" y="74"/>
                  </a:lnTo>
                  <a:lnTo>
                    <a:pt x="144" y="74"/>
                  </a:lnTo>
                  <a:lnTo>
                    <a:pt x="142" y="74"/>
                  </a:lnTo>
                  <a:lnTo>
                    <a:pt x="142" y="74"/>
                  </a:lnTo>
                  <a:lnTo>
                    <a:pt x="142" y="76"/>
                  </a:lnTo>
                  <a:lnTo>
                    <a:pt x="142" y="76"/>
                  </a:lnTo>
                  <a:lnTo>
                    <a:pt x="142" y="76"/>
                  </a:lnTo>
                  <a:lnTo>
                    <a:pt x="142" y="78"/>
                  </a:lnTo>
                  <a:lnTo>
                    <a:pt x="144" y="78"/>
                  </a:lnTo>
                  <a:lnTo>
                    <a:pt x="144" y="78"/>
                  </a:lnTo>
                  <a:lnTo>
                    <a:pt x="144" y="78"/>
                  </a:lnTo>
                  <a:lnTo>
                    <a:pt x="144" y="81"/>
                  </a:lnTo>
                  <a:lnTo>
                    <a:pt x="144" y="81"/>
                  </a:lnTo>
                  <a:lnTo>
                    <a:pt x="144" y="83"/>
                  </a:lnTo>
                  <a:lnTo>
                    <a:pt x="144" y="83"/>
                  </a:lnTo>
                  <a:lnTo>
                    <a:pt x="144" y="83"/>
                  </a:lnTo>
                  <a:lnTo>
                    <a:pt x="142" y="83"/>
                  </a:lnTo>
                  <a:lnTo>
                    <a:pt x="142" y="83"/>
                  </a:lnTo>
                  <a:lnTo>
                    <a:pt x="142" y="86"/>
                  </a:lnTo>
                  <a:lnTo>
                    <a:pt x="142" y="86"/>
                  </a:lnTo>
                  <a:lnTo>
                    <a:pt x="142" y="86"/>
                  </a:lnTo>
                  <a:lnTo>
                    <a:pt x="140" y="86"/>
                  </a:lnTo>
                  <a:lnTo>
                    <a:pt x="140" y="88"/>
                  </a:lnTo>
                  <a:lnTo>
                    <a:pt x="142" y="88"/>
                  </a:lnTo>
                  <a:lnTo>
                    <a:pt x="142" y="88"/>
                  </a:lnTo>
                  <a:lnTo>
                    <a:pt x="142" y="88"/>
                  </a:lnTo>
                  <a:lnTo>
                    <a:pt x="144" y="88"/>
                  </a:lnTo>
                  <a:lnTo>
                    <a:pt x="144" y="90"/>
                  </a:lnTo>
                  <a:lnTo>
                    <a:pt x="144" y="90"/>
                  </a:lnTo>
                  <a:lnTo>
                    <a:pt x="144" y="90"/>
                  </a:lnTo>
                  <a:lnTo>
                    <a:pt x="144" y="90"/>
                  </a:lnTo>
                  <a:lnTo>
                    <a:pt x="144" y="93"/>
                  </a:lnTo>
                  <a:lnTo>
                    <a:pt x="147" y="93"/>
                  </a:lnTo>
                  <a:lnTo>
                    <a:pt x="147" y="93"/>
                  </a:lnTo>
                  <a:lnTo>
                    <a:pt x="147" y="93"/>
                  </a:lnTo>
                  <a:lnTo>
                    <a:pt x="147" y="93"/>
                  </a:lnTo>
                  <a:lnTo>
                    <a:pt x="147" y="95"/>
                  </a:lnTo>
                  <a:lnTo>
                    <a:pt x="149" y="95"/>
                  </a:lnTo>
                  <a:lnTo>
                    <a:pt x="149" y="95"/>
                  </a:lnTo>
                  <a:lnTo>
                    <a:pt x="149" y="95"/>
                  </a:lnTo>
                  <a:lnTo>
                    <a:pt x="149" y="95"/>
                  </a:lnTo>
                  <a:lnTo>
                    <a:pt x="152" y="95"/>
                  </a:lnTo>
                  <a:lnTo>
                    <a:pt x="152" y="95"/>
                  </a:lnTo>
                  <a:lnTo>
                    <a:pt x="152" y="97"/>
                  </a:lnTo>
                  <a:lnTo>
                    <a:pt x="152" y="97"/>
                  </a:lnTo>
                  <a:lnTo>
                    <a:pt x="152" y="97"/>
                  </a:lnTo>
                  <a:lnTo>
                    <a:pt x="152" y="97"/>
                  </a:lnTo>
                  <a:lnTo>
                    <a:pt x="152" y="100"/>
                  </a:lnTo>
                  <a:lnTo>
                    <a:pt x="152" y="100"/>
                  </a:lnTo>
                  <a:lnTo>
                    <a:pt x="154" y="100"/>
                  </a:lnTo>
                  <a:lnTo>
                    <a:pt x="154" y="100"/>
                  </a:lnTo>
                  <a:lnTo>
                    <a:pt x="154" y="100"/>
                  </a:lnTo>
                  <a:lnTo>
                    <a:pt x="154" y="102"/>
                  </a:lnTo>
                  <a:lnTo>
                    <a:pt x="154" y="102"/>
                  </a:lnTo>
                  <a:lnTo>
                    <a:pt x="156" y="102"/>
                  </a:lnTo>
                  <a:lnTo>
                    <a:pt x="156" y="104"/>
                  </a:lnTo>
                  <a:lnTo>
                    <a:pt x="156" y="104"/>
                  </a:lnTo>
                  <a:lnTo>
                    <a:pt x="156" y="104"/>
                  </a:lnTo>
                  <a:lnTo>
                    <a:pt x="156" y="104"/>
                  </a:lnTo>
                  <a:lnTo>
                    <a:pt x="156" y="104"/>
                  </a:lnTo>
                  <a:lnTo>
                    <a:pt x="159" y="104"/>
                  </a:lnTo>
                  <a:lnTo>
                    <a:pt x="159" y="107"/>
                  </a:lnTo>
                  <a:lnTo>
                    <a:pt x="159" y="107"/>
                  </a:lnTo>
                  <a:lnTo>
                    <a:pt x="156" y="107"/>
                  </a:lnTo>
                  <a:lnTo>
                    <a:pt x="156" y="109"/>
                  </a:lnTo>
                  <a:lnTo>
                    <a:pt x="156" y="109"/>
                  </a:lnTo>
                  <a:lnTo>
                    <a:pt x="156" y="109"/>
                  </a:lnTo>
                  <a:lnTo>
                    <a:pt x="154" y="109"/>
                  </a:lnTo>
                  <a:lnTo>
                    <a:pt x="154" y="109"/>
                  </a:lnTo>
                  <a:lnTo>
                    <a:pt x="156" y="109"/>
                  </a:lnTo>
                  <a:lnTo>
                    <a:pt x="156" y="109"/>
                  </a:lnTo>
                  <a:lnTo>
                    <a:pt x="156" y="109"/>
                  </a:lnTo>
                  <a:lnTo>
                    <a:pt x="156" y="112"/>
                  </a:lnTo>
                  <a:lnTo>
                    <a:pt x="156" y="112"/>
                  </a:lnTo>
                  <a:lnTo>
                    <a:pt x="156" y="112"/>
                  </a:lnTo>
                  <a:lnTo>
                    <a:pt x="156" y="112"/>
                  </a:lnTo>
                  <a:lnTo>
                    <a:pt x="156" y="114"/>
                  </a:lnTo>
                  <a:lnTo>
                    <a:pt x="156" y="114"/>
                  </a:lnTo>
                  <a:lnTo>
                    <a:pt x="156" y="114"/>
                  </a:lnTo>
                  <a:lnTo>
                    <a:pt x="159" y="114"/>
                  </a:lnTo>
                  <a:lnTo>
                    <a:pt x="159" y="114"/>
                  </a:lnTo>
                  <a:lnTo>
                    <a:pt x="159" y="114"/>
                  </a:lnTo>
                  <a:lnTo>
                    <a:pt x="161" y="114"/>
                  </a:lnTo>
                  <a:lnTo>
                    <a:pt x="161" y="114"/>
                  </a:lnTo>
                  <a:lnTo>
                    <a:pt x="163" y="114"/>
                  </a:lnTo>
                  <a:lnTo>
                    <a:pt x="163" y="114"/>
                  </a:lnTo>
                  <a:lnTo>
                    <a:pt x="163" y="114"/>
                  </a:lnTo>
                  <a:lnTo>
                    <a:pt x="163" y="114"/>
                  </a:lnTo>
                  <a:lnTo>
                    <a:pt x="163" y="114"/>
                  </a:lnTo>
                  <a:lnTo>
                    <a:pt x="166" y="114"/>
                  </a:lnTo>
                  <a:lnTo>
                    <a:pt x="166" y="114"/>
                  </a:lnTo>
                  <a:lnTo>
                    <a:pt x="166" y="116"/>
                  </a:lnTo>
                  <a:lnTo>
                    <a:pt x="166" y="116"/>
                  </a:lnTo>
                  <a:lnTo>
                    <a:pt x="168" y="116"/>
                  </a:lnTo>
                  <a:lnTo>
                    <a:pt x="168" y="116"/>
                  </a:lnTo>
                  <a:lnTo>
                    <a:pt x="168" y="116"/>
                  </a:lnTo>
                  <a:lnTo>
                    <a:pt x="168" y="119"/>
                  </a:lnTo>
                  <a:lnTo>
                    <a:pt x="171" y="119"/>
                  </a:lnTo>
                  <a:lnTo>
                    <a:pt x="171" y="119"/>
                  </a:lnTo>
                  <a:lnTo>
                    <a:pt x="171" y="119"/>
                  </a:lnTo>
                  <a:lnTo>
                    <a:pt x="171" y="119"/>
                  </a:lnTo>
                  <a:lnTo>
                    <a:pt x="171" y="121"/>
                  </a:lnTo>
                  <a:lnTo>
                    <a:pt x="173" y="121"/>
                  </a:lnTo>
                  <a:lnTo>
                    <a:pt x="173" y="121"/>
                  </a:lnTo>
                  <a:lnTo>
                    <a:pt x="173" y="121"/>
                  </a:lnTo>
                  <a:lnTo>
                    <a:pt x="173" y="121"/>
                  </a:lnTo>
                  <a:lnTo>
                    <a:pt x="173" y="123"/>
                  </a:lnTo>
                  <a:lnTo>
                    <a:pt x="175" y="123"/>
                  </a:lnTo>
                  <a:lnTo>
                    <a:pt x="175" y="123"/>
                  </a:lnTo>
                  <a:lnTo>
                    <a:pt x="175" y="123"/>
                  </a:lnTo>
                  <a:lnTo>
                    <a:pt x="175" y="123"/>
                  </a:lnTo>
                  <a:lnTo>
                    <a:pt x="178" y="123"/>
                  </a:lnTo>
                  <a:lnTo>
                    <a:pt x="178" y="123"/>
                  </a:lnTo>
                  <a:lnTo>
                    <a:pt x="178" y="126"/>
                  </a:lnTo>
                  <a:lnTo>
                    <a:pt x="178" y="126"/>
                  </a:lnTo>
                  <a:lnTo>
                    <a:pt x="180" y="126"/>
                  </a:lnTo>
                  <a:lnTo>
                    <a:pt x="180" y="126"/>
                  </a:lnTo>
                  <a:lnTo>
                    <a:pt x="182" y="126"/>
                  </a:lnTo>
                  <a:lnTo>
                    <a:pt x="182" y="123"/>
                  </a:lnTo>
                  <a:lnTo>
                    <a:pt x="182" y="123"/>
                  </a:lnTo>
                  <a:lnTo>
                    <a:pt x="182" y="126"/>
                  </a:lnTo>
                  <a:lnTo>
                    <a:pt x="182" y="126"/>
                  </a:lnTo>
                  <a:lnTo>
                    <a:pt x="185" y="126"/>
                  </a:lnTo>
                  <a:lnTo>
                    <a:pt x="185" y="126"/>
                  </a:lnTo>
                  <a:lnTo>
                    <a:pt x="185" y="126"/>
                  </a:lnTo>
                  <a:lnTo>
                    <a:pt x="185" y="128"/>
                  </a:lnTo>
                  <a:lnTo>
                    <a:pt x="185" y="128"/>
                  </a:lnTo>
                  <a:lnTo>
                    <a:pt x="185" y="128"/>
                  </a:lnTo>
                  <a:lnTo>
                    <a:pt x="185" y="131"/>
                  </a:lnTo>
                  <a:lnTo>
                    <a:pt x="185" y="131"/>
                  </a:lnTo>
                  <a:lnTo>
                    <a:pt x="187" y="131"/>
                  </a:lnTo>
                  <a:lnTo>
                    <a:pt x="187" y="133"/>
                  </a:lnTo>
                  <a:lnTo>
                    <a:pt x="187" y="133"/>
                  </a:lnTo>
                  <a:lnTo>
                    <a:pt x="187" y="133"/>
                  </a:lnTo>
                  <a:lnTo>
                    <a:pt x="187" y="133"/>
                  </a:lnTo>
                  <a:lnTo>
                    <a:pt x="189" y="133"/>
                  </a:lnTo>
                  <a:lnTo>
                    <a:pt x="189" y="135"/>
                  </a:lnTo>
                  <a:lnTo>
                    <a:pt x="189" y="135"/>
                  </a:lnTo>
                  <a:lnTo>
                    <a:pt x="189" y="135"/>
                  </a:lnTo>
                  <a:lnTo>
                    <a:pt x="189" y="135"/>
                  </a:lnTo>
                  <a:lnTo>
                    <a:pt x="189" y="138"/>
                  </a:lnTo>
                  <a:lnTo>
                    <a:pt x="189" y="138"/>
                  </a:lnTo>
                  <a:lnTo>
                    <a:pt x="192" y="138"/>
                  </a:lnTo>
                  <a:lnTo>
                    <a:pt x="192" y="140"/>
                  </a:lnTo>
                  <a:lnTo>
                    <a:pt x="192" y="140"/>
                  </a:lnTo>
                  <a:lnTo>
                    <a:pt x="192" y="140"/>
                  </a:lnTo>
                  <a:lnTo>
                    <a:pt x="192" y="142"/>
                  </a:lnTo>
                  <a:lnTo>
                    <a:pt x="192" y="142"/>
                  </a:lnTo>
                  <a:lnTo>
                    <a:pt x="192" y="142"/>
                  </a:lnTo>
                  <a:lnTo>
                    <a:pt x="194" y="142"/>
                  </a:lnTo>
                  <a:lnTo>
                    <a:pt x="194" y="142"/>
                  </a:lnTo>
                  <a:lnTo>
                    <a:pt x="192" y="142"/>
                  </a:lnTo>
                  <a:lnTo>
                    <a:pt x="192" y="145"/>
                  </a:lnTo>
                  <a:lnTo>
                    <a:pt x="192" y="145"/>
                  </a:lnTo>
                  <a:lnTo>
                    <a:pt x="192" y="145"/>
                  </a:lnTo>
                  <a:lnTo>
                    <a:pt x="192" y="147"/>
                  </a:lnTo>
                  <a:lnTo>
                    <a:pt x="192" y="147"/>
                  </a:lnTo>
                  <a:lnTo>
                    <a:pt x="192" y="147"/>
                  </a:lnTo>
                  <a:lnTo>
                    <a:pt x="192" y="150"/>
                  </a:lnTo>
                  <a:lnTo>
                    <a:pt x="192" y="150"/>
                  </a:lnTo>
                  <a:lnTo>
                    <a:pt x="192" y="152"/>
                  </a:lnTo>
                  <a:lnTo>
                    <a:pt x="189" y="152"/>
                  </a:lnTo>
                  <a:lnTo>
                    <a:pt x="189" y="152"/>
                  </a:lnTo>
                  <a:lnTo>
                    <a:pt x="189" y="152"/>
                  </a:lnTo>
                  <a:lnTo>
                    <a:pt x="189" y="154"/>
                  </a:lnTo>
                  <a:lnTo>
                    <a:pt x="189" y="154"/>
                  </a:lnTo>
                  <a:lnTo>
                    <a:pt x="189" y="157"/>
                  </a:lnTo>
                  <a:lnTo>
                    <a:pt x="189" y="157"/>
                  </a:lnTo>
                  <a:lnTo>
                    <a:pt x="189" y="159"/>
                  </a:lnTo>
                  <a:lnTo>
                    <a:pt x="189" y="159"/>
                  </a:lnTo>
                  <a:lnTo>
                    <a:pt x="189" y="161"/>
                  </a:lnTo>
                  <a:lnTo>
                    <a:pt x="189" y="161"/>
                  </a:lnTo>
                  <a:lnTo>
                    <a:pt x="189" y="164"/>
                  </a:lnTo>
                  <a:lnTo>
                    <a:pt x="192" y="164"/>
                  </a:lnTo>
                  <a:lnTo>
                    <a:pt x="192" y="164"/>
                  </a:lnTo>
                  <a:lnTo>
                    <a:pt x="192" y="164"/>
                  </a:lnTo>
                  <a:lnTo>
                    <a:pt x="194" y="164"/>
                  </a:lnTo>
                  <a:lnTo>
                    <a:pt x="194" y="164"/>
                  </a:lnTo>
                  <a:lnTo>
                    <a:pt x="197" y="164"/>
                  </a:lnTo>
                  <a:lnTo>
                    <a:pt x="197" y="164"/>
                  </a:lnTo>
                  <a:lnTo>
                    <a:pt x="197" y="164"/>
                  </a:lnTo>
                  <a:lnTo>
                    <a:pt x="197" y="164"/>
                  </a:lnTo>
                  <a:lnTo>
                    <a:pt x="197" y="164"/>
                  </a:lnTo>
                  <a:lnTo>
                    <a:pt x="197" y="166"/>
                  </a:lnTo>
                  <a:lnTo>
                    <a:pt x="197" y="166"/>
                  </a:lnTo>
                  <a:lnTo>
                    <a:pt x="197" y="168"/>
                  </a:lnTo>
                  <a:lnTo>
                    <a:pt x="197" y="168"/>
                  </a:lnTo>
                  <a:lnTo>
                    <a:pt x="197" y="171"/>
                  </a:lnTo>
                  <a:lnTo>
                    <a:pt x="197" y="171"/>
                  </a:lnTo>
                  <a:lnTo>
                    <a:pt x="197" y="173"/>
                  </a:lnTo>
                  <a:lnTo>
                    <a:pt x="197" y="173"/>
                  </a:lnTo>
                  <a:lnTo>
                    <a:pt x="197" y="173"/>
                  </a:lnTo>
                  <a:lnTo>
                    <a:pt x="197" y="176"/>
                  </a:lnTo>
                  <a:lnTo>
                    <a:pt x="197" y="176"/>
                  </a:lnTo>
                  <a:lnTo>
                    <a:pt x="199" y="176"/>
                  </a:lnTo>
                  <a:lnTo>
                    <a:pt x="199" y="176"/>
                  </a:lnTo>
                  <a:lnTo>
                    <a:pt x="199" y="176"/>
                  </a:lnTo>
                  <a:lnTo>
                    <a:pt x="199" y="178"/>
                  </a:lnTo>
                  <a:lnTo>
                    <a:pt x="199" y="178"/>
                  </a:lnTo>
                  <a:lnTo>
                    <a:pt x="201" y="178"/>
                  </a:lnTo>
                  <a:lnTo>
                    <a:pt x="201" y="180"/>
                  </a:lnTo>
                  <a:lnTo>
                    <a:pt x="201" y="180"/>
                  </a:lnTo>
                  <a:lnTo>
                    <a:pt x="204" y="180"/>
                  </a:lnTo>
                  <a:lnTo>
                    <a:pt x="204" y="180"/>
                  </a:lnTo>
                  <a:lnTo>
                    <a:pt x="204" y="180"/>
                  </a:lnTo>
                  <a:lnTo>
                    <a:pt x="204" y="183"/>
                  </a:lnTo>
                  <a:lnTo>
                    <a:pt x="204" y="183"/>
                  </a:lnTo>
                  <a:lnTo>
                    <a:pt x="204" y="183"/>
                  </a:lnTo>
                  <a:lnTo>
                    <a:pt x="206" y="183"/>
                  </a:lnTo>
                  <a:lnTo>
                    <a:pt x="206" y="183"/>
                  </a:lnTo>
                  <a:lnTo>
                    <a:pt x="204" y="183"/>
                  </a:lnTo>
                  <a:lnTo>
                    <a:pt x="204" y="185"/>
                  </a:lnTo>
                  <a:lnTo>
                    <a:pt x="206" y="185"/>
                  </a:lnTo>
                  <a:lnTo>
                    <a:pt x="206" y="185"/>
                  </a:lnTo>
                  <a:lnTo>
                    <a:pt x="206" y="185"/>
                  </a:lnTo>
                  <a:lnTo>
                    <a:pt x="206" y="187"/>
                  </a:lnTo>
                  <a:lnTo>
                    <a:pt x="206" y="187"/>
                  </a:lnTo>
                  <a:lnTo>
                    <a:pt x="206" y="187"/>
                  </a:lnTo>
                  <a:lnTo>
                    <a:pt x="206" y="190"/>
                  </a:lnTo>
                  <a:lnTo>
                    <a:pt x="208" y="190"/>
                  </a:lnTo>
                  <a:lnTo>
                    <a:pt x="208" y="190"/>
                  </a:lnTo>
                  <a:lnTo>
                    <a:pt x="208" y="190"/>
                  </a:lnTo>
                  <a:lnTo>
                    <a:pt x="208" y="192"/>
                  </a:lnTo>
                  <a:lnTo>
                    <a:pt x="208" y="192"/>
                  </a:lnTo>
                  <a:lnTo>
                    <a:pt x="206" y="192"/>
                  </a:lnTo>
                  <a:lnTo>
                    <a:pt x="206" y="192"/>
                  </a:lnTo>
                  <a:lnTo>
                    <a:pt x="206" y="192"/>
                  </a:lnTo>
                  <a:lnTo>
                    <a:pt x="206" y="190"/>
                  </a:lnTo>
                  <a:lnTo>
                    <a:pt x="204" y="190"/>
                  </a:lnTo>
                  <a:lnTo>
                    <a:pt x="204" y="190"/>
                  </a:lnTo>
                  <a:lnTo>
                    <a:pt x="204" y="190"/>
                  </a:lnTo>
                  <a:lnTo>
                    <a:pt x="204" y="190"/>
                  </a:lnTo>
                  <a:lnTo>
                    <a:pt x="201" y="190"/>
                  </a:lnTo>
                  <a:lnTo>
                    <a:pt x="201" y="187"/>
                  </a:lnTo>
                  <a:lnTo>
                    <a:pt x="201" y="187"/>
                  </a:lnTo>
                  <a:lnTo>
                    <a:pt x="199" y="187"/>
                  </a:lnTo>
                  <a:lnTo>
                    <a:pt x="199" y="187"/>
                  </a:lnTo>
                  <a:lnTo>
                    <a:pt x="199" y="187"/>
                  </a:lnTo>
                  <a:lnTo>
                    <a:pt x="199" y="187"/>
                  </a:lnTo>
                  <a:lnTo>
                    <a:pt x="199" y="187"/>
                  </a:lnTo>
                  <a:lnTo>
                    <a:pt x="197" y="187"/>
                  </a:lnTo>
                  <a:lnTo>
                    <a:pt x="197" y="187"/>
                  </a:lnTo>
                  <a:lnTo>
                    <a:pt x="197" y="187"/>
                  </a:lnTo>
                  <a:lnTo>
                    <a:pt x="194" y="187"/>
                  </a:lnTo>
                  <a:lnTo>
                    <a:pt x="194" y="187"/>
                  </a:lnTo>
                  <a:lnTo>
                    <a:pt x="194" y="187"/>
                  </a:lnTo>
                  <a:lnTo>
                    <a:pt x="192" y="187"/>
                  </a:lnTo>
                  <a:lnTo>
                    <a:pt x="192" y="187"/>
                  </a:lnTo>
                  <a:lnTo>
                    <a:pt x="192" y="185"/>
                  </a:lnTo>
                  <a:lnTo>
                    <a:pt x="192" y="185"/>
                  </a:lnTo>
                  <a:lnTo>
                    <a:pt x="189" y="185"/>
                  </a:lnTo>
                  <a:lnTo>
                    <a:pt x="189" y="185"/>
                  </a:lnTo>
                  <a:lnTo>
                    <a:pt x="189" y="185"/>
                  </a:lnTo>
                  <a:lnTo>
                    <a:pt x="187" y="185"/>
                  </a:lnTo>
                  <a:lnTo>
                    <a:pt x="187" y="185"/>
                  </a:lnTo>
                  <a:lnTo>
                    <a:pt x="185" y="185"/>
                  </a:lnTo>
                  <a:lnTo>
                    <a:pt x="185" y="185"/>
                  </a:lnTo>
                  <a:lnTo>
                    <a:pt x="185" y="185"/>
                  </a:lnTo>
                  <a:lnTo>
                    <a:pt x="182" y="185"/>
                  </a:lnTo>
                  <a:lnTo>
                    <a:pt x="182" y="185"/>
                  </a:lnTo>
                  <a:lnTo>
                    <a:pt x="182" y="187"/>
                  </a:lnTo>
                  <a:lnTo>
                    <a:pt x="182" y="187"/>
                  </a:lnTo>
                  <a:lnTo>
                    <a:pt x="180" y="187"/>
                  </a:lnTo>
                  <a:lnTo>
                    <a:pt x="180" y="187"/>
                  </a:lnTo>
                  <a:lnTo>
                    <a:pt x="178" y="187"/>
                  </a:lnTo>
                  <a:lnTo>
                    <a:pt x="178" y="187"/>
                  </a:lnTo>
                  <a:lnTo>
                    <a:pt x="178" y="187"/>
                  </a:lnTo>
                  <a:lnTo>
                    <a:pt x="178" y="190"/>
                  </a:lnTo>
                  <a:lnTo>
                    <a:pt x="178" y="190"/>
                  </a:lnTo>
                  <a:lnTo>
                    <a:pt x="178" y="190"/>
                  </a:lnTo>
                  <a:lnTo>
                    <a:pt x="178" y="192"/>
                  </a:lnTo>
                  <a:lnTo>
                    <a:pt x="178" y="192"/>
                  </a:lnTo>
                  <a:lnTo>
                    <a:pt x="178" y="192"/>
                  </a:lnTo>
                  <a:lnTo>
                    <a:pt x="175" y="192"/>
                  </a:lnTo>
                  <a:lnTo>
                    <a:pt x="175" y="195"/>
                  </a:lnTo>
                  <a:lnTo>
                    <a:pt x="175" y="195"/>
                  </a:lnTo>
                  <a:lnTo>
                    <a:pt x="175" y="195"/>
                  </a:lnTo>
                  <a:lnTo>
                    <a:pt x="175" y="197"/>
                  </a:lnTo>
                  <a:lnTo>
                    <a:pt x="175" y="197"/>
                  </a:lnTo>
                  <a:lnTo>
                    <a:pt x="173" y="197"/>
                  </a:lnTo>
                  <a:lnTo>
                    <a:pt x="173" y="199"/>
                  </a:lnTo>
                  <a:lnTo>
                    <a:pt x="173" y="199"/>
                  </a:lnTo>
                  <a:lnTo>
                    <a:pt x="173" y="199"/>
                  </a:lnTo>
                  <a:lnTo>
                    <a:pt x="173" y="202"/>
                  </a:lnTo>
                  <a:lnTo>
                    <a:pt x="173" y="202"/>
                  </a:lnTo>
                  <a:lnTo>
                    <a:pt x="173" y="202"/>
                  </a:lnTo>
                  <a:lnTo>
                    <a:pt x="173" y="202"/>
                  </a:lnTo>
                  <a:lnTo>
                    <a:pt x="171" y="202"/>
                  </a:lnTo>
                  <a:lnTo>
                    <a:pt x="171" y="204"/>
                  </a:lnTo>
                  <a:lnTo>
                    <a:pt x="171" y="204"/>
                  </a:lnTo>
                  <a:lnTo>
                    <a:pt x="171" y="204"/>
                  </a:lnTo>
                  <a:lnTo>
                    <a:pt x="171" y="204"/>
                  </a:lnTo>
                  <a:lnTo>
                    <a:pt x="171" y="206"/>
                  </a:lnTo>
                  <a:lnTo>
                    <a:pt x="168" y="206"/>
                  </a:lnTo>
                  <a:lnTo>
                    <a:pt x="168" y="206"/>
                  </a:lnTo>
                  <a:lnTo>
                    <a:pt x="168" y="206"/>
                  </a:lnTo>
                  <a:lnTo>
                    <a:pt x="168" y="209"/>
                  </a:lnTo>
                  <a:lnTo>
                    <a:pt x="168" y="209"/>
                  </a:lnTo>
                  <a:lnTo>
                    <a:pt x="166" y="209"/>
                  </a:lnTo>
                  <a:lnTo>
                    <a:pt x="166" y="209"/>
                  </a:lnTo>
                  <a:lnTo>
                    <a:pt x="166" y="211"/>
                  </a:lnTo>
                  <a:lnTo>
                    <a:pt x="166" y="211"/>
                  </a:lnTo>
                  <a:lnTo>
                    <a:pt x="163" y="211"/>
                  </a:lnTo>
                  <a:lnTo>
                    <a:pt x="163" y="211"/>
                  </a:lnTo>
                  <a:lnTo>
                    <a:pt x="163" y="211"/>
                  </a:lnTo>
                  <a:lnTo>
                    <a:pt x="161" y="211"/>
                  </a:lnTo>
                  <a:lnTo>
                    <a:pt x="161" y="211"/>
                  </a:lnTo>
                  <a:lnTo>
                    <a:pt x="159" y="211"/>
                  </a:lnTo>
                  <a:lnTo>
                    <a:pt x="159" y="211"/>
                  </a:lnTo>
                  <a:lnTo>
                    <a:pt x="159" y="211"/>
                  </a:lnTo>
                  <a:lnTo>
                    <a:pt x="156" y="211"/>
                  </a:lnTo>
                  <a:lnTo>
                    <a:pt x="156" y="211"/>
                  </a:lnTo>
                  <a:lnTo>
                    <a:pt x="156" y="211"/>
                  </a:lnTo>
                  <a:lnTo>
                    <a:pt x="154" y="211"/>
                  </a:lnTo>
                  <a:lnTo>
                    <a:pt x="154" y="211"/>
                  </a:lnTo>
                  <a:lnTo>
                    <a:pt x="152" y="211"/>
                  </a:lnTo>
                  <a:lnTo>
                    <a:pt x="152" y="211"/>
                  </a:lnTo>
                  <a:lnTo>
                    <a:pt x="152" y="211"/>
                  </a:lnTo>
                  <a:lnTo>
                    <a:pt x="149" y="211"/>
                  </a:lnTo>
                  <a:lnTo>
                    <a:pt x="149" y="209"/>
                  </a:lnTo>
                  <a:lnTo>
                    <a:pt x="149" y="209"/>
                  </a:lnTo>
                  <a:lnTo>
                    <a:pt x="149" y="209"/>
                  </a:lnTo>
                  <a:lnTo>
                    <a:pt x="147" y="209"/>
                  </a:lnTo>
                  <a:lnTo>
                    <a:pt x="147" y="209"/>
                  </a:lnTo>
                  <a:lnTo>
                    <a:pt x="144" y="209"/>
                  </a:lnTo>
                  <a:lnTo>
                    <a:pt x="144" y="209"/>
                  </a:lnTo>
                  <a:lnTo>
                    <a:pt x="144" y="209"/>
                  </a:lnTo>
                  <a:lnTo>
                    <a:pt x="142" y="209"/>
                  </a:lnTo>
                  <a:lnTo>
                    <a:pt x="142" y="209"/>
                  </a:lnTo>
                  <a:lnTo>
                    <a:pt x="140" y="209"/>
                  </a:lnTo>
                  <a:lnTo>
                    <a:pt x="140" y="209"/>
                  </a:lnTo>
                  <a:lnTo>
                    <a:pt x="140" y="209"/>
                  </a:lnTo>
                  <a:lnTo>
                    <a:pt x="137" y="209"/>
                  </a:lnTo>
                  <a:lnTo>
                    <a:pt x="137" y="209"/>
                  </a:lnTo>
                  <a:lnTo>
                    <a:pt x="137" y="209"/>
                  </a:lnTo>
                  <a:lnTo>
                    <a:pt x="135" y="209"/>
                  </a:lnTo>
                  <a:lnTo>
                    <a:pt x="135" y="209"/>
                  </a:lnTo>
                  <a:lnTo>
                    <a:pt x="133" y="209"/>
                  </a:lnTo>
                  <a:lnTo>
                    <a:pt x="133" y="209"/>
                  </a:lnTo>
                  <a:lnTo>
                    <a:pt x="133" y="209"/>
                  </a:lnTo>
                  <a:lnTo>
                    <a:pt x="133" y="209"/>
                  </a:lnTo>
                  <a:lnTo>
                    <a:pt x="130" y="209"/>
                  </a:lnTo>
                  <a:lnTo>
                    <a:pt x="130" y="209"/>
                  </a:lnTo>
                  <a:lnTo>
                    <a:pt x="130" y="209"/>
                  </a:lnTo>
                  <a:lnTo>
                    <a:pt x="128" y="209"/>
                  </a:lnTo>
                  <a:lnTo>
                    <a:pt x="128" y="209"/>
                  </a:lnTo>
                  <a:lnTo>
                    <a:pt x="126" y="209"/>
                  </a:lnTo>
                  <a:lnTo>
                    <a:pt x="126" y="209"/>
                  </a:lnTo>
                  <a:lnTo>
                    <a:pt x="126" y="209"/>
                  </a:lnTo>
                  <a:lnTo>
                    <a:pt x="126" y="206"/>
                  </a:lnTo>
                  <a:lnTo>
                    <a:pt x="123" y="206"/>
                  </a:lnTo>
                  <a:lnTo>
                    <a:pt x="123" y="206"/>
                  </a:lnTo>
                  <a:lnTo>
                    <a:pt x="123" y="206"/>
                  </a:lnTo>
                  <a:lnTo>
                    <a:pt x="123" y="206"/>
                  </a:lnTo>
                  <a:lnTo>
                    <a:pt x="121" y="206"/>
                  </a:lnTo>
                  <a:lnTo>
                    <a:pt x="121" y="206"/>
                  </a:lnTo>
                  <a:lnTo>
                    <a:pt x="118" y="206"/>
                  </a:lnTo>
                  <a:lnTo>
                    <a:pt x="118" y="204"/>
                  </a:lnTo>
                  <a:lnTo>
                    <a:pt x="118" y="204"/>
                  </a:lnTo>
                  <a:lnTo>
                    <a:pt x="118" y="204"/>
                  </a:lnTo>
                  <a:lnTo>
                    <a:pt x="116" y="204"/>
                  </a:lnTo>
                  <a:lnTo>
                    <a:pt x="116" y="204"/>
                  </a:lnTo>
                  <a:lnTo>
                    <a:pt x="116" y="204"/>
                  </a:lnTo>
                  <a:lnTo>
                    <a:pt x="116" y="204"/>
                  </a:lnTo>
                  <a:lnTo>
                    <a:pt x="114" y="204"/>
                  </a:lnTo>
                  <a:lnTo>
                    <a:pt x="114" y="202"/>
                  </a:lnTo>
                  <a:lnTo>
                    <a:pt x="114" y="202"/>
                  </a:lnTo>
                  <a:lnTo>
                    <a:pt x="111" y="202"/>
                  </a:lnTo>
                  <a:lnTo>
                    <a:pt x="111" y="202"/>
                  </a:lnTo>
                  <a:lnTo>
                    <a:pt x="111" y="202"/>
                  </a:lnTo>
                  <a:lnTo>
                    <a:pt x="111" y="202"/>
                  </a:lnTo>
                  <a:lnTo>
                    <a:pt x="109" y="202"/>
                  </a:lnTo>
                  <a:lnTo>
                    <a:pt x="109" y="202"/>
                  </a:lnTo>
                  <a:lnTo>
                    <a:pt x="109" y="202"/>
                  </a:lnTo>
                  <a:lnTo>
                    <a:pt x="109" y="202"/>
                  </a:lnTo>
                  <a:lnTo>
                    <a:pt x="107" y="202"/>
                  </a:lnTo>
                  <a:lnTo>
                    <a:pt x="107" y="199"/>
                  </a:lnTo>
                  <a:lnTo>
                    <a:pt x="107" y="199"/>
                  </a:lnTo>
                  <a:lnTo>
                    <a:pt x="104" y="199"/>
                  </a:lnTo>
                  <a:lnTo>
                    <a:pt x="104" y="199"/>
                  </a:lnTo>
                  <a:lnTo>
                    <a:pt x="104" y="199"/>
                  </a:lnTo>
                  <a:lnTo>
                    <a:pt x="104" y="199"/>
                  </a:lnTo>
                  <a:lnTo>
                    <a:pt x="102" y="199"/>
                  </a:lnTo>
                  <a:lnTo>
                    <a:pt x="102" y="197"/>
                  </a:lnTo>
                  <a:lnTo>
                    <a:pt x="102" y="197"/>
                  </a:lnTo>
                  <a:lnTo>
                    <a:pt x="102" y="197"/>
                  </a:lnTo>
                  <a:lnTo>
                    <a:pt x="102" y="195"/>
                  </a:lnTo>
                  <a:lnTo>
                    <a:pt x="102" y="195"/>
                  </a:lnTo>
                  <a:lnTo>
                    <a:pt x="102" y="192"/>
                  </a:lnTo>
                  <a:lnTo>
                    <a:pt x="102" y="192"/>
                  </a:lnTo>
                  <a:lnTo>
                    <a:pt x="102" y="192"/>
                  </a:lnTo>
                  <a:lnTo>
                    <a:pt x="102" y="192"/>
                  </a:lnTo>
                  <a:lnTo>
                    <a:pt x="102" y="190"/>
                  </a:lnTo>
                  <a:lnTo>
                    <a:pt x="102" y="190"/>
                  </a:lnTo>
                  <a:lnTo>
                    <a:pt x="102" y="187"/>
                  </a:lnTo>
                  <a:lnTo>
                    <a:pt x="102" y="187"/>
                  </a:lnTo>
                  <a:lnTo>
                    <a:pt x="102" y="185"/>
                  </a:lnTo>
                  <a:lnTo>
                    <a:pt x="102" y="185"/>
                  </a:lnTo>
                  <a:lnTo>
                    <a:pt x="102" y="183"/>
                  </a:lnTo>
                  <a:lnTo>
                    <a:pt x="102" y="183"/>
                  </a:lnTo>
                  <a:lnTo>
                    <a:pt x="102" y="183"/>
                  </a:lnTo>
                  <a:lnTo>
                    <a:pt x="102" y="180"/>
                  </a:lnTo>
                  <a:lnTo>
                    <a:pt x="104" y="180"/>
                  </a:lnTo>
                  <a:lnTo>
                    <a:pt x="104" y="180"/>
                  </a:lnTo>
                  <a:lnTo>
                    <a:pt x="104" y="178"/>
                  </a:lnTo>
                  <a:lnTo>
                    <a:pt x="102" y="178"/>
                  </a:lnTo>
                  <a:lnTo>
                    <a:pt x="102" y="178"/>
                  </a:lnTo>
                  <a:lnTo>
                    <a:pt x="100" y="178"/>
                  </a:lnTo>
                  <a:lnTo>
                    <a:pt x="100" y="178"/>
                  </a:lnTo>
                  <a:lnTo>
                    <a:pt x="100" y="178"/>
                  </a:lnTo>
                  <a:lnTo>
                    <a:pt x="97" y="178"/>
                  </a:lnTo>
                  <a:lnTo>
                    <a:pt x="97" y="178"/>
                  </a:lnTo>
                  <a:lnTo>
                    <a:pt x="97" y="178"/>
                  </a:lnTo>
                  <a:lnTo>
                    <a:pt x="97" y="178"/>
                  </a:lnTo>
                  <a:lnTo>
                    <a:pt x="95" y="178"/>
                  </a:lnTo>
                  <a:lnTo>
                    <a:pt x="95" y="178"/>
                  </a:lnTo>
                  <a:lnTo>
                    <a:pt x="92" y="178"/>
                  </a:lnTo>
                  <a:lnTo>
                    <a:pt x="92" y="178"/>
                  </a:lnTo>
                  <a:lnTo>
                    <a:pt x="92" y="178"/>
                  </a:lnTo>
                  <a:lnTo>
                    <a:pt x="90" y="178"/>
                  </a:lnTo>
                  <a:lnTo>
                    <a:pt x="90" y="178"/>
                  </a:lnTo>
                  <a:lnTo>
                    <a:pt x="90" y="176"/>
                  </a:lnTo>
                  <a:lnTo>
                    <a:pt x="90" y="176"/>
                  </a:lnTo>
                  <a:lnTo>
                    <a:pt x="90" y="173"/>
                  </a:lnTo>
                  <a:lnTo>
                    <a:pt x="90" y="173"/>
                  </a:lnTo>
                  <a:lnTo>
                    <a:pt x="90" y="173"/>
                  </a:lnTo>
                  <a:lnTo>
                    <a:pt x="90" y="173"/>
                  </a:lnTo>
                  <a:lnTo>
                    <a:pt x="90" y="171"/>
                  </a:lnTo>
                  <a:lnTo>
                    <a:pt x="90" y="171"/>
                  </a:lnTo>
                  <a:lnTo>
                    <a:pt x="88" y="171"/>
                  </a:lnTo>
                  <a:lnTo>
                    <a:pt x="88" y="168"/>
                  </a:lnTo>
                  <a:lnTo>
                    <a:pt x="88" y="168"/>
                  </a:lnTo>
                  <a:lnTo>
                    <a:pt x="85" y="168"/>
                  </a:lnTo>
                  <a:lnTo>
                    <a:pt x="85" y="168"/>
                  </a:lnTo>
                  <a:lnTo>
                    <a:pt x="85" y="168"/>
                  </a:lnTo>
                  <a:lnTo>
                    <a:pt x="85" y="168"/>
                  </a:lnTo>
                  <a:lnTo>
                    <a:pt x="85" y="166"/>
                  </a:lnTo>
                  <a:lnTo>
                    <a:pt x="83" y="166"/>
                  </a:lnTo>
                  <a:lnTo>
                    <a:pt x="83" y="166"/>
                  </a:lnTo>
                  <a:lnTo>
                    <a:pt x="83" y="166"/>
                  </a:lnTo>
                  <a:lnTo>
                    <a:pt x="83" y="166"/>
                  </a:lnTo>
                  <a:lnTo>
                    <a:pt x="81" y="166"/>
                  </a:lnTo>
                  <a:lnTo>
                    <a:pt x="81" y="166"/>
                  </a:lnTo>
                  <a:lnTo>
                    <a:pt x="81" y="164"/>
                  </a:lnTo>
                  <a:lnTo>
                    <a:pt x="78" y="164"/>
                  </a:lnTo>
                  <a:lnTo>
                    <a:pt x="78" y="164"/>
                  </a:lnTo>
                  <a:lnTo>
                    <a:pt x="78" y="164"/>
                  </a:lnTo>
                  <a:lnTo>
                    <a:pt x="78" y="164"/>
                  </a:lnTo>
                  <a:lnTo>
                    <a:pt x="76" y="164"/>
                  </a:lnTo>
                  <a:lnTo>
                    <a:pt x="76" y="164"/>
                  </a:lnTo>
                  <a:lnTo>
                    <a:pt x="76" y="164"/>
                  </a:lnTo>
                  <a:lnTo>
                    <a:pt x="76" y="164"/>
                  </a:lnTo>
                  <a:lnTo>
                    <a:pt x="73" y="164"/>
                  </a:lnTo>
                  <a:lnTo>
                    <a:pt x="73" y="161"/>
                  </a:lnTo>
                  <a:lnTo>
                    <a:pt x="73" y="161"/>
                  </a:lnTo>
                  <a:lnTo>
                    <a:pt x="71" y="161"/>
                  </a:lnTo>
                  <a:lnTo>
                    <a:pt x="71" y="161"/>
                  </a:lnTo>
                  <a:lnTo>
                    <a:pt x="71" y="161"/>
                  </a:lnTo>
                  <a:lnTo>
                    <a:pt x="71" y="161"/>
                  </a:lnTo>
                  <a:lnTo>
                    <a:pt x="69" y="161"/>
                  </a:lnTo>
                  <a:lnTo>
                    <a:pt x="69" y="159"/>
                  </a:lnTo>
                  <a:lnTo>
                    <a:pt x="69" y="159"/>
                  </a:lnTo>
                  <a:lnTo>
                    <a:pt x="66" y="159"/>
                  </a:lnTo>
                  <a:lnTo>
                    <a:pt x="66" y="159"/>
                  </a:lnTo>
                  <a:lnTo>
                    <a:pt x="66" y="159"/>
                  </a:lnTo>
                  <a:lnTo>
                    <a:pt x="66" y="159"/>
                  </a:lnTo>
                  <a:lnTo>
                    <a:pt x="66" y="157"/>
                  </a:lnTo>
                  <a:lnTo>
                    <a:pt x="64" y="157"/>
                  </a:lnTo>
                  <a:lnTo>
                    <a:pt x="64" y="157"/>
                  </a:lnTo>
                  <a:lnTo>
                    <a:pt x="64" y="157"/>
                  </a:lnTo>
                  <a:lnTo>
                    <a:pt x="64" y="157"/>
                  </a:lnTo>
                  <a:lnTo>
                    <a:pt x="62" y="157"/>
                  </a:lnTo>
                  <a:lnTo>
                    <a:pt x="62" y="154"/>
                  </a:lnTo>
                  <a:lnTo>
                    <a:pt x="62" y="154"/>
                  </a:lnTo>
                  <a:lnTo>
                    <a:pt x="59" y="154"/>
                  </a:lnTo>
                  <a:lnTo>
                    <a:pt x="59" y="154"/>
                  </a:lnTo>
                  <a:lnTo>
                    <a:pt x="59" y="154"/>
                  </a:lnTo>
                  <a:lnTo>
                    <a:pt x="59" y="154"/>
                  </a:lnTo>
                  <a:lnTo>
                    <a:pt x="57" y="154"/>
                  </a:lnTo>
                  <a:lnTo>
                    <a:pt x="57" y="152"/>
                  </a:lnTo>
                  <a:lnTo>
                    <a:pt x="57" y="152"/>
                  </a:lnTo>
                  <a:lnTo>
                    <a:pt x="57" y="152"/>
                  </a:lnTo>
                  <a:lnTo>
                    <a:pt x="57" y="152"/>
                  </a:lnTo>
                  <a:lnTo>
                    <a:pt x="55" y="152"/>
                  </a:lnTo>
                  <a:lnTo>
                    <a:pt x="55" y="152"/>
                  </a:lnTo>
                  <a:lnTo>
                    <a:pt x="55" y="152"/>
                  </a:lnTo>
                  <a:lnTo>
                    <a:pt x="52" y="152"/>
                  </a:lnTo>
                  <a:lnTo>
                    <a:pt x="52" y="152"/>
                  </a:lnTo>
                  <a:lnTo>
                    <a:pt x="52" y="150"/>
                  </a:lnTo>
                  <a:lnTo>
                    <a:pt x="52" y="150"/>
                  </a:lnTo>
                  <a:lnTo>
                    <a:pt x="50" y="150"/>
                  </a:lnTo>
                  <a:lnTo>
                    <a:pt x="50" y="150"/>
                  </a:lnTo>
                  <a:lnTo>
                    <a:pt x="50" y="150"/>
                  </a:lnTo>
                  <a:lnTo>
                    <a:pt x="50" y="150"/>
                  </a:lnTo>
                  <a:lnTo>
                    <a:pt x="50" y="147"/>
                  </a:lnTo>
                  <a:lnTo>
                    <a:pt x="47" y="147"/>
                  </a:lnTo>
                  <a:lnTo>
                    <a:pt x="47" y="147"/>
                  </a:lnTo>
                  <a:lnTo>
                    <a:pt x="47" y="147"/>
                  </a:lnTo>
                  <a:lnTo>
                    <a:pt x="45" y="147"/>
                  </a:lnTo>
                  <a:lnTo>
                    <a:pt x="45" y="147"/>
                  </a:lnTo>
                  <a:lnTo>
                    <a:pt x="45" y="147"/>
                  </a:lnTo>
                  <a:lnTo>
                    <a:pt x="45" y="145"/>
                  </a:lnTo>
                  <a:lnTo>
                    <a:pt x="43" y="145"/>
                  </a:lnTo>
                  <a:lnTo>
                    <a:pt x="43" y="145"/>
                  </a:lnTo>
                  <a:lnTo>
                    <a:pt x="43" y="145"/>
                  </a:lnTo>
                  <a:lnTo>
                    <a:pt x="43" y="145"/>
                  </a:lnTo>
                  <a:lnTo>
                    <a:pt x="40" y="145"/>
                  </a:lnTo>
                  <a:lnTo>
                    <a:pt x="40" y="142"/>
                  </a:lnTo>
                  <a:lnTo>
                    <a:pt x="40" y="142"/>
                  </a:lnTo>
                  <a:lnTo>
                    <a:pt x="38" y="142"/>
                  </a:lnTo>
                  <a:lnTo>
                    <a:pt x="38" y="142"/>
                  </a:lnTo>
                  <a:lnTo>
                    <a:pt x="38" y="142"/>
                  </a:lnTo>
                  <a:lnTo>
                    <a:pt x="38" y="142"/>
                  </a:lnTo>
                  <a:lnTo>
                    <a:pt x="36" y="142"/>
                  </a:lnTo>
                  <a:lnTo>
                    <a:pt x="36" y="142"/>
                  </a:lnTo>
                  <a:lnTo>
                    <a:pt x="36" y="142"/>
                  </a:lnTo>
                  <a:lnTo>
                    <a:pt x="33" y="142"/>
                  </a:lnTo>
                  <a:lnTo>
                    <a:pt x="33" y="140"/>
                  </a:lnTo>
                  <a:lnTo>
                    <a:pt x="33" y="140"/>
                  </a:lnTo>
                  <a:lnTo>
                    <a:pt x="33" y="140"/>
                  </a:lnTo>
                  <a:lnTo>
                    <a:pt x="31" y="140"/>
                  </a:lnTo>
                  <a:lnTo>
                    <a:pt x="31" y="140"/>
                  </a:lnTo>
                  <a:lnTo>
                    <a:pt x="31" y="140"/>
                  </a:lnTo>
                  <a:lnTo>
                    <a:pt x="31" y="140"/>
                  </a:lnTo>
                  <a:lnTo>
                    <a:pt x="31" y="138"/>
                  </a:lnTo>
                  <a:lnTo>
                    <a:pt x="29" y="138"/>
                  </a:lnTo>
                  <a:lnTo>
                    <a:pt x="29" y="138"/>
                  </a:lnTo>
                  <a:lnTo>
                    <a:pt x="29" y="138"/>
                  </a:lnTo>
                  <a:lnTo>
                    <a:pt x="26" y="138"/>
                  </a:lnTo>
                  <a:lnTo>
                    <a:pt x="26" y="138"/>
                  </a:lnTo>
                  <a:lnTo>
                    <a:pt x="26" y="135"/>
                  </a:lnTo>
                  <a:lnTo>
                    <a:pt x="26" y="135"/>
                  </a:lnTo>
                  <a:lnTo>
                    <a:pt x="24" y="135"/>
                  </a:lnTo>
                  <a:lnTo>
                    <a:pt x="24" y="135"/>
                  </a:lnTo>
                  <a:lnTo>
                    <a:pt x="24" y="135"/>
                  </a:lnTo>
                  <a:lnTo>
                    <a:pt x="24" y="135"/>
                  </a:lnTo>
                  <a:lnTo>
                    <a:pt x="21" y="135"/>
                  </a:lnTo>
                  <a:lnTo>
                    <a:pt x="21" y="135"/>
                  </a:lnTo>
                  <a:lnTo>
                    <a:pt x="19" y="135"/>
                  </a:lnTo>
                  <a:lnTo>
                    <a:pt x="19" y="133"/>
                  </a:lnTo>
                  <a:lnTo>
                    <a:pt x="19" y="133"/>
                  </a:lnTo>
                  <a:lnTo>
                    <a:pt x="19" y="133"/>
                  </a:lnTo>
                  <a:lnTo>
                    <a:pt x="17" y="133"/>
                  </a:lnTo>
                  <a:lnTo>
                    <a:pt x="17" y="133"/>
                  </a:lnTo>
                  <a:lnTo>
                    <a:pt x="17" y="133"/>
                  </a:lnTo>
                  <a:lnTo>
                    <a:pt x="17" y="133"/>
                  </a:lnTo>
                  <a:lnTo>
                    <a:pt x="14" y="133"/>
                  </a:lnTo>
                  <a:lnTo>
                    <a:pt x="14" y="133"/>
                  </a:lnTo>
                  <a:lnTo>
                    <a:pt x="12" y="133"/>
                  </a:lnTo>
                  <a:lnTo>
                    <a:pt x="12" y="133"/>
                  </a:lnTo>
                  <a:lnTo>
                    <a:pt x="12" y="133"/>
                  </a:lnTo>
                  <a:lnTo>
                    <a:pt x="12" y="133"/>
                  </a:lnTo>
                  <a:lnTo>
                    <a:pt x="10" y="133"/>
                  </a:lnTo>
                  <a:lnTo>
                    <a:pt x="10" y="133"/>
                  </a:lnTo>
                  <a:lnTo>
                    <a:pt x="10" y="131"/>
                  </a:lnTo>
                  <a:lnTo>
                    <a:pt x="10" y="131"/>
                  </a:lnTo>
                  <a:lnTo>
                    <a:pt x="10" y="128"/>
                  </a:lnTo>
                  <a:lnTo>
                    <a:pt x="10" y="128"/>
                  </a:lnTo>
                  <a:lnTo>
                    <a:pt x="10" y="128"/>
                  </a:lnTo>
                  <a:lnTo>
                    <a:pt x="10" y="126"/>
                  </a:lnTo>
                  <a:lnTo>
                    <a:pt x="7" y="126"/>
                  </a:lnTo>
                  <a:lnTo>
                    <a:pt x="7" y="126"/>
                  </a:lnTo>
                  <a:lnTo>
                    <a:pt x="7" y="123"/>
                  </a:lnTo>
                  <a:lnTo>
                    <a:pt x="7" y="123"/>
                  </a:lnTo>
                  <a:lnTo>
                    <a:pt x="7" y="123"/>
                  </a:lnTo>
                  <a:lnTo>
                    <a:pt x="7" y="123"/>
                  </a:lnTo>
                  <a:lnTo>
                    <a:pt x="7" y="121"/>
                  </a:lnTo>
                  <a:lnTo>
                    <a:pt x="5" y="121"/>
                  </a:lnTo>
                  <a:lnTo>
                    <a:pt x="5" y="121"/>
                  </a:lnTo>
                  <a:lnTo>
                    <a:pt x="5" y="119"/>
                  </a:lnTo>
                  <a:lnTo>
                    <a:pt x="5" y="119"/>
                  </a:lnTo>
                  <a:lnTo>
                    <a:pt x="5" y="119"/>
                  </a:lnTo>
                  <a:lnTo>
                    <a:pt x="5" y="116"/>
                  </a:lnTo>
                  <a:lnTo>
                    <a:pt x="5" y="116"/>
                  </a:lnTo>
                  <a:lnTo>
                    <a:pt x="5" y="116"/>
                  </a:lnTo>
                  <a:lnTo>
                    <a:pt x="5" y="114"/>
                  </a:lnTo>
                  <a:lnTo>
                    <a:pt x="2" y="114"/>
                  </a:lnTo>
                  <a:lnTo>
                    <a:pt x="2" y="114"/>
                  </a:lnTo>
                  <a:lnTo>
                    <a:pt x="2" y="114"/>
                  </a:lnTo>
                  <a:lnTo>
                    <a:pt x="2" y="112"/>
                  </a:lnTo>
                  <a:lnTo>
                    <a:pt x="2" y="112"/>
                  </a:lnTo>
                  <a:lnTo>
                    <a:pt x="2" y="112"/>
                  </a:lnTo>
                  <a:lnTo>
                    <a:pt x="2" y="109"/>
                  </a:lnTo>
                  <a:lnTo>
                    <a:pt x="2" y="109"/>
                  </a:lnTo>
                  <a:lnTo>
                    <a:pt x="2" y="109"/>
                  </a:lnTo>
                  <a:lnTo>
                    <a:pt x="2" y="107"/>
                  </a:lnTo>
                  <a:lnTo>
                    <a:pt x="0" y="107"/>
                  </a:lnTo>
                  <a:lnTo>
                    <a:pt x="0" y="107"/>
                  </a:lnTo>
                  <a:lnTo>
                    <a:pt x="0" y="104"/>
                  </a:lnTo>
                  <a:lnTo>
                    <a:pt x="0" y="104"/>
                  </a:lnTo>
                  <a:lnTo>
                    <a:pt x="0" y="104"/>
                  </a:lnTo>
                  <a:lnTo>
                    <a:pt x="0" y="104"/>
                  </a:lnTo>
                  <a:lnTo>
                    <a:pt x="0" y="102"/>
                  </a:lnTo>
                  <a:lnTo>
                    <a:pt x="0" y="102"/>
                  </a:lnTo>
                  <a:lnTo>
                    <a:pt x="0" y="102"/>
                  </a:lnTo>
                  <a:lnTo>
                    <a:pt x="2" y="102"/>
                  </a:lnTo>
                  <a:lnTo>
                    <a:pt x="2" y="100"/>
                  </a:lnTo>
                  <a:lnTo>
                    <a:pt x="2" y="100"/>
                  </a:lnTo>
                  <a:lnTo>
                    <a:pt x="2" y="100"/>
                  </a:lnTo>
                  <a:lnTo>
                    <a:pt x="5" y="100"/>
                  </a:lnTo>
                  <a:lnTo>
                    <a:pt x="5" y="100"/>
                  </a:lnTo>
                  <a:lnTo>
                    <a:pt x="5" y="100"/>
                  </a:lnTo>
                  <a:lnTo>
                    <a:pt x="5" y="100"/>
                  </a:lnTo>
                  <a:lnTo>
                    <a:pt x="5" y="97"/>
                  </a:lnTo>
                  <a:lnTo>
                    <a:pt x="7" y="97"/>
                  </a:lnTo>
                  <a:lnTo>
                    <a:pt x="7" y="97"/>
                  </a:lnTo>
                  <a:lnTo>
                    <a:pt x="7" y="97"/>
                  </a:lnTo>
                  <a:lnTo>
                    <a:pt x="10" y="97"/>
                  </a:lnTo>
                  <a:lnTo>
                    <a:pt x="10" y="97"/>
                  </a:lnTo>
                  <a:lnTo>
                    <a:pt x="10" y="95"/>
                  </a:lnTo>
                  <a:lnTo>
                    <a:pt x="10" y="95"/>
                  </a:lnTo>
                  <a:lnTo>
                    <a:pt x="12" y="95"/>
                  </a:lnTo>
                  <a:lnTo>
                    <a:pt x="12" y="95"/>
                  </a:lnTo>
                  <a:lnTo>
                    <a:pt x="12" y="95"/>
                  </a:lnTo>
                  <a:lnTo>
                    <a:pt x="12" y="95"/>
                  </a:lnTo>
                  <a:lnTo>
                    <a:pt x="12" y="93"/>
                  </a:lnTo>
                  <a:lnTo>
                    <a:pt x="14" y="93"/>
                  </a:lnTo>
                  <a:lnTo>
                    <a:pt x="14" y="93"/>
                  </a:lnTo>
                  <a:lnTo>
                    <a:pt x="14" y="93"/>
                  </a:lnTo>
                  <a:lnTo>
                    <a:pt x="17" y="93"/>
                  </a:lnTo>
                  <a:lnTo>
                    <a:pt x="17" y="93"/>
                  </a:lnTo>
                  <a:lnTo>
                    <a:pt x="17" y="93"/>
                  </a:lnTo>
                  <a:lnTo>
                    <a:pt x="17" y="93"/>
                  </a:lnTo>
                  <a:lnTo>
                    <a:pt x="19" y="93"/>
                  </a:lnTo>
                  <a:lnTo>
                    <a:pt x="19" y="90"/>
                  </a:lnTo>
                  <a:lnTo>
                    <a:pt x="19" y="90"/>
                  </a:lnTo>
                  <a:lnTo>
                    <a:pt x="19" y="90"/>
                  </a:lnTo>
                  <a:lnTo>
                    <a:pt x="19" y="90"/>
                  </a:lnTo>
                  <a:lnTo>
                    <a:pt x="21" y="90"/>
                  </a:lnTo>
                  <a:lnTo>
                    <a:pt x="21" y="90"/>
                  </a:lnTo>
                  <a:lnTo>
                    <a:pt x="21" y="88"/>
                  </a:lnTo>
                  <a:lnTo>
                    <a:pt x="24" y="88"/>
                  </a:lnTo>
                  <a:lnTo>
                    <a:pt x="24" y="88"/>
                  </a:lnTo>
                  <a:lnTo>
                    <a:pt x="24" y="88"/>
                  </a:lnTo>
                  <a:lnTo>
                    <a:pt x="24" y="88"/>
                  </a:lnTo>
                  <a:lnTo>
                    <a:pt x="26" y="88"/>
                  </a:lnTo>
                  <a:lnTo>
                    <a:pt x="26" y="86"/>
                  </a:lnTo>
                  <a:lnTo>
                    <a:pt x="26" y="86"/>
                  </a:lnTo>
                  <a:lnTo>
                    <a:pt x="26" y="86"/>
                  </a:lnTo>
                  <a:lnTo>
                    <a:pt x="26" y="86"/>
                  </a:lnTo>
                  <a:lnTo>
                    <a:pt x="29" y="86"/>
                  </a:lnTo>
                  <a:lnTo>
                    <a:pt x="29" y="86"/>
                  </a:lnTo>
                  <a:lnTo>
                    <a:pt x="29" y="83"/>
                  </a:lnTo>
                  <a:lnTo>
                    <a:pt x="31" y="83"/>
                  </a:lnTo>
                  <a:lnTo>
                    <a:pt x="31" y="83"/>
                  </a:lnTo>
                  <a:lnTo>
                    <a:pt x="31" y="83"/>
                  </a:lnTo>
                  <a:lnTo>
                    <a:pt x="31" y="83"/>
                  </a:lnTo>
                  <a:lnTo>
                    <a:pt x="33" y="83"/>
                  </a:lnTo>
                  <a:lnTo>
                    <a:pt x="33" y="83"/>
                  </a:lnTo>
                  <a:lnTo>
                    <a:pt x="33" y="83"/>
                  </a:lnTo>
                  <a:lnTo>
                    <a:pt x="33" y="83"/>
                  </a:lnTo>
                  <a:lnTo>
                    <a:pt x="36" y="83"/>
                  </a:lnTo>
                  <a:lnTo>
                    <a:pt x="36" y="81"/>
                  </a:lnTo>
                  <a:lnTo>
                    <a:pt x="36" y="81"/>
                  </a:lnTo>
                  <a:lnTo>
                    <a:pt x="38" y="81"/>
                  </a:lnTo>
                  <a:lnTo>
                    <a:pt x="38" y="81"/>
                  </a:lnTo>
                  <a:lnTo>
                    <a:pt x="38" y="81"/>
                  </a:lnTo>
                  <a:lnTo>
                    <a:pt x="38" y="81"/>
                  </a:lnTo>
                  <a:lnTo>
                    <a:pt x="38" y="78"/>
                  </a:lnTo>
                  <a:lnTo>
                    <a:pt x="40" y="78"/>
                  </a:lnTo>
                  <a:lnTo>
                    <a:pt x="40" y="78"/>
                  </a:lnTo>
                  <a:lnTo>
                    <a:pt x="43" y="78"/>
                  </a:lnTo>
                  <a:lnTo>
                    <a:pt x="43" y="78"/>
                  </a:lnTo>
                  <a:lnTo>
                    <a:pt x="43" y="78"/>
                  </a:lnTo>
                  <a:lnTo>
                    <a:pt x="43" y="78"/>
                  </a:lnTo>
                  <a:lnTo>
                    <a:pt x="43" y="76"/>
                  </a:lnTo>
                  <a:lnTo>
                    <a:pt x="45" y="76"/>
                  </a:lnTo>
                  <a:lnTo>
                    <a:pt x="45" y="76"/>
                  </a:lnTo>
                  <a:lnTo>
                    <a:pt x="45" y="76"/>
                  </a:lnTo>
                  <a:lnTo>
                    <a:pt x="45" y="76"/>
                  </a:lnTo>
                  <a:lnTo>
                    <a:pt x="45" y="74"/>
                  </a:lnTo>
                  <a:lnTo>
                    <a:pt x="47" y="74"/>
                  </a:lnTo>
                  <a:lnTo>
                    <a:pt x="47" y="74"/>
                  </a:lnTo>
                  <a:lnTo>
                    <a:pt x="47" y="74"/>
                  </a:lnTo>
                  <a:lnTo>
                    <a:pt x="47" y="74"/>
                  </a:lnTo>
                  <a:lnTo>
                    <a:pt x="47" y="71"/>
                  </a:lnTo>
                  <a:lnTo>
                    <a:pt x="50" y="71"/>
                  </a:lnTo>
                  <a:lnTo>
                    <a:pt x="50" y="71"/>
                  </a:lnTo>
                  <a:lnTo>
                    <a:pt x="50" y="69"/>
                  </a:lnTo>
                  <a:lnTo>
                    <a:pt x="50" y="69"/>
                  </a:lnTo>
                  <a:lnTo>
                    <a:pt x="50" y="69"/>
                  </a:lnTo>
                  <a:lnTo>
                    <a:pt x="50" y="69"/>
                  </a:lnTo>
                  <a:lnTo>
                    <a:pt x="50" y="67"/>
                  </a:lnTo>
                  <a:lnTo>
                    <a:pt x="50" y="67"/>
                  </a:lnTo>
                  <a:lnTo>
                    <a:pt x="50" y="64"/>
                  </a:lnTo>
                  <a:lnTo>
                    <a:pt x="52" y="64"/>
                  </a:lnTo>
                  <a:lnTo>
                    <a:pt x="52" y="64"/>
                  </a:lnTo>
                  <a:lnTo>
                    <a:pt x="52" y="64"/>
                  </a:lnTo>
                  <a:lnTo>
                    <a:pt x="52" y="62"/>
                  </a:lnTo>
                  <a:lnTo>
                    <a:pt x="50" y="62"/>
                  </a:lnTo>
                  <a:lnTo>
                    <a:pt x="50" y="62"/>
                  </a:lnTo>
                  <a:lnTo>
                    <a:pt x="50" y="59"/>
                  </a:lnTo>
                  <a:lnTo>
                    <a:pt x="50" y="59"/>
                  </a:lnTo>
                  <a:lnTo>
                    <a:pt x="50" y="57"/>
                  </a:lnTo>
                  <a:lnTo>
                    <a:pt x="50" y="57"/>
                  </a:lnTo>
                  <a:lnTo>
                    <a:pt x="50" y="55"/>
                  </a:lnTo>
                  <a:lnTo>
                    <a:pt x="52" y="55"/>
                  </a:lnTo>
                  <a:lnTo>
                    <a:pt x="52" y="55"/>
                  </a:lnTo>
                  <a:lnTo>
                    <a:pt x="52" y="55"/>
                  </a:lnTo>
                  <a:lnTo>
                    <a:pt x="52" y="52"/>
                  </a:lnTo>
                  <a:lnTo>
                    <a:pt x="52" y="52"/>
                  </a:lnTo>
                  <a:lnTo>
                    <a:pt x="52" y="52"/>
                  </a:lnTo>
                  <a:lnTo>
                    <a:pt x="52" y="50"/>
                  </a:lnTo>
                  <a:lnTo>
                    <a:pt x="52" y="50"/>
                  </a:lnTo>
                  <a:lnTo>
                    <a:pt x="52" y="48"/>
                  </a:lnTo>
                  <a:lnTo>
                    <a:pt x="52" y="48"/>
                  </a:lnTo>
                  <a:lnTo>
                    <a:pt x="52" y="48"/>
                  </a:lnTo>
                  <a:lnTo>
                    <a:pt x="52" y="45"/>
                  </a:lnTo>
                  <a:lnTo>
                    <a:pt x="55" y="45"/>
                  </a:lnTo>
                  <a:lnTo>
                    <a:pt x="55" y="45"/>
                  </a:lnTo>
                  <a:lnTo>
                    <a:pt x="55" y="45"/>
                  </a:lnTo>
                  <a:lnTo>
                    <a:pt x="55" y="43"/>
                  </a:lnTo>
                  <a:lnTo>
                    <a:pt x="55" y="43"/>
                  </a:lnTo>
                  <a:lnTo>
                    <a:pt x="55" y="41"/>
                  </a:lnTo>
                  <a:lnTo>
                    <a:pt x="55" y="41"/>
                  </a:lnTo>
                  <a:lnTo>
                    <a:pt x="55" y="38"/>
                  </a:lnTo>
                  <a:lnTo>
                    <a:pt x="52" y="38"/>
                  </a:lnTo>
                  <a:lnTo>
                    <a:pt x="52" y="38"/>
                  </a:lnTo>
                  <a:lnTo>
                    <a:pt x="52" y="36"/>
                  </a:lnTo>
                  <a:lnTo>
                    <a:pt x="52" y="36"/>
                  </a:lnTo>
                  <a:lnTo>
                    <a:pt x="52" y="36"/>
                  </a:lnTo>
                  <a:lnTo>
                    <a:pt x="52" y="33"/>
                  </a:lnTo>
                  <a:lnTo>
                    <a:pt x="52" y="33"/>
                  </a:lnTo>
                  <a:lnTo>
                    <a:pt x="52" y="33"/>
                  </a:lnTo>
                  <a:lnTo>
                    <a:pt x="52" y="33"/>
                  </a:lnTo>
                  <a:lnTo>
                    <a:pt x="52" y="33"/>
                  </a:lnTo>
                  <a:lnTo>
                    <a:pt x="52" y="31"/>
                  </a:lnTo>
                  <a:lnTo>
                    <a:pt x="52" y="31"/>
                  </a:lnTo>
                  <a:lnTo>
                    <a:pt x="52" y="29"/>
                  </a:lnTo>
                  <a:lnTo>
                    <a:pt x="52" y="29"/>
                  </a:lnTo>
                  <a:lnTo>
                    <a:pt x="52" y="26"/>
                  </a:lnTo>
                  <a:lnTo>
                    <a:pt x="52" y="26"/>
                  </a:lnTo>
                  <a:lnTo>
                    <a:pt x="52" y="26"/>
                  </a:lnTo>
                  <a:lnTo>
                    <a:pt x="52" y="24"/>
                  </a:lnTo>
                  <a:lnTo>
                    <a:pt x="52" y="24"/>
                  </a:lnTo>
                  <a:lnTo>
                    <a:pt x="55" y="24"/>
                  </a:lnTo>
                  <a:lnTo>
                    <a:pt x="55" y="24"/>
                  </a:lnTo>
                  <a:lnTo>
                    <a:pt x="55" y="24"/>
                  </a:lnTo>
                  <a:lnTo>
                    <a:pt x="55" y="22"/>
                  </a:lnTo>
                  <a:lnTo>
                    <a:pt x="57" y="22"/>
                  </a:lnTo>
                  <a:lnTo>
                    <a:pt x="57" y="22"/>
                  </a:lnTo>
                  <a:lnTo>
                    <a:pt x="57" y="22"/>
                  </a:lnTo>
                  <a:lnTo>
                    <a:pt x="59" y="22"/>
                  </a:lnTo>
                  <a:lnTo>
                    <a:pt x="59" y="22"/>
                  </a:lnTo>
                  <a:lnTo>
                    <a:pt x="59" y="22"/>
                  </a:lnTo>
                  <a:lnTo>
                    <a:pt x="59" y="22"/>
                  </a:lnTo>
                  <a:lnTo>
                    <a:pt x="62" y="22"/>
                  </a:lnTo>
                  <a:lnTo>
                    <a:pt x="62" y="22"/>
                  </a:lnTo>
                  <a:lnTo>
                    <a:pt x="64" y="22"/>
                  </a:lnTo>
                  <a:lnTo>
                    <a:pt x="64" y="22"/>
                  </a:lnTo>
                  <a:lnTo>
                    <a:pt x="64" y="19"/>
                  </a:lnTo>
                  <a:lnTo>
                    <a:pt x="64" y="19"/>
                  </a:lnTo>
                  <a:lnTo>
                    <a:pt x="66" y="19"/>
                  </a:lnTo>
                  <a:lnTo>
                    <a:pt x="66" y="19"/>
                  </a:lnTo>
                  <a:lnTo>
                    <a:pt x="66" y="19"/>
                  </a:lnTo>
                  <a:lnTo>
                    <a:pt x="66" y="17"/>
                  </a:lnTo>
                  <a:lnTo>
                    <a:pt x="66" y="17"/>
                  </a:lnTo>
                  <a:lnTo>
                    <a:pt x="66" y="17"/>
                  </a:lnTo>
                  <a:lnTo>
                    <a:pt x="69" y="17"/>
                  </a:lnTo>
                  <a:lnTo>
                    <a:pt x="69" y="14"/>
                  </a:lnTo>
                  <a:lnTo>
                    <a:pt x="69" y="14"/>
                  </a:lnTo>
                  <a:lnTo>
                    <a:pt x="69" y="14"/>
                  </a:lnTo>
                  <a:lnTo>
                    <a:pt x="71" y="14"/>
                  </a:lnTo>
                  <a:lnTo>
                    <a:pt x="71" y="14"/>
                  </a:lnTo>
                  <a:lnTo>
                    <a:pt x="71" y="14"/>
                  </a:lnTo>
                  <a:lnTo>
                    <a:pt x="71" y="12"/>
                  </a:lnTo>
                  <a:lnTo>
                    <a:pt x="71" y="12"/>
                  </a:lnTo>
                  <a:lnTo>
                    <a:pt x="71" y="12"/>
                  </a:lnTo>
                  <a:lnTo>
                    <a:pt x="73" y="12"/>
                  </a:lnTo>
                  <a:lnTo>
                    <a:pt x="73" y="12"/>
                  </a:lnTo>
                  <a:lnTo>
                    <a:pt x="73" y="10"/>
                  </a:lnTo>
                  <a:lnTo>
                    <a:pt x="76" y="10"/>
                  </a:lnTo>
                  <a:lnTo>
                    <a:pt x="76" y="10"/>
                  </a:lnTo>
                  <a:lnTo>
                    <a:pt x="76" y="10"/>
                  </a:lnTo>
                  <a:lnTo>
                    <a:pt x="76" y="7"/>
                  </a:lnTo>
                  <a:lnTo>
                    <a:pt x="76" y="7"/>
                  </a:lnTo>
                  <a:lnTo>
                    <a:pt x="76" y="7"/>
                  </a:lnTo>
                  <a:lnTo>
                    <a:pt x="78" y="7"/>
                  </a:lnTo>
                  <a:lnTo>
                    <a:pt x="78" y="7"/>
                  </a:lnTo>
                  <a:lnTo>
                    <a:pt x="78" y="7"/>
                  </a:lnTo>
                  <a:lnTo>
                    <a:pt x="78" y="5"/>
                  </a:lnTo>
                  <a:lnTo>
                    <a:pt x="81" y="5"/>
                  </a:lnTo>
                  <a:lnTo>
                    <a:pt x="81" y="5"/>
                  </a:lnTo>
                  <a:lnTo>
                    <a:pt x="81" y="5"/>
                  </a:lnTo>
                  <a:lnTo>
                    <a:pt x="83" y="5"/>
                  </a:lnTo>
                  <a:lnTo>
                    <a:pt x="83" y="5"/>
                  </a:lnTo>
                  <a:lnTo>
                    <a:pt x="83" y="3"/>
                  </a:lnTo>
                  <a:lnTo>
                    <a:pt x="83" y="3"/>
                  </a:lnTo>
                  <a:lnTo>
                    <a:pt x="83" y="3"/>
                  </a:lnTo>
                  <a:lnTo>
                    <a:pt x="83" y="3"/>
                  </a:lnTo>
                  <a:lnTo>
                    <a:pt x="83" y="0"/>
                  </a:lnTo>
                  <a:lnTo>
                    <a:pt x="85" y="0"/>
                  </a:lnTo>
                  <a:lnTo>
                    <a:pt x="85" y="0"/>
                  </a:lnTo>
                  <a:lnTo>
                    <a:pt x="85" y="3"/>
                  </a:lnTo>
                  <a:lnTo>
                    <a:pt x="85" y="3"/>
                  </a:lnTo>
                  <a:lnTo>
                    <a:pt x="88" y="3"/>
                  </a:lnTo>
                  <a:lnTo>
                    <a:pt x="88" y="3"/>
                  </a:lnTo>
                  <a:lnTo>
                    <a:pt x="90" y="3"/>
                  </a:lnTo>
                  <a:lnTo>
                    <a:pt x="90" y="3"/>
                  </a:lnTo>
                  <a:lnTo>
                    <a:pt x="90" y="0"/>
                  </a:lnTo>
                  <a:lnTo>
                    <a:pt x="90" y="0"/>
                  </a:lnTo>
                  <a:lnTo>
                    <a:pt x="92" y="0"/>
                  </a:lnTo>
                  <a:lnTo>
                    <a:pt x="92" y="0"/>
                  </a:lnTo>
                  <a:lnTo>
                    <a:pt x="92" y="0"/>
                  </a:lnTo>
                  <a:lnTo>
                    <a:pt x="92" y="3"/>
                  </a:lnTo>
                  <a:lnTo>
                    <a:pt x="95" y="3"/>
                  </a:lnTo>
                  <a:lnTo>
                    <a:pt x="95" y="3"/>
                  </a:lnTo>
                  <a:lnTo>
                    <a:pt x="95" y="3"/>
                  </a:lnTo>
                  <a:lnTo>
                    <a:pt x="97" y="3"/>
                  </a:lnTo>
                  <a:lnTo>
                    <a:pt x="97" y="3"/>
                  </a:lnTo>
                  <a:lnTo>
                    <a:pt x="97" y="3"/>
                  </a:lnTo>
                  <a:lnTo>
                    <a:pt x="97" y="3"/>
                  </a:lnTo>
                  <a:lnTo>
                    <a:pt x="97" y="3"/>
                  </a:lnTo>
                  <a:lnTo>
                    <a:pt x="100" y="3"/>
                  </a:lnTo>
                  <a:lnTo>
                    <a:pt x="100" y="5"/>
                  </a:lnTo>
                  <a:lnTo>
                    <a:pt x="100" y="5"/>
                  </a:lnTo>
                  <a:lnTo>
                    <a:pt x="100" y="5"/>
                  </a:lnTo>
                  <a:lnTo>
                    <a:pt x="102" y="5"/>
                  </a:lnTo>
                  <a:lnTo>
                    <a:pt x="102" y="5"/>
                  </a:lnTo>
                  <a:lnTo>
                    <a:pt x="102" y="5"/>
                  </a:lnTo>
                  <a:lnTo>
                    <a:pt x="104" y="5"/>
                  </a:lnTo>
                  <a:lnTo>
                    <a:pt x="104" y="5"/>
                  </a:lnTo>
                  <a:lnTo>
                    <a:pt x="104" y="5"/>
                  </a:lnTo>
                  <a:lnTo>
                    <a:pt x="104" y="5"/>
                  </a:lnTo>
                  <a:lnTo>
                    <a:pt x="107" y="5"/>
                  </a:lnTo>
                  <a:lnTo>
                    <a:pt x="107" y="5"/>
                  </a:lnTo>
                  <a:lnTo>
                    <a:pt x="107" y="5"/>
                  </a:lnTo>
                  <a:lnTo>
                    <a:pt x="109" y="5"/>
                  </a:lnTo>
                  <a:lnTo>
                    <a:pt x="109" y="5"/>
                  </a:lnTo>
                  <a:lnTo>
                    <a:pt x="109" y="5"/>
                  </a:lnTo>
                  <a:lnTo>
                    <a:pt x="109" y="5"/>
                  </a:lnTo>
                  <a:lnTo>
                    <a:pt x="109" y="3"/>
                  </a:lnTo>
                  <a:lnTo>
                    <a:pt x="111" y="3"/>
                  </a:lnTo>
                  <a:lnTo>
                    <a:pt x="111" y="3"/>
                  </a:lnTo>
                  <a:lnTo>
                    <a:pt x="111" y="3"/>
                  </a:lnTo>
                  <a:lnTo>
                    <a:pt x="111" y="3"/>
                  </a:lnTo>
                  <a:lnTo>
                    <a:pt x="114" y="3"/>
                  </a:lnTo>
                  <a:lnTo>
                    <a:pt x="114" y="3"/>
                  </a:lnTo>
                  <a:lnTo>
                    <a:pt x="114" y="3"/>
                  </a:lnTo>
                  <a:lnTo>
                    <a:pt x="116" y="3"/>
                  </a:lnTo>
                  <a:lnTo>
                    <a:pt x="116" y="3"/>
                  </a:lnTo>
                  <a:lnTo>
                    <a:pt x="116" y="5"/>
                  </a:lnTo>
                  <a:lnTo>
                    <a:pt x="116" y="5"/>
                  </a:lnTo>
                  <a:lnTo>
                    <a:pt x="116" y="5"/>
                  </a:lnTo>
                  <a:lnTo>
                    <a:pt x="116" y="5"/>
                  </a:lnTo>
                  <a:lnTo>
                    <a:pt x="116" y="5"/>
                  </a:lnTo>
                  <a:lnTo>
                    <a:pt x="116" y="7"/>
                  </a:lnTo>
                  <a:lnTo>
                    <a:pt x="116" y="7"/>
                  </a:lnTo>
                  <a:lnTo>
                    <a:pt x="116" y="7"/>
                  </a:lnTo>
                  <a:lnTo>
                    <a:pt x="116" y="7"/>
                  </a:lnTo>
                  <a:lnTo>
                    <a:pt x="116" y="10"/>
                  </a:lnTo>
                  <a:lnTo>
                    <a:pt x="116" y="10"/>
                  </a:lnTo>
                  <a:lnTo>
                    <a:pt x="116" y="10"/>
                  </a:lnTo>
                  <a:lnTo>
                    <a:pt x="116" y="12"/>
                  </a:lnTo>
                  <a:lnTo>
                    <a:pt x="118" y="12"/>
                  </a:lnTo>
                  <a:lnTo>
                    <a:pt x="118" y="10"/>
                  </a:lnTo>
                  <a:lnTo>
                    <a:pt x="118" y="10"/>
                  </a:lnTo>
                  <a:lnTo>
                    <a:pt x="118" y="10"/>
                  </a:lnTo>
                  <a:lnTo>
                    <a:pt x="118" y="10"/>
                  </a:lnTo>
                  <a:lnTo>
                    <a:pt x="118" y="7"/>
                  </a:lnTo>
                  <a:lnTo>
                    <a:pt x="121" y="7"/>
                  </a:lnTo>
                  <a:lnTo>
                    <a:pt x="121" y="7"/>
                  </a:lnTo>
                  <a:lnTo>
                    <a:pt x="121" y="7"/>
                  </a:lnTo>
                  <a:lnTo>
                    <a:pt x="123" y="7"/>
                  </a:lnTo>
                  <a:lnTo>
                    <a:pt x="123" y="7"/>
                  </a:lnTo>
                  <a:lnTo>
                    <a:pt x="123" y="5"/>
                  </a:lnTo>
                  <a:lnTo>
                    <a:pt x="123" y="5"/>
                  </a:lnTo>
                  <a:lnTo>
                    <a:pt x="126" y="5"/>
                  </a:lnTo>
                  <a:lnTo>
                    <a:pt x="126" y="5"/>
                  </a:lnTo>
                  <a:lnTo>
                    <a:pt x="126" y="5"/>
                  </a:lnTo>
                  <a:lnTo>
                    <a:pt x="128"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3" name="Rectangle 149"/>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4" name="Rectangle 150"/>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5" name="Rectangle 151"/>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6" name="Rectangle 152"/>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7" name="Freeform 153"/>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8" name="Freeform 154"/>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9" name="Freeform 155"/>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0" name="Freeform 156"/>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1" name="Freeform 157"/>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2" name="Freeform 158"/>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5" name="Rectangle 161"/>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6" name="Rectangle 162"/>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7" name="Rectangle 163"/>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8" name="Rectangle 164"/>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9" name="Rectangle 165"/>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0" name="Rectangle 166"/>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1" name="Freeform 167"/>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2" name="Freeform 168"/>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3" name="Freeform 169"/>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4" name="Freeform 170"/>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 name="Freeform 171"/>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 name="Freeform 172"/>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7" name="Freeform 173"/>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 name="Freeform 174"/>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 name="Freeform 175"/>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 name="Freeform 176"/>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1" name="Freeform 177"/>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2" name="Freeform 178"/>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3" name="Freeform 179"/>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4" name="Freeform 180"/>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5" name="Freeform 181"/>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6" name="Freeform 182"/>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7" name="Freeform 183"/>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8" name="Freeform 184"/>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9" name="Freeform 185"/>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0" name="Freeform 186"/>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1" name="Freeform 187"/>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2" name="Freeform 188"/>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3" name="Freeform 189"/>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4" name="Freeform 190"/>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5" name="Freeform 191"/>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6" name="Freeform 192"/>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7" name="Freeform 193"/>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8" name="Freeform 194"/>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9" name="Freeform 195"/>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0" name="Freeform 196"/>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1" name="Freeform 197"/>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2" name="Freeform 198"/>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3" name="Freeform 199"/>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4" name="Freeform 200"/>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5" name="Freeform 201"/>
            <p:cNvSpPr>
              <a:spLocks/>
            </p:cNvSpPr>
            <p:nvPr/>
          </p:nvSpPr>
          <p:spPr bwMode="auto">
            <a:xfrm>
              <a:off x="6884947" y="6167647"/>
              <a:ext cx="86098" cy="55963"/>
            </a:xfrm>
            <a:custGeom>
              <a:avLst/>
              <a:gdLst/>
              <a:ahLst/>
              <a:cxnLst>
                <a:cxn ang="0">
                  <a:pos x="21" y="0"/>
                </a:cxn>
                <a:cxn ang="0">
                  <a:pos x="24" y="3"/>
                </a:cxn>
                <a:cxn ang="0">
                  <a:pos x="26" y="5"/>
                </a:cxn>
                <a:cxn ang="0">
                  <a:pos x="26" y="5"/>
                </a:cxn>
                <a:cxn ang="0">
                  <a:pos x="28" y="7"/>
                </a:cxn>
                <a:cxn ang="0">
                  <a:pos x="28" y="10"/>
                </a:cxn>
                <a:cxn ang="0">
                  <a:pos x="31" y="10"/>
                </a:cxn>
                <a:cxn ang="0">
                  <a:pos x="33" y="10"/>
                </a:cxn>
                <a:cxn ang="0">
                  <a:pos x="35" y="12"/>
                </a:cxn>
                <a:cxn ang="0">
                  <a:pos x="35" y="14"/>
                </a:cxn>
                <a:cxn ang="0">
                  <a:pos x="35" y="14"/>
                </a:cxn>
                <a:cxn ang="0">
                  <a:pos x="38" y="17"/>
                </a:cxn>
                <a:cxn ang="0">
                  <a:pos x="40" y="17"/>
                </a:cxn>
                <a:cxn ang="0">
                  <a:pos x="40" y="21"/>
                </a:cxn>
                <a:cxn ang="0">
                  <a:pos x="40" y="24"/>
                </a:cxn>
                <a:cxn ang="0">
                  <a:pos x="38" y="24"/>
                </a:cxn>
                <a:cxn ang="0">
                  <a:pos x="35" y="24"/>
                </a:cxn>
                <a:cxn ang="0">
                  <a:pos x="33" y="26"/>
                </a:cxn>
                <a:cxn ang="0">
                  <a:pos x="33" y="26"/>
                </a:cxn>
                <a:cxn ang="0">
                  <a:pos x="31" y="26"/>
                </a:cxn>
                <a:cxn ang="0">
                  <a:pos x="28" y="26"/>
                </a:cxn>
                <a:cxn ang="0">
                  <a:pos x="26" y="26"/>
                </a:cxn>
                <a:cxn ang="0">
                  <a:pos x="26" y="24"/>
                </a:cxn>
                <a:cxn ang="0">
                  <a:pos x="21" y="24"/>
                </a:cxn>
                <a:cxn ang="0">
                  <a:pos x="24" y="24"/>
                </a:cxn>
                <a:cxn ang="0">
                  <a:pos x="21" y="21"/>
                </a:cxn>
                <a:cxn ang="0">
                  <a:pos x="21" y="19"/>
                </a:cxn>
                <a:cxn ang="0">
                  <a:pos x="19" y="17"/>
                </a:cxn>
                <a:cxn ang="0">
                  <a:pos x="16" y="17"/>
                </a:cxn>
                <a:cxn ang="0">
                  <a:pos x="16" y="14"/>
                </a:cxn>
                <a:cxn ang="0">
                  <a:pos x="14" y="14"/>
                </a:cxn>
                <a:cxn ang="0">
                  <a:pos x="12" y="14"/>
                </a:cxn>
                <a:cxn ang="0">
                  <a:pos x="9" y="14"/>
                </a:cxn>
                <a:cxn ang="0">
                  <a:pos x="9" y="14"/>
                </a:cxn>
                <a:cxn ang="0">
                  <a:pos x="7" y="12"/>
                </a:cxn>
                <a:cxn ang="0">
                  <a:pos x="5" y="14"/>
                </a:cxn>
                <a:cxn ang="0">
                  <a:pos x="2" y="12"/>
                </a:cxn>
                <a:cxn ang="0">
                  <a:pos x="2" y="12"/>
                </a:cxn>
                <a:cxn ang="0">
                  <a:pos x="0" y="10"/>
                </a:cxn>
                <a:cxn ang="0">
                  <a:pos x="0" y="7"/>
                </a:cxn>
                <a:cxn ang="0">
                  <a:pos x="0" y="5"/>
                </a:cxn>
                <a:cxn ang="0">
                  <a:pos x="0" y="5"/>
                </a:cxn>
                <a:cxn ang="0">
                  <a:pos x="2" y="3"/>
                </a:cxn>
                <a:cxn ang="0">
                  <a:pos x="5" y="3"/>
                </a:cxn>
                <a:cxn ang="0">
                  <a:pos x="7" y="3"/>
                </a:cxn>
                <a:cxn ang="0">
                  <a:pos x="9" y="3"/>
                </a:cxn>
                <a:cxn ang="0">
                  <a:pos x="9" y="3"/>
                </a:cxn>
                <a:cxn ang="0">
                  <a:pos x="14" y="3"/>
                </a:cxn>
                <a:cxn ang="0">
                  <a:pos x="16" y="3"/>
                </a:cxn>
                <a:cxn ang="0">
                  <a:pos x="16" y="3"/>
                </a:cxn>
                <a:cxn ang="0">
                  <a:pos x="19" y="3"/>
                </a:cxn>
                <a:cxn ang="0">
                  <a:pos x="21" y="0"/>
                </a:cxn>
              </a:cxnLst>
              <a:rect l="0" t="0" r="r" b="b"/>
              <a:pathLst>
                <a:path w="40" h="26">
                  <a:moveTo>
                    <a:pt x="21" y="0"/>
                  </a:moveTo>
                  <a:lnTo>
                    <a:pt x="21" y="0"/>
                  </a:lnTo>
                  <a:lnTo>
                    <a:pt x="21" y="0"/>
                  </a:lnTo>
                  <a:lnTo>
                    <a:pt x="21" y="3"/>
                  </a:lnTo>
                  <a:lnTo>
                    <a:pt x="24" y="3"/>
                  </a:lnTo>
                  <a:lnTo>
                    <a:pt x="24" y="3"/>
                  </a:lnTo>
                  <a:lnTo>
                    <a:pt x="24" y="3"/>
                  </a:lnTo>
                  <a:lnTo>
                    <a:pt x="24" y="5"/>
                  </a:lnTo>
                  <a:lnTo>
                    <a:pt x="26" y="5"/>
                  </a:lnTo>
                  <a:lnTo>
                    <a:pt x="26" y="5"/>
                  </a:lnTo>
                  <a:lnTo>
                    <a:pt x="26" y="5"/>
                  </a:lnTo>
                  <a:lnTo>
                    <a:pt x="26" y="5"/>
                  </a:lnTo>
                  <a:lnTo>
                    <a:pt x="28" y="5"/>
                  </a:lnTo>
                  <a:lnTo>
                    <a:pt x="28" y="5"/>
                  </a:lnTo>
                  <a:lnTo>
                    <a:pt x="28" y="7"/>
                  </a:lnTo>
                  <a:lnTo>
                    <a:pt x="28" y="7"/>
                  </a:lnTo>
                  <a:lnTo>
                    <a:pt x="28" y="10"/>
                  </a:lnTo>
                  <a:lnTo>
                    <a:pt x="28" y="10"/>
                  </a:lnTo>
                  <a:lnTo>
                    <a:pt x="28" y="10"/>
                  </a:lnTo>
                  <a:lnTo>
                    <a:pt x="31" y="10"/>
                  </a:lnTo>
                  <a:lnTo>
                    <a:pt x="31" y="10"/>
                  </a:lnTo>
                  <a:lnTo>
                    <a:pt x="33" y="10"/>
                  </a:lnTo>
                  <a:lnTo>
                    <a:pt x="33" y="10"/>
                  </a:lnTo>
                  <a:lnTo>
                    <a:pt x="33" y="10"/>
                  </a:lnTo>
                  <a:lnTo>
                    <a:pt x="33" y="10"/>
                  </a:lnTo>
                  <a:lnTo>
                    <a:pt x="33" y="12"/>
                  </a:lnTo>
                  <a:lnTo>
                    <a:pt x="35" y="12"/>
                  </a:lnTo>
                  <a:lnTo>
                    <a:pt x="35" y="12"/>
                  </a:lnTo>
                  <a:lnTo>
                    <a:pt x="35" y="12"/>
                  </a:lnTo>
                  <a:lnTo>
                    <a:pt x="35" y="14"/>
                  </a:lnTo>
                  <a:lnTo>
                    <a:pt x="35" y="14"/>
                  </a:lnTo>
                  <a:lnTo>
                    <a:pt x="35" y="14"/>
                  </a:lnTo>
                  <a:lnTo>
                    <a:pt x="35" y="14"/>
                  </a:lnTo>
                  <a:lnTo>
                    <a:pt x="38" y="14"/>
                  </a:lnTo>
                  <a:lnTo>
                    <a:pt x="38" y="17"/>
                  </a:lnTo>
                  <a:lnTo>
                    <a:pt x="38" y="17"/>
                  </a:lnTo>
                  <a:lnTo>
                    <a:pt x="40" y="17"/>
                  </a:lnTo>
                  <a:lnTo>
                    <a:pt x="40" y="17"/>
                  </a:lnTo>
                  <a:lnTo>
                    <a:pt x="40" y="17"/>
                  </a:lnTo>
                  <a:lnTo>
                    <a:pt x="40" y="19"/>
                  </a:lnTo>
                  <a:lnTo>
                    <a:pt x="40" y="19"/>
                  </a:lnTo>
                  <a:lnTo>
                    <a:pt x="40" y="21"/>
                  </a:lnTo>
                  <a:lnTo>
                    <a:pt x="40" y="21"/>
                  </a:lnTo>
                  <a:lnTo>
                    <a:pt x="40" y="21"/>
                  </a:lnTo>
                  <a:lnTo>
                    <a:pt x="40" y="24"/>
                  </a:lnTo>
                  <a:lnTo>
                    <a:pt x="38" y="24"/>
                  </a:lnTo>
                  <a:lnTo>
                    <a:pt x="38" y="24"/>
                  </a:lnTo>
                  <a:lnTo>
                    <a:pt x="38" y="24"/>
                  </a:lnTo>
                  <a:lnTo>
                    <a:pt x="38" y="24"/>
                  </a:lnTo>
                  <a:lnTo>
                    <a:pt x="35" y="24"/>
                  </a:lnTo>
                  <a:lnTo>
                    <a:pt x="35" y="24"/>
                  </a:lnTo>
                  <a:lnTo>
                    <a:pt x="35" y="24"/>
                  </a:lnTo>
                  <a:lnTo>
                    <a:pt x="33" y="24"/>
                  </a:lnTo>
                  <a:lnTo>
                    <a:pt x="33" y="26"/>
                  </a:lnTo>
                  <a:lnTo>
                    <a:pt x="33" y="26"/>
                  </a:lnTo>
                  <a:lnTo>
                    <a:pt x="33" y="26"/>
                  </a:lnTo>
                  <a:lnTo>
                    <a:pt x="33" y="26"/>
                  </a:lnTo>
                  <a:lnTo>
                    <a:pt x="31" y="26"/>
                  </a:lnTo>
                  <a:lnTo>
                    <a:pt x="31" y="26"/>
                  </a:lnTo>
                  <a:lnTo>
                    <a:pt x="31" y="26"/>
                  </a:lnTo>
                  <a:lnTo>
                    <a:pt x="28" y="26"/>
                  </a:lnTo>
                  <a:lnTo>
                    <a:pt x="28" y="26"/>
                  </a:lnTo>
                  <a:lnTo>
                    <a:pt x="28" y="26"/>
                  </a:lnTo>
                  <a:lnTo>
                    <a:pt x="28" y="24"/>
                  </a:lnTo>
                  <a:lnTo>
                    <a:pt x="26" y="24"/>
                  </a:lnTo>
                  <a:lnTo>
                    <a:pt x="26" y="26"/>
                  </a:lnTo>
                  <a:lnTo>
                    <a:pt x="26" y="26"/>
                  </a:lnTo>
                  <a:lnTo>
                    <a:pt x="26" y="24"/>
                  </a:lnTo>
                  <a:lnTo>
                    <a:pt x="26" y="24"/>
                  </a:lnTo>
                  <a:lnTo>
                    <a:pt x="24" y="24"/>
                  </a:lnTo>
                  <a:lnTo>
                    <a:pt x="24" y="24"/>
                  </a:lnTo>
                  <a:lnTo>
                    <a:pt x="21" y="24"/>
                  </a:lnTo>
                  <a:lnTo>
                    <a:pt x="21" y="24"/>
                  </a:lnTo>
                  <a:lnTo>
                    <a:pt x="24" y="24"/>
                  </a:lnTo>
                  <a:lnTo>
                    <a:pt x="24" y="24"/>
                  </a:lnTo>
                  <a:lnTo>
                    <a:pt x="21" y="24"/>
                  </a:lnTo>
                  <a:lnTo>
                    <a:pt x="21" y="24"/>
                  </a:lnTo>
                  <a:lnTo>
                    <a:pt x="21" y="21"/>
                  </a:lnTo>
                  <a:lnTo>
                    <a:pt x="21" y="21"/>
                  </a:lnTo>
                  <a:lnTo>
                    <a:pt x="21" y="19"/>
                  </a:lnTo>
                  <a:lnTo>
                    <a:pt x="21" y="19"/>
                  </a:lnTo>
                  <a:lnTo>
                    <a:pt x="21" y="19"/>
                  </a:lnTo>
                  <a:lnTo>
                    <a:pt x="19" y="19"/>
                  </a:lnTo>
                  <a:lnTo>
                    <a:pt x="19" y="17"/>
                  </a:lnTo>
                  <a:lnTo>
                    <a:pt x="19" y="17"/>
                  </a:lnTo>
                  <a:lnTo>
                    <a:pt x="16" y="17"/>
                  </a:lnTo>
                  <a:lnTo>
                    <a:pt x="16" y="17"/>
                  </a:lnTo>
                  <a:lnTo>
                    <a:pt x="16" y="17"/>
                  </a:lnTo>
                  <a:lnTo>
                    <a:pt x="16" y="17"/>
                  </a:lnTo>
                  <a:lnTo>
                    <a:pt x="16" y="14"/>
                  </a:lnTo>
                  <a:lnTo>
                    <a:pt x="14" y="14"/>
                  </a:lnTo>
                  <a:lnTo>
                    <a:pt x="14" y="14"/>
                  </a:lnTo>
                  <a:lnTo>
                    <a:pt x="14" y="14"/>
                  </a:lnTo>
                  <a:lnTo>
                    <a:pt x="14" y="14"/>
                  </a:lnTo>
                  <a:lnTo>
                    <a:pt x="14" y="14"/>
                  </a:lnTo>
                  <a:lnTo>
                    <a:pt x="12" y="14"/>
                  </a:lnTo>
                  <a:lnTo>
                    <a:pt x="12" y="14"/>
                  </a:lnTo>
                  <a:lnTo>
                    <a:pt x="9" y="14"/>
                  </a:lnTo>
                  <a:lnTo>
                    <a:pt x="9" y="14"/>
                  </a:lnTo>
                  <a:lnTo>
                    <a:pt x="9" y="14"/>
                  </a:lnTo>
                  <a:lnTo>
                    <a:pt x="9" y="14"/>
                  </a:lnTo>
                  <a:lnTo>
                    <a:pt x="9" y="14"/>
                  </a:lnTo>
                  <a:lnTo>
                    <a:pt x="7" y="14"/>
                  </a:lnTo>
                  <a:lnTo>
                    <a:pt x="7" y="14"/>
                  </a:lnTo>
                  <a:lnTo>
                    <a:pt x="7" y="12"/>
                  </a:lnTo>
                  <a:lnTo>
                    <a:pt x="7" y="12"/>
                  </a:lnTo>
                  <a:lnTo>
                    <a:pt x="5" y="12"/>
                  </a:lnTo>
                  <a:lnTo>
                    <a:pt x="5" y="14"/>
                  </a:lnTo>
                  <a:lnTo>
                    <a:pt x="5" y="14"/>
                  </a:lnTo>
                  <a:lnTo>
                    <a:pt x="5" y="12"/>
                  </a:lnTo>
                  <a:lnTo>
                    <a:pt x="2" y="12"/>
                  </a:lnTo>
                  <a:lnTo>
                    <a:pt x="2" y="12"/>
                  </a:lnTo>
                  <a:lnTo>
                    <a:pt x="2" y="12"/>
                  </a:lnTo>
                  <a:lnTo>
                    <a:pt x="2" y="12"/>
                  </a:lnTo>
                  <a:lnTo>
                    <a:pt x="0" y="12"/>
                  </a:lnTo>
                  <a:lnTo>
                    <a:pt x="0" y="10"/>
                  </a:lnTo>
                  <a:lnTo>
                    <a:pt x="0" y="10"/>
                  </a:lnTo>
                  <a:lnTo>
                    <a:pt x="0" y="10"/>
                  </a:lnTo>
                  <a:lnTo>
                    <a:pt x="0" y="7"/>
                  </a:lnTo>
                  <a:lnTo>
                    <a:pt x="0" y="7"/>
                  </a:lnTo>
                  <a:lnTo>
                    <a:pt x="0" y="7"/>
                  </a:lnTo>
                  <a:lnTo>
                    <a:pt x="0" y="5"/>
                  </a:lnTo>
                  <a:lnTo>
                    <a:pt x="0" y="5"/>
                  </a:lnTo>
                  <a:lnTo>
                    <a:pt x="0" y="5"/>
                  </a:lnTo>
                  <a:lnTo>
                    <a:pt x="0" y="5"/>
                  </a:lnTo>
                  <a:lnTo>
                    <a:pt x="0" y="5"/>
                  </a:lnTo>
                  <a:lnTo>
                    <a:pt x="2" y="5"/>
                  </a:lnTo>
                  <a:lnTo>
                    <a:pt x="2" y="5"/>
                  </a:lnTo>
                  <a:lnTo>
                    <a:pt x="2" y="3"/>
                  </a:lnTo>
                  <a:lnTo>
                    <a:pt x="2" y="3"/>
                  </a:lnTo>
                  <a:lnTo>
                    <a:pt x="5" y="3"/>
                  </a:lnTo>
                  <a:lnTo>
                    <a:pt x="5" y="3"/>
                  </a:lnTo>
                  <a:lnTo>
                    <a:pt x="7" y="3"/>
                  </a:lnTo>
                  <a:lnTo>
                    <a:pt x="7" y="3"/>
                  </a:lnTo>
                  <a:lnTo>
                    <a:pt x="7" y="3"/>
                  </a:lnTo>
                  <a:lnTo>
                    <a:pt x="7" y="3"/>
                  </a:lnTo>
                  <a:lnTo>
                    <a:pt x="7" y="3"/>
                  </a:lnTo>
                  <a:lnTo>
                    <a:pt x="9" y="3"/>
                  </a:lnTo>
                  <a:lnTo>
                    <a:pt x="9" y="3"/>
                  </a:lnTo>
                  <a:lnTo>
                    <a:pt x="9" y="3"/>
                  </a:lnTo>
                  <a:lnTo>
                    <a:pt x="9" y="3"/>
                  </a:lnTo>
                  <a:lnTo>
                    <a:pt x="12" y="3"/>
                  </a:lnTo>
                  <a:lnTo>
                    <a:pt x="12" y="3"/>
                  </a:lnTo>
                  <a:lnTo>
                    <a:pt x="14" y="3"/>
                  </a:lnTo>
                  <a:lnTo>
                    <a:pt x="14" y="3"/>
                  </a:lnTo>
                  <a:lnTo>
                    <a:pt x="14" y="3"/>
                  </a:lnTo>
                  <a:lnTo>
                    <a:pt x="16" y="3"/>
                  </a:lnTo>
                  <a:lnTo>
                    <a:pt x="16" y="3"/>
                  </a:lnTo>
                  <a:lnTo>
                    <a:pt x="16" y="3"/>
                  </a:lnTo>
                  <a:lnTo>
                    <a:pt x="16" y="3"/>
                  </a:lnTo>
                  <a:lnTo>
                    <a:pt x="16" y="3"/>
                  </a:lnTo>
                  <a:lnTo>
                    <a:pt x="19" y="3"/>
                  </a:lnTo>
                  <a:lnTo>
                    <a:pt x="19" y="3"/>
                  </a:lnTo>
                  <a:lnTo>
                    <a:pt x="19" y="0"/>
                  </a:lnTo>
                  <a:lnTo>
                    <a:pt x="21" y="0"/>
                  </a:lnTo>
                  <a:lnTo>
                    <a:pt x="21" y="0"/>
                  </a:lnTo>
                  <a:lnTo>
                    <a:pt x="21"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7" name="Freeform 203"/>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8" name="Freeform 204"/>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206"/>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207"/>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4" name="Freeform 208"/>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5" name="Freeform 209"/>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10"/>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1"/>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12"/>
            <p:cNvSpPr>
              <a:spLocks/>
            </p:cNvSpPr>
            <p:nvPr/>
          </p:nvSpPr>
          <p:spPr bwMode="auto">
            <a:xfrm>
              <a:off x="6899994" y="6100948"/>
              <a:ext cx="269056" cy="51659"/>
            </a:xfrm>
            <a:custGeom>
              <a:avLst/>
              <a:gdLst/>
              <a:ahLst/>
              <a:cxnLst>
                <a:cxn ang="0">
                  <a:pos x="80" y="5"/>
                </a:cxn>
                <a:cxn ang="0">
                  <a:pos x="85" y="5"/>
                </a:cxn>
                <a:cxn ang="0">
                  <a:pos x="92" y="5"/>
                </a:cxn>
                <a:cxn ang="0">
                  <a:pos x="97" y="3"/>
                </a:cxn>
                <a:cxn ang="0">
                  <a:pos x="102" y="7"/>
                </a:cxn>
                <a:cxn ang="0">
                  <a:pos x="106" y="3"/>
                </a:cxn>
                <a:cxn ang="0">
                  <a:pos x="114" y="3"/>
                </a:cxn>
                <a:cxn ang="0">
                  <a:pos x="116" y="3"/>
                </a:cxn>
                <a:cxn ang="0">
                  <a:pos x="121" y="3"/>
                </a:cxn>
                <a:cxn ang="0">
                  <a:pos x="125" y="5"/>
                </a:cxn>
                <a:cxn ang="0">
                  <a:pos x="121" y="7"/>
                </a:cxn>
                <a:cxn ang="0">
                  <a:pos x="116" y="10"/>
                </a:cxn>
                <a:cxn ang="0">
                  <a:pos x="109" y="12"/>
                </a:cxn>
                <a:cxn ang="0">
                  <a:pos x="106" y="12"/>
                </a:cxn>
                <a:cxn ang="0">
                  <a:pos x="102" y="10"/>
                </a:cxn>
                <a:cxn ang="0">
                  <a:pos x="97" y="10"/>
                </a:cxn>
                <a:cxn ang="0">
                  <a:pos x="95" y="10"/>
                </a:cxn>
                <a:cxn ang="0">
                  <a:pos x="92" y="15"/>
                </a:cxn>
                <a:cxn ang="0">
                  <a:pos x="88" y="15"/>
                </a:cxn>
                <a:cxn ang="0">
                  <a:pos x="83" y="12"/>
                </a:cxn>
                <a:cxn ang="0">
                  <a:pos x="78" y="15"/>
                </a:cxn>
                <a:cxn ang="0">
                  <a:pos x="73" y="15"/>
                </a:cxn>
                <a:cxn ang="0">
                  <a:pos x="69" y="17"/>
                </a:cxn>
                <a:cxn ang="0">
                  <a:pos x="64" y="17"/>
                </a:cxn>
                <a:cxn ang="0">
                  <a:pos x="59" y="19"/>
                </a:cxn>
                <a:cxn ang="0">
                  <a:pos x="52" y="22"/>
                </a:cxn>
                <a:cxn ang="0">
                  <a:pos x="50" y="19"/>
                </a:cxn>
                <a:cxn ang="0">
                  <a:pos x="47" y="19"/>
                </a:cxn>
                <a:cxn ang="0">
                  <a:pos x="43" y="24"/>
                </a:cxn>
                <a:cxn ang="0">
                  <a:pos x="38" y="24"/>
                </a:cxn>
                <a:cxn ang="0">
                  <a:pos x="33" y="22"/>
                </a:cxn>
                <a:cxn ang="0">
                  <a:pos x="28" y="19"/>
                </a:cxn>
                <a:cxn ang="0">
                  <a:pos x="21" y="22"/>
                </a:cxn>
                <a:cxn ang="0">
                  <a:pos x="19" y="19"/>
                </a:cxn>
                <a:cxn ang="0">
                  <a:pos x="14" y="22"/>
                </a:cxn>
                <a:cxn ang="0">
                  <a:pos x="7" y="19"/>
                </a:cxn>
                <a:cxn ang="0">
                  <a:pos x="5" y="17"/>
                </a:cxn>
                <a:cxn ang="0">
                  <a:pos x="2" y="17"/>
                </a:cxn>
                <a:cxn ang="0">
                  <a:pos x="2" y="12"/>
                </a:cxn>
                <a:cxn ang="0">
                  <a:pos x="7" y="10"/>
                </a:cxn>
                <a:cxn ang="0">
                  <a:pos x="9" y="10"/>
                </a:cxn>
                <a:cxn ang="0">
                  <a:pos x="14" y="10"/>
                </a:cxn>
                <a:cxn ang="0">
                  <a:pos x="17" y="7"/>
                </a:cxn>
                <a:cxn ang="0">
                  <a:pos x="21" y="5"/>
                </a:cxn>
                <a:cxn ang="0">
                  <a:pos x="28" y="5"/>
                </a:cxn>
                <a:cxn ang="0">
                  <a:pos x="33" y="7"/>
                </a:cxn>
                <a:cxn ang="0">
                  <a:pos x="38" y="7"/>
                </a:cxn>
                <a:cxn ang="0">
                  <a:pos x="43" y="10"/>
                </a:cxn>
                <a:cxn ang="0">
                  <a:pos x="47" y="12"/>
                </a:cxn>
                <a:cxn ang="0">
                  <a:pos x="54" y="10"/>
                </a:cxn>
                <a:cxn ang="0">
                  <a:pos x="54" y="5"/>
                </a:cxn>
                <a:cxn ang="0">
                  <a:pos x="57" y="10"/>
                </a:cxn>
                <a:cxn ang="0">
                  <a:pos x="62" y="12"/>
                </a:cxn>
                <a:cxn ang="0">
                  <a:pos x="66" y="15"/>
                </a:cxn>
                <a:cxn ang="0">
                  <a:pos x="66" y="12"/>
                </a:cxn>
                <a:cxn ang="0">
                  <a:pos x="69" y="7"/>
                </a:cxn>
                <a:cxn ang="0">
                  <a:pos x="73" y="7"/>
                </a:cxn>
                <a:cxn ang="0">
                  <a:pos x="73" y="3"/>
                </a:cxn>
              </a:cxnLst>
              <a:rect l="0" t="0" r="r" b="b"/>
              <a:pathLst>
                <a:path w="125" h="24">
                  <a:moveTo>
                    <a:pt x="78" y="0"/>
                  </a:moveTo>
                  <a:lnTo>
                    <a:pt x="78" y="0"/>
                  </a:lnTo>
                  <a:lnTo>
                    <a:pt x="78" y="0"/>
                  </a:lnTo>
                  <a:lnTo>
                    <a:pt x="80" y="0"/>
                  </a:lnTo>
                  <a:lnTo>
                    <a:pt x="80" y="3"/>
                  </a:lnTo>
                  <a:lnTo>
                    <a:pt x="80" y="3"/>
                  </a:lnTo>
                  <a:lnTo>
                    <a:pt x="80" y="5"/>
                  </a:lnTo>
                  <a:lnTo>
                    <a:pt x="80" y="5"/>
                  </a:lnTo>
                  <a:lnTo>
                    <a:pt x="80" y="5"/>
                  </a:lnTo>
                  <a:lnTo>
                    <a:pt x="80" y="5"/>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0" y="5"/>
                  </a:lnTo>
                  <a:lnTo>
                    <a:pt x="92" y="5"/>
                  </a:lnTo>
                  <a:lnTo>
                    <a:pt x="92" y="5"/>
                  </a:lnTo>
                  <a:lnTo>
                    <a:pt x="92" y="5"/>
                  </a:lnTo>
                  <a:lnTo>
                    <a:pt x="95" y="5"/>
                  </a:lnTo>
                  <a:lnTo>
                    <a:pt x="95" y="5"/>
                  </a:lnTo>
                  <a:lnTo>
                    <a:pt x="95" y="3"/>
                  </a:lnTo>
                  <a:lnTo>
                    <a:pt x="95" y="3"/>
                  </a:lnTo>
                  <a:lnTo>
                    <a:pt x="97" y="3"/>
                  </a:lnTo>
                  <a:lnTo>
                    <a:pt x="97" y="3"/>
                  </a:lnTo>
                  <a:lnTo>
                    <a:pt x="99" y="3"/>
                  </a:lnTo>
                  <a:lnTo>
                    <a:pt x="99" y="3"/>
                  </a:lnTo>
                  <a:lnTo>
                    <a:pt x="99" y="5"/>
                  </a:lnTo>
                  <a:lnTo>
                    <a:pt x="99" y="5"/>
                  </a:lnTo>
                  <a:lnTo>
                    <a:pt x="99" y="5"/>
                  </a:lnTo>
                  <a:lnTo>
                    <a:pt x="99" y="7"/>
                  </a:lnTo>
                  <a:lnTo>
                    <a:pt x="102" y="7"/>
                  </a:lnTo>
                  <a:lnTo>
                    <a:pt x="102" y="7"/>
                  </a:lnTo>
                  <a:lnTo>
                    <a:pt x="102" y="7"/>
                  </a:lnTo>
                  <a:lnTo>
                    <a:pt x="104" y="7"/>
                  </a:lnTo>
                  <a:lnTo>
                    <a:pt x="104" y="7"/>
                  </a:lnTo>
                  <a:lnTo>
                    <a:pt x="104" y="5"/>
                  </a:lnTo>
                  <a:lnTo>
                    <a:pt x="106" y="5"/>
                  </a:lnTo>
                  <a:lnTo>
                    <a:pt x="106" y="5"/>
                  </a:lnTo>
                  <a:lnTo>
                    <a:pt x="106" y="3"/>
                  </a:lnTo>
                  <a:lnTo>
                    <a:pt x="106" y="3"/>
                  </a:lnTo>
                  <a:lnTo>
                    <a:pt x="106" y="3"/>
                  </a:lnTo>
                  <a:lnTo>
                    <a:pt x="109" y="3"/>
                  </a:lnTo>
                  <a:lnTo>
                    <a:pt x="109" y="3"/>
                  </a:lnTo>
                  <a:lnTo>
                    <a:pt x="109" y="3"/>
                  </a:lnTo>
                  <a:lnTo>
                    <a:pt x="109" y="3"/>
                  </a:lnTo>
                  <a:lnTo>
                    <a:pt x="111" y="3"/>
                  </a:lnTo>
                  <a:lnTo>
                    <a:pt x="111" y="3"/>
                  </a:lnTo>
                  <a:lnTo>
                    <a:pt x="114" y="3"/>
                  </a:lnTo>
                  <a:lnTo>
                    <a:pt x="114" y="3"/>
                  </a:lnTo>
                  <a:lnTo>
                    <a:pt x="114" y="0"/>
                  </a:lnTo>
                  <a:lnTo>
                    <a:pt x="114" y="0"/>
                  </a:lnTo>
                  <a:lnTo>
                    <a:pt x="114" y="3"/>
                  </a:lnTo>
                  <a:lnTo>
                    <a:pt x="114" y="3"/>
                  </a:lnTo>
                  <a:lnTo>
                    <a:pt x="116" y="3"/>
                  </a:lnTo>
                  <a:lnTo>
                    <a:pt x="116" y="3"/>
                  </a:lnTo>
                  <a:lnTo>
                    <a:pt x="116" y="3"/>
                  </a:lnTo>
                  <a:lnTo>
                    <a:pt x="116" y="3"/>
                  </a:lnTo>
                  <a:lnTo>
                    <a:pt x="118" y="3"/>
                  </a:lnTo>
                  <a:lnTo>
                    <a:pt x="118" y="3"/>
                  </a:lnTo>
                  <a:lnTo>
                    <a:pt x="118" y="3"/>
                  </a:lnTo>
                  <a:lnTo>
                    <a:pt x="121" y="3"/>
                  </a:lnTo>
                  <a:lnTo>
                    <a:pt x="121" y="3"/>
                  </a:lnTo>
                  <a:lnTo>
                    <a:pt x="121" y="3"/>
                  </a:lnTo>
                  <a:lnTo>
                    <a:pt x="121" y="3"/>
                  </a:lnTo>
                  <a:lnTo>
                    <a:pt x="123" y="3"/>
                  </a:lnTo>
                  <a:lnTo>
                    <a:pt x="123" y="3"/>
                  </a:lnTo>
                  <a:lnTo>
                    <a:pt x="125" y="3"/>
                  </a:lnTo>
                  <a:lnTo>
                    <a:pt x="125" y="3"/>
                  </a:lnTo>
                  <a:lnTo>
                    <a:pt x="125" y="3"/>
                  </a:lnTo>
                  <a:lnTo>
                    <a:pt x="125" y="5"/>
                  </a:lnTo>
                  <a:lnTo>
                    <a:pt x="125" y="5"/>
                  </a:lnTo>
                  <a:lnTo>
                    <a:pt x="125" y="5"/>
                  </a:lnTo>
                  <a:lnTo>
                    <a:pt x="125" y="7"/>
                  </a:lnTo>
                  <a:lnTo>
                    <a:pt x="125" y="7"/>
                  </a:lnTo>
                  <a:lnTo>
                    <a:pt x="125" y="7"/>
                  </a:lnTo>
                  <a:lnTo>
                    <a:pt x="125" y="7"/>
                  </a:lnTo>
                  <a:lnTo>
                    <a:pt x="125" y="7"/>
                  </a:lnTo>
                  <a:lnTo>
                    <a:pt x="123" y="7"/>
                  </a:lnTo>
                  <a:lnTo>
                    <a:pt x="123" y="7"/>
                  </a:lnTo>
                  <a:lnTo>
                    <a:pt x="121" y="7"/>
                  </a:lnTo>
                  <a:lnTo>
                    <a:pt x="121" y="7"/>
                  </a:lnTo>
                  <a:lnTo>
                    <a:pt x="121" y="10"/>
                  </a:lnTo>
                  <a:lnTo>
                    <a:pt x="121" y="10"/>
                  </a:lnTo>
                  <a:lnTo>
                    <a:pt x="118" y="10"/>
                  </a:lnTo>
                  <a:lnTo>
                    <a:pt x="118" y="10"/>
                  </a:lnTo>
                  <a:lnTo>
                    <a:pt x="116" y="10"/>
                  </a:lnTo>
                  <a:lnTo>
                    <a:pt x="116" y="10"/>
                  </a:lnTo>
                  <a:lnTo>
                    <a:pt x="116" y="10"/>
                  </a:lnTo>
                  <a:lnTo>
                    <a:pt x="116" y="10"/>
                  </a:lnTo>
                  <a:lnTo>
                    <a:pt x="114" y="10"/>
                  </a:lnTo>
                  <a:lnTo>
                    <a:pt x="114" y="10"/>
                  </a:lnTo>
                  <a:lnTo>
                    <a:pt x="114" y="10"/>
                  </a:lnTo>
                  <a:lnTo>
                    <a:pt x="111" y="10"/>
                  </a:lnTo>
                  <a:lnTo>
                    <a:pt x="111" y="10"/>
                  </a:lnTo>
                  <a:lnTo>
                    <a:pt x="111" y="12"/>
                  </a:lnTo>
                  <a:lnTo>
                    <a:pt x="109" y="12"/>
                  </a:lnTo>
                  <a:lnTo>
                    <a:pt x="109" y="12"/>
                  </a:lnTo>
                  <a:lnTo>
                    <a:pt x="109" y="10"/>
                  </a:lnTo>
                  <a:lnTo>
                    <a:pt x="109" y="10"/>
                  </a:lnTo>
                  <a:lnTo>
                    <a:pt x="109" y="12"/>
                  </a:lnTo>
                  <a:lnTo>
                    <a:pt x="106" y="12"/>
                  </a:lnTo>
                  <a:lnTo>
                    <a:pt x="106" y="12"/>
                  </a:lnTo>
                  <a:lnTo>
                    <a:pt x="106" y="12"/>
                  </a:lnTo>
                  <a:lnTo>
                    <a:pt x="106" y="12"/>
                  </a:lnTo>
                  <a:lnTo>
                    <a:pt x="104" y="12"/>
                  </a:lnTo>
                  <a:lnTo>
                    <a:pt x="104" y="15"/>
                  </a:lnTo>
                  <a:lnTo>
                    <a:pt x="104" y="15"/>
                  </a:lnTo>
                  <a:lnTo>
                    <a:pt x="102" y="15"/>
                  </a:lnTo>
                  <a:lnTo>
                    <a:pt x="102" y="15"/>
                  </a:lnTo>
                  <a:lnTo>
                    <a:pt x="102" y="12"/>
                  </a:lnTo>
                  <a:lnTo>
                    <a:pt x="102" y="12"/>
                  </a:lnTo>
                  <a:lnTo>
                    <a:pt x="102" y="10"/>
                  </a:lnTo>
                  <a:lnTo>
                    <a:pt x="102" y="10"/>
                  </a:lnTo>
                  <a:lnTo>
                    <a:pt x="99" y="10"/>
                  </a:lnTo>
                  <a:lnTo>
                    <a:pt x="99" y="12"/>
                  </a:lnTo>
                  <a:lnTo>
                    <a:pt x="99" y="12"/>
                  </a:lnTo>
                  <a:lnTo>
                    <a:pt x="99" y="10"/>
                  </a:lnTo>
                  <a:lnTo>
                    <a:pt x="99" y="10"/>
                  </a:lnTo>
                  <a:lnTo>
                    <a:pt x="97" y="10"/>
                  </a:lnTo>
                  <a:lnTo>
                    <a:pt x="97" y="10"/>
                  </a:lnTo>
                  <a:lnTo>
                    <a:pt x="97" y="10"/>
                  </a:lnTo>
                  <a:lnTo>
                    <a:pt x="97" y="7"/>
                  </a:lnTo>
                  <a:lnTo>
                    <a:pt x="97" y="7"/>
                  </a:lnTo>
                  <a:lnTo>
                    <a:pt x="95" y="7"/>
                  </a:lnTo>
                  <a:lnTo>
                    <a:pt x="95" y="7"/>
                  </a:lnTo>
                  <a:lnTo>
                    <a:pt x="95" y="7"/>
                  </a:lnTo>
                  <a:lnTo>
                    <a:pt x="95" y="10"/>
                  </a:lnTo>
                  <a:lnTo>
                    <a:pt x="95" y="10"/>
                  </a:lnTo>
                  <a:lnTo>
                    <a:pt x="95" y="10"/>
                  </a:lnTo>
                  <a:lnTo>
                    <a:pt x="92" y="10"/>
                  </a:lnTo>
                  <a:lnTo>
                    <a:pt x="92" y="10"/>
                  </a:lnTo>
                  <a:lnTo>
                    <a:pt x="92" y="12"/>
                  </a:lnTo>
                  <a:lnTo>
                    <a:pt x="92" y="12"/>
                  </a:lnTo>
                  <a:lnTo>
                    <a:pt x="92" y="12"/>
                  </a:lnTo>
                  <a:lnTo>
                    <a:pt x="92" y="12"/>
                  </a:lnTo>
                  <a:lnTo>
                    <a:pt x="92" y="15"/>
                  </a:lnTo>
                  <a:lnTo>
                    <a:pt x="92" y="15"/>
                  </a:lnTo>
                  <a:lnTo>
                    <a:pt x="90" y="15"/>
                  </a:lnTo>
                  <a:lnTo>
                    <a:pt x="90" y="12"/>
                  </a:lnTo>
                  <a:lnTo>
                    <a:pt x="90" y="12"/>
                  </a:lnTo>
                  <a:lnTo>
                    <a:pt x="90" y="15"/>
                  </a:lnTo>
                  <a:lnTo>
                    <a:pt x="88" y="15"/>
                  </a:lnTo>
                  <a:lnTo>
                    <a:pt x="88" y="15"/>
                  </a:lnTo>
                  <a:lnTo>
                    <a:pt x="88" y="15"/>
                  </a:lnTo>
                  <a:lnTo>
                    <a:pt x="88" y="15"/>
                  </a:lnTo>
                  <a:lnTo>
                    <a:pt x="88" y="15"/>
                  </a:lnTo>
                  <a:lnTo>
                    <a:pt x="85" y="15"/>
                  </a:lnTo>
                  <a:lnTo>
                    <a:pt x="85" y="15"/>
                  </a:lnTo>
                  <a:lnTo>
                    <a:pt x="83" y="15"/>
                  </a:lnTo>
                  <a:lnTo>
                    <a:pt x="83" y="12"/>
                  </a:lnTo>
                  <a:lnTo>
                    <a:pt x="83" y="12"/>
                  </a:lnTo>
                  <a:lnTo>
                    <a:pt x="83" y="12"/>
                  </a:lnTo>
                  <a:lnTo>
                    <a:pt x="83" y="12"/>
                  </a:lnTo>
                  <a:lnTo>
                    <a:pt x="80" y="12"/>
                  </a:lnTo>
                  <a:lnTo>
                    <a:pt x="80" y="12"/>
                  </a:lnTo>
                  <a:lnTo>
                    <a:pt x="80" y="12"/>
                  </a:lnTo>
                  <a:lnTo>
                    <a:pt x="80" y="12"/>
                  </a:lnTo>
                  <a:lnTo>
                    <a:pt x="80" y="15"/>
                  </a:lnTo>
                  <a:lnTo>
                    <a:pt x="78" y="15"/>
                  </a:lnTo>
                  <a:lnTo>
                    <a:pt x="78" y="15"/>
                  </a:lnTo>
                  <a:lnTo>
                    <a:pt x="78" y="15"/>
                  </a:lnTo>
                  <a:lnTo>
                    <a:pt x="76" y="15"/>
                  </a:lnTo>
                  <a:lnTo>
                    <a:pt x="76" y="15"/>
                  </a:lnTo>
                  <a:lnTo>
                    <a:pt x="76" y="15"/>
                  </a:lnTo>
                  <a:lnTo>
                    <a:pt x="73" y="15"/>
                  </a:lnTo>
                  <a:lnTo>
                    <a:pt x="73" y="17"/>
                  </a:lnTo>
                  <a:lnTo>
                    <a:pt x="73" y="17"/>
                  </a:lnTo>
                  <a:lnTo>
                    <a:pt x="73" y="15"/>
                  </a:lnTo>
                  <a:lnTo>
                    <a:pt x="73" y="15"/>
                  </a:lnTo>
                  <a:lnTo>
                    <a:pt x="73" y="17"/>
                  </a:lnTo>
                  <a:lnTo>
                    <a:pt x="71" y="17"/>
                  </a:lnTo>
                  <a:lnTo>
                    <a:pt x="71" y="17"/>
                  </a:lnTo>
                  <a:lnTo>
                    <a:pt x="71" y="17"/>
                  </a:lnTo>
                  <a:lnTo>
                    <a:pt x="69" y="17"/>
                  </a:lnTo>
                  <a:lnTo>
                    <a:pt x="69" y="17"/>
                  </a:lnTo>
                  <a:lnTo>
                    <a:pt x="69" y="17"/>
                  </a:lnTo>
                  <a:lnTo>
                    <a:pt x="69" y="17"/>
                  </a:lnTo>
                  <a:lnTo>
                    <a:pt x="66" y="17"/>
                  </a:lnTo>
                  <a:lnTo>
                    <a:pt x="66" y="17"/>
                  </a:lnTo>
                  <a:lnTo>
                    <a:pt x="66" y="17"/>
                  </a:lnTo>
                  <a:lnTo>
                    <a:pt x="64" y="17"/>
                  </a:lnTo>
                  <a:lnTo>
                    <a:pt x="64" y="19"/>
                  </a:lnTo>
                  <a:lnTo>
                    <a:pt x="64" y="19"/>
                  </a:lnTo>
                  <a:lnTo>
                    <a:pt x="64" y="17"/>
                  </a:lnTo>
                  <a:lnTo>
                    <a:pt x="62" y="17"/>
                  </a:lnTo>
                  <a:lnTo>
                    <a:pt x="62" y="17"/>
                  </a:lnTo>
                  <a:lnTo>
                    <a:pt x="62" y="17"/>
                  </a:lnTo>
                  <a:lnTo>
                    <a:pt x="59" y="17"/>
                  </a:lnTo>
                  <a:lnTo>
                    <a:pt x="59" y="19"/>
                  </a:lnTo>
                  <a:lnTo>
                    <a:pt x="59" y="19"/>
                  </a:lnTo>
                  <a:lnTo>
                    <a:pt x="59" y="19"/>
                  </a:lnTo>
                  <a:lnTo>
                    <a:pt x="59" y="19"/>
                  </a:lnTo>
                  <a:lnTo>
                    <a:pt x="57" y="19"/>
                  </a:lnTo>
                  <a:lnTo>
                    <a:pt x="57" y="19"/>
                  </a:lnTo>
                  <a:lnTo>
                    <a:pt x="54" y="19"/>
                  </a:lnTo>
                  <a:lnTo>
                    <a:pt x="54" y="22"/>
                  </a:lnTo>
                  <a:lnTo>
                    <a:pt x="54" y="22"/>
                  </a:lnTo>
                  <a:lnTo>
                    <a:pt x="54" y="22"/>
                  </a:lnTo>
                  <a:lnTo>
                    <a:pt x="54" y="22"/>
                  </a:lnTo>
                  <a:lnTo>
                    <a:pt x="52" y="22"/>
                  </a:lnTo>
                  <a:lnTo>
                    <a:pt x="52" y="22"/>
                  </a:lnTo>
                  <a:lnTo>
                    <a:pt x="52" y="22"/>
                  </a:lnTo>
                  <a:lnTo>
                    <a:pt x="52" y="22"/>
                  </a:lnTo>
                  <a:lnTo>
                    <a:pt x="52" y="22"/>
                  </a:lnTo>
                  <a:lnTo>
                    <a:pt x="50" y="22"/>
                  </a:lnTo>
                  <a:lnTo>
                    <a:pt x="50" y="22"/>
                  </a:lnTo>
                  <a:lnTo>
                    <a:pt x="50" y="22"/>
                  </a:lnTo>
                  <a:lnTo>
                    <a:pt x="50" y="19"/>
                  </a:lnTo>
                  <a:lnTo>
                    <a:pt x="47" y="19"/>
                  </a:lnTo>
                  <a:lnTo>
                    <a:pt x="47" y="22"/>
                  </a:lnTo>
                  <a:lnTo>
                    <a:pt x="47" y="22"/>
                  </a:lnTo>
                  <a:lnTo>
                    <a:pt x="47" y="24"/>
                  </a:lnTo>
                  <a:lnTo>
                    <a:pt x="47" y="24"/>
                  </a:lnTo>
                  <a:lnTo>
                    <a:pt x="47" y="22"/>
                  </a:lnTo>
                  <a:lnTo>
                    <a:pt x="47" y="22"/>
                  </a:lnTo>
                  <a:lnTo>
                    <a:pt x="47" y="19"/>
                  </a:lnTo>
                  <a:lnTo>
                    <a:pt x="47" y="19"/>
                  </a:lnTo>
                  <a:lnTo>
                    <a:pt x="45" y="19"/>
                  </a:lnTo>
                  <a:lnTo>
                    <a:pt x="45" y="19"/>
                  </a:lnTo>
                  <a:lnTo>
                    <a:pt x="45" y="22"/>
                  </a:lnTo>
                  <a:lnTo>
                    <a:pt x="45" y="22"/>
                  </a:lnTo>
                  <a:lnTo>
                    <a:pt x="43" y="22"/>
                  </a:lnTo>
                  <a:lnTo>
                    <a:pt x="43" y="24"/>
                  </a:lnTo>
                  <a:lnTo>
                    <a:pt x="43" y="24"/>
                  </a:lnTo>
                  <a:lnTo>
                    <a:pt x="43" y="24"/>
                  </a:lnTo>
                  <a:lnTo>
                    <a:pt x="43" y="22"/>
                  </a:lnTo>
                  <a:lnTo>
                    <a:pt x="40" y="22"/>
                  </a:lnTo>
                  <a:lnTo>
                    <a:pt x="40" y="22"/>
                  </a:lnTo>
                  <a:lnTo>
                    <a:pt x="40" y="22"/>
                  </a:lnTo>
                  <a:lnTo>
                    <a:pt x="40" y="24"/>
                  </a:lnTo>
                  <a:lnTo>
                    <a:pt x="38" y="24"/>
                  </a:lnTo>
                  <a:lnTo>
                    <a:pt x="38" y="24"/>
                  </a:lnTo>
                  <a:lnTo>
                    <a:pt x="35" y="24"/>
                  </a:lnTo>
                  <a:lnTo>
                    <a:pt x="35" y="24"/>
                  </a:lnTo>
                  <a:lnTo>
                    <a:pt x="35" y="24"/>
                  </a:lnTo>
                  <a:lnTo>
                    <a:pt x="33" y="24"/>
                  </a:lnTo>
                  <a:lnTo>
                    <a:pt x="33" y="22"/>
                  </a:lnTo>
                  <a:lnTo>
                    <a:pt x="33" y="22"/>
                  </a:lnTo>
                  <a:lnTo>
                    <a:pt x="33" y="22"/>
                  </a:lnTo>
                  <a:lnTo>
                    <a:pt x="33" y="22"/>
                  </a:lnTo>
                  <a:lnTo>
                    <a:pt x="33" y="22"/>
                  </a:lnTo>
                  <a:lnTo>
                    <a:pt x="31" y="22"/>
                  </a:lnTo>
                  <a:lnTo>
                    <a:pt x="31" y="22"/>
                  </a:lnTo>
                  <a:lnTo>
                    <a:pt x="31" y="22"/>
                  </a:lnTo>
                  <a:lnTo>
                    <a:pt x="28" y="22"/>
                  </a:lnTo>
                  <a:lnTo>
                    <a:pt x="28" y="22"/>
                  </a:lnTo>
                  <a:lnTo>
                    <a:pt x="28" y="22"/>
                  </a:lnTo>
                  <a:lnTo>
                    <a:pt x="28" y="19"/>
                  </a:lnTo>
                  <a:lnTo>
                    <a:pt x="26" y="19"/>
                  </a:lnTo>
                  <a:lnTo>
                    <a:pt x="26" y="19"/>
                  </a:lnTo>
                  <a:lnTo>
                    <a:pt x="26" y="19"/>
                  </a:lnTo>
                  <a:lnTo>
                    <a:pt x="24" y="19"/>
                  </a:lnTo>
                  <a:lnTo>
                    <a:pt x="24" y="19"/>
                  </a:lnTo>
                  <a:lnTo>
                    <a:pt x="21" y="19"/>
                  </a:lnTo>
                  <a:lnTo>
                    <a:pt x="21" y="22"/>
                  </a:lnTo>
                  <a:lnTo>
                    <a:pt x="21" y="22"/>
                  </a:lnTo>
                  <a:lnTo>
                    <a:pt x="21" y="22"/>
                  </a:lnTo>
                  <a:lnTo>
                    <a:pt x="21" y="22"/>
                  </a:lnTo>
                  <a:lnTo>
                    <a:pt x="21" y="22"/>
                  </a:lnTo>
                  <a:lnTo>
                    <a:pt x="19" y="22"/>
                  </a:lnTo>
                  <a:lnTo>
                    <a:pt x="19" y="19"/>
                  </a:lnTo>
                  <a:lnTo>
                    <a:pt x="19" y="19"/>
                  </a:lnTo>
                  <a:lnTo>
                    <a:pt x="19" y="19"/>
                  </a:lnTo>
                  <a:lnTo>
                    <a:pt x="19" y="19"/>
                  </a:lnTo>
                  <a:lnTo>
                    <a:pt x="19" y="19"/>
                  </a:lnTo>
                  <a:lnTo>
                    <a:pt x="17" y="19"/>
                  </a:lnTo>
                  <a:lnTo>
                    <a:pt x="17" y="19"/>
                  </a:lnTo>
                  <a:lnTo>
                    <a:pt x="14" y="19"/>
                  </a:lnTo>
                  <a:lnTo>
                    <a:pt x="14" y="19"/>
                  </a:lnTo>
                  <a:lnTo>
                    <a:pt x="14" y="22"/>
                  </a:lnTo>
                  <a:lnTo>
                    <a:pt x="14" y="22"/>
                  </a:lnTo>
                  <a:lnTo>
                    <a:pt x="14" y="22"/>
                  </a:lnTo>
                  <a:lnTo>
                    <a:pt x="14" y="22"/>
                  </a:lnTo>
                  <a:lnTo>
                    <a:pt x="12" y="22"/>
                  </a:lnTo>
                  <a:lnTo>
                    <a:pt x="12" y="19"/>
                  </a:lnTo>
                  <a:lnTo>
                    <a:pt x="12" y="19"/>
                  </a:lnTo>
                  <a:lnTo>
                    <a:pt x="9" y="19"/>
                  </a:lnTo>
                  <a:lnTo>
                    <a:pt x="9" y="19"/>
                  </a:lnTo>
                  <a:lnTo>
                    <a:pt x="9" y="19"/>
                  </a:lnTo>
                  <a:lnTo>
                    <a:pt x="7" y="19"/>
                  </a:lnTo>
                  <a:lnTo>
                    <a:pt x="7" y="19"/>
                  </a:lnTo>
                  <a:lnTo>
                    <a:pt x="7" y="19"/>
                  </a:lnTo>
                  <a:lnTo>
                    <a:pt x="7" y="19"/>
                  </a:lnTo>
                  <a:lnTo>
                    <a:pt x="7" y="17"/>
                  </a:lnTo>
                  <a:lnTo>
                    <a:pt x="7" y="17"/>
                  </a:lnTo>
                  <a:lnTo>
                    <a:pt x="5" y="17"/>
                  </a:lnTo>
                  <a:lnTo>
                    <a:pt x="5" y="17"/>
                  </a:lnTo>
                  <a:lnTo>
                    <a:pt x="5" y="17"/>
                  </a:lnTo>
                  <a:lnTo>
                    <a:pt x="5" y="19"/>
                  </a:lnTo>
                  <a:lnTo>
                    <a:pt x="2" y="19"/>
                  </a:lnTo>
                  <a:lnTo>
                    <a:pt x="2" y="19"/>
                  </a:lnTo>
                  <a:lnTo>
                    <a:pt x="2" y="19"/>
                  </a:lnTo>
                  <a:lnTo>
                    <a:pt x="0" y="19"/>
                  </a:lnTo>
                  <a:lnTo>
                    <a:pt x="0" y="17"/>
                  </a:lnTo>
                  <a:lnTo>
                    <a:pt x="0" y="17"/>
                  </a:lnTo>
                  <a:lnTo>
                    <a:pt x="2" y="17"/>
                  </a:lnTo>
                  <a:lnTo>
                    <a:pt x="2" y="17"/>
                  </a:lnTo>
                  <a:lnTo>
                    <a:pt x="2" y="15"/>
                  </a:lnTo>
                  <a:lnTo>
                    <a:pt x="0" y="15"/>
                  </a:lnTo>
                  <a:lnTo>
                    <a:pt x="0" y="15"/>
                  </a:lnTo>
                  <a:lnTo>
                    <a:pt x="2" y="15"/>
                  </a:lnTo>
                  <a:lnTo>
                    <a:pt x="2" y="12"/>
                  </a:lnTo>
                  <a:lnTo>
                    <a:pt x="2" y="12"/>
                  </a:lnTo>
                  <a:lnTo>
                    <a:pt x="2" y="12"/>
                  </a:lnTo>
                  <a:lnTo>
                    <a:pt x="2" y="10"/>
                  </a:lnTo>
                  <a:lnTo>
                    <a:pt x="2" y="10"/>
                  </a:lnTo>
                  <a:lnTo>
                    <a:pt x="2" y="10"/>
                  </a:lnTo>
                  <a:lnTo>
                    <a:pt x="5" y="10"/>
                  </a:lnTo>
                  <a:lnTo>
                    <a:pt x="5" y="10"/>
                  </a:lnTo>
                  <a:lnTo>
                    <a:pt x="5" y="10"/>
                  </a:lnTo>
                  <a:lnTo>
                    <a:pt x="5" y="10"/>
                  </a:lnTo>
                  <a:lnTo>
                    <a:pt x="7" y="10"/>
                  </a:lnTo>
                  <a:lnTo>
                    <a:pt x="7" y="10"/>
                  </a:lnTo>
                  <a:lnTo>
                    <a:pt x="7" y="10"/>
                  </a:lnTo>
                  <a:lnTo>
                    <a:pt x="7" y="12"/>
                  </a:lnTo>
                  <a:lnTo>
                    <a:pt x="7" y="12"/>
                  </a:lnTo>
                  <a:lnTo>
                    <a:pt x="9" y="12"/>
                  </a:lnTo>
                  <a:lnTo>
                    <a:pt x="9" y="10"/>
                  </a:lnTo>
                  <a:lnTo>
                    <a:pt x="9" y="10"/>
                  </a:lnTo>
                  <a:lnTo>
                    <a:pt x="9" y="10"/>
                  </a:lnTo>
                  <a:lnTo>
                    <a:pt x="12" y="10"/>
                  </a:lnTo>
                  <a:lnTo>
                    <a:pt x="12" y="10"/>
                  </a:lnTo>
                  <a:lnTo>
                    <a:pt x="9" y="10"/>
                  </a:lnTo>
                  <a:lnTo>
                    <a:pt x="9" y="7"/>
                  </a:lnTo>
                  <a:lnTo>
                    <a:pt x="12" y="7"/>
                  </a:lnTo>
                  <a:lnTo>
                    <a:pt x="12" y="7"/>
                  </a:lnTo>
                  <a:lnTo>
                    <a:pt x="14" y="7"/>
                  </a:lnTo>
                  <a:lnTo>
                    <a:pt x="14" y="10"/>
                  </a:lnTo>
                  <a:lnTo>
                    <a:pt x="14" y="10"/>
                  </a:lnTo>
                  <a:lnTo>
                    <a:pt x="14" y="10"/>
                  </a:lnTo>
                  <a:lnTo>
                    <a:pt x="14" y="7"/>
                  </a:lnTo>
                  <a:lnTo>
                    <a:pt x="14" y="7"/>
                  </a:lnTo>
                  <a:lnTo>
                    <a:pt x="17" y="7"/>
                  </a:lnTo>
                  <a:lnTo>
                    <a:pt x="17" y="7"/>
                  </a:lnTo>
                  <a:lnTo>
                    <a:pt x="17" y="7"/>
                  </a:lnTo>
                  <a:lnTo>
                    <a:pt x="17" y="7"/>
                  </a:lnTo>
                  <a:lnTo>
                    <a:pt x="19" y="7"/>
                  </a:lnTo>
                  <a:lnTo>
                    <a:pt x="19" y="7"/>
                  </a:lnTo>
                  <a:lnTo>
                    <a:pt x="19" y="7"/>
                  </a:lnTo>
                  <a:lnTo>
                    <a:pt x="19" y="7"/>
                  </a:lnTo>
                  <a:lnTo>
                    <a:pt x="19" y="5"/>
                  </a:lnTo>
                  <a:lnTo>
                    <a:pt x="21" y="5"/>
                  </a:lnTo>
                  <a:lnTo>
                    <a:pt x="21" y="5"/>
                  </a:lnTo>
                  <a:lnTo>
                    <a:pt x="21" y="5"/>
                  </a:lnTo>
                  <a:lnTo>
                    <a:pt x="24" y="5"/>
                  </a:lnTo>
                  <a:lnTo>
                    <a:pt x="24" y="5"/>
                  </a:lnTo>
                  <a:lnTo>
                    <a:pt x="24" y="5"/>
                  </a:lnTo>
                  <a:lnTo>
                    <a:pt x="26" y="5"/>
                  </a:lnTo>
                  <a:lnTo>
                    <a:pt x="26" y="5"/>
                  </a:lnTo>
                  <a:lnTo>
                    <a:pt x="26" y="5"/>
                  </a:lnTo>
                  <a:lnTo>
                    <a:pt x="26" y="5"/>
                  </a:lnTo>
                  <a:lnTo>
                    <a:pt x="28" y="5"/>
                  </a:lnTo>
                  <a:lnTo>
                    <a:pt x="28" y="5"/>
                  </a:lnTo>
                  <a:lnTo>
                    <a:pt x="28" y="5"/>
                  </a:lnTo>
                  <a:lnTo>
                    <a:pt x="28" y="5"/>
                  </a:lnTo>
                  <a:lnTo>
                    <a:pt x="28" y="5"/>
                  </a:lnTo>
                  <a:lnTo>
                    <a:pt x="28" y="7"/>
                  </a:lnTo>
                  <a:lnTo>
                    <a:pt x="31" y="7"/>
                  </a:lnTo>
                  <a:lnTo>
                    <a:pt x="31" y="7"/>
                  </a:lnTo>
                  <a:lnTo>
                    <a:pt x="33" y="7"/>
                  </a:lnTo>
                  <a:lnTo>
                    <a:pt x="33" y="7"/>
                  </a:lnTo>
                  <a:lnTo>
                    <a:pt x="33" y="7"/>
                  </a:lnTo>
                  <a:lnTo>
                    <a:pt x="33" y="7"/>
                  </a:lnTo>
                  <a:lnTo>
                    <a:pt x="35" y="7"/>
                  </a:lnTo>
                  <a:lnTo>
                    <a:pt x="35" y="7"/>
                  </a:lnTo>
                  <a:lnTo>
                    <a:pt x="35" y="7"/>
                  </a:lnTo>
                  <a:lnTo>
                    <a:pt x="38" y="7"/>
                  </a:lnTo>
                  <a:lnTo>
                    <a:pt x="38" y="7"/>
                  </a:lnTo>
                  <a:lnTo>
                    <a:pt x="38" y="7"/>
                  </a:lnTo>
                  <a:lnTo>
                    <a:pt x="38" y="10"/>
                  </a:lnTo>
                  <a:lnTo>
                    <a:pt x="40" y="10"/>
                  </a:lnTo>
                  <a:lnTo>
                    <a:pt x="40" y="10"/>
                  </a:lnTo>
                  <a:lnTo>
                    <a:pt x="40" y="10"/>
                  </a:lnTo>
                  <a:lnTo>
                    <a:pt x="40" y="10"/>
                  </a:lnTo>
                  <a:lnTo>
                    <a:pt x="43" y="10"/>
                  </a:lnTo>
                  <a:lnTo>
                    <a:pt x="43" y="10"/>
                  </a:lnTo>
                  <a:lnTo>
                    <a:pt x="43" y="10"/>
                  </a:lnTo>
                  <a:lnTo>
                    <a:pt x="43" y="12"/>
                  </a:lnTo>
                  <a:lnTo>
                    <a:pt x="43" y="12"/>
                  </a:lnTo>
                  <a:lnTo>
                    <a:pt x="45" y="12"/>
                  </a:lnTo>
                  <a:lnTo>
                    <a:pt x="45" y="12"/>
                  </a:lnTo>
                  <a:lnTo>
                    <a:pt x="47" y="12"/>
                  </a:lnTo>
                  <a:lnTo>
                    <a:pt x="47" y="12"/>
                  </a:lnTo>
                  <a:lnTo>
                    <a:pt x="47" y="12"/>
                  </a:lnTo>
                  <a:lnTo>
                    <a:pt x="47" y="12"/>
                  </a:lnTo>
                  <a:lnTo>
                    <a:pt x="50" y="12"/>
                  </a:lnTo>
                  <a:lnTo>
                    <a:pt x="50" y="10"/>
                  </a:lnTo>
                  <a:lnTo>
                    <a:pt x="50" y="10"/>
                  </a:lnTo>
                  <a:lnTo>
                    <a:pt x="52" y="10"/>
                  </a:lnTo>
                  <a:lnTo>
                    <a:pt x="52" y="10"/>
                  </a:lnTo>
                  <a:lnTo>
                    <a:pt x="52" y="10"/>
                  </a:lnTo>
                  <a:lnTo>
                    <a:pt x="54" y="10"/>
                  </a:lnTo>
                  <a:lnTo>
                    <a:pt x="54" y="10"/>
                  </a:lnTo>
                  <a:lnTo>
                    <a:pt x="52" y="10"/>
                  </a:lnTo>
                  <a:lnTo>
                    <a:pt x="52" y="7"/>
                  </a:lnTo>
                  <a:lnTo>
                    <a:pt x="52" y="7"/>
                  </a:lnTo>
                  <a:lnTo>
                    <a:pt x="52" y="7"/>
                  </a:lnTo>
                  <a:lnTo>
                    <a:pt x="54" y="7"/>
                  </a:lnTo>
                  <a:lnTo>
                    <a:pt x="54" y="5"/>
                  </a:lnTo>
                  <a:lnTo>
                    <a:pt x="54" y="5"/>
                  </a:lnTo>
                  <a:lnTo>
                    <a:pt x="54" y="5"/>
                  </a:lnTo>
                  <a:lnTo>
                    <a:pt x="54" y="7"/>
                  </a:lnTo>
                  <a:lnTo>
                    <a:pt x="54" y="7"/>
                  </a:lnTo>
                  <a:lnTo>
                    <a:pt x="54" y="7"/>
                  </a:lnTo>
                  <a:lnTo>
                    <a:pt x="54" y="10"/>
                  </a:lnTo>
                  <a:lnTo>
                    <a:pt x="54" y="10"/>
                  </a:lnTo>
                  <a:lnTo>
                    <a:pt x="57" y="10"/>
                  </a:lnTo>
                  <a:lnTo>
                    <a:pt x="57" y="10"/>
                  </a:lnTo>
                  <a:lnTo>
                    <a:pt x="57" y="10"/>
                  </a:lnTo>
                  <a:lnTo>
                    <a:pt x="59" y="10"/>
                  </a:lnTo>
                  <a:lnTo>
                    <a:pt x="59" y="10"/>
                  </a:lnTo>
                  <a:lnTo>
                    <a:pt x="59" y="10"/>
                  </a:lnTo>
                  <a:lnTo>
                    <a:pt x="59" y="12"/>
                  </a:lnTo>
                  <a:lnTo>
                    <a:pt x="59" y="12"/>
                  </a:lnTo>
                  <a:lnTo>
                    <a:pt x="62" y="12"/>
                  </a:lnTo>
                  <a:lnTo>
                    <a:pt x="62" y="12"/>
                  </a:lnTo>
                  <a:lnTo>
                    <a:pt x="62" y="12"/>
                  </a:lnTo>
                  <a:lnTo>
                    <a:pt x="62" y="12"/>
                  </a:lnTo>
                  <a:lnTo>
                    <a:pt x="62" y="15"/>
                  </a:lnTo>
                  <a:lnTo>
                    <a:pt x="64" y="15"/>
                  </a:lnTo>
                  <a:lnTo>
                    <a:pt x="64" y="15"/>
                  </a:lnTo>
                  <a:lnTo>
                    <a:pt x="64" y="15"/>
                  </a:lnTo>
                  <a:lnTo>
                    <a:pt x="64" y="15"/>
                  </a:lnTo>
                  <a:lnTo>
                    <a:pt x="66" y="15"/>
                  </a:lnTo>
                  <a:lnTo>
                    <a:pt x="66" y="15"/>
                  </a:lnTo>
                  <a:lnTo>
                    <a:pt x="66" y="15"/>
                  </a:lnTo>
                  <a:lnTo>
                    <a:pt x="69" y="15"/>
                  </a:lnTo>
                  <a:lnTo>
                    <a:pt x="69" y="12"/>
                  </a:lnTo>
                  <a:lnTo>
                    <a:pt x="69" y="12"/>
                  </a:lnTo>
                  <a:lnTo>
                    <a:pt x="66" y="12"/>
                  </a:lnTo>
                  <a:lnTo>
                    <a:pt x="66" y="12"/>
                  </a:lnTo>
                  <a:lnTo>
                    <a:pt x="66" y="12"/>
                  </a:lnTo>
                  <a:lnTo>
                    <a:pt x="66" y="10"/>
                  </a:lnTo>
                  <a:lnTo>
                    <a:pt x="66" y="10"/>
                  </a:lnTo>
                  <a:lnTo>
                    <a:pt x="66" y="10"/>
                  </a:lnTo>
                  <a:lnTo>
                    <a:pt x="66" y="10"/>
                  </a:lnTo>
                  <a:lnTo>
                    <a:pt x="69" y="10"/>
                  </a:lnTo>
                  <a:lnTo>
                    <a:pt x="69" y="10"/>
                  </a:lnTo>
                  <a:lnTo>
                    <a:pt x="69" y="7"/>
                  </a:lnTo>
                  <a:lnTo>
                    <a:pt x="69" y="7"/>
                  </a:lnTo>
                  <a:lnTo>
                    <a:pt x="69" y="10"/>
                  </a:lnTo>
                  <a:lnTo>
                    <a:pt x="71" y="10"/>
                  </a:lnTo>
                  <a:lnTo>
                    <a:pt x="71" y="7"/>
                  </a:lnTo>
                  <a:lnTo>
                    <a:pt x="71" y="7"/>
                  </a:lnTo>
                  <a:lnTo>
                    <a:pt x="71" y="7"/>
                  </a:lnTo>
                  <a:lnTo>
                    <a:pt x="73" y="7"/>
                  </a:lnTo>
                  <a:lnTo>
                    <a:pt x="73" y="7"/>
                  </a:lnTo>
                  <a:lnTo>
                    <a:pt x="73" y="7"/>
                  </a:lnTo>
                  <a:lnTo>
                    <a:pt x="73" y="7"/>
                  </a:lnTo>
                  <a:lnTo>
                    <a:pt x="76" y="7"/>
                  </a:lnTo>
                  <a:lnTo>
                    <a:pt x="76" y="5"/>
                  </a:lnTo>
                  <a:lnTo>
                    <a:pt x="73" y="5"/>
                  </a:lnTo>
                  <a:lnTo>
                    <a:pt x="73" y="5"/>
                  </a:lnTo>
                  <a:lnTo>
                    <a:pt x="73" y="5"/>
                  </a:lnTo>
                  <a:lnTo>
                    <a:pt x="73" y="3"/>
                  </a:lnTo>
                  <a:lnTo>
                    <a:pt x="73" y="3"/>
                  </a:lnTo>
                  <a:lnTo>
                    <a:pt x="73" y="3"/>
                  </a:lnTo>
                  <a:lnTo>
                    <a:pt x="73" y="0"/>
                  </a:lnTo>
                  <a:lnTo>
                    <a:pt x="76" y="0"/>
                  </a:lnTo>
                  <a:lnTo>
                    <a:pt x="76" y="0"/>
                  </a:lnTo>
                  <a:lnTo>
                    <a:pt x="76" y="0"/>
                  </a:lnTo>
                  <a:lnTo>
                    <a:pt x="76" y="0"/>
                  </a:lnTo>
                  <a:lnTo>
                    <a:pt x="7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14"/>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15"/>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16"/>
            <p:cNvSpPr>
              <a:spLocks/>
            </p:cNvSpPr>
            <p:nvPr/>
          </p:nvSpPr>
          <p:spPr bwMode="auto">
            <a:xfrm>
              <a:off x="6243499" y="5958886"/>
              <a:ext cx="492911" cy="189415"/>
            </a:xfrm>
            <a:custGeom>
              <a:avLst/>
              <a:gdLst/>
              <a:ahLst/>
              <a:cxnLst>
                <a:cxn ang="0">
                  <a:pos x="35" y="12"/>
                </a:cxn>
                <a:cxn ang="0">
                  <a:pos x="40" y="17"/>
                </a:cxn>
                <a:cxn ang="0">
                  <a:pos x="47" y="12"/>
                </a:cxn>
                <a:cxn ang="0">
                  <a:pos x="56" y="19"/>
                </a:cxn>
                <a:cxn ang="0">
                  <a:pos x="66" y="19"/>
                </a:cxn>
                <a:cxn ang="0">
                  <a:pos x="75" y="26"/>
                </a:cxn>
                <a:cxn ang="0">
                  <a:pos x="80" y="33"/>
                </a:cxn>
                <a:cxn ang="0">
                  <a:pos x="92" y="36"/>
                </a:cxn>
                <a:cxn ang="0">
                  <a:pos x="101" y="38"/>
                </a:cxn>
                <a:cxn ang="0">
                  <a:pos x="113" y="38"/>
                </a:cxn>
                <a:cxn ang="0">
                  <a:pos x="118" y="28"/>
                </a:cxn>
                <a:cxn ang="0">
                  <a:pos x="127" y="24"/>
                </a:cxn>
                <a:cxn ang="0">
                  <a:pos x="137" y="28"/>
                </a:cxn>
                <a:cxn ang="0">
                  <a:pos x="146" y="33"/>
                </a:cxn>
                <a:cxn ang="0">
                  <a:pos x="158" y="36"/>
                </a:cxn>
                <a:cxn ang="0">
                  <a:pos x="165" y="36"/>
                </a:cxn>
                <a:cxn ang="0">
                  <a:pos x="180" y="36"/>
                </a:cxn>
                <a:cxn ang="0">
                  <a:pos x="194" y="38"/>
                </a:cxn>
                <a:cxn ang="0">
                  <a:pos x="189" y="43"/>
                </a:cxn>
                <a:cxn ang="0">
                  <a:pos x="184" y="47"/>
                </a:cxn>
                <a:cxn ang="0">
                  <a:pos x="177" y="45"/>
                </a:cxn>
                <a:cxn ang="0">
                  <a:pos x="168" y="47"/>
                </a:cxn>
                <a:cxn ang="0">
                  <a:pos x="172" y="57"/>
                </a:cxn>
                <a:cxn ang="0">
                  <a:pos x="180" y="57"/>
                </a:cxn>
                <a:cxn ang="0">
                  <a:pos x="191" y="54"/>
                </a:cxn>
                <a:cxn ang="0">
                  <a:pos x="201" y="59"/>
                </a:cxn>
                <a:cxn ang="0">
                  <a:pos x="208" y="69"/>
                </a:cxn>
                <a:cxn ang="0">
                  <a:pos x="220" y="66"/>
                </a:cxn>
                <a:cxn ang="0">
                  <a:pos x="227" y="73"/>
                </a:cxn>
                <a:cxn ang="0">
                  <a:pos x="220" y="81"/>
                </a:cxn>
                <a:cxn ang="0">
                  <a:pos x="215" y="85"/>
                </a:cxn>
                <a:cxn ang="0">
                  <a:pos x="208" y="76"/>
                </a:cxn>
                <a:cxn ang="0">
                  <a:pos x="198" y="73"/>
                </a:cxn>
                <a:cxn ang="0">
                  <a:pos x="206" y="85"/>
                </a:cxn>
                <a:cxn ang="0">
                  <a:pos x="194" y="83"/>
                </a:cxn>
                <a:cxn ang="0">
                  <a:pos x="184" y="78"/>
                </a:cxn>
                <a:cxn ang="0">
                  <a:pos x="175" y="76"/>
                </a:cxn>
                <a:cxn ang="0">
                  <a:pos x="168" y="73"/>
                </a:cxn>
                <a:cxn ang="0">
                  <a:pos x="158" y="76"/>
                </a:cxn>
                <a:cxn ang="0">
                  <a:pos x="144" y="73"/>
                </a:cxn>
                <a:cxn ang="0">
                  <a:pos x="135" y="73"/>
                </a:cxn>
                <a:cxn ang="0">
                  <a:pos x="123" y="71"/>
                </a:cxn>
                <a:cxn ang="0">
                  <a:pos x="111" y="66"/>
                </a:cxn>
                <a:cxn ang="0">
                  <a:pos x="99" y="62"/>
                </a:cxn>
                <a:cxn ang="0">
                  <a:pos x="87" y="57"/>
                </a:cxn>
                <a:cxn ang="0">
                  <a:pos x="78" y="57"/>
                </a:cxn>
                <a:cxn ang="0">
                  <a:pos x="66" y="62"/>
                </a:cxn>
                <a:cxn ang="0">
                  <a:pos x="54" y="57"/>
                </a:cxn>
                <a:cxn ang="0">
                  <a:pos x="45" y="52"/>
                </a:cxn>
                <a:cxn ang="0">
                  <a:pos x="30" y="52"/>
                </a:cxn>
                <a:cxn ang="0">
                  <a:pos x="28" y="43"/>
                </a:cxn>
                <a:cxn ang="0">
                  <a:pos x="21" y="38"/>
                </a:cxn>
                <a:cxn ang="0">
                  <a:pos x="9" y="36"/>
                </a:cxn>
                <a:cxn ang="0">
                  <a:pos x="0" y="31"/>
                </a:cxn>
                <a:cxn ang="0">
                  <a:pos x="7" y="33"/>
                </a:cxn>
                <a:cxn ang="0">
                  <a:pos x="14" y="26"/>
                </a:cxn>
                <a:cxn ang="0">
                  <a:pos x="19" y="12"/>
                </a:cxn>
                <a:cxn ang="0">
                  <a:pos x="30" y="14"/>
                </a:cxn>
                <a:cxn ang="0">
                  <a:pos x="30" y="9"/>
                </a:cxn>
                <a:cxn ang="0">
                  <a:pos x="28" y="0"/>
                </a:cxn>
              </a:cxnLst>
              <a:rect l="0" t="0" r="r" b="b"/>
              <a:pathLst>
                <a:path w="229" h="88">
                  <a:moveTo>
                    <a:pt x="33" y="0"/>
                  </a:moveTo>
                  <a:lnTo>
                    <a:pt x="33" y="2"/>
                  </a:lnTo>
                  <a:lnTo>
                    <a:pt x="33" y="2"/>
                  </a:lnTo>
                  <a:lnTo>
                    <a:pt x="33" y="2"/>
                  </a:lnTo>
                  <a:lnTo>
                    <a:pt x="33" y="2"/>
                  </a:lnTo>
                  <a:lnTo>
                    <a:pt x="33" y="5"/>
                  </a:lnTo>
                  <a:lnTo>
                    <a:pt x="33" y="5"/>
                  </a:lnTo>
                  <a:lnTo>
                    <a:pt x="33" y="7"/>
                  </a:lnTo>
                  <a:lnTo>
                    <a:pt x="33" y="7"/>
                  </a:lnTo>
                  <a:lnTo>
                    <a:pt x="33" y="7"/>
                  </a:lnTo>
                  <a:lnTo>
                    <a:pt x="33" y="9"/>
                  </a:lnTo>
                  <a:lnTo>
                    <a:pt x="33" y="9"/>
                  </a:lnTo>
                  <a:lnTo>
                    <a:pt x="33" y="9"/>
                  </a:lnTo>
                  <a:lnTo>
                    <a:pt x="33" y="9"/>
                  </a:lnTo>
                  <a:lnTo>
                    <a:pt x="33" y="12"/>
                  </a:lnTo>
                  <a:lnTo>
                    <a:pt x="33" y="12"/>
                  </a:lnTo>
                  <a:lnTo>
                    <a:pt x="35" y="12"/>
                  </a:lnTo>
                  <a:lnTo>
                    <a:pt x="35" y="12"/>
                  </a:lnTo>
                  <a:lnTo>
                    <a:pt x="38" y="12"/>
                  </a:lnTo>
                  <a:lnTo>
                    <a:pt x="38" y="14"/>
                  </a:lnTo>
                  <a:lnTo>
                    <a:pt x="38" y="14"/>
                  </a:lnTo>
                  <a:lnTo>
                    <a:pt x="38" y="12"/>
                  </a:lnTo>
                  <a:lnTo>
                    <a:pt x="38" y="12"/>
                  </a:lnTo>
                  <a:lnTo>
                    <a:pt x="38" y="14"/>
                  </a:lnTo>
                  <a:lnTo>
                    <a:pt x="38" y="14"/>
                  </a:lnTo>
                  <a:lnTo>
                    <a:pt x="38" y="14"/>
                  </a:lnTo>
                  <a:lnTo>
                    <a:pt x="38" y="14"/>
                  </a:lnTo>
                  <a:lnTo>
                    <a:pt x="38" y="14"/>
                  </a:lnTo>
                  <a:lnTo>
                    <a:pt x="35" y="14"/>
                  </a:lnTo>
                  <a:lnTo>
                    <a:pt x="35" y="17"/>
                  </a:lnTo>
                  <a:lnTo>
                    <a:pt x="38" y="17"/>
                  </a:lnTo>
                  <a:lnTo>
                    <a:pt x="38" y="17"/>
                  </a:lnTo>
                  <a:lnTo>
                    <a:pt x="38" y="17"/>
                  </a:lnTo>
                  <a:lnTo>
                    <a:pt x="40" y="17"/>
                  </a:lnTo>
                  <a:lnTo>
                    <a:pt x="40" y="17"/>
                  </a:lnTo>
                  <a:lnTo>
                    <a:pt x="40" y="14"/>
                  </a:lnTo>
                  <a:lnTo>
                    <a:pt x="40" y="14"/>
                  </a:lnTo>
                  <a:lnTo>
                    <a:pt x="40" y="14"/>
                  </a:lnTo>
                  <a:lnTo>
                    <a:pt x="40" y="12"/>
                  </a:lnTo>
                  <a:lnTo>
                    <a:pt x="40" y="12"/>
                  </a:lnTo>
                  <a:lnTo>
                    <a:pt x="40" y="12"/>
                  </a:lnTo>
                  <a:lnTo>
                    <a:pt x="42" y="12"/>
                  </a:lnTo>
                  <a:lnTo>
                    <a:pt x="42" y="12"/>
                  </a:lnTo>
                  <a:lnTo>
                    <a:pt x="42" y="12"/>
                  </a:lnTo>
                  <a:lnTo>
                    <a:pt x="45" y="12"/>
                  </a:lnTo>
                  <a:lnTo>
                    <a:pt x="45" y="14"/>
                  </a:lnTo>
                  <a:lnTo>
                    <a:pt x="45" y="14"/>
                  </a:lnTo>
                  <a:lnTo>
                    <a:pt x="45" y="14"/>
                  </a:lnTo>
                  <a:lnTo>
                    <a:pt x="47" y="14"/>
                  </a:lnTo>
                  <a:lnTo>
                    <a:pt x="47" y="12"/>
                  </a:lnTo>
                  <a:lnTo>
                    <a:pt x="47" y="12"/>
                  </a:lnTo>
                  <a:lnTo>
                    <a:pt x="47" y="12"/>
                  </a:lnTo>
                  <a:lnTo>
                    <a:pt x="47" y="14"/>
                  </a:lnTo>
                  <a:lnTo>
                    <a:pt x="49" y="14"/>
                  </a:lnTo>
                  <a:lnTo>
                    <a:pt x="49" y="14"/>
                  </a:lnTo>
                  <a:lnTo>
                    <a:pt x="49" y="14"/>
                  </a:lnTo>
                  <a:lnTo>
                    <a:pt x="49" y="14"/>
                  </a:lnTo>
                  <a:lnTo>
                    <a:pt x="52" y="14"/>
                  </a:lnTo>
                  <a:lnTo>
                    <a:pt x="52" y="17"/>
                  </a:lnTo>
                  <a:lnTo>
                    <a:pt x="52" y="17"/>
                  </a:lnTo>
                  <a:lnTo>
                    <a:pt x="52" y="17"/>
                  </a:lnTo>
                  <a:lnTo>
                    <a:pt x="52" y="17"/>
                  </a:lnTo>
                  <a:lnTo>
                    <a:pt x="52" y="19"/>
                  </a:lnTo>
                  <a:lnTo>
                    <a:pt x="54" y="19"/>
                  </a:lnTo>
                  <a:lnTo>
                    <a:pt x="54" y="19"/>
                  </a:lnTo>
                  <a:lnTo>
                    <a:pt x="54" y="19"/>
                  </a:lnTo>
                  <a:lnTo>
                    <a:pt x="54" y="19"/>
                  </a:lnTo>
                  <a:lnTo>
                    <a:pt x="56" y="19"/>
                  </a:lnTo>
                  <a:lnTo>
                    <a:pt x="56" y="19"/>
                  </a:lnTo>
                  <a:lnTo>
                    <a:pt x="56" y="19"/>
                  </a:lnTo>
                  <a:lnTo>
                    <a:pt x="59" y="19"/>
                  </a:lnTo>
                  <a:lnTo>
                    <a:pt x="59" y="19"/>
                  </a:lnTo>
                  <a:lnTo>
                    <a:pt x="59" y="19"/>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19"/>
                  </a:lnTo>
                  <a:lnTo>
                    <a:pt x="66" y="19"/>
                  </a:lnTo>
                  <a:lnTo>
                    <a:pt x="68" y="19"/>
                  </a:lnTo>
                  <a:lnTo>
                    <a:pt x="68" y="19"/>
                  </a:lnTo>
                  <a:lnTo>
                    <a:pt x="68" y="19"/>
                  </a:lnTo>
                  <a:lnTo>
                    <a:pt x="71" y="19"/>
                  </a:lnTo>
                  <a:lnTo>
                    <a:pt x="71" y="21"/>
                  </a:lnTo>
                  <a:lnTo>
                    <a:pt x="71" y="21"/>
                  </a:lnTo>
                  <a:lnTo>
                    <a:pt x="71" y="21"/>
                  </a:lnTo>
                  <a:lnTo>
                    <a:pt x="71" y="24"/>
                  </a:lnTo>
                  <a:lnTo>
                    <a:pt x="71" y="24"/>
                  </a:lnTo>
                  <a:lnTo>
                    <a:pt x="73" y="24"/>
                  </a:lnTo>
                  <a:lnTo>
                    <a:pt x="73" y="24"/>
                  </a:lnTo>
                  <a:lnTo>
                    <a:pt x="73" y="24"/>
                  </a:lnTo>
                  <a:lnTo>
                    <a:pt x="73" y="26"/>
                  </a:lnTo>
                  <a:lnTo>
                    <a:pt x="73" y="26"/>
                  </a:lnTo>
                  <a:lnTo>
                    <a:pt x="73" y="26"/>
                  </a:lnTo>
                  <a:lnTo>
                    <a:pt x="75" y="26"/>
                  </a:lnTo>
                  <a:lnTo>
                    <a:pt x="75" y="28"/>
                  </a:lnTo>
                  <a:lnTo>
                    <a:pt x="75" y="28"/>
                  </a:lnTo>
                  <a:lnTo>
                    <a:pt x="75" y="31"/>
                  </a:lnTo>
                  <a:lnTo>
                    <a:pt x="75" y="31"/>
                  </a:lnTo>
                  <a:lnTo>
                    <a:pt x="75" y="33"/>
                  </a:lnTo>
                  <a:lnTo>
                    <a:pt x="75" y="33"/>
                  </a:lnTo>
                  <a:lnTo>
                    <a:pt x="75" y="33"/>
                  </a:lnTo>
                  <a:lnTo>
                    <a:pt x="78" y="33"/>
                  </a:lnTo>
                  <a:lnTo>
                    <a:pt x="78" y="33"/>
                  </a:lnTo>
                  <a:lnTo>
                    <a:pt x="78" y="33"/>
                  </a:lnTo>
                  <a:lnTo>
                    <a:pt x="78" y="33"/>
                  </a:lnTo>
                  <a:lnTo>
                    <a:pt x="80" y="33"/>
                  </a:lnTo>
                  <a:lnTo>
                    <a:pt x="80" y="33"/>
                  </a:lnTo>
                  <a:lnTo>
                    <a:pt x="80" y="33"/>
                  </a:lnTo>
                  <a:lnTo>
                    <a:pt x="80" y="33"/>
                  </a:lnTo>
                  <a:lnTo>
                    <a:pt x="80" y="33"/>
                  </a:lnTo>
                  <a:lnTo>
                    <a:pt x="80" y="33"/>
                  </a:lnTo>
                  <a:lnTo>
                    <a:pt x="80" y="33"/>
                  </a:lnTo>
                  <a:lnTo>
                    <a:pt x="82" y="33"/>
                  </a:lnTo>
                  <a:lnTo>
                    <a:pt x="82" y="33"/>
                  </a:lnTo>
                  <a:lnTo>
                    <a:pt x="85" y="33"/>
                  </a:lnTo>
                  <a:lnTo>
                    <a:pt x="85" y="33"/>
                  </a:lnTo>
                  <a:lnTo>
                    <a:pt x="85" y="33"/>
                  </a:lnTo>
                  <a:lnTo>
                    <a:pt x="85" y="33"/>
                  </a:lnTo>
                  <a:lnTo>
                    <a:pt x="85" y="33"/>
                  </a:lnTo>
                  <a:lnTo>
                    <a:pt x="87" y="33"/>
                  </a:lnTo>
                  <a:lnTo>
                    <a:pt x="87" y="36"/>
                  </a:lnTo>
                  <a:lnTo>
                    <a:pt x="87" y="36"/>
                  </a:lnTo>
                  <a:lnTo>
                    <a:pt x="87" y="36"/>
                  </a:lnTo>
                  <a:lnTo>
                    <a:pt x="90" y="36"/>
                  </a:lnTo>
                  <a:lnTo>
                    <a:pt x="90" y="36"/>
                  </a:lnTo>
                  <a:lnTo>
                    <a:pt x="92" y="36"/>
                  </a:lnTo>
                  <a:lnTo>
                    <a:pt x="92" y="36"/>
                  </a:lnTo>
                  <a:lnTo>
                    <a:pt x="92" y="36"/>
                  </a:lnTo>
                  <a:lnTo>
                    <a:pt x="92" y="33"/>
                  </a:lnTo>
                  <a:lnTo>
                    <a:pt x="94" y="33"/>
                  </a:lnTo>
                  <a:lnTo>
                    <a:pt x="94" y="33"/>
                  </a:lnTo>
                  <a:lnTo>
                    <a:pt x="94" y="33"/>
                  </a:lnTo>
                  <a:lnTo>
                    <a:pt x="94" y="33"/>
                  </a:lnTo>
                  <a:lnTo>
                    <a:pt x="94" y="33"/>
                  </a:lnTo>
                  <a:lnTo>
                    <a:pt x="97" y="33"/>
                  </a:lnTo>
                  <a:lnTo>
                    <a:pt x="97" y="36"/>
                  </a:lnTo>
                  <a:lnTo>
                    <a:pt x="97" y="36"/>
                  </a:lnTo>
                  <a:lnTo>
                    <a:pt x="99" y="36"/>
                  </a:lnTo>
                  <a:lnTo>
                    <a:pt x="99" y="36"/>
                  </a:lnTo>
                  <a:lnTo>
                    <a:pt x="99" y="36"/>
                  </a:lnTo>
                  <a:lnTo>
                    <a:pt x="99" y="36"/>
                  </a:lnTo>
                  <a:lnTo>
                    <a:pt x="101" y="36"/>
                  </a:lnTo>
                  <a:lnTo>
                    <a:pt x="101" y="36"/>
                  </a:lnTo>
                  <a:lnTo>
                    <a:pt x="101" y="36"/>
                  </a:lnTo>
                  <a:lnTo>
                    <a:pt x="101" y="38"/>
                  </a:lnTo>
                  <a:lnTo>
                    <a:pt x="104" y="38"/>
                  </a:lnTo>
                  <a:lnTo>
                    <a:pt x="104" y="36"/>
                  </a:lnTo>
                  <a:lnTo>
                    <a:pt x="104" y="36"/>
                  </a:lnTo>
                  <a:lnTo>
                    <a:pt x="104" y="38"/>
                  </a:lnTo>
                  <a:lnTo>
                    <a:pt x="106" y="38"/>
                  </a:lnTo>
                  <a:lnTo>
                    <a:pt x="106" y="36"/>
                  </a:lnTo>
                  <a:lnTo>
                    <a:pt x="106" y="36"/>
                  </a:lnTo>
                  <a:lnTo>
                    <a:pt x="106" y="36"/>
                  </a:lnTo>
                  <a:lnTo>
                    <a:pt x="109" y="36"/>
                  </a:lnTo>
                  <a:lnTo>
                    <a:pt x="109" y="36"/>
                  </a:lnTo>
                  <a:lnTo>
                    <a:pt x="109" y="36"/>
                  </a:lnTo>
                  <a:lnTo>
                    <a:pt x="111" y="36"/>
                  </a:lnTo>
                  <a:lnTo>
                    <a:pt x="111" y="36"/>
                  </a:lnTo>
                  <a:lnTo>
                    <a:pt x="111" y="36"/>
                  </a:lnTo>
                  <a:lnTo>
                    <a:pt x="111" y="36"/>
                  </a:lnTo>
                  <a:lnTo>
                    <a:pt x="111" y="38"/>
                  </a:lnTo>
                  <a:lnTo>
                    <a:pt x="113" y="38"/>
                  </a:lnTo>
                  <a:lnTo>
                    <a:pt x="113" y="38"/>
                  </a:lnTo>
                  <a:lnTo>
                    <a:pt x="113" y="38"/>
                  </a:lnTo>
                  <a:lnTo>
                    <a:pt x="116" y="38"/>
                  </a:lnTo>
                  <a:lnTo>
                    <a:pt x="116" y="36"/>
                  </a:lnTo>
                  <a:lnTo>
                    <a:pt x="116" y="36"/>
                  </a:lnTo>
                  <a:lnTo>
                    <a:pt x="116" y="36"/>
                  </a:lnTo>
                  <a:lnTo>
                    <a:pt x="116" y="33"/>
                  </a:lnTo>
                  <a:lnTo>
                    <a:pt x="118" y="33"/>
                  </a:lnTo>
                  <a:lnTo>
                    <a:pt x="118" y="33"/>
                  </a:lnTo>
                  <a:lnTo>
                    <a:pt x="116" y="33"/>
                  </a:lnTo>
                  <a:lnTo>
                    <a:pt x="116" y="33"/>
                  </a:lnTo>
                  <a:lnTo>
                    <a:pt x="118" y="33"/>
                  </a:lnTo>
                  <a:lnTo>
                    <a:pt x="118" y="33"/>
                  </a:lnTo>
                  <a:lnTo>
                    <a:pt x="118" y="31"/>
                  </a:lnTo>
                  <a:lnTo>
                    <a:pt x="118" y="31"/>
                  </a:lnTo>
                  <a:lnTo>
                    <a:pt x="118" y="31"/>
                  </a:lnTo>
                  <a:lnTo>
                    <a:pt x="118" y="28"/>
                  </a:lnTo>
                  <a:lnTo>
                    <a:pt x="118" y="28"/>
                  </a:lnTo>
                  <a:lnTo>
                    <a:pt x="118" y="26"/>
                  </a:lnTo>
                  <a:lnTo>
                    <a:pt x="120" y="26"/>
                  </a:lnTo>
                  <a:lnTo>
                    <a:pt x="120" y="26"/>
                  </a:lnTo>
                  <a:lnTo>
                    <a:pt x="120" y="26"/>
                  </a:lnTo>
                  <a:lnTo>
                    <a:pt x="120" y="24"/>
                  </a:lnTo>
                  <a:lnTo>
                    <a:pt x="120" y="24"/>
                  </a:lnTo>
                  <a:lnTo>
                    <a:pt x="123" y="24"/>
                  </a:lnTo>
                  <a:lnTo>
                    <a:pt x="123" y="24"/>
                  </a:lnTo>
                  <a:lnTo>
                    <a:pt x="123" y="24"/>
                  </a:lnTo>
                  <a:lnTo>
                    <a:pt x="125" y="24"/>
                  </a:lnTo>
                  <a:lnTo>
                    <a:pt x="125" y="24"/>
                  </a:lnTo>
                  <a:lnTo>
                    <a:pt x="125" y="24"/>
                  </a:lnTo>
                  <a:lnTo>
                    <a:pt x="127" y="24"/>
                  </a:lnTo>
                  <a:lnTo>
                    <a:pt x="127" y="24"/>
                  </a:lnTo>
                  <a:lnTo>
                    <a:pt x="127" y="24"/>
                  </a:lnTo>
                  <a:lnTo>
                    <a:pt x="127" y="24"/>
                  </a:lnTo>
                  <a:lnTo>
                    <a:pt x="127" y="26"/>
                  </a:lnTo>
                  <a:lnTo>
                    <a:pt x="127" y="26"/>
                  </a:lnTo>
                  <a:lnTo>
                    <a:pt x="127" y="28"/>
                  </a:lnTo>
                  <a:lnTo>
                    <a:pt x="130" y="28"/>
                  </a:lnTo>
                  <a:lnTo>
                    <a:pt x="130" y="28"/>
                  </a:lnTo>
                  <a:lnTo>
                    <a:pt x="130" y="31"/>
                  </a:lnTo>
                  <a:lnTo>
                    <a:pt x="130" y="31"/>
                  </a:lnTo>
                  <a:lnTo>
                    <a:pt x="132" y="31"/>
                  </a:lnTo>
                  <a:lnTo>
                    <a:pt x="132" y="31"/>
                  </a:lnTo>
                  <a:lnTo>
                    <a:pt x="132" y="31"/>
                  </a:lnTo>
                  <a:lnTo>
                    <a:pt x="132" y="31"/>
                  </a:lnTo>
                  <a:lnTo>
                    <a:pt x="135" y="31"/>
                  </a:lnTo>
                  <a:lnTo>
                    <a:pt x="135" y="31"/>
                  </a:lnTo>
                  <a:lnTo>
                    <a:pt x="135" y="31"/>
                  </a:lnTo>
                  <a:lnTo>
                    <a:pt x="135" y="31"/>
                  </a:lnTo>
                  <a:lnTo>
                    <a:pt x="137" y="31"/>
                  </a:lnTo>
                  <a:lnTo>
                    <a:pt x="137" y="28"/>
                  </a:lnTo>
                  <a:lnTo>
                    <a:pt x="137" y="28"/>
                  </a:lnTo>
                  <a:lnTo>
                    <a:pt x="139" y="28"/>
                  </a:lnTo>
                  <a:lnTo>
                    <a:pt x="139" y="31"/>
                  </a:lnTo>
                  <a:lnTo>
                    <a:pt x="139" y="31"/>
                  </a:lnTo>
                  <a:lnTo>
                    <a:pt x="139" y="31"/>
                  </a:lnTo>
                  <a:lnTo>
                    <a:pt x="139" y="31"/>
                  </a:lnTo>
                  <a:lnTo>
                    <a:pt x="142" y="31"/>
                  </a:lnTo>
                  <a:lnTo>
                    <a:pt x="142" y="33"/>
                  </a:lnTo>
                  <a:lnTo>
                    <a:pt x="142" y="33"/>
                  </a:lnTo>
                  <a:lnTo>
                    <a:pt x="142" y="33"/>
                  </a:lnTo>
                  <a:lnTo>
                    <a:pt x="144" y="33"/>
                  </a:lnTo>
                  <a:lnTo>
                    <a:pt x="144" y="33"/>
                  </a:lnTo>
                  <a:lnTo>
                    <a:pt x="144" y="33"/>
                  </a:lnTo>
                  <a:lnTo>
                    <a:pt x="144" y="33"/>
                  </a:lnTo>
                  <a:lnTo>
                    <a:pt x="146" y="33"/>
                  </a:lnTo>
                  <a:lnTo>
                    <a:pt x="146" y="33"/>
                  </a:lnTo>
                  <a:lnTo>
                    <a:pt x="146" y="33"/>
                  </a:lnTo>
                  <a:lnTo>
                    <a:pt x="146" y="33"/>
                  </a:lnTo>
                  <a:lnTo>
                    <a:pt x="149" y="33"/>
                  </a:lnTo>
                  <a:lnTo>
                    <a:pt x="149" y="33"/>
                  </a:lnTo>
                  <a:lnTo>
                    <a:pt x="149" y="33"/>
                  </a:lnTo>
                  <a:lnTo>
                    <a:pt x="149" y="36"/>
                  </a:lnTo>
                  <a:lnTo>
                    <a:pt x="149" y="36"/>
                  </a:lnTo>
                  <a:lnTo>
                    <a:pt x="151" y="36"/>
                  </a:lnTo>
                  <a:lnTo>
                    <a:pt x="151" y="36"/>
                  </a:lnTo>
                  <a:lnTo>
                    <a:pt x="151" y="36"/>
                  </a:lnTo>
                  <a:lnTo>
                    <a:pt x="153" y="36"/>
                  </a:lnTo>
                  <a:lnTo>
                    <a:pt x="153" y="36"/>
                  </a:lnTo>
                  <a:lnTo>
                    <a:pt x="153" y="36"/>
                  </a:lnTo>
                  <a:lnTo>
                    <a:pt x="153" y="36"/>
                  </a:lnTo>
                  <a:lnTo>
                    <a:pt x="156" y="36"/>
                  </a:lnTo>
                  <a:lnTo>
                    <a:pt x="156" y="36"/>
                  </a:lnTo>
                  <a:lnTo>
                    <a:pt x="158" y="36"/>
                  </a:lnTo>
                  <a:lnTo>
                    <a:pt x="158" y="36"/>
                  </a:lnTo>
                  <a:lnTo>
                    <a:pt x="158" y="36"/>
                  </a:lnTo>
                  <a:lnTo>
                    <a:pt x="158" y="36"/>
                  </a:lnTo>
                  <a:lnTo>
                    <a:pt x="158" y="36"/>
                  </a:lnTo>
                  <a:lnTo>
                    <a:pt x="161" y="36"/>
                  </a:lnTo>
                  <a:lnTo>
                    <a:pt x="161" y="36"/>
                  </a:lnTo>
                  <a:lnTo>
                    <a:pt x="161" y="36"/>
                  </a:lnTo>
                  <a:lnTo>
                    <a:pt x="161" y="36"/>
                  </a:lnTo>
                  <a:lnTo>
                    <a:pt x="161" y="38"/>
                  </a:lnTo>
                  <a:lnTo>
                    <a:pt x="161" y="38"/>
                  </a:lnTo>
                  <a:lnTo>
                    <a:pt x="163" y="38"/>
                  </a:lnTo>
                  <a:lnTo>
                    <a:pt x="163" y="40"/>
                  </a:lnTo>
                  <a:lnTo>
                    <a:pt x="163" y="40"/>
                  </a:lnTo>
                  <a:lnTo>
                    <a:pt x="165" y="40"/>
                  </a:lnTo>
                  <a:lnTo>
                    <a:pt x="165" y="38"/>
                  </a:lnTo>
                  <a:lnTo>
                    <a:pt x="165" y="38"/>
                  </a:lnTo>
                  <a:lnTo>
                    <a:pt x="165" y="38"/>
                  </a:lnTo>
                  <a:lnTo>
                    <a:pt x="165" y="36"/>
                  </a:lnTo>
                  <a:lnTo>
                    <a:pt x="165" y="36"/>
                  </a:lnTo>
                  <a:lnTo>
                    <a:pt x="168" y="36"/>
                  </a:lnTo>
                  <a:lnTo>
                    <a:pt x="168" y="36"/>
                  </a:lnTo>
                  <a:lnTo>
                    <a:pt x="168" y="36"/>
                  </a:lnTo>
                  <a:lnTo>
                    <a:pt x="170" y="36"/>
                  </a:lnTo>
                  <a:lnTo>
                    <a:pt x="170" y="36"/>
                  </a:lnTo>
                  <a:lnTo>
                    <a:pt x="172" y="36"/>
                  </a:lnTo>
                  <a:lnTo>
                    <a:pt x="172" y="36"/>
                  </a:lnTo>
                  <a:lnTo>
                    <a:pt x="172" y="36"/>
                  </a:lnTo>
                  <a:lnTo>
                    <a:pt x="175" y="36"/>
                  </a:lnTo>
                  <a:lnTo>
                    <a:pt x="175" y="36"/>
                  </a:lnTo>
                  <a:lnTo>
                    <a:pt x="175" y="36"/>
                  </a:lnTo>
                  <a:lnTo>
                    <a:pt x="177" y="36"/>
                  </a:lnTo>
                  <a:lnTo>
                    <a:pt x="177" y="36"/>
                  </a:lnTo>
                  <a:lnTo>
                    <a:pt x="180" y="36"/>
                  </a:lnTo>
                  <a:lnTo>
                    <a:pt x="180" y="36"/>
                  </a:lnTo>
                  <a:lnTo>
                    <a:pt x="180" y="36"/>
                  </a:lnTo>
                  <a:lnTo>
                    <a:pt x="182" y="36"/>
                  </a:lnTo>
                  <a:lnTo>
                    <a:pt x="182" y="36"/>
                  </a:lnTo>
                  <a:lnTo>
                    <a:pt x="184" y="36"/>
                  </a:lnTo>
                  <a:lnTo>
                    <a:pt x="184" y="36"/>
                  </a:lnTo>
                  <a:lnTo>
                    <a:pt x="184" y="36"/>
                  </a:lnTo>
                  <a:lnTo>
                    <a:pt x="187" y="36"/>
                  </a:lnTo>
                  <a:lnTo>
                    <a:pt x="187" y="36"/>
                  </a:lnTo>
                  <a:lnTo>
                    <a:pt x="187" y="36"/>
                  </a:lnTo>
                  <a:lnTo>
                    <a:pt x="187" y="36"/>
                  </a:lnTo>
                  <a:lnTo>
                    <a:pt x="189" y="36"/>
                  </a:lnTo>
                  <a:lnTo>
                    <a:pt x="189" y="36"/>
                  </a:lnTo>
                  <a:lnTo>
                    <a:pt x="191" y="36"/>
                  </a:lnTo>
                  <a:lnTo>
                    <a:pt x="191" y="36"/>
                  </a:lnTo>
                  <a:lnTo>
                    <a:pt x="191" y="36"/>
                  </a:lnTo>
                  <a:lnTo>
                    <a:pt x="191" y="36"/>
                  </a:lnTo>
                  <a:lnTo>
                    <a:pt x="194" y="36"/>
                  </a:lnTo>
                  <a:lnTo>
                    <a:pt x="194" y="38"/>
                  </a:lnTo>
                  <a:lnTo>
                    <a:pt x="194" y="38"/>
                  </a:lnTo>
                  <a:lnTo>
                    <a:pt x="194" y="38"/>
                  </a:lnTo>
                  <a:lnTo>
                    <a:pt x="194" y="38"/>
                  </a:lnTo>
                  <a:lnTo>
                    <a:pt x="196" y="38"/>
                  </a:lnTo>
                  <a:lnTo>
                    <a:pt x="196" y="40"/>
                  </a:lnTo>
                  <a:lnTo>
                    <a:pt x="196" y="40"/>
                  </a:lnTo>
                  <a:lnTo>
                    <a:pt x="194" y="40"/>
                  </a:lnTo>
                  <a:lnTo>
                    <a:pt x="194" y="40"/>
                  </a:lnTo>
                  <a:lnTo>
                    <a:pt x="194" y="40"/>
                  </a:lnTo>
                  <a:lnTo>
                    <a:pt x="194" y="40"/>
                  </a:lnTo>
                  <a:lnTo>
                    <a:pt x="194" y="40"/>
                  </a:lnTo>
                  <a:lnTo>
                    <a:pt x="194" y="43"/>
                  </a:lnTo>
                  <a:lnTo>
                    <a:pt x="194" y="43"/>
                  </a:lnTo>
                  <a:lnTo>
                    <a:pt x="191" y="43"/>
                  </a:lnTo>
                  <a:lnTo>
                    <a:pt x="191" y="43"/>
                  </a:lnTo>
                  <a:lnTo>
                    <a:pt x="191" y="43"/>
                  </a:lnTo>
                  <a:lnTo>
                    <a:pt x="189" y="43"/>
                  </a:lnTo>
                  <a:lnTo>
                    <a:pt x="189" y="43"/>
                  </a:lnTo>
                  <a:lnTo>
                    <a:pt x="191" y="43"/>
                  </a:lnTo>
                  <a:lnTo>
                    <a:pt x="191" y="45"/>
                  </a:lnTo>
                  <a:lnTo>
                    <a:pt x="191" y="45"/>
                  </a:lnTo>
                  <a:lnTo>
                    <a:pt x="189" y="45"/>
                  </a:lnTo>
                  <a:lnTo>
                    <a:pt x="189" y="45"/>
                  </a:lnTo>
                  <a:lnTo>
                    <a:pt x="189" y="45"/>
                  </a:lnTo>
                  <a:lnTo>
                    <a:pt x="189" y="43"/>
                  </a:lnTo>
                  <a:lnTo>
                    <a:pt x="187" y="43"/>
                  </a:lnTo>
                  <a:lnTo>
                    <a:pt x="187" y="43"/>
                  </a:lnTo>
                  <a:lnTo>
                    <a:pt x="187" y="45"/>
                  </a:lnTo>
                  <a:lnTo>
                    <a:pt x="187" y="45"/>
                  </a:lnTo>
                  <a:lnTo>
                    <a:pt x="187" y="45"/>
                  </a:lnTo>
                  <a:lnTo>
                    <a:pt x="187" y="45"/>
                  </a:lnTo>
                  <a:lnTo>
                    <a:pt x="187" y="45"/>
                  </a:lnTo>
                  <a:lnTo>
                    <a:pt x="187" y="47"/>
                  </a:lnTo>
                  <a:lnTo>
                    <a:pt x="184" y="47"/>
                  </a:lnTo>
                  <a:lnTo>
                    <a:pt x="184" y="47"/>
                  </a:lnTo>
                  <a:lnTo>
                    <a:pt x="184" y="45"/>
                  </a:lnTo>
                  <a:lnTo>
                    <a:pt x="184" y="45"/>
                  </a:lnTo>
                  <a:lnTo>
                    <a:pt x="184" y="45"/>
                  </a:lnTo>
                  <a:lnTo>
                    <a:pt x="184" y="45"/>
                  </a:lnTo>
                  <a:lnTo>
                    <a:pt x="184" y="45"/>
                  </a:lnTo>
                  <a:lnTo>
                    <a:pt x="184" y="43"/>
                  </a:lnTo>
                  <a:lnTo>
                    <a:pt x="182" y="43"/>
                  </a:lnTo>
                  <a:lnTo>
                    <a:pt x="182" y="45"/>
                  </a:lnTo>
                  <a:lnTo>
                    <a:pt x="182" y="45"/>
                  </a:lnTo>
                  <a:lnTo>
                    <a:pt x="182" y="45"/>
                  </a:lnTo>
                  <a:lnTo>
                    <a:pt x="182" y="47"/>
                  </a:lnTo>
                  <a:lnTo>
                    <a:pt x="180" y="47"/>
                  </a:lnTo>
                  <a:lnTo>
                    <a:pt x="180" y="45"/>
                  </a:lnTo>
                  <a:lnTo>
                    <a:pt x="180" y="45"/>
                  </a:lnTo>
                  <a:lnTo>
                    <a:pt x="180" y="45"/>
                  </a:lnTo>
                  <a:lnTo>
                    <a:pt x="177" y="45"/>
                  </a:lnTo>
                  <a:lnTo>
                    <a:pt x="177" y="45"/>
                  </a:lnTo>
                  <a:lnTo>
                    <a:pt x="175" y="45"/>
                  </a:lnTo>
                  <a:lnTo>
                    <a:pt x="175" y="45"/>
                  </a:lnTo>
                  <a:lnTo>
                    <a:pt x="175" y="45"/>
                  </a:lnTo>
                  <a:lnTo>
                    <a:pt x="172" y="45"/>
                  </a:lnTo>
                  <a:lnTo>
                    <a:pt x="172" y="45"/>
                  </a:lnTo>
                  <a:lnTo>
                    <a:pt x="172" y="45"/>
                  </a:lnTo>
                  <a:lnTo>
                    <a:pt x="170" y="45"/>
                  </a:lnTo>
                  <a:lnTo>
                    <a:pt x="170" y="45"/>
                  </a:lnTo>
                  <a:lnTo>
                    <a:pt x="168" y="45"/>
                  </a:lnTo>
                  <a:lnTo>
                    <a:pt x="168" y="45"/>
                  </a:lnTo>
                  <a:lnTo>
                    <a:pt x="168" y="45"/>
                  </a:lnTo>
                  <a:lnTo>
                    <a:pt x="168" y="45"/>
                  </a:lnTo>
                  <a:lnTo>
                    <a:pt x="165" y="45"/>
                  </a:lnTo>
                  <a:lnTo>
                    <a:pt x="165" y="45"/>
                  </a:lnTo>
                  <a:lnTo>
                    <a:pt x="168" y="45"/>
                  </a:lnTo>
                  <a:lnTo>
                    <a:pt x="168" y="47"/>
                  </a:lnTo>
                  <a:lnTo>
                    <a:pt x="168" y="47"/>
                  </a:lnTo>
                  <a:lnTo>
                    <a:pt x="165" y="47"/>
                  </a:lnTo>
                  <a:lnTo>
                    <a:pt x="165" y="50"/>
                  </a:lnTo>
                  <a:lnTo>
                    <a:pt x="165" y="50"/>
                  </a:lnTo>
                  <a:lnTo>
                    <a:pt x="165" y="52"/>
                  </a:lnTo>
                  <a:lnTo>
                    <a:pt x="165" y="52"/>
                  </a:lnTo>
                  <a:lnTo>
                    <a:pt x="168" y="52"/>
                  </a:lnTo>
                  <a:lnTo>
                    <a:pt x="168" y="52"/>
                  </a:lnTo>
                  <a:lnTo>
                    <a:pt x="168" y="54"/>
                  </a:lnTo>
                  <a:lnTo>
                    <a:pt x="168" y="54"/>
                  </a:lnTo>
                  <a:lnTo>
                    <a:pt x="168" y="54"/>
                  </a:lnTo>
                  <a:lnTo>
                    <a:pt x="168" y="54"/>
                  </a:lnTo>
                  <a:lnTo>
                    <a:pt x="170" y="54"/>
                  </a:lnTo>
                  <a:lnTo>
                    <a:pt x="170" y="54"/>
                  </a:lnTo>
                  <a:lnTo>
                    <a:pt x="172" y="54"/>
                  </a:lnTo>
                  <a:lnTo>
                    <a:pt x="172" y="57"/>
                  </a:lnTo>
                  <a:lnTo>
                    <a:pt x="172" y="57"/>
                  </a:lnTo>
                  <a:lnTo>
                    <a:pt x="172" y="57"/>
                  </a:lnTo>
                  <a:lnTo>
                    <a:pt x="172" y="57"/>
                  </a:lnTo>
                  <a:lnTo>
                    <a:pt x="175" y="57"/>
                  </a:lnTo>
                  <a:lnTo>
                    <a:pt x="175" y="57"/>
                  </a:lnTo>
                  <a:lnTo>
                    <a:pt x="175" y="57"/>
                  </a:lnTo>
                  <a:lnTo>
                    <a:pt x="175" y="57"/>
                  </a:lnTo>
                  <a:lnTo>
                    <a:pt x="175" y="57"/>
                  </a:lnTo>
                  <a:lnTo>
                    <a:pt x="175" y="57"/>
                  </a:lnTo>
                  <a:lnTo>
                    <a:pt x="175" y="59"/>
                  </a:lnTo>
                  <a:lnTo>
                    <a:pt x="175" y="59"/>
                  </a:lnTo>
                  <a:lnTo>
                    <a:pt x="177" y="59"/>
                  </a:lnTo>
                  <a:lnTo>
                    <a:pt x="177" y="57"/>
                  </a:lnTo>
                  <a:lnTo>
                    <a:pt x="177" y="57"/>
                  </a:lnTo>
                  <a:lnTo>
                    <a:pt x="180" y="57"/>
                  </a:lnTo>
                  <a:lnTo>
                    <a:pt x="180" y="57"/>
                  </a:lnTo>
                  <a:lnTo>
                    <a:pt x="180" y="57"/>
                  </a:lnTo>
                  <a:lnTo>
                    <a:pt x="180" y="57"/>
                  </a:lnTo>
                  <a:lnTo>
                    <a:pt x="182" y="57"/>
                  </a:lnTo>
                  <a:lnTo>
                    <a:pt x="182" y="57"/>
                  </a:lnTo>
                  <a:lnTo>
                    <a:pt x="182" y="57"/>
                  </a:lnTo>
                  <a:lnTo>
                    <a:pt x="184" y="57"/>
                  </a:lnTo>
                  <a:lnTo>
                    <a:pt x="184" y="57"/>
                  </a:lnTo>
                  <a:lnTo>
                    <a:pt x="184" y="57"/>
                  </a:lnTo>
                  <a:lnTo>
                    <a:pt x="187" y="57"/>
                  </a:lnTo>
                  <a:lnTo>
                    <a:pt x="187" y="57"/>
                  </a:lnTo>
                  <a:lnTo>
                    <a:pt x="187" y="57"/>
                  </a:lnTo>
                  <a:lnTo>
                    <a:pt x="187" y="57"/>
                  </a:lnTo>
                  <a:lnTo>
                    <a:pt x="189" y="57"/>
                  </a:lnTo>
                  <a:lnTo>
                    <a:pt x="189" y="57"/>
                  </a:lnTo>
                  <a:lnTo>
                    <a:pt x="191" y="57"/>
                  </a:lnTo>
                  <a:lnTo>
                    <a:pt x="191" y="54"/>
                  </a:lnTo>
                  <a:lnTo>
                    <a:pt x="191" y="54"/>
                  </a:lnTo>
                  <a:lnTo>
                    <a:pt x="191" y="54"/>
                  </a:lnTo>
                  <a:lnTo>
                    <a:pt x="191" y="54"/>
                  </a:lnTo>
                  <a:lnTo>
                    <a:pt x="194" y="54"/>
                  </a:lnTo>
                  <a:lnTo>
                    <a:pt x="194" y="54"/>
                  </a:lnTo>
                  <a:lnTo>
                    <a:pt x="194" y="57"/>
                  </a:lnTo>
                  <a:lnTo>
                    <a:pt x="194" y="57"/>
                  </a:lnTo>
                  <a:lnTo>
                    <a:pt x="194" y="57"/>
                  </a:lnTo>
                  <a:lnTo>
                    <a:pt x="194" y="57"/>
                  </a:lnTo>
                  <a:lnTo>
                    <a:pt x="196" y="57"/>
                  </a:lnTo>
                  <a:lnTo>
                    <a:pt x="196" y="57"/>
                  </a:lnTo>
                  <a:lnTo>
                    <a:pt x="196" y="57"/>
                  </a:lnTo>
                  <a:lnTo>
                    <a:pt x="196" y="57"/>
                  </a:lnTo>
                  <a:lnTo>
                    <a:pt x="198" y="57"/>
                  </a:lnTo>
                  <a:lnTo>
                    <a:pt x="198" y="57"/>
                  </a:lnTo>
                  <a:lnTo>
                    <a:pt x="198" y="57"/>
                  </a:lnTo>
                  <a:lnTo>
                    <a:pt x="198" y="59"/>
                  </a:lnTo>
                  <a:lnTo>
                    <a:pt x="201" y="59"/>
                  </a:lnTo>
                  <a:lnTo>
                    <a:pt x="201" y="59"/>
                  </a:lnTo>
                  <a:lnTo>
                    <a:pt x="201" y="59"/>
                  </a:lnTo>
                  <a:lnTo>
                    <a:pt x="201" y="59"/>
                  </a:lnTo>
                  <a:lnTo>
                    <a:pt x="201" y="62"/>
                  </a:lnTo>
                  <a:lnTo>
                    <a:pt x="201" y="62"/>
                  </a:lnTo>
                  <a:lnTo>
                    <a:pt x="201" y="62"/>
                  </a:lnTo>
                  <a:lnTo>
                    <a:pt x="201" y="62"/>
                  </a:lnTo>
                  <a:lnTo>
                    <a:pt x="201" y="64"/>
                  </a:lnTo>
                  <a:lnTo>
                    <a:pt x="201" y="64"/>
                  </a:lnTo>
                  <a:lnTo>
                    <a:pt x="201" y="66"/>
                  </a:lnTo>
                  <a:lnTo>
                    <a:pt x="201" y="66"/>
                  </a:lnTo>
                  <a:lnTo>
                    <a:pt x="201" y="66"/>
                  </a:lnTo>
                  <a:lnTo>
                    <a:pt x="203" y="66"/>
                  </a:lnTo>
                  <a:lnTo>
                    <a:pt x="203" y="66"/>
                  </a:lnTo>
                  <a:lnTo>
                    <a:pt x="206" y="66"/>
                  </a:lnTo>
                  <a:lnTo>
                    <a:pt x="206" y="69"/>
                  </a:lnTo>
                  <a:lnTo>
                    <a:pt x="206" y="69"/>
                  </a:lnTo>
                  <a:lnTo>
                    <a:pt x="206" y="69"/>
                  </a:lnTo>
                  <a:lnTo>
                    <a:pt x="208" y="69"/>
                  </a:lnTo>
                  <a:lnTo>
                    <a:pt x="208" y="69"/>
                  </a:lnTo>
                  <a:lnTo>
                    <a:pt x="208" y="69"/>
                  </a:lnTo>
                  <a:lnTo>
                    <a:pt x="208" y="69"/>
                  </a:lnTo>
                  <a:lnTo>
                    <a:pt x="210" y="69"/>
                  </a:lnTo>
                  <a:lnTo>
                    <a:pt x="210" y="69"/>
                  </a:lnTo>
                  <a:lnTo>
                    <a:pt x="213" y="69"/>
                  </a:lnTo>
                  <a:lnTo>
                    <a:pt x="213" y="69"/>
                  </a:lnTo>
                  <a:lnTo>
                    <a:pt x="213" y="69"/>
                  </a:lnTo>
                  <a:lnTo>
                    <a:pt x="213" y="69"/>
                  </a:lnTo>
                  <a:lnTo>
                    <a:pt x="213" y="66"/>
                  </a:lnTo>
                  <a:lnTo>
                    <a:pt x="215" y="66"/>
                  </a:lnTo>
                  <a:lnTo>
                    <a:pt x="215" y="66"/>
                  </a:lnTo>
                  <a:lnTo>
                    <a:pt x="215" y="66"/>
                  </a:lnTo>
                  <a:lnTo>
                    <a:pt x="217" y="66"/>
                  </a:lnTo>
                  <a:lnTo>
                    <a:pt x="217" y="66"/>
                  </a:lnTo>
                  <a:lnTo>
                    <a:pt x="217" y="66"/>
                  </a:lnTo>
                  <a:lnTo>
                    <a:pt x="220" y="66"/>
                  </a:lnTo>
                  <a:lnTo>
                    <a:pt x="220" y="66"/>
                  </a:lnTo>
                  <a:lnTo>
                    <a:pt x="220" y="66"/>
                  </a:lnTo>
                  <a:lnTo>
                    <a:pt x="220" y="66"/>
                  </a:lnTo>
                  <a:lnTo>
                    <a:pt x="220" y="69"/>
                  </a:lnTo>
                  <a:lnTo>
                    <a:pt x="222" y="69"/>
                  </a:lnTo>
                  <a:lnTo>
                    <a:pt x="222" y="69"/>
                  </a:lnTo>
                  <a:lnTo>
                    <a:pt x="222" y="69"/>
                  </a:lnTo>
                  <a:lnTo>
                    <a:pt x="224" y="69"/>
                  </a:lnTo>
                  <a:lnTo>
                    <a:pt x="224" y="69"/>
                  </a:lnTo>
                  <a:lnTo>
                    <a:pt x="224" y="71"/>
                  </a:lnTo>
                  <a:lnTo>
                    <a:pt x="224" y="71"/>
                  </a:lnTo>
                  <a:lnTo>
                    <a:pt x="224" y="71"/>
                  </a:lnTo>
                  <a:lnTo>
                    <a:pt x="227" y="71"/>
                  </a:lnTo>
                  <a:lnTo>
                    <a:pt x="227" y="73"/>
                  </a:lnTo>
                  <a:lnTo>
                    <a:pt x="227" y="73"/>
                  </a:lnTo>
                  <a:lnTo>
                    <a:pt x="227" y="73"/>
                  </a:lnTo>
                  <a:lnTo>
                    <a:pt x="227" y="73"/>
                  </a:lnTo>
                  <a:lnTo>
                    <a:pt x="229" y="73"/>
                  </a:lnTo>
                  <a:lnTo>
                    <a:pt x="229" y="73"/>
                  </a:lnTo>
                  <a:lnTo>
                    <a:pt x="229" y="76"/>
                  </a:lnTo>
                  <a:lnTo>
                    <a:pt x="227" y="76"/>
                  </a:lnTo>
                  <a:lnTo>
                    <a:pt x="227" y="76"/>
                  </a:lnTo>
                  <a:lnTo>
                    <a:pt x="227" y="76"/>
                  </a:lnTo>
                  <a:lnTo>
                    <a:pt x="227" y="78"/>
                  </a:lnTo>
                  <a:lnTo>
                    <a:pt x="227" y="78"/>
                  </a:lnTo>
                  <a:lnTo>
                    <a:pt x="227" y="78"/>
                  </a:lnTo>
                  <a:lnTo>
                    <a:pt x="224" y="78"/>
                  </a:lnTo>
                  <a:lnTo>
                    <a:pt x="224" y="78"/>
                  </a:lnTo>
                  <a:lnTo>
                    <a:pt x="224" y="81"/>
                  </a:lnTo>
                  <a:lnTo>
                    <a:pt x="224" y="81"/>
                  </a:lnTo>
                  <a:lnTo>
                    <a:pt x="222" y="81"/>
                  </a:lnTo>
                  <a:lnTo>
                    <a:pt x="222" y="81"/>
                  </a:lnTo>
                  <a:lnTo>
                    <a:pt x="220" y="81"/>
                  </a:lnTo>
                  <a:lnTo>
                    <a:pt x="220" y="81"/>
                  </a:lnTo>
                  <a:lnTo>
                    <a:pt x="220" y="81"/>
                  </a:lnTo>
                  <a:lnTo>
                    <a:pt x="220" y="83"/>
                  </a:lnTo>
                  <a:lnTo>
                    <a:pt x="220" y="83"/>
                  </a:lnTo>
                  <a:lnTo>
                    <a:pt x="220" y="83"/>
                  </a:lnTo>
                  <a:lnTo>
                    <a:pt x="220" y="83"/>
                  </a:lnTo>
                  <a:lnTo>
                    <a:pt x="217" y="83"/>
                  </a:lnTo>
                  <a:lnTo>
                    <a:pt x="217" y="85"/>
                  </a:lnTo>
                  <a:lnTo>
                    <a:pt x="217" y="85"/>
                  </a:lnTo>
                  <a:lnTo>
                    <a:pt x="217" y="85"/>
                  </a:lnTo>
                  <a:lnTo>
                    <a:pt x="217" y="88"/>
                  </a:lnTo>
                  <a:lnTo>
                    <a:pt x="217" y="88"/>
                  </a:lnTo>
                  <a:lnTo>
                    <a:pt x="215" y="88"/>
                  </a:lnTo>
                  <a:lnTo>
                    <a:pt x="215" y="88"/>
                  </a:lnTo>
                  <a:lnTo>
                    <a:pt x="215" y="85"/>
                  </a:lnTo>
                  <a:lnTo>
                    <a:pt x="213" y="85"/>
                  </a:lnTo>
                  <a:lnTo>
                    <a:pt x="213" y="85"/>
                  </a:lnTo>
                  <a:lnTo>
                    <a:pt x="215" y="85"/>
                  </a:lnTo>
                  <a:lnTo>
                    <a:pt x="215" y="83"/>
                  </a:lnTo>
                  <a:lnTo>
                    <a:pt x="215" y="83"/>
                  </a:lnTo>
                  <a:lnTo>
                    <a:pt x="215" y="83"/>
                  </a:lnTo>
                  <a:lnTo>
                    <a:pt x="215" y="83"/>
                  </a:lnTo>
                  <a:lnTo>
                    <a:pt x="215" y="83"/>
                  </a:lnTo>
                  <a:lnTo>
                    <a:pt x="215" y="81"/>
                  </a:lnTo>
                  <a:lnTo>
                    <a:pt x="213" y="81"/>
                  </a:lnTo>
                  <a:lnTo>
                    <a:pt x="213" y="81"/>
                  </a:lnTo>
                  <a:lnTo>
                    <a:pt x="213" y="81"/>
                  </a:lnTo>
                  <a:lnTo>
                    <a:pt x="213" y="78"/>
                  </a:lnTo>
                  <a:lnTo>
                    <a:pt x="213" y="78"/>
                  </a:lnTo>
                  <a:lnTo>
                    <a:pt x="210" y="78"/>
                  </a:lnTo>
                  <a:lnTo>
                    <a:pt x="210" y="78"/>
                  </a:lnTo>
                  <a:lnTo>
                    <a:pt x="210" y="78"/>
                  </a:lnTo>
                  <a:lnTo>
                    <a:pt x="210" y="76"/>
                  </a:lnTo>
                  <a:lnTo>
                    <a:pt x="208" y="76"/>
                  </a:lnTo>
                  <a:lnTo>
                    <a:pt x="208" y="76"/>
                  </a:lnTo>
                  <a:lnTo>
                    <a:pt x="208" y="76"/>
                  </a:lnTo>
                  <a:lnTo>
                    <a:pt x="208" y="76"/>
                  </a:lnTo>
                  <a:lnTo>
                    <a:pt x="206" y="76"/>
                  </a:lnTo>
                  <a:lnTo>
                    <a:pt x="206" y="76"/>
                  </a:lnTo>
                  <a:lnTo>
                    <a:pt x="206" y="76"/>
                  </a:lnTo>
                  <a:lnTo>
                    <a:pt x="203" y="76"/>
                  </a:lnTo>
                  <a:lnTo>
                    <a:pt x="203" y="76"/>
                  </a:lnTo>
                  <a:lnTo>
                    <a:pt x="203" y="73"/>
                  </a:lnTo>
                  <a:lnTo>
                    <a:pt x="201" y="73"/>
                  </a:lnTo>
                  <a:lnTo>
                    <a:pt x="201" y="73"/>
                  </a:lnTo>
                  <a:lnTo>
                    <a:pt x="201" y="73"/>
                  </a:lnTo>
                  <a:lnTo>
                    <a:pt x="201" y="73"/>
                  </a:lnTo>
                  <a:lnTo>
                    <a:pt x="201" y="71"/>
                  </a:lnTo>
                  <a:lnTo>
                    <a:pt x="201" y="71"/>
                  </a:lnTo>
                  <a:lnTo>
                    <a:pt x="201" y="73"/>
                  </a:lnTo>
                  <a:lnTo>
                    <a:pt x="198" y="73"/>
                  </a:lnTo>
                  <a:lnTo>
                    <a:pt x="198" y="73"/>
                  </a:lnTo>
                  <a:lnTo>
                    <a:pt x="198" y="73"/>
                  </a:lnTo>
                  <a:lnTo>
                    <a:pt x="198" y="76"/>
                  </a:lnTo>
                  <a:lnTo>
                    <a:pt x="201" y="76"/>
                  </a:lnTo>
                  <a:lnTo>
                    <a:pt x="201" y="76"/>
                  </a:lnTo>
                  <a:lnTo>
                    <a:pt x="201" y="78"/>
                  </a:lnTo>
                  <a:lnTo>
                    <a:pt x="201" y="78"/>
                  </a:lnTo>
                  <a:lnTo>
                    <a:pt x="201" y="81"/>
                  </a:lnTo>
                  <a:lnTo>
                    <a:pt x="201" y="81"/>
                  </a:lnTo>
                  <a:lnTo>
                    <a:pt x="201" y="81"/>
                  </a:lnTo>
                  <a:lnTo>
                    <a:pt x="201" y="81"/>
                  </a:lnTo>
                  <a:lnTo>
                    <a:pt x="203" y="81"/>
                  </a:lnTo>
                  <a:lnTo>
                    <a:pt x="203" y="81"/>
                  </a:lnTo>
                  <a:lnTo>
                    <a:pt x="203" y="83"/>
                  </a:lnTo>
                  <a:lnTo>
                    <a:pt x="206" y="83"/>
                  </a:lnTo>
                  <a:lnTo>
                    <a:pt x="206" y="83"/>
                  </a:lnTo>
                  <a:lnTo>
                    <a:pt x="206" y="83"/>
                  </a:lnTo>
                  <a:lnTo>
                    <a:pt x="206" y="85"/>
                  </a:lnTo>
                  <a:lnTo>
                    <a:pt x="203" y="85"/>
                  </a:lnTo>
                  <a:lnTo>
                    <a:pt x="203" y="85"/>
                  </a:lnTo>
                  <a:lnTo>
                    <a:pt x="201" y="85"/>
                  </a:lnTo>
                  <a:lnTo>
                    <a:pt x="201" y="85"/>
                  </a:lnTo>
                  <a:lnTo>
                    <a:pt x="201" y="85"/>
                  </a:lnTo>
                  <a:lnTo>
                    <a:pt x="198" y="85"/>
                  </a:lnTo>
                  <a:lnTo>
                    <a:pt x="198" y="83"/>
                  </a:lnTo>
                  <a:lnTo>
                    <a:pt x="198" y="83"/>
                  </a:lnTo>
                  <a:lnTo>
                    <a:pt x="198" y="83"/>
                  </a:lnTo>
                  <a:lnTo>
                    <a:pt x="198" y="83"/>
                  </a:lnTo>
                  <a:lnTo>
                    <a:pt x="198" y="83"/>
                  </a:lnTo>
                  <a:lnTo>
                    <a:pt x="198" y="81"/>
                  </a:lnTo>
                  <a:lnTo>
                    <a:pt x="196" y="81"/>
                  </a:lnTo>
                  <a:lnTo>
                    <a:pt x="196" y="83"/>
                  </a:lnTo>
                  <a:lnTo>
                    <a:pt x="196" y="83"/>
                  </a:lnTo>
                  <a:lnTo>
                    <a:pt x="194" y="83"/>
                  </a:lnTo>
                  <a:lnTo>
                    <a:pt x="194" y="83"/>
                  </a:lnTo>
                  <a:lnTo>
                    <a:pt x="194" y="81"/>
                  </a:lnTo>
                  <a:lnTo>
                    <a:pt x="194" y="81"/>
                  </a:lnTo>
                  <a:lnTo>
                    <a:pt x="194" y="83"/>
                  </a:lnTo>
                  <a:lnTo>
                    <a:pt x="191" y="83"/>
                  </a:lnTo>
                  <a:lnTo>
                    <a:pt x="191" y="83"/>
                  </a:lnTo>
                  <a:lnTo>
                    <a:pt x="191" y="81"/>
                  </a:lnTo>
                  <a:lnTo>
                    <a:pt x="191" y="81"/>
                  </a:lnTo>
                  <a:lnTo>
                    <a:pt x="189" y="81"/>
                  </a:lnTo>
                  <a:lnTo>
                    <a:pt x="189" y="81"/>
                  </a:lnTo>
                  <a:lnTo>
                    <a:pt x="189" y="81"/>
                  </a:lnTo>
                  <a:lnTo>
                    <a:pt x="187" y="81"/>
                  </a:lnTo>
                  <a:lnTo>
                    <a:pt x="187" y="81"/>
                  </a:lnTo>
                  <a:lnTo>
                    <a:pt x="187" y="78"/>
                  </a:lnTo>
                  <a:lnTo>
                    <a:pt x="187" y="78"/>
                  </a:lnTo>
                  <a:lnTo>
                    <a:pt x="184" y="78"/>
                  </a:lnTo>
                  <a:lnTo>
                    <a:pt x="184" y="78"/>
                  </a:lnTo>
                  <a:lnTo>
                    <a:pt x="184" y="78"/>
                  </a:lnTo>
                  <a:lnTo>
                    <a:pt x="184" y="78"/>
                  </a:lnTo>
                  <a:lnTo>
                    <a:pt x="184" y="76"/>
                  </a:lnTo>
                  <a:lnTo>
                    <a:pt x="182" y="76"/>
                  </a:lnTo>
                  <a:lnTo>
                    <a:pt x="182" y="76"/>
                  </a:lnTo>
                  <a:lnTo>
                    <a:pt x="180" y="76"/>
                  </a:lnTo>
                  <a:lnTo>
                    <a:pt x="180" y="76"/>
                  </a:lnTo>
                  <a:lnTo>
                    <a:pt x="180" y="78"/>
                  </a:lnTo>
                  <a:lnTo>
                    <a:pt x="180" y="78"/>
                  </a:lnTo>
                  <a:lnTo>
                    <a:pt x="177" y="78"/>
                  </a:lnTo>
                  <a:lnTo>
                    <a:pt x="177" y="78"/>
                  </a:lnTo>
                  <a:lnTo>
                    <a:pt x="177" y="78"/>
                  </a:lnTo>
                  <a:lnTo>
                    <a:pt x="175" y="78"/>
                  </a:lnTo>
                  <a:lnTo>
                    <a:pt x="175" y="78"/>
                  </a:lnTo>
                  <a:lnTo>
                    <a:pt x="175" y="78"/>
                  </a:lnTo>
                  <a:lnTo>
                    <a:pt x="175" y="76"/>
                  </a:lnTo>
                  <a:lnTo>
                    <a:pt x="175" y="76"/>
                  </a:lnTo>
                  <a:lnTo>
                    <a:pt x="175" y="76"/>
                  </a:lnTo>
                  <a:lnTo>
                    <a:pt x="177" y="76"/>
                  </a:lnTo>
                  <a:lnTo>
                    <a:pt x="177" y="76"/>
                  </a:lnTo>
                  <a:lnTo>
                    <a:pt x="177" y="73"/>
                  </a:lnTo>
                  <a:lnTo>
                    <a:pt x="177" y="73"/>
                  </a:lnTo>
                  <a:lnTo>
                    <a:pt x="177" y="73"/>
                  </a:lnTo>
                  <a:lnTo>
                    <a:pt x="175" y="73"/>
                  </a:lnTo>
                  <a:lnTo>
                    <a:pt x="175" y="73"/>
                  </a:lnTo>
                  <a:lnTo>
                    <a:pt x="175" y="73"/>
                  </a:lnTo>
                  <a:lnTo>
                    <a:pt x="175" y="73"/>
                  </a:lnTo>
                  <a:lnTo>
                    <a:pt x="172" y="73"/>
                  </a:lnTo>
                  <a:lnTo>
                    <a:pt x="172" y="73"/>
                  </a:lnTo>
                  <a:lnTo>
                    <a:pt x="172" y="73"/>
                  </a:lnTo>
                  <a:lnTo>
                    <a:pt x="172" y="73"/>
                  </a:lnTo>
                  <a:lnTo>
                    <a:pt x="170" y="73"/>
                  </a:lnTo>
                  <a:lnTo>
                    <a:pt x="170" y="73"/>
                  </a:lnTo>
                  <a:lnTo>
                    <a:pt x="170" y="73"/>
                  </a:lnTo>
                  <a:lnTo>
                    <a:pt x="168" y="73"/>
                  </a:lnTo>
                  <a:lnTo>
                    <a:pt x="168" y="76"/>
                  </a:lnTo>
                  <a:lnTo>
                    <a:pt x="168" y="76"/>
                  </a:lnTo>
                  <a:lnTo>
                    <a:pt x="168" y="76"/>
                  </a:lnTo>
                  <a:lnTo>
                    <a:pt x="165" y="76"/>
                  </a:lnTo>
                  <a:lnTo>
                    <a:pt x="165" y="76"/>
                  </a:lnTo>
                  <a:lnTo>
                    <a:pt x="165" y="76"/>
                  </a:lnTo>
                  <a:lnTo>
                    <a:pt x="165" y="76"/>
                  </a:lnTo>
                  <a:lnTo>
                    <a:pt x="165" y="78"/>
                  </a:lnTo>
                  <a:lnTo>
                    <a:pt x="163" y="78"/>
                  </a:lnTo>
                  <a:lnTo>
                    <a:pt x="163" y="78"/>
                  </a:lnTo>
                  <a:lnTo>
                    <a:pt x="163" y="76"/>
                  </a:lnTo>
                  <a:lnTo>
                    <a:pt x="161" y="76"/>
                  </a:lnTo>
                  <a:lnTo>
                    <a:pt x="161" y="76"/>
                  </a:lnTo>
                  <a:lnTo>
                    <a:pt x="161" y="76"/>
                  </a:lnTo>
                  <a:lnTo>
                    <a:pt x="161" y="76"/>
                  </a:lnTo>
                  <a:lnTo>
                    <a:pt x="158" y="76"/>
                  </a:lnTo>
                  <a:lnTo>
                    <a:pt x="158" y="76"/>
                  </a:lnTo>
                  <a:lnTo>
                    <a:pt x="158" y="76"/>
                  </a:lnTo>
                  <a:lnTo>
                    <a:pt x="156" y="76"/>
                  </a:lnTo>
                  <a:lnTo>
                    <a:pt x="156" y="76"/>
                  </a:lnTo>
                  <a:lnTo>
                    <a:pt x="156" y="73"/>
                  </a:lnTo>
                  <a:lnTo>
                    <a:pt x="153" y="73"/>
                  </a:lnTo>
                  <a:lnTo>
                    <a:pt x="153" y="73"/>
                  </a:lnTo>
                  <a:lnTo>
                    <a:pt x="153" y="73"/>
                  </a:lnTo>
                  <a:lnTo>
                    <a:pt x="153" y="73"/>
                  </a:lnTo>
                  <a:lnTo>
                    <a:pt x="151" y="73"/>
                  </a:lnTo>
                  <a:lnTo>
                    <a:pt x="151" y="73"/>
                  </a:lnTo>
                  <a:lnTo>
                    <a:pt x="151" y="73"/>
                  </a:lnTo>
                  <a:lnTo>
                    <a:pt x="149" y="73"/>
                  </a:lnTo>
                  <a:lnTo>
                    <a:pt x="149" y="73"/>
                  </a:lnTo>
                  <a:lnTo>
                    <a:pt x="146" y="73"/>
                  </a:lnTo>
                  <a:lnTo>
                    <a:pt x="146" y="73"/>
                  </a:lnTo>
                  <a:lnTo>
                    <a:pt x="146" y="73"/>
                  </a:lnTo>
                  <a:lnTo>
                    <a:pt x="144" y="73"/>
                  </a:lnTo>
                  <a:lnTo>
                    <a:pt x="144" y="73"/>
                  </a:lnTo>
                  <a:lnTo>
                    <a:pt x="144" y="73"/>
                  </a:lnTo>
                  <a:lnTo>
                    <a:pt x="144" y="73"/>
                  </a:lnTo>
                  <a:lnTo>
                    <a:pt x="144" y="73"/>
                  </a:lnTo>
                  <a:lnTo>
                    <a:pt x="144" y="73"/>
                  </a:lnTo>
                  <a:lnTo>
                    <a:pt x="144" y="76"/>
                  </a:lnTo>
                  <a:lnTo>
                    <a:pt x="142" y="76"/>
                  </a:lnTo>
                  <a:lnTo>
                    <a:pt x="142" y="76"/>
                  </a:lnTo>
                  <a:lnTo>
                    <a:pt x="142" y="73"/>
                  </a:lnTo>
                  <a:lnTo>
                    <a:pt x="139" y="73"/>
                  </a:lnTo>
                  <a:lnTo>
                    <a:pt x="139" y="73"/>
                  </a:lnTo>
                  <a:lnTo>
                    <a:pt x="139" y="73"/>
                  </a:lnTo>
                  <a:lnTo>
                    <a:pt x="137" y="73"/>
                  </a:lnTo>
                  <a:lnTo>
                    <a:pt x="137" y="73"/>
                  </a:lnTo>
                  <a:lnTo>
                    <a:pt x="137" y="73"/>
                  </a:lnTo>
                  <a:lnTo>
                    <a:pt x="135" y="73"/>
                  </a:lnTo>
                  <a:lnTo>
                    <a:pt x="135" y="73"/>
                  </a:lnTo>
                  <a:lnTo>
                    <a:pt x="135" y="73"/>
                  </a:lnTo>
                  <a:lnTo>
                    <a:pt x="135" y="73"/>
                  </a:lnTo>
                  <a:lnTo>
                    <a:pt x="132" y="73"/>
                  </a:lnTo>
                  <a:lnTo>
                    <a:pt x="132" y="73"/>
                  </a:lnTo>
                  <a:lnTo>
                    <a:pt x="132" y="73"/>
                  </a:lnTo>
                  <a:lnTo>
                    <a:pt x="130" y="73"/>
                  </a:lnTo>
                  <a:lnTo>
                    <a:pt x="130" y="73"/>
                  </a:lnTo>
                  <a:lnTo>
                    <a:pt x="127" y="73"/>
                  </a:lnTo>
                  <a:lnTo>
                    <a:pt x="127" y="73"/>
                  </a:lnTo>
                  <a:lnTo>
                    <a:pt x="127" y="73"/>
                  </a:lnTo>
                  <a:lnTo>
                    <a:pt x="125" y="73"/>
                  </a:lnTo>
                  <a:lnTo>
                    <a:pt x="125" y="71"/>
                  </a:lnTo>
                  <a:lnTo>
                    <a:pt x="125" y="71"/>
                  </a:lnTo>
                  <a:lnTo>
                    <a:pt x="125" y="71"/>
                  </a:lnTo>
                  <a:lnTo>
                    <a:pt x="123" y="71"/>
                  </a:lnTo>
                  <a:lnTo>
                    <a:pt x="123" y="71"/>
                  </a:lnTo>
                  <a:lnTo>
                    <a:pt x="123" y="71"/>
                  </a:lnTo>
                  <a:lnTo>
                    <a:pt x="120" y="71"/>
                  </a:lnTo>
                  <a:lnTo>
                    <a:pt x="120" y="71"/>
                  </a:lnTo>
                  <a:lnTo>
                    <a:pt x="120" y="71"/>
                  </a:lnTo>
                  <a:lnTo>
                    <a:pt x="118" y="71"/>
                  </a:lnTo>
                  <a:lnTo>
                    <a:pt x="118" y="69"/>
                  </a:lnTo>
                  <a:lnTo>
                    <a:pt x="118" y="69"/>
                  </a:lnTo>
                  <a:lnTo>
                    <a:pt x="118" y="69"/>
                  </a:lnTo>
                  <a:lnTo>
                    <a:pt x="116" y="69"/>
                  </a:lnTo>
                  <a:lnTo>
                    <a:pt x="116" y="69"/>
                  </a:lnTo>
                  <a:lnTo>
                    <a:pt x="116" y="69"/>
                  </a:lnTo>
                  <a:lnTo>
                    <a:pt x="113" y="69"/>
                  </a:lnTo>
                  <a:lnTo>
                    <a:pt x="113" y="66"/>
                  </a:lnTo>
                  <a:lnTo>
                    <a:pt x="113" y="66"/>
                  </a:lnTo>
                  <a:lnTo>
                    <a:pt x="113" y="66"/>
                  </a:lnTo>
                  <a:lnTo>
                    <a:pt x="113" y="66"/>
                  </a:lnTo>
                  <a:lnTo>
                    <a:pt x="111" y="66"/>
                  </a:lnTo>
                  <a:lnTo>
                    <a:pt x="111" y="66"/>
                  </a:lnTo>
                  <a:lnTo>
                    <a:pt x="111" y="64"/>
                  </a:lnTo>
                  <a:lnTo>
                    <a:pt x="111" y="64"/>
                  </a:lnTo>
                  <a:lnTo>
                    <a:pt x="109" y="64"/>
                  </a:lnTo>
                  <a:lnTo>
                    <a:pt x="109" y="64"/>
                  </a:lnTo>
                  <a:lnTo>
                    <a:pt x="109" y="64"/>
                  </a:lnTo>
                  <a:lnTo>
                    <a:pt x="106" y="64"/>
                  </a:lnTo>
                  <a:lnTo>
                    <a:pt x="106" y="62"/>
                  </a:lnTo>
                  <a:lnTo>
                    <a:pt x="106" y="62"/>
                  </a:lnTo>
                  <a:lnTo>
                    <a:pt x="106" y="62"/>
                  </a:lnTo>
                  <a:lnTo>
                    <a:pt x="104" y="62"/>
                  </a:lnTo>
                  <a:lnTo>
                    <a:pt x="104" y="62"/>
                  </a:lnTo>
                  <a:lnTo>
                    <a:pt x="104" y="62"/>
                  </a:lnTo>
                  <a:lnTo>
                    <a:pt x="101" y="62"/>
                  </a:lnTo>
                  <a:lnTo>
                    <a:pt x="101" y="62"/>
                  </a:lnTo>
                  <a:lnTo>
                    <a:pt x="101" y="62"/>
                  </a:lnTo>
                  <a:lnTo>
                    <a:pt x="101" y="62"/>
                  </a:lnTo>
                  <a:lnTo>
                    <a:pt x="99" y="62"/>
                  </a:lnTo>
                  <a:lnTo>
                    <a:pt x="99" y="62"/>
                  </a:lnTo>
                  <a:lnTo>
                    <a:pt x="99" y="62"/>
                  </a:lnTo>
                  <a:lnTo>
                    <a:pt x="99" y="59"/>
                  </a:lnTo>
                  <a:lnTo>
                    <a:pt x="97" y="59"/>
                  </a:lnTo>
                  <a:lnTo>
                    <a:pt x="97" y="59"/>
                  </a:lnTo>
                  <a:lnTo>
                    <a:pt x="94" y="59"/>
                  </a:lnTo>
                  <a:lnTo>
                    <a:pt x="94" y="59"/>
                  </a:lnTo>
                  <a:lnTo>
                    <a:pt x="94" y="59"/>
                  </a:lnTo>
                  <a:lnTo>
                    <a:pt x="92" y="59"/>
                  </a:lnTo>
                  <a:lnTo>
                    <a:pt x="92" y="59"/>
                  </a:lnTo>
                  <a:lnTo>
                    <a:pt x="92" y="59"/>
                  </a:lnTo>
                  <a:lnTo>
                    <a:pt x="92" y="59"/>
                  </a:lnTo>
                  <a:lnTo>
                    <a:pt x="90" y="59"/>
                  </a:lnTo>
                  <a:lnTo>
                    <a:pt x="90" y="57"/>
                  </a:lnTo>
                  <a:lnTo>
                    <a:pt x="90" y="57"/>
                  </a:lnTo>
                  <a:lnTo>
                    <a:pt x="87" y="57"/>
                  </a:lnTo>
                  <a:lnTo>
                    <a:pt x="87" y="57"/>
                  </a:lnTo>
                  <a:lnTo>
                    <a:pt x="87" y="57"/>
                  </a:lnTo>
                  <a:lnTo>
                    <a:pt x="85" y="57"/>
                  </a:lnTo>
                  <a:lnTo>
                    <a:pt x="85" y="57"/>
                  </a:lnTo>
                  <a:lnTo>
                    <a:pt x="85" y="59"/>
                  </a:lnTo>
                  <a:lnTo>
                    <a:pt x="85" y="59"/>
                  </a:lnTo>
                  <a:lnTo>
                    <a:pt x="85" y="59"/>
                  </a:lnTo>
                  <a:lnTo>
                    <a:pt x="85" y="59"/>
                  </a:lnTo>
                  <a:lnTo>
                    <a:pt x="85" y="59"/>
                  </a:lnTo>
                  <a:lnTo>
                    <a:pt x="82" y="59"/>
                  </a:lnTo>
                  <a:lnTo>
                    <a:pt x="82" y="59"/>
                  </a:lnTo>
                  <a:lnTo>
                    <a:pt x="80" y="59"/>
                  </a:lnTo>
                  <a:lnTo>
                    <a:pt x="80" y="59"/>
                  </a:lnTo>
                  <a:lnTo>
                    <a:pt x="80" y="59"/>
                  </a:lnTo>
                  <a:lnTo>
                    <a:pt x="80" y="59"/>
                  </a:lnTo>
                  <a:lnTo>
                    <a:pt x="78" y="59"/>
                  </a:lnTo>
                  <a:lnTo>
                    <a:pt x="78" y="57"/>
                  </a:lnTo>
                  <a:lnTo>
                    <a:pt x="78" y="57"/>
                  </a:lnTo>
                  <a:lnTo>
                    <a:pt x="78" y="59"/>
                  </a:lnTo>
                  <a:lnTo>
                    <a:pt x="78" y="59"/>
                  </a:lnTo>
                  <a:lnTo>
                    <a:pt x="75" y="59"/>
                  </a:lnTo>
                  <a:lnTo>
                    <a:pt x="75" y="57"/>
                  </a:lnTo>
                  <a:lnTo>
                    <a:pt x="75" y="57"/>
                  </a:lnTo>
                  <a:lnTo>
                    <a:pt x="73" y="57"/>
                  </a:lnTo>
                  <a:lnTo>
                    <a:pt x="73" y="59"/>
                  </a:lnTo>
                  <a:lnTo>
                    <a:pt x="73" y="59"/>
                  </a:lnTo>
                  <a:lnTo>
                    <a:pt x="73" y="59"/>
                  </a:lnTo>
                  <a:lnTo>
                    <a:pt x="73" y="62"/>
                  </a:lnTo>
                  <a:lnTo>
                    <a:pt x="73" y="62"/>
                  </a:lnTo>
                  <a:lnTo>
                    <a:pt x="71" y="62"/>
                  </a:lnTo>
                  <a:lnTo>
                    <a:pt x="71" y="62"/>
                  </a:lnTo>
                  <a:lnTo>
                    <a:pt x="68" y="62"/>
                  </a:lnTo>
                  <a:lnTo>
                    <a:pt x="68" y="62"/>
                  </a:lnTo>
                  <a:lnTo>
                    <a:pt x="68" y="62"/>
                  </a:lnTo>
                  <a:lnTo>
                    <a:pt x="66" y="62"/>
                  </a:lnTo>
                  <a:lnTo>
                    <a:pt x="66" y="62"/>
                  </a:lnTo>
                  <a:lnTo>
                    <a:pt x="66" y="59"/>
                  </a:lnTo>
                  <a:lnTo>
                    <a:pt x="66" y="59"/>
                  </a:lnTo>
                  <a:lnTo>
                    <a:pt x="64" y="59"/>
                  </a:lnTo>
                  <a:lnTo>
                    <a:pt x="64" y="59"/>
                  </a:lnTo>
                  <a:lnTo>
                    <a:pt x="61" y="59"/>
                  </a:lnTo>
                  <a:lnTo>
                    <a:pt x="61" y="59"/>
                  </a:lnTo>
                  <a:lnTo>
                    <a:pt x="61" y="59"/>
                  </a:lnTo>
                  <a:lnTo>
                    <a:pt x="61" y="59"/>
                  </a:lnTo>
                  <a:lnTo>
                    <a:pt x="59" y="59"/>
                  </a:lnTo>
                  <a:lnTo>
                    <a:pt x="59" y="59"/>
                  </a:lnTo>
                  <a:lnTo>
                    <a:pt x="59" y="59"/>
                  </a:lnTo>
                  <a:lnTo>
                    <a:pt x="59" y="57"/>
                  </a:lnTo>
                  <a:lnTo>
                    <a:pt x="56" y="57"/>
                  </a:lnTo>
                  <a:lnTo>
                    <a:pt x="56" y="57"/>
                  </a:lnTo>
                  <a:lnTo>
                    <a:pt x="54" y="57"/>
                  </a:lnTo>
                  <a:lnTo>
                    <a:pt x="54" y="57"/>
                  </a:lnTo>
                  <a:lnTo>
                    <a:pt x="54" y="54"/>
                  </a:lnTo>
                  <a:lnTo>
                    <a:pt x="54" y="54"/>
                  </a:lnTo>
                  <a:lnTo>
                    <a:pt x="54" y="54"/>
                  </a:lnTo>
                  <a:lnTo>
                    <a:pt x="54" y="54"/>
                  </a:lnTo>
                  <a:lnTo>
                    <a:pt x="52" y="54"/>
                  </a:lnTo>
                  <a:lnTo>
                    <a:pt x="52" y="54"/>
                  </a:lnTo>
                  <a:lnTo>
                    <a:pt x="52" y="52"/>
                  </a:lnTo>
                  <a:lnTo>
                    <a:pt x="52" y="52"/>
                  </a:lnTo>
                  <a:lnTo>
                    <a:pt x="49" y="52"/>
                  </a:lnTo>
                  <a:lnTo>
                    <a:pt x="49" y="52"/>
                  </a:lnTo>
                  <a:lnTo>
                    <a:pt x="49" y="52"/>
                  </a:lnTo>
                  <a:lnTo>
                    <a:pt x="47" y="52"/>
                  </a:lnTo>
                  <a:lnTo>
                    <a:pt x="47" y="52"/>
                  </a:lnTo>
                  <a:lnTo>
                    <a:pt x="47" y="52"/>
                  </a:lnTo>
                  <a:lnTo>
                    <a:pt x="45" y="52"/>
                  </a:lnTo>
                  <a:lnTo>
                    <a:pt x="45" y="52"/>
                  </a:lnTo>
                  <a:lnTo>
                    <a:pt x="45" y="52"/>
                  </a:lnTo>
                  <a:lnTo>
                    <a:pt x="45" y="52"/>
                  </a:lnTo>
                  <a:lnTo>
                    <a:pt x="42" y="52"/>
                  </a:lnTo>
                  <a:lnTo>
                    <a:pt x="42" y="52"/>
                  </a:lnTo>
                  <a:lnTo>
                    <a:pt x="40" y="52"/>
                  </a:lnTo>
                  <a:lnTo>
                    <a:pt x="40" y="52"/>
                  </a:lnTo>
                  <a:lnTo>
                    <a:pt x="40" y="52"/>
                  </a:lnTo>
                  <a:lnTo>
                    <a:pt x="38" y="52"/>
                  </a:lnTo>
                  <a:lnTo>
                    <a:pt x="38" y="52"/>
                  </a:lnTo>
                  <a:lnTo>
                    <a:pt x="38" y="52"/>
                  </a:lnTo>
                  <a:lnTo>
                    <a:pt x="35" y="52"/>
                  </a:lnTo>
                  <a:lnTo>
                    <a:pt x="35" y="52"/>
                  </a:lnTo>
                  <a:lnTo>
                    <a:pt x="33" y="52"/>
                  </a:lnTo>
                  <a:lnTo>
                    <a:pt x="33" y="52"/>
                  </a:lnTo>
                  <a:lnTo>
                    <a:pt x="33" y="50"/>
                  </a:lnTo>
                  <a:lnTo>
                    <a:pt x="33" y="50"/>
                  </a:lnTo>
                  <a:lnTo>
                    <a:pt x="33" y="52"/>
                  </a:lnTo>
                  <a:lnTo>
                    <a:pt x="30" y="52"/>
                  </a:lnTo>
                  <a:lnTo>
                    <a:pt x="30" y="50"/>
                  </a:lnTo>
                  <a:lnTo>
                    <a:pt x="30" y="50"/>
                  </a:lnTo>
                  <a:lnTo>
                    <a:pt x="28" y="50"/>
                  </a:lnTo>
                  <a:lnTo>
                    <a:pt x="28" y="50"/>
                  </a:lnTo>
                  <a:lnTo>
                    <a:pt x="28" y="50"/>
                  </a:lnTo>
                  <a:lnTo>
                    <a:pt x="28" y="50"/>
                  </a:lnTo>
                  <a:lnTo>
                    <a:pt x="28" y="50"/>
                  </a:lnTo>
                  <a:lnTo>
                    <a:pt x="28" y="50"/>
                  </a:lnTo>
                  <a:lnTo>
                    <a:pt x="28" y="47"/>
                  </a:lnTo>
                  <a:lnTo>
                    <a:pt x="26" y="47"/>
                  </a:lnTo>
                  <a:lnTo>
                    <a:pt x="26" y="47"/>
                  </a:lnTo>
                  <a:lnTo>
                    <a:pt x="26" y="45"/>
                  </a:lnTo>
                  <a:lnTo>
                    <a:pt x="26" y="45"/>
                  </a:lnTo>
                  <a:lnTo>
                    <a:pt x="28" y="45"/>
                  </a:lnTo>
                  <a:lnTo>
                    <a:pt x="28" y="43"/>
                  </a:lnTo>
                  <a:lnTo>
                    <a:pt x="28" y="43"/>
                  </a:lnTo>
                  <a:lnTo>
                    <a:pt x="28" y="43"/>
                  </a:lnTo>
                  <a:lnTo>
                    <a:pt x="28" y="43"/>
                  </a:lnTo>
                  <a:lnTo>
                    <a:pt x="28" y="43"/>
                  </a:lnTo>
                  <a:lnTo>
                    <a:pt x="30" y="43"/>
                  </a:lnTo>
                  <a:lnTo>
                    <a:pt x="30" y="40"/>
                  </a:lnTo>
                  <a:lnTo>
                    <a:pt x="30" y="40"/>
                  </a:lnTo>
                  <a:lnTo>
                    <a:pt x="28" y="40"/>
                  </a:lnTo>
                  <a:lnTo>
                    <a:pt x="28" y="40"/>
                  </a:lnTo>
                  <a:lnTo>
                    <a:pt x="28" y="40"/>
                  </a:lnTo>
                  <a:lnTo>
                    <a:pt x="26" y="40"/>
                  </a:lnTo>
                  <a:lnTo>
                    <a:pt x="26" y="40"/>
                  </a:lnTo>
                  <a:lnTo>
                    <a:pt x="26" y="40"/>
                  </a:lnTo>
                  <a:lnTo>
                    <a:pt x="23" y="40"/>
                  </a:lnTo>
                  <a:lnTo>
                    <a:pt x="23" y="38"/>
                  </a:lnTo>
                  <a:lnTo>
                    <a:pt x="23" y="38"/>
                  </a:lnTo>
                  <a:lnTo>
                    <a:pt x="23" y="38"/>
                  </a:lnTo>
                  <a:lnTo>
                    <a:pt x="21" y="38"/>
                  </a:lnTo>
                  <a:lnTo>
                    <a:pt x="21" y="38"/>
                  </a:lnTo>
                  <a:lnTo>
                    <a:pt x="21" y="36"/>
                  </a:lnTo>
                  <a:lnTo>
                    <a:pt x="21" y="36"/>
                  </a:lnTo>
                  <a:lnTo>
                    <a:pt x="21" y="36"/>
                  </a:lnTo>
                  <a:lnTo>
                    <a:pt x="19" y="36"/>
                  </a:lnTo>
                  <a:lnTo>
                    <a:pt x="19" y="36"/>
                  </a:lnTo>
                  <a:lnTo>
                    <a:pt x="19" y="36"/>
                  </a:lnTo>
                  <a:lnTo>
                    <a:pt x="19" y="36"/>
                  </a:lnTo>
                  <a:lnTo>
                    <a:pt x="16" y="36"/>
                  </a:lnTo>
                  <a:lnTo>
                    <a:pt x="16" y="36"/>
                  </a:lnTo>
                  <a:lnTo>
                    <a:pt x="14" y="36"/>
                  </a:lnTo>
                  <a:lnTo>
                    <a:pt x="14" y="36"/>
                  </a:lnTo>
                  <a:lnTo>
                    <a:pt x="14" y="36"/>
                  </a:lnTo>
                  <a:lnTo>
                    <a:pt x="11" y="36"/>
                  </a:lnTo>
                  <a:lnTo>
                    <a:pt x="11" y="36"/>
                  </a:lnTo>
                  <a:lnTo>
                    <a:pt x="11" y="36"/>
                  </a:lnTo>
                  <a:lnTo>
                    <a:pt x="9" y="36"/>
                  </a:lnTo>
                  <a:lnTo>
                    <a:pt x="9" y="36"/>
                  </a:lnTo>
                  <a:lnTo>
                    <a:pt x="7" y="36"/>
                  </a:lnTo>
                  <a:lnTo>
                    <a:pt x="7" y="36"/>
                  </a:lnTo>
                  <a:lnTo>
                    <a:pt x="7" y="36"/>
                  </a:lnTo>
                  <a:lnTo>
                    <a:pt x="7" y="36"/>
                  </a:lnTo>
                  <a:lnTo>
                    <a:pt x="4" y="36"/>
                  </a:lnTo>
                  <a:lnTo>
                    <a:pt x="4" y="36"/>
                  </a:lnTo>
                  <a:lnTo>
                    <a:pt x="4" y="36"/>
                  </a:lnTo>
                  <a:lnTo>
                    <a:pt x="4" y="36"/>
                  </a:lnTo>
                  <a:lnTo>
                    <a:pt x="2" y="36"/>
                  </a:lnTo>
                  <a:lnTo>
                    <a:pt x="2" y="36"/>
                  </a:lnTo>
                  <a:lnTo>
                    <a:pt x="2" y="33"/>
                  </a:lnTo>
                  <a:lnTo>
                    <a:pt x="2" y="33"/>
                  </a:lnTo>
                  <a:lnTo>
                    <a:pt x="2" y="33"/>
                  </a:lnTo>
                  <a:lnTo>
                    <a:pt x="2" y="33"/>
                  </a:lnTo>
                  <a:lnTo>
                    <a:pt x="2" y="31"/>
                  </a:lnTo>
                  <a:lnTo>
                    <a:pt x="0" y="31"/>
                  </a:lnTo>
                  <a:lnTo>
                    <a:pt x="0" y="31"/>
                  </a:lnTo>
                  <a:lnTo>
                    <a:pt x="0" y="31"/>
                  </a:lnTo>
                  <a:lnTo>
                    <a:pt x="0" y="28"/>
                  </a:lnTo>
                  <a:lnTo>
                    <a:pt x="0" y="28"/>
                  </a:lnTo>
                  <a:lnTo>
                    <a:pt x="0" y="28"/>
                  </a:lnTo>
                  <a:lnTo>
                    <a:pt x="2" y="28"/>
                  </a:lnTo>
                  <a:lnTo>
                    <a:pt x="2" y="28"/>
                  </a:lnTo>
                  <a:lnTo>
                    <a:pt x="2" y="26"/>
                  </a:lnTo>
                  <a:lnTo>
                    <a:pt x="4" y="26"/>
                  </a:lnTo>
                  <a:lnTo>
                    <a:pt x="4" y="26"/>
                  </a:lnTo>
                  <a:lnTo>
                    <a:pt x="4" y="28"/>
                  </a:lnTo>
                  <a:lnTo>
                    <a:pt x="4" y="28"/>
                  </a:lnTo>
                  <a:lnTo>
                    <a:pt x="4" y="31"/>
                  </a:lnTo>
                  <a:lnTo>
                    <a:pt x="4" y="31"/>
                  </a:lnTo>
                  <a:lnTo>
                    <a:pt x="7" y="31"/>
                  </a:lnTo>
                  <a:lnTo>
                    <a:pt x="7" y="31"/>
                  </a:lnTo>
                  <a:lnTo>
                    <a:pt x="7" y="31"/>
                  </a:lnTo>
                  <a:lnTo>
                    <a:pt x="7" y="33"/>
                  </a:lnTo>
                  <a:lnTo>
                    <a:pt x="7" y="33"/>
                  </a:lnTo>
                  <a:lnTo>
                    <a:pt x="7" y="33"/>
                  </a:lnTo>
                  <a:lnTo>
                    <a:pt x="9" y="33"/>
                  </a:lnTo>
                  <a:lnTo>
                    <a:pt x="9" y="33"/>
                  </a:lnTo>
                  <a:lnTo>
                    <a:pt x="9" y="31"/>
                  </a:lnTo>
                  <a:lnTo>
                    <a:pt x="9" y="31"/>
                  </a:lnTo>
                  <a:lnTo>
                    <a:pt x="9" y="31"/>
                  </a:lnTo>
                  <a:lnTo>
                    <a:pt x="11" y="31"/>
                  </a:lnTo>
                  <a:lnTo>
                    <a:pt x="11" y="28"/>
                  </a:lnTo>
                  <a:lnTo>
                    <a:pt x="11" y="28"/>
                  </a:lnTo>
                  <a:lnTo>
                    <a:pt x="11" y="26"/>
                  </a:lnTo>
                  <a:lnTo>
                    <a:pt x="11" y="26"/>
                  </a:lnTo>
                  <a:lnTo>
                    <a:pt x="11" y="26"/>
                  </a:lnTo>
                  <a:lnTo>
                    <a:pt x="11" y="26"/>
                  </a:lnTo>
                  <a:lnTo>
                    <a:pt x="14" y="26"/>
                  </a:lnTo>
                  <a:lnTo>
                    <a:pt x="14" y="26"/>
                  </a:lnTo>
                  <a:lnTo>
                    <a:pt x="14" y="26"/>
                  </a:lnTo>
                  <a:lnTo>
                    <a:pt x="14" y="24"/>
                  </a:lnTo>
                  <a:lnTo>
                    <a:pt x="14" y="24"/>
                  </a:lnTo>
                  <a:lnTo>
                    <a:pt x="14" y="24"/>
                  </a:lnTo>
                  <a:lnTo>
                    <a:pt x="14" y="21"/>
                  </a:lnTo>
                  <a:lnTo>
                    <a:pt x="14" y="21"/>
                  </a:lnTo>
                  <a:lnTo>
                    <a:pt x="14" y="19"/>
                  </a:lnTo>
                  <a:lnTo>
                    <a:pt x="14" y="19"/>
                  </a:lnTo>
                  <a:lnTo>
                    <a:pt x="16" y="19"/>
                  </a:lnTo>
                  <a:lnTo>
                    <a:pt x="16" y="17"/>
                  </a:lnTo>
                  <a:lnTo>
                    <a:pt x="16" y="17"/>
                  </a:lnTo>
                  <a:lnTo>
                    <a:pt x="16" y="17"/>
                  </a:lnTo>
                  <a:lnTo>
                    <a:pt x="16" y="14"/>
                  </a:lnTo>
                  <a:lnTo>
                    <a:pt x="19" y="14"/>
                  </a:lnTo>
                  <a:lnTo>
                    <a:pt x="19" y="14"/>
                  </a:lnTo>
                  <a:lnTo>
                    <a:pt x="19" y="14"/>
                  </a:lnTo>
                  <a:lnTo>
                    <a:pt x="19" y="14"/>
                  </a:lnTo>
                  <a:lnTo>
                    <a:pt x="19" y="12"/>
                  </a:lnTo>
                  <a:lnTo>
                    <a:pt x="19" y="12"/>
                  </a:lnTo>
                  <a:lnTo>
                    <a:pt x="19" y="12"/>
                  </a:lnTo>
                  <a:lnTo>
                    <a:pt x="21" y="12"/>
                  </a:lnTo>
                  <a:lnTo>
                    <a:pt x="21" y="12"/>
                  </a:lnTo>
                  <a:lnTo>
                    <a:pt x="21" y="12"/>
                  </a:lnTo>
                  <a:lnTo>
                    <a:pt x="21" y="12"/>
                  </a:lnTo>
                  <a:lnTo>
                    <a:pt x="23" y="12"/>
                  </a:lnTo>
                  <a:lnTo>
                    <a:pt x="23" y="12"/>
                  </a:lnTo>
                  <a:lnTo>
                    <a:pt x="26" y="12"/>
                  </a:lnTo>
                  <a:lnTo>
                    <a:pt x="26" y="12"/>
                  </a:lnTo>
                  <a:lnTo>
                    <a:pt x="26" y="12"/>
                  </a:lnTo>
                  <a:lnTo>
                    <a:pt x="28" y="12"/>
                  </a:lnTo>
                  <a:lnTo>
                    <a:pt x="28" y="14"/>
                  </a:lnTo>
                  <a:lnTo>
                    <a:pt x="28" y="14"/>
                  </a:lnTo>
                  <a:lnTo>
                    <a:pt x="28" y="14"/>
                  </a:lnTo>
                  <a:lnTo>
                    <a:pt x="28" y="14"/>
                  </a:lnTo>
                  <a:lnTo>
                    <a:pt x="30" y="14"/>
                  </a:lnTo>
                  <a:lnTo>
                    <a:pt x="30" y="14"/>
                  </a:lnTo>
                  <a:lnTo>
                    <a:pt x="33" y="14"/>
                  </a:lnTo>
                  <a:lnTo>
                    <a:pt x="33" y="14"/>
                  </a:lnTo>
                  <a:lnTo>
                    <a:pt x="33" y="14"/>
                  </a:lnTo>
                  <a:lnTo>
                    <a:pt x="35" y="14"/>
                  </a:lnTo>
                  <a:lnTo>
                    <a:pt x="35" y="14"/>
                  </a:lnTo>
                  <a:lnTo>
                    <a:pt x="33" y="14"/>
                  </a:lnTo>
                  <a:lnTo>
                    <a:pt x="33" y="14"/>
                  </a:lnTo>
                  <a:lnTo>
                    <a:pt x="33" y="12"/>
                  </a:lnTo>
                  <a:lnTo>
                    <a:pt x="33" y="12"/>
                  </a:lnTo>
                  <a:lnTo>
                    <a:pt x="30" y="12"/>
                  </a:lnTo>
                  <a:lnTo>
                    <a:pt x="30" y="14"/>
                  </a:lnTo>
                  <a:lnTo>
                    <a:pt x="30" y="14"/>
                  </a:lnTo>
                  <a:lnTo>
                    <a:pt x="30" y="12"/>
                  </a:lnTo>
                  <a:lnTo>
                    <a:pt x="30" y="12"/>
                  </a:lnTo>
                  <a:lnTo>
                    <a:pt x="30" y="9"/>
                  </a:lnTo>
                  <a:lnTo>
                    <a:pt x="30" y="9"/>
                  </a:lnTo>
                  <a:lnTo>
                    <a:pt x="30" y="9"/>
                  </a:lnTo>
                  <a:lnTo>
                    <a:pt x="30" y="9"/>
                  </a:lnTo>
                  <a:lnTo>
                    <a:pt x="28" y="9"/>
                  </a:lnTo>
                  <a:lnTo>
                    <a:pt x="28" y="7"/>
                  </a:lnTo>
                  <a:lnTo>
                    <a:pt x="30" y="7"/>
                  </a:lnTo>
                  <a:lnTo>
                    <a:pt x="30" y="7"/>
                  </a:lnTo>
                  <a:lnTo>
                    <a:pt x="30" y="7"/>
                  </a:lnTo>
                  <a:lnTo>
                    <a:pt x="30" y="7"/>
                  </a:lnTo>
                  <a:lnTo>
                    <a:pt x="30" y="5"/>
                  </a:lnTo>
                  <a:lnTo>
                    <a:pt x="28" y="5"/>
                  </a:lnTo>
                  <a:lnTo>
                    <a:pt x="28" y="5"/>
                  </a:lnTo>
                  <a:lnTo>
                    <a:pt x="30" y="5"/>
                  </a:lnTo>
                  <a:lnTo>
                    <a:pt x="30" y="2"/>
                  </a:lnTo>
                  <a:lnTo>
                    <a:pt x="30" y="2"/>
                  </a:lnTo>
                  <a:lnTo>
                    <a:pt x="28" y="2"/>
                  </a:lnTo>
                  <a:lnTo>
                    <a:pt x="28" y="2"/>
                  </a:lnTo>
                  <a:lnTo>
                    <a:pt x="28" y="0"/>
                  </a:lnTo>
                  <a:lnTo>
                    <a:pt x="28" y="0"/>
                  </a:lnTo>
                  <a:lnTo>
                    <a:pt x="28" y="0"/>
                  </a:lnTo>
                  <a:lnTo>
                    <a:pt x="28" y="0"/>
                  </a:lnTo>
                  <a:lnTo>
                    <a:pt x="30" y="0"/>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18"/>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19"/>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220"/>
            <p:cNvSpPr>
              <a:spLocks/>
            </p:cNvSpPr>
            <p:nvPr/>
          </p:nvSpPr>
          <p:spPr bwMode="auto">
            <a:xfrm>
              <a:off x="7414429" y="5679068"/>
              <a:ext cx="488606" cy="484300"/>
            </a:xfrm>
            <a:custGeom>
              <a:avLst/>
              <a:gdLst/>
              <a:ahLst/>
              <a:cxnLst>
                <a:cxn ang="0">
                  <a:pos x="152" y="30"/>
                </a:cxn>
                <a:cxn ang="0">
                  <a:pos x="168" y="33"/>
                </a:cxn>
                <a:cxn ang="0">
                  <a:pos x="182" y="42"/>
                </a:cxn>
                <a:cxn ang="0">
                  <a:pos x="194" y="47"/>
                </a:cxn>
                <a:cxn ang="0">
                  <a:pos x="208" y="49"/>
                </a:cxn>
                <a:cxn ang="0">
                  <a:pos x="223" y="57"/>
                </a:cxn>
                <a:cxn ang="0">
                  <a:pos x="227" y="78"/>
                </a:cxn>
                <a:cxn ang="0">
                  <a:pos x="227" y="104"/>
                </a:cxn>
                <a:cxn ang="0">
                  <a:pos x="227" y="128"/>
                </a:cxn>
                <a:cxn ang="0">
                  <a:pos x="227" y="154"/>
                </a:cxn>
                <a:cxn ang="0">
                  <a:pos x="227" y="170"/>
                </a:cxn>
                <a:cxn ang="0">
                  <a:pos x="227" y="196"/>
                </a:cxn>
                <a:cxn ang="0">
                  <a:pos x="227" y="222"/>
                </a:cxn>
                <a:cxn ang="0">
                  <a:pos x="218" y="213"/>
                </a:cxn>
                <a:cxn ang="0">
                  <a:pos x="206" y="203"/>
                </a:cxn>
                <a:cxn ang="0">
                  <a:pos x="189" y="201"/>
                </a:cxn>
                <a:cxn ang="0">
                  <a:pos x="178" y="206"/>
                </a:cxn>
                <a:cxn ang="0">
                  <a:pos x="161" y="206"/>
                </a:cxn>
                <a:cxn ang="0">
                  <a:pos x="159" y="194"/>
                </a:cxn>
                <a:cxn ang="0">
                  <a:pos x="168" y="182"/>
                </a:cxn>
                <a:cxn ang="0">
                  <a:pos x="178" y="173"/>
                </a:cxn>
                <a:cxn ang="0">
                  <a:pos x="175" y="158"/>
                </a:cxn>
                <a:cxn ang="0">
                  <a:pos x="168" y="142"/>
                </a:cxn>
                <a:cxn ang="0">
                  <a:pos x="159" y="130"/>
                </a:cxn>
                <a:cxn ang="0">
                  <a:pos x="149" y="121"/>
                </a:cxn>
                <a:cxn ang="0">
                  <a:pos x="133" y="113"/>
                </a:cxn>
                <a:cxn ang="0">
                  <a:pos x="116" y="106"/>
                </a:cxn>
                <a:cxn ang="0">
                  <a:pos x="99" y="104"/>
                </a:cxn>
                <a:cxn ang="0">
                  <a:pos x="90" y="94"/>
                </a:cxn>
                <a:cxn ang="0">
                  <a:pos x="76" y="90"/>
                </a:cxn>
                <a:cxn ang="0">
                  <a:pos x="64" y="85"/>
                </a:cxn>
                <a:cxn ang="0">
                  <a:pos x="64" y="97"/>
                </a:cxn>
                <a:cxn ang="0">
                  <a:pos x="52" y="97"/>
                </a:cxn>
                <a:cxn ang="0">
                  <a:pos x="50" y="80"/>
                </a:cxn>
                <a:cxn ang="0">
                  <a:pos x="43" y="71"/>
                </a:cxn>
                <a:cxn ang="0">
                  <a:pos x="33" y="61"/>
                </a:cxn>
                <a:cxn ang="0">
                  <a:pos x="50" y="61"/>
                </a:cxn>
                <a:cxn ang="0">
                  <a:pos x="62" y="52"/>
                </a:cxn>
                <a:cxn ang="0">
                  <a:pos x="73" y="52"/>
                </a:cxn>
                <a:cxn ang="0">
                  <a:pos x="57" y="49"/>
                </a:cxn>
                <a:cxn ang="0">
                  <a:pos x="43" y="49"/>
                </a:cxn>
                <a:cxn ang="0">
                  <a:pos x="33" y="40"/>
                </a:cxn>
                <a:cxn ang="0">
                  <a:pos x="19" y="30"/>
                </a:cxn>
                <a:cxn ang="0">
                  <a:pos x="7" y="26"/>
                </a:cxn>
                <a:cxn ang="0">
                  <a:pos x="0" y="11"/>
                </a:cxn>
                <a:cxn ang="0">
                  <a:pos x="12" y="14"/>
                </a:cxn>
                <a:cxn ang="0">
                  <a:pos x="28" y="9"/>
                </a:cxn>
                <a:cxn ang="0">
                  <a:pos x="40" y="2"/>
                </a:cxn>
                <a:cxn ang="0">
                  <a:pos x="57" y="4"/>
                </a:cxn>
                <a:cxn ang="0">
                  <a:pos x="73" y="9"/>
                </a:cxn>
                <a:cxn ang="0">
                  <a:pos x="81" y="21"/>
                </a:cxn>
                <a:cxn ang="0">
                  <a:pos x="81" y="35"/>
                </a:cxn>
                <a:cxn ang="0">
                  <a:pos x="83" y="54"/>
                </a:cxn>
                <a:cxn ang="0">
                  <a:pos x="88" y="52"/>
                </a:cxn>
                <a:cxn ang="0">
                  <a:pos x="95" y="57"/>
                </a:cxn>
                <a:cxn ang="0">
                  <a:pos x="95" y="71"/>
                </a:cxn>
                <a:cxn ang="0">
                  <a:pos x="104" y="75"/>
                </a:cxn>
                <a:cxn ang="0">
                  <a:pos x="114" y="68"/>
                </a:cxn>
                <a:cxn ang="0">
                  <a:pos x="121" y="61"/>
                </a:cxn>
                <a:cxn ang="0">
                  <a:pos x="123" y="47"/>
                </a:cxn>
                <a:cxn ang="0">
                  <a:pos x="140" y="47"/>
                </a:cxn>
              </a:cxnLst>
              <a:rect l="0" t="0" r="r" b="b"/>
              <a:pathLst>
                <a:path w="227" h="225">
                  <a:moveTo>
                    <a:pt x="140" y="38"/>
                  </a:moveTo>
                  <a:lnTo>
                    <a:pt x="140" y="38"/>
                  </a:lnTo>
                  <a:lnTo>
                    <a:pt x="142" y="38"/>
                  </a:lnTo>
                  <a:lnTo>
                    <a:pt x="142" y="38"/>
                  </a:lnTo>
                  <a:lnTo>
                    <a:pt x="142" y="38"/>
                  </a:lnTo>
                  <a:lnTo>
                    <a:pt x="142" y="38"/>
                  </a:lnTo>
                  <a:lnTo>
                    <a:pt x="142" y="38"/>
                  </a:lnTo>
                  <a:lnTo>
                    <a:pt x="142" y="38"/>
                  </a:lnTo>
                  <a:lnTo>
                    <a:pt x="142" y="35"/>
                  </a:lnTo>
                  <a:lnTo>
                    <a:pt x="144" y="35"/>
                  </a:lnTo>
                  <a:lnTo>
                    <a:pt x="144" y="35"/>
                  </a:lnTo>
                  <a:lnTo>
                    <a:pt x="144" y="35"/>
                  </a:lnTo>
                  <a:lnTo>
                    <a:pt x="147" y="35"/>
                  </a:lnTo>
                  <a:lnTo>
                    <a:pt x="147" y="35"/>
                  </a:lnTo>
                  <a:lnTo>
                    <a:pt x="147" y="35"/>
                  </a:lnTo>
                  <a:lnTo>
                    <a:pt x="147" y="35"/>
                  </a:lnTo>
                  <a:lnTo>
                    <a:pt x="149" y="35"/>
                  </a:lnTo>
                  <a:lnTo>
                    <a:pt x="149" y="35"/>
                  </a:lnTo>
                  <a:lnTo>
                    <a:pt x="149" y="33"/>
                  </a:lnTo>
                  <a:lnTo>
                    <a:pt x="149" y="33"/>
                  </a:lnTo>
                  <a:lnTo>
                    <a:pt x="149" y="33"/>
                  </a:lnTo>
                  <a:lnTo>
                    <a:pt x="152" y="33"/>
                  </a:lnTo>
                  <a:lnTo>
                    <a:pt x="152" y="33"/>
                  </a:lnTo>
                  <a:lnTo>
                    <a:pt x="152" y="30"/>
                  </a:lnTo>
                  <a:lnTo>
                    <a:pt x="154" y="30"/>
                  </a:lnTo>
                  <a:lnTo>
                    <a:pt x="154" y="30"/>
                  </a:lnTo>
                  <a:lnTo>
                    <a:pt x="154" y="30"/>
                  </a:lnTo>
                  <a:lnTo>
                    <a:pt x="154" y="30"/>
                  </a:lnTo>
                  <a:lnTo>
                    <a:pt x="156" y="30"/>
                  </a:lnTo>
                  <a:lnTo>
                    <a:pt x="156" y="28"/>
                  </a:lnTo>
                  <a:lnTo>
                    <a:pt x="156" y="28"/>
                  </a:lnTo>
                  <a:lnTo>
                    <a:pt x="156" y="28"/>
                  </a:lnTo>
                  <a:lnTo>
                    <a:pt x="159" y="28"/>
                  </a:lnTo>
                  <a:lnTo>
                    <a:pt x="159" y="28"/>
                  </a:lnTo>
                  <a:lnTo>
                    <a:pt x="161" y="28"/>
                  </a:lnTo>
                  <a:lnTo>
                    <a:pt x="161" y="28"/>
                  </a:lnTo>
                  <a:lnTo>
                    <a:pt x="161" y="28"/>
                  </a:lnTo>
                  <a:lnTo>
                    <a:pt x="161" y="30"/>
                  </a:lnTo>
                  <a:lnTo>
                    <a:pt x="163" y="30"/>
                  </a:lnTo>
                  <a:lnTo>
                    <a:pt x="163" y="30"/>
                  </a:lnTo>
                  <a:lnTo>
                    <a:pt x="163" y="30"/>
                  </a:lnTo>
                  <a:lnTo>
                    <a:pt x="163" y="33"/>
                  </a:lnTo>
                  <a:lnTo>
                    <a:pt x="163" y="33"/>
                  </a:lnTo>
                  <a:lnTo>
                    <a:pt x="166" y="33"/>
                  </a:lnTo>
                  <a:lnTo>
                    <a:pt x="166" y="33"/>
                  </a:lnTo>
                  <a:lnTo>
                    <a:pt x="166" y="33"/>
                  </a:lnTo>
                  <a:lnTo>
                    <a:pt x="168" y="33"/>
                  </a:lnTo>
                  <a:lnTo>
                    <a:pt x="168" y="33"/>
                  </a:lnTo>
                  <a:lnTo>
                    <a:pt x="168" y="35"/>
                  </a:lnTo>
                  <a:lnTo>
                    <a:pt x="168" y="35"/>
                  </a:lnTo>
                  <a:lnTo>
                    <a:pt x="170" y="35"/>
                  </a:lnTo>
                  <a:lnTo>
                    <a:pt x="170" y="35"/>
                  </a:lnTo>
                  <a:lnTo>
                    <a:pt x="170" y="35"/>
                  </a:lnTo>
                  <a:lnTo>
                    <a:pt x="173" y="35"/>
                  </a:lnTo>
                  <a:lnTo>
                    <a:pt x="173" y="35"/>
                  </a:lnTo>
                  <a:lnTo>
                    <a:pt x="173" y="35"/>
                  </a:lnTo>
                  <a:lnTo>
                    <a:pt x="173" y="35"/>
                  </a:lnTo>
                  <a:lnTo>
                    <a:pt x="175" y="35"/>
                  </a:lnTo>
                  <a:lnTo>
                    <a:pt x="175" y="35"/>
                  </a:lnTo>
                  <a:lnTo>
                    <a:pt x="175" y="35"/>
                  </a:lnTo>
                  <a:lnTo>
                    <a:pt x="178" y="35"/>
                  </a:lnTo>
                  <a:lnTo>
                    <a:pt x="178" y="38"/>
                  </a:lnTo>
                  <a:lnTo>
                    <a:pt x="178" y="38"/>
                  </a:lnTo>
                  <a:lnTo>
                    <a:pt x="180" y="38"/>
                  </a:lnTo>
                  <a:lnTo>
                    <a:pt x="180" y="38"/>
                  </a:lnTo>
                  <a:lnTo>
                    <a:pt x="180" y="38"/>
                  </a:lnTo>
                  <a:lnTo>
                    <a:pt x="180" y="40"/>
                  </a:lnTo>
                  <a:lnTo>
                    <a:pt x="180" y="40"/>
                  </a:lnTo>
                  <a:lnTo>
                    <a:pt x="180" y="40"/>
                  </a:lnTo>
                  <a:lnTo>
                    <a:pt x="182" y="40"/>
                  </a:lnTo>
                  <a:lnTo>
                    <a:pt x="182" y="40"/>
                  </a:lnTo>
                  <a:lnTo>
                    <a:pt x="182" y="42"/>
                  </a:lnTo>
                  <a:lnTo>
                    <a:pt x="182" y="42"/>
                  </a:lnTo>
                  <a:lnTo>
                    <a:pt x="185" y="42"/>
                  </a:lnTo>
                  <a:lnTo>
                    <a:pt x="185" y="42"/>
                  </a:lnTo>
                  <a:lnTo>
                    <a:pt x="185" y="42"/>
                  </a:lnTo>
                  <a:lnTo>
                    <a:pt x="187" y="42"/>
                  </a:lnTo>
                  <a:lnTo>
                    <a:pt x="187" y="42"/>
                  </a:lnTo>
                  <a:lnTo>
                    <a:pt x="187" y="42"/>
                  </a:lnTo>
                  <a:lnTo>
                    <a:pt x="187" y="45"/>
                  </a:lnTo>
                  <a:lnTo>
                    <a:pt x="189" y="45"/>
                  </a:lnTo>
                  <a:lnTo>
                    <a:pt x="189" y="42"/>
                  </a:lnTo>
                  <a:lnTo>
                    <a:pt x="189" y="42"/>
                  </a:lnTo>
                  <a:lnTo>
                    <a:pt x="189" y="42"/>
                  </a:lnTo>
                  <a:lnTo>
                    <a:pt x="189" y="42"/>
                  </a:lnTo>
                  <a:lnTo>
                    <a:pt x="192" y="42"/>
                  </a:lnTo>
                  <a:lnTo>
                    <a:pt x="192" y="42"/>
                  </a:lnTo>
                  <a:lnTo>
                    <a:pt x="192" y="42"/>
                  </a:lnTo>
                  <a:lnTo>
                    <a:pt x="192" y="45"/>
                  </a:lnTo>
                  <a:lnTo>
                    <a:pt x="194" y="45"/>
                  </a:lnTo>
                  <a:lnTo>
                    <a:pt x="194" y="45"/>
                  </a:lnTo>
                  <a:lnTo>
                    <a:pt x="194" y="45"/>
                  </a:lnTo>
                  <a:lnTo>
                    <a:pt x="194" y="45"/>
                  </a:lnTo>
                  <a:lnTo>
                    <a:pt x="194" y="47"/>
                  </a:lnTo>
                  <a:lnTo>
                    <a:pt x="194" y="47"/>
                  </a:lnTo>
                  <a:lnTo>
                    <a:pt x="194" y="47"/>
                  </a:lnTo>
                  <a:lnTo>
                    <a:pt x="196" y="47"/>
                  </a:lnTo>
                  <a:lnTo>
                    <a:pt x="196" y="49"/>
                  </a:lnTo>
                  <a:lnTo>
                    <a:pt x="196" y="49"/>
                  </a:lnTo>
                  <a:lnTo>
                    <a:pt x="196" y="49"/>
                  </a:lnTo>
                  <a:lnTo>
                    <a:pt x="199" y="49"/>
                  </a:lnTo>
                  <a:lnTo>
                    <a:pt x="199" y="49"/>
                  </a:lnTo>
                  <a:lnTo>
                    <a:pt x="199" y="49"/>
                  </a:lnTo>
                  <a:lnTo>
                    <a:pt x="199" y="52"/>
                  </a:lnTo>
                  <a:lnTo>
                    <a:pt x="201" y="52"/>
                  </a:lnTo>
                  <a:lnTo>
                    <a:pt x="201" y="52"/>
                  </a:lnTo>
                  <a:lnTo>
                    <a:pt x="201" y="49"/>
                  </a:lnTo>
                  <a:lnTo>
                    <a:pt x="201" y="49"/>
                  </a:lnTo>
                  <a:lnTo>
                    <a:pt x="201" y="49"/>
                  </a:lnTo>
                  <a:lnTo>
                    <a:pt x="204" y="49"/>
                  </a:lnTo>
                  <a:lnTo>
                    <a:pt x="204" y="49"/>
                  </a:lnTo>
                  <a:lnTo>
                    <a:pt x="206" y="49"/>
                  </a:lnTo>
                  <a:lnTo>
                    <a:pt x="206" y="47"/>
                  </a:lnTo>
                  <a:lnTo>
                    <a:pt x="206" y="47"/>
                  </a:lnTo>
                  <a:lnTo>
                    <a:pt x="206" y="49"/>
                  </a:lnTo>
                  <a:lnTo>
                    <a:pt x="206" y="49"/>
                  </a:lnTo>
                  <a:lnTo>
                    <a:pt x="208" y="49"/>
                  </a:lnTo>
                  <a:lnTo>
                    <a:pt x="208" y="49"/>
                  </a:lnTo>
                  <a:lnTo>
                    <a:pt x="208" y="49"/>
                  </a:lnTo>
                  <a:lnTo>
                    <a:pt x="208" y="49"/>
                  </a:lnTo>
                  <a:lnTo>
                    <a:pt x="208" y="52"/>
                  </a:lnTo>
                  <a:lnTo>
                    <a:pt x="208" y="52"/>
                  </a:lnTo>
                  <a:lnTo>
                    <a:pt x="211" y="52"/>
                  </a:lnTo>
                  <a:lnTo>
                    <a:pt x="211" y="52"/>
                  </a:lnTo>
                  <a:lnTo>
                    <a:pt x="213" y="52"/>
                  </a:lnTo>
                  <a:lnTo>
                    <a:pt x="213" y="54"/>
                  </a:lnTo>
                  <a:lnTo>
                    <a:pt x="213" y="54"/>
                  </a:lnTo>
                  <a:lnTo>
                    <a:pt x="213" y="52"/>
                  </a:lnTo>
                  <a:lnTo>
                    <a:pt x="213" y="52"/>
                  </a:lnTo>
                  <a:lnTo>
                    <a:pt x="215" y="52"/>
                  </a:lnTo>
                  <a:lnTo>
                    <a:pt x="215" y="52"/>
                  </a:lnTo>
                  <a:lnTo>
                    <a:pt x="215" y="54"/>
                  </a:lnTo>
                  <a:lnTo>
                    <a:pt x="215" y="54"/>
                  </a:lnTo>
                  <a:lnTo>
                    <a:pt x="218" y="54"/>
                  </a:lnTo>
                  <a:lnTo>
                    <a:pt x="218" y="54"/>
                  </a:lnTo>
                  <a:lnTo>
                    <a:pt x="220" y="54"/>
                  </a:lnTo>
                  <a:lnTo>
                    <a:pt x="220" y="54"/>
                  </a:lnTo>
                  <a:lnTo>
                    <a:pt x="220" y="54"/>
                  </a:lnTo>
                  <a:lnTo>
                    <a:pt x="220" y="54"/>
                  </a:lnTo>
                  <a:lnTo>
                    <a:pt x="223" y="54"/>
                  </a:lnTo>
                  <a:lnTo>
                    <a:pt x="223" y="54"/>
                  </a:lnTo>
                  <a:lnTo>
                    <a:pt x="223" y="57"/>
                  </a:lnTo>
                  <a:lnTo>
                    <a:pt x="223" y="57"/>
                  </a:lnTo>
                  <a:lnTo>
                    <a:pt x="223" y="57"/>
                  </a:lnTo>
                  <a:lnTo>
                    <a:pt x="223" y="57"/>
                  </a:lnTo>
                  <a:lnTo>
                    <a:pt x="225" y="57"/>
                  </a:lnTo>
                  <a:lnTo>
                    <a:pt x="225" y="57"/>
                  </a:lnTo>
                  <a:lnTo>
                    <a:pt x="227" y="57"/>
                  </a:lnTo>
                  <a:lnTo>
                    <a:pt x="227" y="57"/>
                  </a:lnTo>
                  <a:lnTo>
                    <a:pt x="227" y="59"/>
                  </a:lnTo>
                  <a:lnTo>
                    <a:pt x="227" y="59"/>
                  </a:lnTo>
                  <a:lnTo>
                    <a:pt x="227" y="61"/>
                  </a:lnTo>
                  <a:lnTo>
                    <a:pt x="227" y="61"/>
                  </a:lnTo>
                  <a:lnTo>
                    <a:pt x="227" y="64"/>
                  </a:lnTo>
                  <a:lnTo>
                    <a:pt x="227" y="64"/>
                  </a:lnTo>
                  <a:lnTo>
                    <a:pt x="227" y="64"/>
                  </a:lnTo>
                  <a:lnTo>
                    <a:pt x="227" y="66"/>
                  </a:lnTo>
                  <a:lnTo>
                    <a:pt x="227" y="66"/>
                  </a:lnTo>
                  <a:lnTo>
                    <a:pt x="227" y="68"/>
                  </a:lnTo>
                  <a:lnTo>
                    <a:pt x="227" y="68"/>
                  </a:lnTo>
                  <a:lnTo>
                    <a:pt x="227" y="71"/>
                  </a:lnTo>
                  <a:lnTo>
                    <a:pt x="227" y="71"/>
                  </a:lnTo>
                  <a:lnTo>
                    <a:pt x="227" y="73"/>
                  </a:lnTo>
                  <a:lnTo>
                    <a:pt x="227" y="73"/>
                  </a:lnTo>
                  <a:lnTo>
                    <a:pt x="227" y="73"/>
                  </a:lnTo>
                  <a:lnTo>
                    <a:pt x="227" y="75"/>
                  </a:lnTo>
                  <a:lnTo>
                    <a:pt x="227" y="75"/>
                  </a:lnTo>
                  <a:lnTo>
                    <a:pt x="227" y="78"/>
                  </a:lnTo>
                  <a:lnTo>
                    <a:pt x="227" y="78"/>
                  </a:lnTo>
                  <a:lnTo>
                    <a:pt x="227" y="80"/>
                  </a:lnTo>
                  <a:lnTo>
                    <a:pt x="227" y="80"/>
                  </a:lnTo>
                  <a:lnTo>
                    <a:pt x="227" y="83"/>
                  </a:lnTo>
                  <a:lnTo>
                    <a:pt x="227" y="83"/>
                  </a:lnTo>
                  <a:lnTo>
                    <a:pt x="227" y="85"/>
                  </a:lnTo>
                  <a:lnTo>
                    <a:pt x="227" y="85"/>
                  </a:lnTo>
                  <a:lnTo>
                    <a:pt x="227" y="85"/>
                  </a:lnTo>
                  <a:lnTo>
                    <a:pt x="227" y="87"/>
                  </a:lnTo>
                  <a:lnTo>
                    <a:pt x="227" y="87"/>
                  </a:lnTo>
                  <a:lnTo>
                    <a:pt x="227" y="90"/>
                  </a:lnTo>
                  <a:lnTo>
                    <a:pt x="227" y="90"/>
                  </a:lnTo>
                  <a:lnTo>
                    <a:pt x="227" y="92"/>
                  </a:lnTo>
                  <a:lnTo>
                    <a:pt x="227" y="92"/>
                  </a:lnTo>
                  <a:lnTo>
                    <a:pt x="227" y="94"/>
                  </a:lnTo>
                  <a:lnTo>
                    <a:pt x="227" y="94"/>
                  </a:lnTo>
                  <a:lnTo>
                    <a:pt x="227" y="94"/>
                  </a:lnTo>
                  <a:lnTo>
                    <a:pt x="227" y="97"/>
                  </a:lnTo>
                  <a:lnTo>
                    <a:pt x="227" y="97"/>
                  </a:lnTo>
                  <a:lnTo>
                    <a:pt x="227" y="99"/>
                  </a:lnTo>
                  <a:lnTo>
                    <a:pt x="227" y="99"/>
                  </a:lnTo>
                  <a:lnTo>
                    <a:pt x="227" y="102"/>
                  </a:lnTo>
                  <a:lnTo>
                    <a:pt x="227" y="102"/>
                  </a:lnTo>
                  <a:lnTo>
                    <a:pt x="227" y="104"/>
                  </a:lnTo>
                  <a:lnTo>
                    <a:pt x="227" y="104"/>
                  </a:lnTo>
                  <a:lnTo>
                    <a:pt x="227" y="104"/>
                  </a:lnTo>
                  <a:lnTo>
                    <a:pt x="227" y="106"/>
                  </a:lnTo>
                  <a:lnTo>
                    <a:pt x="227" y="106"/>
                  </a:lnTo>
                  <a:lnTo>
                    <a:pt x="227" y="109"/>
                  </a:lnTo>
                  <a:lnTo>
                    <a:pt x="227" y="109"/>
                  </a:lnTo>
                  <a:lnTo>
                    <a:pt x="227" y="111"/>
                  </a:lnTo>
                  <a:lnTo>
                    <a:pt x="227" y="111"/>
                  </a:lnTo>
                  <a:lnTo>
                    <a:pt x="227" y="113"/>
                  </a:lnTo>
                  <a:lnTo>
                    <a:pt x="227" y="113"/>
                  </a:lnTo>
                  <a:lnTo>
                    <a:pt x="227" y="113"/>
                  </a:lnTo>
                  <a:lnTo>
                    <a:pt x="227" y="116"/>
                  </a:lnTo>
                  <a:lnTo>
                    <a:pt x="227" y="116"/>
                  </a:lnTo>
                  <a:lnTo>
                    <a:pt x="227" y="118"/>
                  </a:lnTo>
                  <a:lnTo>
                    <a:pt x="227" y="118"/>
                  </a:lnTo>
                  <a:lnTo>
                    <a:pt x="227" y="121"/>
                  </a:lnTo>
                  <a:lnTo>
                    <a:pt x="227" y="121"/>
                  </a:lnTo>
                  <a:lnTo>
                    <a:pt x="227" y="123"/>
                  </a:lnTo>
                  <a:lnTo>
                    <a:pt x="227" y="123"/>
                  </a:lnTo>
                  <a:lnTo>
                    <a:pt x="227" y="123"/>
                  </a:lnTo>
                  <a:lnTo>
                    <a:pt x="227" y="125"/>
                  </a:lnTo>
                  <a:lnTo>
                    <a:pt x="227" y="125"/>
                  </a:lnTo>
                  <a:lnTo>
                    <a:pt x="227" y="128"/>
                  </a:lnTo>
                  <a:lnTo>
                    <a:pt x="227" y="128"/>
                  </a:lnTo>
                  <a:lnTo>
                    <a:pt x="227" y="130"/>
                  </a:lnTo>
                  <a:lnTo>
                    <a:pt x="227" y="130"/>
                  </a:lnTo>
                  <a:lnTo>
                    <a:pt x="227" y="132"/>
                  </a:lnTo>
                  <a:lnTo>
                    <a:pt x="227" y="132"/>
                  </a:lnTo>
                  <a:lnTo>
                    <a:pt x="227" y="132"/>
                  </a:lnTo>
                  <a:lnTo>
                    <a:pt x="227" y="135"/>
                  </a:lnTo>
                  <a:lnTo>
                    <a:pt x="227" y="135"/>
                  </a:lnTo>
                  <a:lnTo>
                    <a:pt x="227" y="137"/>
                  </a:lnTo>
                  <a:lnTo>
                    <a:pt x="227" y="137"/>
                  </a:lnTo>
                  <a:lnTo>
                    <a:pt x="227" y="139"/>
                  </a:lnTo>
                  <a:lnTo>
                    <a:pt x="227" y="139"/>
                  </a:lnTo>
                  <a:lnTo>
                    <a:pt x="227" y="142"/>
                  </a:lnTo>
                  <a:lnTo>
                    <a:pt x="227" y="142"/>
                  </a:lnTo>
                  <a:lnTo>
                    <a:pt x="227" y="144"/>
                  </a:lnTo>
                  <a:lnTo>
                    <a:pt x="227" y="144"/>
                  </a:lnTo>
                  <a:lnTo>
                    <a:pt x="227" y="144"/>
                  </a:lnTo>
                  <a:lnTo>
                    <a:pt x="227" y="144"/>
                  </a:lnTo>
                  <a:lnTo>
                    <a:pt x="227" y="147"/>
                  </a:lnTo>
                  <a:lnTo>
                    <a:pt x="227" y="147"/>
                  </a:lnTo>
                  <a:lnTo>
                    <a:pt x="227" y="149"/>
                  </a:lnTo>
                  <a:lnTo>
                    <a:pt x="227" y="149"/>
                  </a:lnTo>
                  <a:lnTo>
                    <a:pt x="227" y="151"/>
                  </a:lnTo>
                  <a:lnTo>
                    <a:pt x="227" y="151"/>
                  </a:lnTo>
                  <a:lnTo>
                    <a:pt x="227" y="154"/>
                  </a:lnTo>
                  <a:lnTo>
                    <a:pt x="227" y="154"/>
                  </a:lnTo>
                  <a:lnTo>
                    <a:pt x="227" y="154"/>
                  </a:lnTo>
                  <a:lnTo>
                    <a:pt x="225" y="154"/>
                  </a:lnTo>
                  <a:lnTo>
                    <a:pt x="225" y="156"/>
                  </a:lnTo>
                  <a:lnTo>
                    <a:pt x="225" y="156"/>
                  </a:lnTo>
                  <a:lnTo>
                    <a:pt x="225" y="158"/>
                  </a:lnTo>
                  <a:lnTo>
                    <a:pt x="225" y="158"/>
                  </a:lnTo>
                  <a:lnTo>
                    <a:pt x="225" y="158"/>
                  </a:lnTo>
                  <a:lnTo>
                    <a:pt x="225" y="161"/>
                  </a:lnTo>
                  <a:lnTo>
                    <a:pt x="223" y="161"/>
                  </a:lnTo>
                  <a:lnTo>
                    <a:pt x="223" y="161"/>
                  </a:lnTo>
                  <a:lnTo>
                    <a:pt x="223" y="163"/>
                  </a:lnTo>
                  <a:lnTo>
                    <a:pt x="225" y="163"/>
                  </a:lnTo>
                  <a:lnTo>
                    <a:pt x="225" y="163"/>
                  </a:lnTo>
                  <a:lnTo>
                    <a:pt x="225" y="163"/>
                  </a:lnTo>
                  <a:lnTo>
                    <a:pt x="225" y="166"/>
                  </a:lnTo>
                  <a:lnTo>
                    <a:pt x="225" y="166"/>
                  </a:lnTo>
                  <a:lnTo>
                    <a:pt x="225" y="166"/>
                  </a:lnTo>
                  <a:lnTo>
                    <a:pt x="227" y="166"/>
                  </a:lnTo>
                  <a:lnTo>
                    <a:pt x="227" y="168"/>
                  </a:lnTo>
                  <a:lnTo>
                    <a:pt x="227" y="168"/>
                  </a:lnTo>
                  <a:lnTo>
                    <a:pt x="227" y="168"/>
                  </a:lnTo>
                  <a:lnTo>
                    <a:pt x="227" y="170"/>
                  </a:lnTo>
                  <a:lnTo>
                    <a:pt x="227" y="170"/>
                  </a:lnTo>
                  <a:lnTo>
                    <a:pt x="227" y="173"/>
                  </a:lnTo>
                  <a:lnTo>
                    <a:pt x="227" y="173"/>
                  </a:lnTo>
                  <a:lnTo>
                    <a:pt x="227" y="173"/>
                  </a:lnTo>
                  <a:lnTo>
                    <a:pt x="227" y="175"/>
                  </a:lnTo>
                  <a:lnTo>
                    <a:pt x="227" y="175"/>
                  </a:lnTo>
                  <a:lnTo>
                    <a:pt x="227" y="177"/>
                  </a:lnTo>
                  <a:lnTo>
                    <a:pt x="227" y="177"/>
                  </a:lnTo>
                  <a:lnTo>
                    <a:pt x="227" y="180"/>
                  </a:lnTo>
                  <a:lnTo>
                    <a:pt x="227" y="180"/>
                  </a:lnTo>
                  <a:lnTo>
                    <a:pt x="227" y="182"/>
                  </a:lnTo>
                  <a:lnTo>
                    <a:pt x="227" y="182"/>
                  </a:lnTo>
                  <a:lnTo>
                    <a:pt x="227" y="182"/>
                  </a:lnTo>
                  <a:lnTo>
                    <a:pt x="227" y="184"/>
                  </a:lnTo>
                  <a:lnTo>
                    <a:pt x="227" y="184"/>
                  </a:lnTo>
                  <a:lnTo>
                    <a:pt x="227" y="187"/>
                  </a:lnTo>
                  <a:lnTo>
                    <a:pt x="227" y="187"/>
                  </a:lnTo>
                  <a:lnTo>
                    <a:pt x="227" y="189"/>
                  </a:lnTo>
                  <a:lnTo>
                    <a:pt x="227" y="189"/>
                  </a:lnTo>
                  <a:lnTo>
                    <a:pt x="227" y="192"/>
                  </a:lnTo>
                  <a:lnTo>
                    <a:pt x="227" y="192"/>
                  </a:lnTo>
                  <a:lnTo>
                    <a:pt x="227" y="192"/>
                  </a:lnTo>
                  <a:lnTo>
                    <a:pt x="227" y="194"/>
                  </a:lnTo>
                  <a:lnTo>
                    <a:pt x="227" y="194"/>
                  </a:lnTo>
                  <a:lnTo>
                    <a:pt x="227" y="196"/>
                  </a:lnTo>
                  <a:lnTo>
                    <a:pt x="227" y="196"/>
                  </a:lnTo>
                  <a:lnTo>
                    <a:pt x="227" y="199"/>
                  </a:lnTo>
                  <a:lnTo>
                    <a:pt x="227" y="199"/>
                  </a:lnTo>
                  <a:lnTo>
                    <a:pt x="227" y="201"/>
                  </a:lnTo>
                  <a:lnTo>
                    <a:pt x="227" y="201"/>
                  </a:lnTo>
                  <a:lnTo>
                    <a:pt x="227" y="203"/>
                  </a:lnTo>
                  <a:lnTo>
                    <a:pt x="227" y="203"/>
                  </a:lnTo>
                  <a:lnTo>
                    <a:pt x="227" y="203"/>
                  </a:lnTo>
                  <a:lnTo>
                    <a:pt x="227" y="206"/>
                  </a:lnTo>
                  <a:lnTo>
                    <a:pt x="227" y="206"/>
                  </a:lnTo>
                  <a:lnTo>
                    <a:pt x="227" y="208"/>
                  </a:lnTo>
                  <a:lnTo>
                    <a:pt x="227" y="208"/>
                  </a:lnTo>
                  <a:lnTo>
                    <a:pt x="227" y="211"/>
                  </a:lnTo>
                  <a:lnTo>
                    <a:pt x="227" y="211"/>
                  </a:lnTo>
                  <a:lnTo>
                    <a:pt x="227" y="213"/>
                  </a:lnTo>
                  <a:lnTo>
                    <a:pt x="227" y="213"/>
                  </a:lnTo>
                  <a:lnTo>
                    <a:pt x="227" y="213"/>
                  </a:lnTo>
                  <a:lnTo>
                    <a:pt x="227" y="215"/>
                  </a:lnTo>
                  <a:lnTo>
                    <a:pt x="227" y="215"/>
                  </a:lnTo>
                  <a:lnTo>
                    <a:pt x="227" y="218"/>
                  </a:lnTo>
                  <a:lnTo>
                    <a:pt x="227" y="218"/>
                  </a:lnTo>
                  <a:lnTo>
                    <a:pt x="227" y="220"/>
                  </a:lnTo>
                  <a:lnTo>
                    <a:pt x="227" y="220"/>
                  </a:lnTo>
                  <a:lnTo>
                    <a:pt x="227" y="222"/>
                  </a:lnTo>
                  <a:lnTo>
                    <a:pt x="227" y="222"/>
                  </a:lnTo>
                  <a:lnTo>
                    <a:pt x="227" y="222"/>
                  </a:lnTo>
                  <a:lnTo>
                    <a:pt x="227" y="225"/>
                  </a:lnTo>
                  <a:lnTo>
                    <a:pt x="227" y="225"/>
                  </a:lnTo>
                  <a:lnTo>
                    <a:pt x="227" y="222"/>
                  </a:lnTo>
                  <a:lnTo>
                    <a:pt x="225" y="222"/>
                  </a:lnTo>
                  <a:lnTo>
                    <a:pt x="225" y="222"/>
                  </a:lnTo>
                  <a:lnTo>
                    <a:pt x="223" y="222"/>
                  </a:lnTo>
                  <a:lnTo>
                    <a:pt x="223" y="222"/>
                  </a:lnTo>
                  <a:lnTo>
                    <a:pt x="223" y="222"/>
                  </a:lnTo>
                  <a:lnTo>
                    <a:pt x="223" y="222"/>
                  </a:lnTo>
                  <a:lnTo>
                    <a:pt x="223" y="222"/>
                  </a:lnTo>
                  <a:lnTo>
                    <a:pt x="223" y="220"/>
                  </a:lnTo>
                  <a:lnTo>
                    <a:pt x="223" y="220"/>
                  </a:lnTo>
                  <a:lnTo>
                    <a:pt x="220" y="220"/>
                  </a:lnTo>
                  <a:lnTo>
                    <a:pt x="220" y="220"/>
                  </a:lnTo>
                  <a:lnTo>
                    <a:pt x="220" y="218"/>
                  </a:lnTo>
                  <a:lnTo>
                    <a:pt x="220" y="218"/>
                  </a:lnTo>
                  <a:lnTo>
                    <a:pt x="220" y="218"/>
                  </a:lnTo>
                  <a:lnTo>
                    <a:pt x="218" y="218"/>
                  </a:lnTo>
                  <a:lnTo>
                    <a:pt x="218" y="215"/>
                  </a:lnTo>
                  <a:lnTo>
                    <a:pt x="218" y="215"/>
                  </a:lnTo>
                  <a:lnTo>
                    <a:pt x="218" y="215"/>
                  </a:lnTo>
                  <a:lnTo>
                    <a:pt x="218" y="213"/>
                  </a:lnTo>
                  <a:lnTo>
                    <a:pt x="215" y="213"/>
                  </a:lnTo>
                  <a:lnTo>
                    <a:pt x="215" y="213"/>
                  </a:lnTo>
                  <a:lnTo>
                    <a:pt x="215" y="213"/>
                  </a:lnTo>
                  <a:lnTo>
                    <a:pt x="215" y="213"/>
                  </a:lnTo>
                  <a:lnTo>
                    <a:pt x="215" y="211"/>
                  </a:lnTo>
                  <a:lnTo>
                    <a:pt x="215" y="211"/>
                  </a:lnTo>
                  <a:lnTo>
                    <a:pt x="215" y="211"/>
                  </a:lnTo>
                  <a:lnTo>
                    <a:pt x="213" y="211"/>
                  </a:lnTo>
                  <a:lnTo>
                    <a:pt x="213" y="208"/>
                  </a:lnTo>
                  <a:lnTo>
                    <a:pt x="213" y="208"/>
                  </a:lnTo>
                  <a:lnTo>
                    <a:pt x="213" y="208"/>
                  </a:lnTo>
                  <a:lnTo>
                    <a:pt x="213" y="208"/>
                  </a:lnTo>
                  <a:lnTo>
                    <a:pt x="213" y="206"/>
                  </a:lnTo>
                  <a:lnTo>
                    <a:pt x="211" y="206"/>
                  </a:lnTo>
                  <a:lnTo>
                    <a:pt x="211" y="206"/>
                  </a:lnTo>
                  <a:lnTo>
                    <a:pt x="211" y="206"/>
                  </a:lnTo>
                  <a:lnTo>
                    <a:pt x="211" y="203"/>
                  </a:lnTo>
                  <a:lnTo>
                    <a:pt x="208" y="203"/>
                  </a:lnTo>
                  <a:lnTo>
                    <a:pt x="208" y="203"/>
                  </a:lnTo>
                  <a:lnTo>
                    <a:pt x="208" y="203"/>
                  </a:lnTo>
                  <a:lnTo>
                    <a:pt x="208" y="203"/>
                  </a:lnTo>
                  <a:lnTo>
                    <a:pt x="208" y="203"/>
                  </a:lnTo>
                  <a:lnTo>
                    <a:pt x="206" y="203"/>
                  </a:lnTo>
                  <a:lnTo>
                    <a:pt x="206" y="203"/>
                  </a:lnTo>
                  <a:lnTo>
                    <a:pt x="206" y="201"/>
                  </a:lnTo>
                  <a:lnTo>
                    <a:pt x="206" y="201"/>
                  </a:lnTo>
                  <a:lnTo>
                    <a:pt x="206" y="201"/>
                  </a:lnTo>
                  <a:lnTo>
                    <a:pt x="204" y="201"/>
                  </a:lnTo>
                  <a:lnTo>
                    <a:pt x="204" y="199"/>
                  </a:lnTo>
                  <a:lnTo>
                    <a:pt x="204" y="199"/>
                  </a:lnTo>
                  <a:lnTo>
                    <a:pt x="204" y="199"/>
                  </a:lnTo>
                  <a:lnTo>
                    <a:pt x="201" y="199"/>
                  </a:lnTo>
                  <a:lnTo>
                    <a:pt x="201" y="199"/>
                  </a:lnTo>
                  <a:lnTo>
                    <a:pt x="201" y="199"/>
                  </a:lnTo>
                  <a:lnTo>
                    <a:pt x="199" y="199"/>
                  </a:lnTo>
                  <a:lnTo>
                    <a:pt x="199" y="199"/>
                  </a:lnTo>
                  <a:lnTo>
                    <a:pt x="196" y="199"/>
                  </a:lnTo>
                  <a:lnTo>
                    <a:pt x="196" y="199"/>
                  </a:lnTo>
                  <a:lnTo>
                    <a:pt x="196" y="199"/>
                  </a:lnTo>
                  <a:lnTo>
                    <a:pt x="196" y="199"/>
                  </a:lnTo>
                  <a:lnTo>
                    <a:pt x="196" y="201"/>
                  </a:lnTo>
                  <a:lnTo>
                    <a:pt x="194" y="201"/>
                  </a:lnTo>
                  <a:lnTo>
                    <a:pt x="194" y="201"/>
                  </a:lnTo>
                  <a:lnTo>
                    <a:pt x="194" y="201"/>
                  </a:lnTo>
                  <a:lnTo>
                    <a:pt x="192" y="201"/>
                  </a:lnTo>
                  <a:lnTo>
                    <a:pt x="192" y="201"/>
                  </a:lnTo>
                  <a:lnTo>
                    <a:pt x="189" y="201"/>
                  </a:lnTo>
                  <a:lnTo>
                    <a:pt x="189" y="201"/>
                  </a:lnTo>
                  <a:lnTo>
                    <a:pt x="189" y="199"/>
                  </a:lnTo>
                  <a:lnTo>
                    <a:pt x="189" y="199"/>
                  </a:lnTo>
                  <a:lnTo>
                    <a:pt x="189" y="199"/>
                  </a:lnTo>
                  <a:lnTo>
                    <a:pt x="187" y="199"/>
                  </a:lnTo>
                  <a:lnTo>
                    <a:pt x="187" y="199"/>
                  </a:lnTo>
                  <a:lnTo>
                    <a:pt x="187" y="199"/>
                  </a:lnTo>
                  <a:lnTo>
                    <a:pt x="187" y="199"/>
                  </a:lnTo>
                  <a:lnTo>
                    <a:pt x="187" y="201"/>
                  </a:lnTo>
                  <a:lnTo>
                    <a:pt x="185" y="201"/>
                  </a:lnTo>
                  <a:lnTo>
                    <a:pt x="185" y="201"/>
                  </a:lnTo>
                  <a:lnTo>
                    <a:pt x="185" y="201"/>
                  </a:lnTo>
                  <a:lnTo>
                    <a:pt x="185" y="201"/>
                  </a:lnTo>
                  <a:lnTo>
                    <a:pt x="185" y="203"/>
                  </a:lnTo>
                  <a:lnTo>
                    <a:pt x="185" y="203"/>
                  </a:lnTo>
                  <a:lnTo>
                    <a:pt x="185" y="203"/>
                  </a:lnTo>
                  <a:lnTo>
                    <a:pt x="185" y="203"/>
                  </a:lnTo>
                  <a:lnTo>
                    <a:pt x="182" y="203"/>
                  </a:lnTo>
                  <a:lnTo>
                    <a:pt x="182" y="206"/>
                  </a:lnTo>
                  <a:lnTo>
                    <a:pt x="182" y="206"/>
                  </a:lnTo>
                  <a:lnTo>
                    <a:pt x="182" y="206"/>
                  </a:lnTo>
                  <a:lnTo>
                    <a:pt x="180" y="206"/>
                  </a:lnTo>
                  <a:lnTo>
                    <a:pt x="180" y="206"/>
                  </a:lnTo>
                  <a:lnTo>
                    <a:pt x="180" y="206"/>
                  </a:lnTo>
                  <a:lnTo>
                    <a:pt x="178" y="206"/>
                  </a:lnTo>
                  <a:lnTo>
                    <a:pt x="178" y="206"/>
                  </a:lnTo>
                  <a:lnTo>
                    <a:pt x="178" y="203"/>
                  </a:lnTo>
                  <a:lnTo>
                    <a:pt x="175" y="203"/>
                  </a:lnTo>
                  <a:lnTo>
                    <a:pt x="175" y="203"/>
                  </a:lnTo>
                  <a:lnTo>
                    <a:pt x="175" y="203"/>
                  </a:lnTo>
                  <a:lnTo>
                    <a:pt x="175" y="203"/>
                  </a:lnTo>
                  <a:lnTo>
                    <a:pt x="173" y="203"/>
                  </a:lnTo>
                  <a:lnTo>
                    <a:pt x="173" y="203"/>
                  </a:lnTo>
                  <a:lnTo>
                    <a:pt x="173" y="203"/>
                  </a:lnTo>
                  <a:lnTo>
                    <a:pt x="173" y="206"/>
                  </a:lnTo>
                  <a:lnTo>
                    <a:pt x="173" y="206"/>
                  </a:lnTo>
                  <a:lnTo>
                    <a:pt x="170" y="206"/>
                  </a:lnTo>
                  <a:lnTo>
                    <a:pt x="170" y="206"/>
                  </a:lnTo>
                  <a:lnTo>
                    <a:pt x="170" y="206"/>
                  </a:lnTo>
                  <a:lnTo>
                    <a:pt x="168" y="206"/>
                  </a:lnTo>
                  <a:lnTo>
                    <a:pt x="168" y="206"/>
                  </a:lnTo>
                  <a:lnTo>
                    <a:pt x="168" y="206"/>
                  </a:lnTo>
                  <a:lnTo>
                    <a:pt x="168" y="206"/>
                  </a:lnTo>
                  <a:lnTo>
                    <a:pt x="166" y="206"/>
                  </a:lnTo>
                  <a:lnTo>
                    <a:pt x="166" y="206"/>
                  </a:lnTo>
                  <a:lnTo>
                    <a:pt x="163" y="206"/>
                  </a:lnTo>
                  <a:lnTo>
                    <a:pt x="163" y="206"/>
                  </a:lnTo>
                  <a:lnTo>
                    <a:pt x="163" y="206"/>
                  </a:lnTo>
                  <a:lnTo>
                    <a:pt x="161" y="206"/>
                  </a:lnTo>
                  <a:lnTo>
                    <a:pt x="161" y="206"/>
                  </a:lnTo>
                  <a:lnTo>
                    <a:pt x="161" y="206"/>
                  </a:lnTo>
                  <a:lnTo>
                    <a:pt x="159" y="206"/>
                  </a:lnTo>
                  <a:lnTo>
                    <a:pt x="159" y="206"/>
                  </a:lnTo>
                  <a:lnTo>
                    <a:pt x="156" y="206"/>
                  </a:lnTo>
                  <a:lnTo>
                    <a:pt x="156" y="206"/>
                  </a:lnTo>
                  <a:lnTo>
                    <a:pt x="156" y="206"/>
                  </a:lnTo>
                  <a:lnTo>
                    <a:pt x="156" y="206"/>
                  </a:lnTo>
                  <a:lnTo>
                    <a:pt x="154" y="206"/>
                  </a:lnTo>
                  <a:lnTo>
                    <a:pt x="154" y="206"/>
                  </a:lnTo>
                  <a:lnTo>
                    <a:pt x="154" y="203"/>
                  </a:lnTo>
                  <a:lnTo>
                    <a:pt x="154" y="203"/>
                  </a:lnTo>
                  <a:lnTo>
                    <a:pt x="156" y="203"/>
                  </a:lnTo>
                  <a:lnTo>
                    <a:pt x="156" y="203"/>
                  </a:lnTo>
                  <a:lnTo>
                    <a:pt x="156" y="201"/>
                  </a:lnTo>
                  <a:lnTo>
                    <a:pt x="156" y="201"/>
                  </a:lnTo>
                  <a:lnTo>
                    <a:pt x="156" y="199"/>
                  </a:lnTo>
                  <a:lnTo>
                    <a:pt x="156" y="199"/>
                  </a:lnTo>
                  <a:lnTo>
                    <a:pt x="156" y="199"/>
                  </a:lnTo>
                  <a:lnTo>
                    <a:pt x="156" y="196"/>
                  </a:lnTo>
                  <a:lnTo>
                    <a:pt x="156" y="196"/>
                  </a:lnTo>
                  <a:lnTo>
                    <a:pt x="156" y="196"/>
                  </a:lnTo>
                  <a:lnTo>
                    <a:pt x="159" y="196"/>
                  </a:lnTo>
                  <a:lnTo>
                    <a:pt x="159" y="194"/>
                  </a:lnTo>
                  <a:lnTo>
                    <a:pt x="159" y="194"/>
                  </a:lnTo>
                  <a:lnTo>
                    <a:pt x="159" y="192"/>
                  </a:lnTo>
                  <a:lnTo>
                    <a:pt x="159" y="192"/>
                  </a:lnTo>
                  <a:lnTo>
                    <a:pt x="159" y="192"/>
                  </a:lnTo>
                  <a:lnTo>
                    <a:pt x="159" y="192"/>
                  </a:lnTo>
                  <a:lnTo>
                    <a:pt x="161" y="192"/>
                  </a:lnTo>
                  <a:lnTo>
                    <a:pt x="161" y="189"/>
                  </a:lnTo>
                  <a:lnTo>
                    <a:pt x="161" y="189"/>
                  </a:lnTo>
                  <a:lnTo>
                    <a:pt x="161" y="189"/>
                  </a:lnTo>
                  <a:lnTo>
                    <a:pt x="161" y="187"/>
                  </a:lnTo>
                  <a:lnTo>
                    <a:pt x="161" y="187"/>
                  </a:lnTo>
                  <a:lnTo>
                    <a:pt x="161" y="187"/>
                  </a:lnTo>
                  <a:lnTo>
                    <a:pt x="163" y="187"/>
                  </a:lnTo>
                  <a:lnTo>
                    <a:pt x="163" y="184"/>
                  </a:lnTo>
                  <a:lnTo>
                    <a:pt x="163" y="184"/>
                  </a:lnTo>
                  <a:lnTo>
                    <a:pt x="163" y="184"/>
                  </a:lnTo>
                  <a:lnTo>
                    <a:pt x="163" y="182"/>
                  </a:lnTo>
                  <a:lnTo>
                    <a:pt x="163" y="182"/>
                  </a:lnTo>
                  <a:lnTo>
                    <a:pt x="166" y="182"/>
                  </a:lnTo>
                  <a:lnTo>
                    <a:pt x="166" y="182"/>
                  </a:lnTo>
                  <a:lnTo>
                    <a:pt x="166" y="182"/>
                  </a:lnTo>
                  <a:lnTo>
                    <a:pt x="166" y="182"/>
                  </a:lnTo>
                  <a:lnTo>
                    <a:pt x="168" y="182"/>
                  </a:lnTo>
                  <a:lnTo>
                    <a:pt x="168" y="182"/>
                  </a:lnTo>
                  <a:lnTo>
                    <a:pt x="168" y="180"/>
                  </a:lnTo>
                  <a:lnTo>
                    <a:pt x="168" y="180"/>
                  </a:lnTo>
                  <a:lnTo>
                    <a:pt x="170" y="180"/>
                  </a:lnTo>
                  <a:lnTo>
                    <a:pt x="170" y="180"/>
                  </a:lnTo>
                  <a:lnTo>
                    <a:pt x="170" y="180"/>
                  </a:lnTo>
                  <a:lnTo>
                    <a:pt x="173" y="180"/>
                  </a:lnTo>
                  <a:lnTo>
                    <a:pt x="173" y="180"/>
                  </a:lnTo>
                  <a:lnTo>
                    <a:pt x="173" y="180"/>
                  </a:lnTo>
                  <a:lnTo>
                    <a:pt x="175" y="180"/>
                  </a:lnTo>
                  <a:lnTo>
                    <a:pt x="175" y="180"/>
                  </a:lnTo>
                  <a:lnTo>
                    <a:pt x="175" y="177"/>
                  </a:lnTo>
                  <a:lnTo>
                    <a:pt x="175" y="177"/>
                  </a:lnTo>
                  <a:lnTo>
                    <a:pt x="178" y="177"/>
                  </a:lnTo>
                  <a:lnTo>
                    <a:pt x="178" y="177"/>
                  </a:lnTo>
                  <a:lnTo>
                    <a:pt x="180" y="177"/>
                  </a:lnTo>
                  <a:lnTo>
                    <a:pt x="180" y="177"/>
                  </a:lnTo>
                  <a:lnTo>
                    <a:pt x="180" y="177"/>
                  </a:lnTo>
                  <a:lnTo>
                    <a:pt x="180" y="177"/>
                  </a:lnTo>
                  <a:lnTo>
                    <a:pt x="178" y="177"/>
                  </a:lnTo>
                  <a:lnTo>
                    <a:pt x="178" y="175"/>
                  </a:lnTo>
                  <a:lnTo>
                    <a:pt x="178" y="175"/>
                  </a:lnTo>
                  <a:lnTo>
                    <a:pt x="178" y="175"/>
                  </a:lnTo>
                  <a:lnTo>
                    <a:pt x="178" y="173"/>
                  </a:lnTo>
                  <a:lnTo>
                    <a:pt x="178" y="173"/>
                  </a:lnTo>
                  <a:lnTo>
                    <a:pt x="178" y="173"/>
                  </a:lnTo>
                  <a:lnTo>
                    <a:pt x="178" y="173"/>
                  </a:lnTo>
                  <a:lnTo>
                    <a:pt x="178" y="173"/>
                  </a:lnTo>
                  <a:lnTo>
                    <a:pt x="175" y="173"/>
                  </a:lnTo>
                  <a:lnTo>
                    <a:pt x="175" y="170"/>
                  </a:lnTo>
                  <a:lnTo>
                    <a:pt x="175" y="170"/>
                  </a:lnTo>
                  <a:lnTo>
                    <a:pt x="175" y="170"/>
                  </a:lnTo>
                  <a:lnTo>
                    <a:pt x="175" y="170"/>
                  </a:lnTo>
                  <a:lnTo>
                    <a:pt x="175" y="168"/>
                  </a:lnTo>
                  <a:lnTo>
                    <a:pt x="175" y="168"/>
                  </a:lnTo>
                  <a:lnTo>
                    <a:pt x="175" y="166"/>
                  </a:lnTo>
                  <a:lnTo>
                    <a:pt x="175" y="166"/>
                  </a:lnTo>
                  <a:lnTo>
                    <a:pt x="175" y="166"/>
                  </a:lnTo>
                  <a:lnTo>
                    <a:pt x="175" y="166"/>
                  </a:lnTo>
                  <a:lnTo>
                    <a:pt x="175" y="163"/>
                  </a:lnTo>
                  <a:lnTo>
                    <a:pt x="175" y="163"/>
                  </a:lnTo>
                  <a:lnTo>
                    <a:pt x="175" y="163"/>
                  </a:lnTo>
                  <a:lnTo>
                    <a:pt x="175" y="163"/>
                  </a:lnTo>
                  <a:lnTo>
                    <a:pt x="175" y="163"/>
                  </a:lnTo>
                  <a:lnTo>
                    <a:pt x="175" y="161"/>
                  </a:lnTo>
                  <a:lnTo>
                    <a:pt x="175" y="161"/>
                  </a:lnTo>
                  <a:lnTo>
                    <a:pt x="175" y="158"/>
                  </a:lnTo>
                  <a:lnTo>
                    <a:pt x="175" y="158"/>
                  </a:lnTo>
                  <a:lnTo>
                    <a:pt x="175" y="158"/>
                  </a:lnTo>
                  <a:lnTo>
                    <a:pt x="175" y="158"/>
                  </a:lnTo>
                  <a:lnTo>
                    <a:pt x="175" y="156"/>
                  </a:lnTo>
                  <a:lnTo>
                    <a:pt x="175" y="156"/>
                  </a:lnTo>
                  <a:lnTo>
                    <a:pt x="173" y="156"/>
                  </a:lnTo>
                  <a:lnTo>
                    <a:pt x="173" y="156"/>
                  </a:lnTo>
                  <a:lnTo>
                    <a:pt x="173" y="154"/>
                  </a:lnTo>
                  <a:lnTo>
                    <a:pt x="173" y="154"/>
                  </a:lnTo>
                  <a:lnTo>
                    <a:pt x="173" y="154"/>
                  </a:lnTo>
                  <a:lnTo>
                    <a:pt x="173" y="154"/>
                  </a:lnTo>
                  <a:lnTo>
                    <a:pt x="170" y="154"/>
                  </a:lnTo>
                  <a:lnTo>
                    <a:pt x="170" y="151"/>
                  </a:lnTo>
                  <a:lnTo>
                    <a:pt x="170" y="151"/>
                  </a:lnTo>
                  <a:lnTo>
                    <a:pt x="170" y="149"/>
                  </a:lnTo>
                  <a:lnTo>
                    <a:pt x="170" y="149"/>
                  </a:lnTo>
                  <a:lnTo>
                    <a:pt x="170" y="149"/>
                  </a:lnTo>
                  <a:lnTo>
                    <a:pt x="170" y="147"/>
                  </a:lnTo>
                  <a:lnTo>
                    <a:pt x="170" y="147"/>
                  </a:lnTo>
                  <a:lnTo>
                    <a:pt x="168" y="147"/>
                  </a:lnTo>
                  <a:lnTo>
                    <a:pt x="168" y="144"/>
                  </a:lnTo>
                  <a:lnTo>
                    <a:pt x="168" y="144"/>
                  </a:lnTo>
                  <a:lnTo>
                    <a:pt x="168" y="144"/>
                  </a:lnTo>
                  <a:lnTo>
                    <a:pt x="168" y="144"/>
                  </a:lnTo>
                  <a:lnTo>
                    <a:pt x="168" y="142"/>
                  </a:lnTo>
                  <a:lnTo>
                    <a:pt x="168" y="142"/>
                  </a:lnTo>
                  <a:lnTo>
                    <a:pt x="168" y="139"/>
                  </a:lnTo>
                  <a:lnTo>
                    <a:pt x="168" y="139"/>
                  </a:lnTo>
                  <a:lnTo>
                    <a:pt x="166" y="139"/>
                  </a:lnTo>
                  <a:lnTo>
                    <a:pt x="166" y="139"/>
                  </a:lnTo>
                  <a:lnTo>
                    <a:pt x="166" y="139"/>
                  </a:lnTo>
                  <a:lnTo>
                    <a:pt x="166" y="137"/>
                  </a:lnTo>
                  <a:lnTo>
                    <a:pt x="163" y="137"/>
                  </a:lnTo>
                  <a:lnTo>
                    <a:pt x="163" y="137"/>
                  </a:lnTo>
                  <a:lnTo>
                    <a:pt x="163" y="137"/>
                  </a:lnTo>
                  <a:lnTo>
                    <a:pt x="163" y="135"/>
                  </a:lnTo>
                  <a:lnTo>
                    <a:pt x="163" y="135"/>
                  </a:lnTo>
                  <a:lnTo>
                    <a:pt x="163" y="132"/>
                  </a:lnTo>
                  <a:lnTo>
                    <a:pt x="163" y="132"/>
                  </a:lnTo>
                  <a:lnTo>
                    <a:pt x="163" y="132"/>
                  </a:lnTo>
                  <a:lnTo>
                    <a:pt x="163" y="132"/>
                  </a:lnTo>
                  <a:lnTo>
                    <a:pt x="161" y="132"/>
                  </a:lnTo>
                  <a:lnTo>
                    <a:pt x="161" y="132"/>
                  </a:lnTo>
                  <a:lnTo>
                    <a:pt x="161" y="130"/>
                  </a:lnTo>
                  <a:lnTo>
                    <a:pt x="161" y="130"/>
                  </a:lnTo>
                  <a:lnTo>
                    <a:pt x="161" y="130"/>
                  </a:lnTo>
                  <a:lnTo>
                    <a:pt x="161" y="128"/>
                  </a:lnTo>
                  <a:lnTo>
                    <a:pt x="159" y="128"/>
                  </a:lnTo>
                  <a:lnTo>
                    <a:pt x="159" y="130"/>
                  </a:lnTo>
                  <a:lnTo>
                    <a:pt x="159" y="130"/>
                  </a:lnTo>
                  <a:lnTo>
                    <a:pt x="159" y="128"/>
                  </a:lnTo>
                  <a:lnTo>
                    <a:pt x="156" y="128"/>
                  </a:lnTo>
                  <a:lnTo>
                    <a:pt x="156" y="130"/>
                  </a:lnTo>
                  <a:lnTo>
                    <a:pt x="156" y="130"/>
                  </a:lnTo>
                  <a:lnTo>
                    <a:pt x="156" y="128"/>
                  </a:lnTo>
                  <a:lnTo>
                    <a:pt x="156" y="128"/>
                  </a:lnTo>
                  <a:lnTo>
                    <a:pt x="156" y="125"/>
                  </a:lnTo>
                  <a:lnTo>
                    <a:pt x="156" y="125"/>
                  </a:lnTo>
                  <a:lnTo>
                    <a:pt x="156" y="125"/>
                  </a:lnTo>
                  <a:lnTo>
                    <a:pt x="154" y="125"/>
                  </a:lnTo>
                  <a:lnTo>
                    <a:pt x="154" y="125"/>
                  </a:lnTo>
                  <a:lnTo>
                    <a:pt x="154" y="123"/>
                  </a:lnTo>
                  <a:lnTo>
                    <a:pt x="154" y="123"/>
                  </a:lnTo>
                  <a:lnTo>
                    <a:pt x="154" y="125"/>
                  </a:lnTo>
                  <a:lnTo>
                    <a:pt x="152" y="125"/>
                  </a:lnTo>
                  <a:lnTo>
                    <a:pt x="152" y="123"/>
                  </a:lnTo>
                  <a:lnTo>
                    <a:pt x="152" y="123"/>
                  </a:lnTo>
                  <a:lnTo>
                    <a:pt x="152" y="123"/>
                  </a:lnTo>
                  <a:lnTo>
                    <a:pt x="149" y="123"/>
                  </a:lnTo>
                  <a:lnTo>
                    <a:pt x="149" y="123"/>
                  </a:lnTo>
                  <a:lnTo>
                    <a:pt x="149" y="123"/>
                  </a:lnTo>
                  <a:lnTo>
                    <a:pt x="149" y="123"/>
                  </a:lnTo>
                  <a:lnTo>
                    <a:pt x="149" y="121"/>
                  </a:lnTo>
                  <a:lnTo>
                    <a:pt x="149" y="121"/>
                  </a:lnTo>
                  <a:lnTo>
                    <a:pt x="147" y="121"/>
                  </a:lnTo>
                  <a:lnTo>
                    <a:pt x="147" y="121"/>
                  </a:lnTo>
                  <a:lnTo>
                    <a:pt x="147" y="121"/>
                  </a:lnTo>
                  <a:lnTo>
                    <a:pt x="147" y="118"/>
                  </a:lnTo>
                  <a:lnTo>
                    <a:pt x="144" y="118"/>
                  </a:lnTo>
                  <a:lnTo>
                    <a:pt x="144" y="118"/>
                  </a:lnTo>
                  <a:lnTo>
                    <a:pt x="142" y="118"/>
                  </a:lnTo>
                  <a:lnTo>
                    <a:pt x="142" y="118"/>
                  </a:lnTo>
                  <a:lnTo>
                    <a:pt x="142" y="118"/>
                  </a:lnTo>
                  <a:lnTo>
                    <a:pt x="142" y="118"/>
                  </a:lnTo>
                  <a:lnTo>
                    <a:pt x="140" y="118"/>
                  </a:lnTo>
                  <a:lnTo>
                    <a:pt x="140" y="118"/>
                  </a:lnTo>
                  <a:lnTo>
                    <a:pt x="140" y="116"/>
                  </a:lnTo>
                  <a:lnTo>
                    <a:pt x="140" y="116"/>
                  </a:lnTo>
                  <a:lnTo>
                    <a:pt x="137" y="116"/>
                  </a:lnTo>
                  <a:lnTo>
                    <a:pt x="137" y="116"/>
                  </a:lnTo>
                  <a:lnTo>
                    <a:pt x="135" y="116"/>
                  </a:lnTo>
                  <a:lnTo>
                    <a:pt x="135" y="116"/>
                  </a:lnTo>
                  <a:lnTo>
                    <a:pt x="135" y="116"/>
                  </a:lnTo>
                  <a:lnTo>
                    <a:pt x="135" y="116"/>
                  </a:lnTo>
                  <a:lnTo>
                    <a:pt x="135" y="113"/>
                  </a:lnTo>
                  <a:lnTo>
                    <a:pt x="133" y="113"/>
                  </a:lnTo>
                  <a:lnTo>
                    <a:pt x="133" y="113"/>
                  </a:lnTo>
                  <a:lnTo>
                    <a:pt x="133" y="113"/>
                  </a:lnTo>
                  <a:lnTo>
                    <a:pt x="133" y="113"/>
                  </a:lnTo>
                  <a:lnTo>
                    <a:pt x="130" y="113"/>
                  </a:lnTo>
                  <a:lnTo>
                    <a:pt x="130" y="113"/>
                  </a:lnTo>
                  <a:lnTo>
                    <a:pt x="130" y="113"/>
                  </a:lnTo>
                  <a:lnTo>
                    <a:pt x="128" y="113"/>
                  </a:lnTo>
                  <a:lnTo>
                    <a:pt x="128" y="113"/>
                  </a:lnTo>
                  <a:lnTo>
                    <a:pt x="128" y="111"/>
                  </a:lnTo>
                  <a:lnTo>
                    <a:pt x="128" y="111"/>
                  </a:lnTo>
                  <a:lnTo>
                    <a:pt x="125" y="111"/>
                  </a:lnTo>
                  <a:lnTo>
                    <a:pt x="125" y="111"/>
                  </a:lnTo>
                  <a:lnTo>
                    <a:pt x="125" y="111"/>
                  </a:lnTo>
                  <a:lnTo>
                    <a:pt x="123" y="111"/>
                  </a:lnTo>
                  <a:lnTo>
                    <a:pt x="123" y="111"/>
                  </a:lnTo>
                  <a:lnTo>
                    <a:pt x="123" y="111"/>
                  </a:lnTo>
                  <a:lnTo>
                    <a:pt x="123" y="109"/>
                  </a:lnTo>
                  <a:lnTo>
                    <a:pt x="121" y="109"/>
                  </a:lnTo>
                  <a:lnTo>
                    <a:pt x="121" y="109"/>
                  </a:lnTo>
                  <a:lnTo>
                    <a:pt x="121" y="109"/>
                  </a:lnTo>
                  <a:lnTo>
                    <a:pt x="121" y="109"/>
                  </a:lnTo>
                  <a:lnTo>
                    <a:pt x="118" y="109"/>
                  </a:lnTo>
                  <a:lnTo>
                    <a:pt x="118" y="106"/>
                  </a:lnTo>
                  <a:lnTo>
                    <a:pt x="118" y="106"/>
                  </a:lnTo>
                  <a:lnTo>
                    <a:pt x="118" y="106"/>
                  </a:lnTo>
                  <a:lnTo>
                    <a:pt x="116" y="106"/>
                  </a:lnTo>
                  <a:lnTo>
                    <a:pt x="116" y="106"/>
                  </a:lnTo>
                  <a:lnTo>
                    <a:pt x="116" y="106"/>
                  </a:lnTo>
                  <a:lnTo>
                    <a:pt x="114" y="106"/>
                  </a:lnTo>
                  <a:lnTo>
                    <a:pt x="114" y="106"/>
                  </a:lnTo>
                  <a:lnTo>
                    <a:pt x="114" y="106"/>
                  </a:lnTo>
                  <a:lnTo>
                    <a:pt x="111" y="106"/>
                  </a:lnTo>
                  <a:lnTo>
                    <a:pt x="111" y="106"/>
                  </a:lnTo>
                  <a:lnTo>
                    <a:pt x="109" y="106"/>
                  </a:lnTo>
                  <a:lnTo>
                    <a:pt x="109" y="104"/>
                  </a:lnTo>
                  <a:lnTo>
                    <a:pt x="109" y="104"/>
                  </a:lnTo>
                  <a:lnTo>
                    <a:pt x="109" y="104"/>
                  </a:lnTo>
                  <a:lnTo>
                    <a:pt x="107" y="104"/>
                  </a:lnTo>
                  <a:lnTo>
                    <a:pt x="107" y="104"/>
                  </a:lnTo>
                  <a:lnTo>
                    <a:pt x="107" y="104"/>
                  </a:lnTo>
                  <a:lnTo>
                    <a:pt x="104" y="104"/>
                  </a:lnTo>
                  <a:lnTo>
                    <a:pt x="104" y="104"/>
                  </a:lnTo>
                  <a:lnTo>
                    <a:pt x="104" y="106"/>
                  </a:lnTo>
                  <a:lnTo>
                    <a:pt x="102" y="106"/>
                  </a:lnTo>
                  <a:lnTo>
                    <a:pt x="102" y="106"/>
                  </a:lnTo>
                  <a:lnTo>
                    <a:pt x="102" y="104"/>
                  </a:lnTo>
                  <a:lnTo>
                    <a:pt x="102" y="104"/>
                  </a:lnTo>
                  <a:lnTo>
                    <a:pt x="99" y="104"/>
                  </a:lnTo>
                  <a:lnTo>
                    <a:pt x="99" y="104"/>
                  </a:lnTo>
                  <a:lnTo>
                    <a:pt x="99" y="104"/>
                  </a:lnTo>
                  <a:lnTo>
                    <a:pt x="99" y="104"/>
                  </a:lnTo>
                  <a:lnTo>
                    <a:pt x="99" y="104"/>
                  </a:lnTo>
                  <a:lnTo>
                    <a:pt x="97" y="104"/>
                  </a:lnTo>
                  <a:lnTo>
                    <a:pt x="97" y="102"/>
                  </a:lnTo>
                  <a:lnTo>
                    <a:pt x="97" y="102"/>
                  </a:lnTo>
                  <a:lnTo>
                    <a:pt x="97" y="102"/>
                  </a:lnTo>
                  <a:lnTo>
                    <a:pt x="95" y="102"/>
                  </a:lnTo>
                  <a:lnTo>
                    <a:pt x="95" y="102"/>
                  </a:lnTo>
                  <a:lnTo>
                    <a:pt x="95" y="102"/>
                  </a:lnTo>
                  <a:lnTo>
                    <a:pt x="95" y="99"/>
                  </a:lnTo>
                  <a:lnTo>
                    <a:pt x="92" y="99"/>
                  </a:lnTo>
                  <a:lnTo>
                    <a:pt x="92" y="99"/>
                  </a:lnTo>
                  <a:lnTo>
                    <a:pt x="92" y="99"/>
                  </a:lnTo>
                  <a:lnTo>
                    <a:pt x="92" y="97"/>
                  </a:lnTo>
                  <a:lnTo>
                    <a:pt x="90" y="97"/>
                  </a:lnTo>
                  <a:lnTo>
                    <a:pt x="90" y="97"/>
                  </a:lnTo>
                  <a:lnTo>
                    <a:pt x="90" y="97"/>
                  </a:lnTo>
                  <a:lnTo>
                    <a:pt x="90" y="97"/>
                  </a:lnTo>
                  <a:lnTo>
                    <a:pt x="90" y="94"/>
                  </a:lnTo>
                  <a:lnTo>
                    <a:pt x="90" y="94"/>
                  </a:lnTo>
                  <a:lnTo>
                    <a:pt x="90" y="94"/>
                  </a:lnTo>
                  <a:lnTo>
                    <a:pt x="90" y="94"/>
                  </a:lnTo>
                  <a:lnTo>
                    <a:pt x="90" y="94"/>
                  </a:lnTo>
                  <a:lnTo>
                    <a:pt x="90" y="94"/>
                  </a:lnTo>
                  <a:lnTo>
                    <a:pt x="88" y="94"/>
                  </a:lnTo>
                  <a:lnTo>
                    <a:pt x="88" y="94"/>
                  </a:lnTo>
                  <a:lnTo>
                    <a:pt x="88" y="94"/>
                  </a:lnTo>
                  <a:lnTo>
                    <a:pt x="85" y="94"/>
                  </a:lnTo>
                  <a:lnTo>
                    <a:pt x="85" y="94"/>
                  </a:lnTo>
                  <a:lnTo>
                    <a:pt x="83" y="94"/>
                  </a:lnTo>
                  <a:lnTo>
                    <a:pt x="83" y="94"/>
                  </a:lnTo>
                  <a:lnTo>
                    <a:pt x="83" y="94"/>
                  </a:lnTo>
                  <a:lnTo>
                    <a:pt x="83" y="94"/>
                  </a:lnTo>
                  <a:lnTo>
                    <a:pt x="83" y="94"/>
                  </a:lnTo>
                  <a:lnTo>
                    <a:pt x="81" y="94"/>
                  </a:lnTo>
                  <a:lnTo>
                    <a:pt x="81" y="94"/>
                  </a:lnTo>
                  <a:lnTo>
                    <a:pt x="81" y="94"/>
                  </a:lnTo>
                  <a:lnTo>
                    <a:pt x="81" y="94"/>
                  </a:lnTo>
                  <a:lnTo>
                    <a:pt x="78" y="94"/>
                  </a:lnTo>
                  <a:lnTo>
                    <a:pt x="78" y="94"/>
                  </a:lnTo>
                  <a:lnTo>
                    <a:pt x="78" y="92"/>
                  </a:lnTo>
                  <a:lnTo>
                    <a:pt x="78" y="92"/>
                  </a:lnTo>
                  <a:lnTo>
                    <a:pt x="76" y="92"/>
                  </a:lnTo>
                  <a:lnTo>
                    <a:pt x="76" y="90"/>
                  </a:lnTo>
                  <a:lnTo>
                    <a:pt x="76" y="90"/>
                  </a:lnTo>
                  <a:lnTo>
                    <a:pt x="76" y="92"/>
                  </a:lnTo>
                  <a:lnTo>
                    <a:pt x="76" y="92"/>
                  </a:lnTo>
                  <a:lnTo>
                    <a:pt x="76" y="90"/>
                  </a:lnTo>
                  <a:lnTo>
                    <a:pt x="73" y="90"/>
                  </a:lnTo>
                  <a:lnTo>
                    <a:pt x="73" y="90"/>
                  </a:lnTo>
                  <a:lnTo>
                    <a:pt x="73" y="87"/>
                  </a:lnTo>
                  <a:lnTo>
                    <a:pt x="73" y="87"/>
                  </a:lnTo>
                  <a:lnTo>
                    <a:pt x="73" y="87"/>
                  </a:lnTo>
                  <a:lnTo>
                    <a:pt x="73" y="87"/>
                  </a:lnTo>
                  <a:lnTo>
                    <a:pt x="73" y="85"/>
                  </a:lnTo>
                  <a:lnTo>
                    <a:pt x="71" y="85"/>
                  </a:lnTo>
                  <a:lnTo>
                    <a:pt x="71" y="85"/>
                  </a:lnTo>
                  <a:lnTo>
                    <a:pt x="69" y="85"/>
                  </a:lnTo>
                  <a:lnTo>
                    <a:pt x="69" y="85"/>
                  </a:lnTo>
                  <a:lnTo>
                    <a:pt x="69" y="85"/>
                  </a:lnTo>
                  <a:lnTo>
                    <a:pt x="69" y="83"/>
                  </a:lnTo>
                  <a:lnTo>
                    <a:pt x="69" y="83"/>
                  </a:lnTo>
                  <a:lnTo>
                    <a:pt x="69" y="83"/>
                  </a:lnTo>
                  <a:lnTo>
                    <a:pt x="69" y="83"/>
                  </a:lnTo>
                  <a:lnTo>
                    <a:pt x="69" y="83"/>
                  </a:lnTo>
                  <a:lnTo>
                    <a:pt x="69" y="85"/>
                  </a:lnTo>
                  <a:lnTo>
                    <a:pt x="66" y="85"/>
                  </a:lnTo>
                  <a:lnTo>
                    <a:pt x="66" y="85"/>
                  </a:lnTo>
                  <a:lnTo>
                    <a:pt x="66" y="85"/>
                  </a:lnTo>
                  <a:lnTo>
                    <a:pt x="66" y="85"/>
                  </a:lnTo>
                  <a:lnTo>
                    <a:pt x="66" y="85"/>
                  </a:lnTo>
                  <a:lnTo>
                    <a:pt x="64" y="85"/>
                  </a:lnTo>
                  <a:lnTo>
                    <a:pt x="64" y="87"/>
                  </a:lnTo>
                  <a:lnTo>
                    <a:pt x="64" y="87"/>
                  </a:lnTo>
                  <a:lnTo>
                    <a:pt x="66" y="87"/>
                  </a:lnTo>
                  <a:lnTo>
                    <a:pt x="66" y="87"/>
                  </a:lnTo>
                  <a:lnTo>
                    <a:pt x="66" y="90"/>
                  </a:lnTo>
                  <a:lnTo>
                    <a:pt x="66" y="90"/>
                  </a:lnTo>
                  <a:lnTo>
                    <a:pt x="66" y="90"/>
                  </a:lnTo>
                  <a:lnTo>
                    <a:pt x="66" y="92"/>
                  </a:lnTo>
                  <a:lnTo>
                    <a:pt x="64" y="92"/>
                  </a:lnTo>
                  <a:lnTo>
                    <a:pt x="64" y="92"/>
                  </a:lnTo>
                  <a:lnTo>
                    <a:pt x="64" y="92"/>
                  </a:lnTo>
                  <a:lnTo>
                    <a:pt x="64" y="94"/>
                  </a:lnTo>
                  <a:lnTo>
                    <a:pt x="64" y="94"/>
                  </a:lnTo>
                  <a:lnTo>
                    <a:pt x="62" y="94"/>
                  </a:lnTo>
                  <a:lnTo>
                    <a:pt x="62" y="94"/>
                  </a:lnTo>
                  <a:lnTo>
                    <a:pt x="62" y="94"/>
                  </a:lnTo>
                  <a:lnTo>
                    <a:pt x="59" y="94"/>
                  </a:lnTo>
                  <a:lnTo>
                    <a:pt x="59" y="94"/>
                  </a:lnTo>
                  <a:lnTo>
                    <a:pt x="62" y="94"/>
                  </a:lnTo>
                  <a:lnTo>
                    <a:pt x="62" y="97"/>
                  </a:lnTo>
                  <a:lnTo>
                    <a:pt x="62" y="97"/>
                  </a:lnTo>
                  <a:lnTo>
                    <a:pt x="62" y="97"/>
                  </a:lnTo>
                  <a:lnTo>
                    <a:pt x="62" y="97"/>
                  </a:lnTo>
                  <a:lnTo>
                    <a:pt x="64" y="97"/>
                  </a:lnTo>
                  <a:lnTo>
                    <a:pt x="64" y="99"/>
                  </a:lnTo>
                  <a:lnTo>
                    <a:pt x="64" y="99"/>
                  </a:lnTo>
                  <a:lnTo>
                    <a:pt x="62" y="99"/>
                  </a:lnTo>
                  <a:lnTo>
                    <a:pt x="62" y="102"/>
                  </a:lnTo>
                  <a:lnTo>
                    <a:pt x="62" y="102"/>
                  </a:lnTo>
                  <a:lnTo>
                    <a:pt x="62" y="102"/>
                  </a:lnTo>
                  <a:lnTo>
                    <a:pt x="62" y="99"/>
                  </a:lnTo>
                  <a:lnTo>
                    <a:pt x="59" y="99"/>
                  </a:lnTo>
                  <a:lnTo>
                    <a:pt x="59" y="99"/>
                  </a:lnTo>
                  <a:lnTo>
                    <a:pt x="59" y="99"/>
                  </a:lnTo>
                  <a:lnTo>
                    <a:pt x="59" y="97"/>
                  </a:lnTo>
                  <a:lnTo>
                    <a:pt x="59" y="97"/>
                  </a:lnTo>
                  <a:lnTo>
                    <a:pt x="59" y="94"/>
                  </a:lnTo>
                  <a:lnTo>
                    <a:pt x="59" y="94"/>
                  </a:lnTo>
                  <a:lnTo>
                    <a:pt x="57" y="94"/>
                  </a:lnTo>
                  <a:lnTo>
                    <a:pt x="57" y="94"/>
                  </a:lnTo>
                  <a:lnTo>
                    <a:pt x="54" y="94"/>
                  </a:lnTo>
                  <a:lnTo>
                    <a:pt x="54" y="97"/>
                  </a:lnTo>
                  <a:lnTo>
                    <a:pt x="54" y="97"/>
                  </a:lnTo>
                  <a:lnTo>
                    <a:pt x="54" y="97"/>
                  </a:lnTo>
                  <a:lnTo>
                    <a:pt x="54" y="97"/>
                  </a:lnTo>
                  <a:lnTo>
                    <a:pt x="52" y="97"/>
                  </a:lnTo>
                  <a:lnTo>
                    <a:pt x="52" y="97"/>
                  </a:lnTo>
                  <a:lnTo>
                    <a:pt x="52" y="97"/>
                  </a:lnTo>
                  <a:lnTo>
                    <a:pt x="52" y="94"/>
                  </a:lnTo>
                  <a:lnTo>
                    <a:pt x="52" y="94"/>
                  </a:lnTo>
                  <a:lnTo>
                    <a:pt x="52" y="94"/>
                  </a:lnTo>
                  <a:lnTo>
                    <a:pt x="50" y="94"/>
                  </a:lnTo>
                  <a:lnTo>
                    <a:pt x="50" y="92"/>
                  </a:lnTo>
                  <a:lnTo>
                    <a:pt x="50" y="92"/>
                  </a:lnTo>
                  <a:lnTo>
                    <a:pt x="50" y="90"/>
                  </a:lnTo>
                  <a:lnTo>
                    <a:pt x="50" y="90"/>
                  </a:lnTo>
                  <a:lnTo>
                    <a:pt x="50" y="90"/>
                  </a:lnTo>
                  <a:lnTo>
                    <a:pt x="50" y="87"/>
                  </a:lnTo>
                  <a:lnTo>
                    <a:pt x="50" y="87"/>
                  </a:lnTo>
                  <a:lnTo>
                    <a:pt x="50" y="87"/>
                  </a:lnTo>
                  <a:lnTo>
                    <a:pt x="50" y="85"/>
                  </a:lnTo>
                  <a:lnTo>
                    <a:pt x="50" y="85"/>
                  </a:lnTo>
                  <a:lnTo>
                    <a:pt x="50" y="85"/>
                  </a:lnTo>
                  <a:lnTo>
                    <a:pt x="50" y="85"/>
                  </a:lnTo>
                  <a:lnTo>
                    <a:pt x="50" y="85"/>
                  </a:lnTo>
                  <a:lnTo>
                    <a:pt x="52" y="85"/>
                  </a:lnTo>
                  <a:lnTo>
                    <a:pt x="52" y="85"/>
                  </a:lnTo>
                  <a:lnTo>
                    <a:pt x="52" y="83"/>
                  </a:lnTo>
                  <a:lnTo>
                    <a:pt x="52" y="83"/>
                  </a:lnTo>
                  <a:lnTo>
                    <a:pt x="52" y="80"/>
                  </a:lnTo>
                  <a:lnTo>
                    <a:pt x="52" y="80"/>
                  </a:lnTo>
                  <a:lnTo>
                    <a:pt x="50" y="80"/>
                  </a:lnTo>
                  <a:lnTo>
                    <a:pt x="50" y="83"/>
                  </a:lnTo>
                  <a:lnTo>
                    <a:pt x="50" y="83"/>
                  </a:lnTo>
                  <a:lnTo>
                    <a:pt x="50" y="83"/>
                  </a:lnTo>
                  <a:lnTo>
                    <a:pt x="47" y="83"/>
                  </a:lnTo>
                  <a:lnTo>
                    <a:pt x="47" y="80"/>
                  </a:lnTo>
                  <a:lnTo>
                    <a:pt x="47" y="80"/>
                  </a:lnTo>
                  <a:lnTo>
                    <a:pt x="47" y="80"/>
                  </a:lnTo>
                  <a:lnTo>
                    <a:pt x="47" y="78"/>
                  </a:lnTo>
                  <a:lnTo>
                    <a:pt x="47" y="78"/>
                  </a:lnTo>
                  <a:lnTo>
                    <a:pt x="47" y="78"/>
                  </a:lnTo>
                  <a:lnTo>
                    <a:pt x="47" y="75"/>
                  </a:lnTo>
                  <a:lnTo>
                    <a:pt x="47" y="75"/>
                  </a:lnTo>
                  <a:lnTo>
                    <a:pt x="47" y="75"/>
                  </a:lnTo>
                  <a:lnTo>
                    <a:pt x="47" y="75"/>
                  </a:lnTo>
                  <a:lnTo>
                    <a:pt x="47" y="73"/>
                  </a:lnTo>
                  <a:lnTo>
                    <a:pt x="47" y="73"/>
                  </a:lnTo>
                  <a:lnTo>
                    <a:pt x="47" y="73"/>
                  </a:lnTo>
                  <a:lnTo>
                    <a:pt x="45" y="73"/>
                  </a:lnTo>
                  <a:lnTo>
                    <a:pt x="45" y="73"/>
                  </a:lnTo>
                  <a:lnTo>
                    <a:pt x="43" y="73"/>
                  </a:lnTo>
                  <a:lnTo>
                    <a:pt x="43" y="71"/>
                  </a:lnTo>
                  <a:lnTo>
                    <a:pt x="43" y="71"/>
                  </a:lnTo>
                  <a:lnTo>
                    <a:pt x="43" y="71"/>
                  </a:lnTo>
                  <a:lnTo>
                    <a:pt x="43" y="71"/>
                  </a:lnTo>
                  <a:lnTo>
                    <a:pt x="43" y="68"/>
                  </a:lnTo>
                  <a:lnTo>
                    <a:pt x="43" y="68"/>
                  </a:lnTo>
                  <a:lnTo>
                    <a:pt x="43" y="68"/>
                  </a:lnTo>
                  <a:lnTo>
                    <a:pt x="43" y="68"/>
                  </a:lnTo>
                  <a:lnTo>
                    <a:pt x="40" y="68"/>
                  </a:lnTo>
                  <a:lnTo>
                    <a:pt x="40" y="68"/>
                  </a:lnTo>
                  <a:lnTo>
                    <a:pt x="40" y="68"/>
                  </a:lnTo>
                  <a:lnTo>
                    <a:pt x="38" y="68"/>
                  </a:lnTo>
                  <a:lnTo>
                    <a:pt x="38" y="68"/>
                  </a:lnTo>
                  <a:lnTo>
                    <a:pt x="36" y="68"/>
                  </a:lnTo>
                  <a:lnTo>
                    <a:pt x="36" y="68"/>
                  </a:lnTo>
                  <a:lnTo>
                    <a:pt x="36" y="66"/>
                  </a:lnTo>
                  <a:lnTo>
                    <a:pt x="36" y="66"/>
                  </a:lnTo>
                  <a:lnTo>
                    <a:pt x="33" y="66"/>
                  </a:lnTo>
                  <a:lnTo>
                    <a:pt x="33" y="66"/>
                  </a:lnTo>
                  <a:lnTo>
                    <a:pt x="33" y="66"/>
                  </a:lnTo>
                  <a:lnTo>
                    <a:pt x="33" y="64"/>
                  </a:lnTo>
                  <a:lnTo>
                    <a:pt x="33" y="64"/>
                  </a:lnTo>
                  <a:lnTo>
                    <a:pt x="33" y="64"/>
                  </a:lnTo>
                  <a:lnTo>
                    <a:pt x="33" y="64"/>
                  </a:lnTo>
                  <a:lnTo>
                    <a:pt x="33" y="64"/>
                  </a:lnTo>
                  <a:lnTo>
                    <a:pt x="33" y="61"/>
                  </a:lnTo>
                  <a:lnTo>
                    <a:pt x="33" y="61"/>
                  </a:lnTo>
                  <a:lnTo>
                    <a:pt x="33" y="61"/>
                  </a:lnTo>
                  <a:lnTo>
                    <a:pt x="36" y="61"/>
                  </a:lnTo>
                  <a:lnTo>
                    <a:pt x="36" y="59"/>
                  </a:lnTo>
                  <a:lnTo>
                    <a:pt x="36" y="59"/>
                  </a:lnTo>
                  <a:lnTo>
                    <a:pt x="36" y="59"/>
                  </a:lnTo>
                  <a:lnTo>
                    <a:pt x="36" y="59"/>
                  </a:lnTo>
                  <a:lnTo>
                    <a:pt x="38" y="59"/>
                  </a:lnTo>
                  <a:lnTo>
                    <a:pt x="38" y="59"/>
                  </a:lnTo>
                  <a:lnTo>
                    <a:pt x="40" y="59"/>
                  </a:lnTo>
                  <a:lnTo>
                    <a:pt x="40" y="59"/>
                  </a:lnTo>
                  <a:lnTo>
                    <a:pt x="40" y="59"/>
                  </a:lnTo>
                  <a:lnTo>
                    <a:pt x="43" y="59"/>
                  </a:lnTo>
                  <a:lnTo>
                    <a:pt x="43" y="57"/>
                  </a:lnTo>
                  <a:lnTo>
                    <a:pt x="43" y="57"/>
                  </a:lnTo>
                  <a:lnTo>
                    <a:pt x="43" y="57"/>
                  </a:lnTo>
                  <a:lnTo>
                    <a:pt x="45" y="57"/>
                  </a:lnTo>
                  <a:lnTo>
                    <a:pt x="45" y="59"/>
                  </a:lnTo>
                  <a:lnTo>
                    <a:pt x="45" y="59"/>
                  </a:lnTo>
                  <a:lnTo>
                    <a:pt x="47" y="59"/>
                  </a:lnTo>
                  <a:lnTo>
                    <a:pt x="47" y="59"/>
                  </a:lnTo>
                  <a:lnTo>
                    <a:pt x="47" y="59"/>
                  </a:lnTo>
                  <a:lnTo>
                    <a:pt x="47" y="61"/>
                  </a:lnTo>
                  <a:lnTo>
                    <a:pt x="47" y="61"/>
                  </a:lnTo>
                  <a:lnTo>
                    <a:pt x="47" y="61"/>
                  </a:lnTo>
                  <a:lnTo>
                    <a:pt x="50" y="61"/>
                  </a:lnTo>
                  <a:lnTo>
                    <a:pt x="50" y="64"/>
                  </a:lnTo>
                  <a:lnTo>
                    <a:pt x="50" y="64"/>
                  </a:lnTo>
                  <a:lnTo>
                    <a:pt x="50" y="61"/>
                  </a:lnTo>
                  <a:lnTo>
                    <a:pt x="50" y="61"/>
                  </a:lnTo>
                  <a:lnTo>
                    <a:pt x="50" y="61"/>
                  </a:lnTo>
                  <a:lnTo>
                    <a:pt x="52" y="61"/>
                  </a:lnTo>
                  <a:lnTo>
                    <a:pt x="52" y="59"/>
                  </a:lnTo>
                  <a:lnTo>
                    <a:pt x="52" y="59"/>
                  </a:lnTo>
                  <a:lnTo>
                    <a:pt x="52" y="59"/>
                  </a:lnTo>
                  <a:lnTo>
                    <a:pt x="54" y="59"/>
                  </a:lnTo>
                  <a:lnTo>
                    <a:pt x="54" y="57"/>
                  </a:lnTo>
                  <a:lnTo>
                    <a:pt x="54" y="57"/>
                  </a:lnTo>
                  <a:lnTo>
                    <a:pt x="54" y="57"/>
                  </a:lnTo>
                  <a:lnTo>
                    <a:pt x="54" y="57"/>
                  </a:lnTo>
                  <a:lnTo>
                    <a:pt x="54" y="54"/>
                  </a:lnTo>
                  <a:lnTo>
                    <a:pt x="57" y="54"/>
                  </a:lnTo>
                  <a:lnTo>
                    <a:pt x="57" y="54"/>
                  </a:lnTo>
                  <a:lnTo>
                    <a:pt x="57" y="54"/>
                  </a:lnTo>
                  <a:lnTo>
                    <a:pt x="57" y="54"/>
                  </a:lnTo>
                  <a:lnTo>
                    <a:pt x="59" y="54"/>
                  </a:lnTo>
                  <a:lnTo>
                    <a:pt x="59" y="54"/>
                  </a:lnTo>
                  <a:lnTo>
                    <a:pt x="59" y="54"/>
                  </a:lnTo>
                  <a:lnTo>
                    <a:pt x="59" y="52"/>
                  </a:lnTo>
                  <a:lnTo>
                    <a:pt x="62" y="52"/>
                  </a:lnTo>
                  <a:lnTo>
                    <a:pt x="62" y="54"/>
                  </a:lnTo>
                  <a:lnTo>
                    <a:pt x="62" y="54"/>
                  </a:lnTo>
                  <a:lnTo>
                    <a:pt x="62" y="54"/>
                  </a:lnTo>
                  <a:lnTo>
                    <a:pt x="64" y="54"/>
                  </a:lnTo>
                  <a:lnTo>
                    <a:pt x="64" y="54"/>
                  </a:lnTo>
                  <a:lnTo>
                    <a:pt x="64" y="54"/>
                  </a:lnTo>
                  <a:lnTo>
                    <a:pt x="66" y="54"/>
                  </a:lnTo>
                  <a:lnTo>
                    <a:pt x="66" y="54"/>
                  </a:lnTo>
                  <a:lnTo>
                    <a:pt x="66" y="52"/>
                  </a:lnTo>
                  <a:lnTo>
                    <a:pt x="66" y="52"/>
                  </a:lnTo>
                  <a:lnTo>
                    <a:pt x="66" y="52"/>
                  </a:lnTo>
                  <a:lnTo>
                    <a:pt x="66" y="54"/>
                  </a:lnTo>
                  <a:lnTo>
                    <a:pt x="69" y="54"/>
                  </a:lnTo>
                  <a:lnTo>
                    <a:pt x="69" y="54"/>
                  </a:lnTo>
                  <a:lnTo>
                    <a:pt x="69" y="54"/>
                  </a:lnTo>
                  <a:lnTo>
                    <a:pt x="69" y="54"/>
                  </a:lnTo>
                  <a:lnTo>
                    <a:pt x="71" y="54"/>
                  </a:lnTo>
                  <a:lnTo>
                    <a:pt x="71" y="54"/>
                  </a:lnTo>
                  <a:lnTo>
                    <a:pt x="71" y="54"/>
                  </a:lnTo>
                  <a:lnTo>
                    <a:pt x="73" y="54"/>
                  </a:lnTo>
                  <a:lnTo>
                    <a:pt x="73" y="52"/>
                  </a:lnTo>
                  <a:lnTo>
                    <a:pt x="73" y="52"/>
                  </a:lnTo>
                  <a:lnTo>
                    <a:pt x="73" y="52"/>
                  </a:lnTo>
                  <a:lnTo>
                    <a:pt x="73" y="52"/>
                  </a:lnTo>
                  <a:lnTo>
                    <a:pt x="73" y="49"/>
                  </a:lnTo>
                  <a:lnTo>
                    <a:pt x="71" y="49"/>
                  </a:lnTo>
                  <a:lnTo>
                    <a:pt x="71" y="49"/>
                  </a:lnTo>
                  <a:lnTo>
                    <a:pt x="69" y="49"/>
                  </a:lnTo>
                  <a:lnTo>
                    <a:pt x="69" y="49"/>
                  </a:lnTo>
                  <a:lnTo>
                    <a:pt x="69" y="49"/>
                  </a:lnTo>
                  <a:lnTo>
                    <a:pt x="69" y="49"/>
                  </a:lnTo>
                  <a:lnTo>
                    <a:pt x="66" y="49"/>
                  </a:lnTo>
                  <a:lnTo>
                    <a:pt x="66" y="49"/>
                  </a:lnTo>
                  <a:lnTo>
                    <a:pt x="66" y="49"/>
                  </a:lnTo>
                  <a:lnTo>
                    <a:pt x="64" y="49"/>
                  </a:lnTo>
                  <a:lnTo>
                    <a:pt x="64" y="49"/>
                  </a:lnTo>
                  <a:lnTo>
                    <a:pt x="62" y="49"/>
                  </a:lnTo>
                  <a:lnTo>
                    <a:pt x="62" y="49"/>
                  </a:lnTo>
                  <a:lnTo>
                    <a:pt x="62" y="47"/>
                  </a:lnTo>
                  <a:lnTo>
                    <a:pt x="62" y="47"/>
                  </a:lnTo>
                  <a:lnTo>
                    <a:pt x="62" y="49"/>
                  </a:lnTo>
                  <a:lnTo>
                    <a:pt x="59" y="49"/>
                  </a:lnTo>
                  <a:lnTo>
                    <a:pt x="59" y="47"/>
                  </a:lnTo>
                  <a:lnTo>
                    <a:pt x="59" y="47"/>
                  </a:lnTo>
                  <a:lnTo>
                    <a:pt x="59" y="49"/>
                  </a:lnTo>
                  <a:lnTo>
                    <a:pt x="59" y="49"/>
                  </a:lnTo>
                  <a:lnTo>
                    <a:pt x="57" y="49"/>
                  </a:lnTo>
                  <a:lnTo>
                    <a:pt x="57" y="49"/>
                  </a:lnTo>
                  <a:lnTo>
                    <a:pt x="57" y="49"/>
                  </a:lnTo>
                  <a:lnTo>
                    <a:pt x="54" y="49"/>
                  </a:lnTo>
                  <a:lnTo>
                    <a:pt x="54" y="52"/>
                  </a:lnTo>
                  <a:lnTo>
                    <a:pt x="54" y="52"/>
                  </a:lnTo>
                  <a:lnTo>
                    <a:pt x="54" y="49"/>
                  </a:lnTo>
                  <a:lnTo>
                    <a:pt x="54" y="49"/>
                  </a:lnTo>
                  <a:lnTo>
                    <a:pt x="52" y="49"/>
                  </a:lnTo>
                  <a:lnTo>
                    <a:pt x="52" y="49"/>
                  </a:lnTo>
                  <a:lnTo>
                    <a:pt x="52" y="49"/>
                  </a:lnTo>
                  <a:lnTo>
                    <a:pt x="50" y="49"/>
                  </a:lnTo>
                  <a:lnTo>
                    <a:pt x="50" y="49"/>
                  </a:lnTo>
                  <a:lnTo>
                    <a:pt x="50" y="49"/>
                  </a:lnTo>
                  <a:lnTo>
                    <a:pt x="50" y="52"/>
                  </a:lnTo>
                  <a:lnTo>
                    <a:pt x="50" y="52"/>
                  </a:lnTo>
                  <a:lnTo>
                    <a:pt x="47" y="52"/>
                  </a:lnTo>
                  <a:lnTo>
                    <a:pt x="47" y="49"/>
                  </a:lnTo>
                  <a:lnTo>
                    <a:pt x="47" y="49"/>
                  </a:lnTo>
                  <a:lnTo>
                    <a:pt x="47" y="49"/>
                  </a:lnTo>
                  <a:lnTo>
                    <a:pt x="47" y="49"/>
                  </a:lnTo>
                  <a:lnTo>
                    <a:pt x="47" y="47"/>
                  </a:lnTo>
                  <a:lnTo>
                    <a:pt x="45" y="47"/>
                  </a:lnTo>
                  <a:lnTo>
                    <a:pt x="45" y="47"/>
                  </a:lnTo>
                  <a:lnTo>
                    <a:pt x="45" y="49"/>
                  </a:lnTo>
                  <a:lnTo>
                    <a:pt x="43" y="49"/>
                  </a:lnTo>
                  <a:lnTo>
                    <a:pt x="43" y="49"/>
                  </a:lnTo>
                  <a:lnTo>
                    <a:pt x="43" y="49"/>
                  </a:lnTo>
                  <a:lnTo>
                    <a:pt x="43" y="49"/>
                  </a:lnTo>
                  <a:lnTo>
                    <a:pt x="40" y="49"/>
                  </a:lnTo>
                  <a:lnTo>
                    <a:pt x="40" y="49"/>
                  </a:lnTo>
                  <a:lnTo>
                    <a:pt x="40" y="49"/>
                  </a:lnTo>
                  <a:lnTo>
                    <a:pt x="40" y="49"/>
                  </a:lnTo>
                  <a:lnTo>
                    <a:pt x="40" y="47"/>
                  </a:lnTo>
                  <a:lnTo>
                    <a:pt x="38" y="47"/>
                  </a:lnTo>
                  <a:lnTo>
                    <a:pt x="38" y="47"/>
                  </a:lnTo>
                  <a:lnTo>
                    <a:pt x="38" y="47"/>
                  </a:lnTo>
                  <a:lnTo>
                    <a:pt x="36" y="47"/>
                  </a:lnTo>
                  <a:lnTo>
                    <a:pt x="36" y="47"/>
                  </a:lnTo>
                  <a:lnTo>
                    <a:pt x="36" y="45"/>
                  </a:lnTo>
                  <a:lnTo>
                    <a:pt x="36" y="45"/>
                  </a:lnTo>
                  <a:lnTo>
                    <a:pt x="36" y="45"/>
                  </a:lnTo>
                  <a:lnTo>
                    <a:pt x="33" y="45"/>
                  </a:lnTo>
                  <a:lnTo>
                    <a:pt x="33" y="45"/>
                  </a:lnTo>
                  <a:lnTo>
                    <a:pt x="33" y="42"/>
                  </a:lnTo>
                  <a:lnTo>
                    <a:pt x="33" y="42"/>
                  </a:lnTo>
                  <a:lnTo>
                    <a:pt x="33" y="42"/>
                  </a:lnTo>
                  <a:lnTo>
                    <a:pt x="33" y="42"/>
                  </a:lnTo>
                  <a:lnTo>
                    <a:pt x="33" y="40"/>
                  </a:lnTo>
                  <a:lnTo>
                    <a:pt x="33" y="40"/>
                  </a:lnTo>
                  <a:lnTo>
                    <a:pt x="33" y="38"/>
                  </a:lnTo>
                  <a:lnTo>
                    <a:pt x="33" y="38"/>
                  </a:lnTo>
                  <a:lnTo>
                    <a:pt x="33" y="35"/>
                  </a:lnTo>
                  <a:lnTo>
                    <a:pt x="31" y="35"/>
                  </a:lnTo>
                  <a:lnTo>
                    <a:pt x="31" y="35"/>
                  </a:lnTo>
                  <a:lnTo>
                    <a:pt x="31" y="35"/>
                  </a:lnTo>
                  <a:lnTo>
                    <a:pt x="31" y="33"/>
                  </a:lnTo>
                  <a:lnTo>
                    <a:pt x="31" y="33"/>
                  </a:lnTo>
                  <a:lnTo>
                    <a:pt x="28" y="33"/>
                  </a:lnTo>
                  <a:lnTo>
                    <a:pt x="28" y="33"/>
                  </a:lnTo>
                  <a:lnTo>
                    <a:pt x="28" y="33"/>
                  </a:lnTo>
                  <a:lnTo>
                    <a:pt x="28" y="33"/>
                  </a:lnTo>
                  <a:lnTo>
                    <a:pt x="26" y="33"/>
                  </a:lnTo>
                  <a:lnTo>
                    <a:pt x="26" y="33"/>
                  </a:lnTo>
                  <a:lnTo>
                    <a:pt x="26" y="30"/>
                  </a:lnTo>
                  <a:lnTo>
                    <a:pt x="26" y="30"/>
                  </a:lnTo>
                  <a:lnTo>
                    <a:pt x="24" y="30"/>
                  </a:lnTo>
                  <a:lnTo>
                    <a:pt x="24" y="30"/>
                  </a:lnTo>
                  <a:lnTo>
                    <a:pt x="21" y="30"/>
                  </a:lnTo>
                  <a:lnTo>
                    <a:pt x="21" y="30"/>
                  </a:lnTo>
                  <a:lnTo>
                    <a:pt x="21" y="30"/>
                  </a:lnTo>
                  <a:lnTo>
                    <a:pt x="21" y="30"/>
                  </a:lnTo>
                  <a:lnTo>
                    <a:pt x="19" y="30"/>
                  </a:lnTo>
                  <a:lnTo>
                    <a:pt x="19" y="30"/>
                  </a:lnTo>
                  <a:lnTo>
                    <a:pt x="19" y="30"/>
                  </a:lnTo>
                  <a:lnTo>
                    <a:pt x="17" y="30"/>
                  </a:lnTo>
                  <a:lnTo>
                    <a:pt x="17" y="30"/>
                  </a:lnTo>
                  <a:lnTo>
                    <a:pt x="17" y="30"/>
                  </a:lnTo>
                  <a:lnTo>
                    <a:pt x="17" y="30"/>
                  </a:lnTo>
                  <a:lnTo>
                    <a:pt x="14" y="30"/>
                  </a:lnTo>
                  <a:lnTo>
                    <a:pt x="14" y="30"/>
                  </a:lnTo>
                  <a:lnTo>
                    <a:pt x="14" y="28"/>
                  </a:lnTo>
                  <a:lnTo>
                    <a:pt x="14" y="28"/>
                  </a:lnTo>
                  <a:lnTo>
                    <a:pt x="12" y="28"/>
                  </a:lnTo>
                  <a:lnTo>
                    <a:pt x="12" y="28"/>
                  </a:lnTo>
                  <a:lnTo>
                    <a:pt x="10" y="28"/>
                  </a:lnTo>
                  <a:lnTo>
                    <a:pt x="10" y="28"/>
                  </a:lnTo>
                  <a:lnTo>
                    <a:pt x="10" y="28"/>
                  </a:lnTo>
                  <a:lnTo>
                    <a:pt x="10" y="28"/>
                  </a:lnTo>
                  <a:lnTo>
                    <a:pt x="10" y="26"/>
                  </a:lnTo>
                  <a:lnTo>
                    <a:pt x="10" y="26"/>
                  </a:lnTo>
                  <a:lnTo>
                    <a:pt x="7" y="26"/>
                  </a:lnTo>
                  <a:lnTo>
                    <a:pt x="7" y="26"/>
                  </a:lnTo>
                  <a:lnTo>
                    <a:pt x="7" y="26"/>
                  </a:lnTo>
                  <a:lnTo>
                    <a:pt x="7" y="26"/>
                  </a:lnTo>
                  <a:lnTo>
                    <a:pt x="7" y="26"/>
                  </a:lnTo>
                  <a:lnTo>
                    <a:pt x="7" y="26"/>
                  </a:lnTo>
                  <a:lnTo>
                    <a:pt x="7" y="26"/>
                  </a:lnTo>
                  <a:lnTo>
                    <a:pt x="7" y="26"/>
                  </a:lnTo>
                  <a:lnTo>
                    <a:pt x="7" y="23"/>
                  </a:lnTo>
                  <a:lnTo>
                    <a:pt x="7" y="23"/>
                  </a:lnTo>
                  <a:lnTo>
                    <a:pt x="7" y="21"/>
                  </a:lnTo>
                  <a:lnTo>
                    <a:pt x="5" y="21"/>
                  </a:lnTo>
                  <a:lnTo>
                    <a:pt x="5" y="21"/>
                  </a:lnTo>
                  <a:lnTo>
                    <a:pt x="5" y="19"/>
                  </a:lnTo>
                  <a:lnTo>
                    <a:pt x="5" y="19"/>
                  </a:lnTo>
                  <a:lnTo>
                    <a:pt x="5" y="19"/>
                  </a:lnTo>
                  <a:lnTo>
                    <a:pt x="5" y="16"/>
                  </a:lnTo>
                  <a:lnTo>
                    <a:pt x="5" y="16"/>
                  </a:lnTo>
                  <a:lnTo>
                    <a:pt x="5" y="14"/>
                  </a:lnTo>
                  <a:lnTo>
                    <a:pt x="2" y="14"/>
                  </a:lnTo>
                  <a:lnTo>
                    <a:pt x="2" y="14"/>
                  </a:lnTo>
                  <a:lnTo>
                    <a:pt x="2" y="16"/>
                  </a:lnTo>
                  <a:lnTo>
                    <a:pt x="2" y="16"/>
                  </a:lnTo>
                  <a:lnTo>
                    <a:pt x="0" y="16"/>
                  </a:lnTo>
                  <a:lnTo>
                    <a:pt x="0" y="16"/>
                  </a:lnTo>
                  <a:lnTo>
                    <a:pt x="0" y="16"/>
                  </a:lnTo>
                  <a:lnTo>
                    <a:pt x="0" y="14"/>
                  </a:lnTo>
                  <a:lnTo>
                    <a:pt x="0" y="14"/>
                  </a:lnTo>
                  <a:lnTo>
                    <a:pt x="0" y="14"/>
                  </a:lnTo>
                  <a:lnTo>
                    <a:pt x="0" y="14"/>
                  </a:lnTo>
                  <a:lnTo>
                    <a:pt x="0" y="11"/>
                  </a:lnTo>
                  <a:lnTo>
                    <a:pt x="0" y="11"/>
                  </a:lnTo>
                  <a:lnTo>
                    <a:pt x="0" y="11"/>
                  </a:lnTo>
                  <a:lnTo>
                    <a:pt x="2" y="11"/>
                  </a:lnTo>
                  <a:lnTo>
                    <a:pt x="2" y="11"/>
                  </a:lnTo>
                  <a:lnTo>
                    <a:pt x="2" y="11"/>
                  </a:lnTo>
                  <a:lnTo>
                    <a:pt x="2" y="11"/>
                  </a:lnTo>
                  <a:lnTo>
                    <a:pt x="5" y="11"/>
                  </a:lnTo>
                  <a:lnTo>
                    <a:pt x="5" y="11"/>
                  </a:lnTo>
                  <a:lnTo>
                    <a:pt x="5" y="11"/>
                  </a:lnTo>
                  <a:lnTo>
                    <a:pt x="7" y="11"/>
                  </a:lnTo>
                  <a:lnTo>
                    <a:pt x="7" y="11"/>
                  </a:lnTo>
                  <a:lnTo>
                    <a:pt x="7" y="11"/>
                  </a:lnTo>
                  <a:lnTo>
                    <a:pt x="10" y="11"/>
                  </a:lnTo>
                  <a:lnTo>
                    <a:pt x="10" y="11"/>
                  </a:lnTo>
                  <a:lnTo>
                    <a:pt x="10" y="11"/>
                  </a:lnTo>
                  <a:lnTo>
                    <a:pt x="12" y="11"/>
                  </a:lnTo>
                  <a:lnTo>
                    <a:pt x="12" y="11"/>
                  </a:lnTo>
                  <a:lnTo>
                    <a:pt x="12" y="14"/>
                  </a:lnTo>
                  <a:lnTo>
                    <a:pt x="10" y="14"/>
                  </a:lnTo>
                  <a:lnTo>
                    <a:pt x="10" y="14"/>
                  </a:lnTo>
                  <a:lnTo>
                    <a:pt x="12" y="14"/>
                  </a:lnTo>
                  <a:lnTo>
                    <a:pt x="12" y="14"/>
                  </a:lnTo>
                  <a:lnTo>
                    <a:pt x="12" y="14"/>
                  </a:lnTo>
                  <a:lnTo>
                    <a:pt x="12" y="14"/>
                  </a:lnTo>
                  <a:lnTo>
                    <a:pt x="14" y="14"/>
                  </a:lnTo>
                  <a:lnTo>
                    <a:pt x="14" y="14"/>
                  </a:lnTo>
                  <a:lnTo>
                    <a:pt x="14" y="14"/>
                  </a:lnTo>
                  <a:lnTo>
                    <a:pt x="14" y="14"/>
                  </a:lnTo>
                  <a:lnTo>
                    <a:pt x="14" y="14"/>
                  </a:lnTo>
                  <a:lnTo>
                    <a:pt x="17" y="14"/>
                  </a:lnTo>
                  <a:lnTo>
                    <a:pt x="17" y="14"/>
                  </a:lnTo>
                  <a:lnTo>
                    <a:pt x="17" y="11"/>
                  </a:lnTo>
                  <a:lnTo>
                    <a:pt x="17" y="11"/>
                  </a:lnTo>
                  <a:lnTo>
                    <a:pt x="17" y="11"/>
                  </a:lnTo>
                  <a:lnTo>
                    <a:pt x="19" y="11"/>
                  </a:lnTo>
                  <a:lnTo>
                    <a:pt x="19" y="11"/>
                  </a:lnTo>
                  <a:lnTo>
                    <a:pt x="19" y="11"/>
                  </a:lnTo>
                  <a:lnTo>
                    <a:pt x="21" y="11"/>
                  </a:lnTo>
                  <a:lnTo>
                    <a:pt x="21" y="11"/>
                  </a:lnTo>
                  <a:lnTo>
                    <a:pt x="21" y="9"/>
                  </a:lnTo>
                  <a:lnTo>
                    <a:pt x="21" y="9"/>
                  </a:lnTo>
                  <a:lnTo>
                    <a:pt x="24" y="9"/>
                  </a:lnTo>
                  <a:lnTo>
                    <a:pt x="24" y="9"/>
                  </a:lnTo>
                  <a:lnTo>
                    <a:pt x="26" y="9"/>
                  </a:lnTo>
                  <a:lnTo>
                    <a:pt x="26" y="9"/>
                  </a:lnTo>
                  <a:lnTo>
                    <a:pt x="26" y="9"/>
                  </a:lnTo>
                  <a:lnTo>
                    <a:pt x="28" y="9"/>
                  </a:lnTo>
                  <a:lnTo>
                    <a:pt x="28" y="9"/>
                  </a:lnTo>
                  <a:lnTo>
                    <a:pt x="28" y="9"/>
                  </a:lnTo>
                  <a:lnTo>
                    <a:pt x="31" y="9"/>
                  </a:lnTo>
                  <a:lnTo>
                    <a:pt x="31" y="9"/>
                  </a:lnTo>
                  <a:lnTo>
                    <a:pt x="31" y="9"/>
                  </a:lnTo>
                  <a:lnTo>
                    <a:pt x="31" y="7"/>
                  </a:lnTo>
                  <a:lnTo>
                    <a:pt x="33" y="7"/>
                  </a:lnTo>
                  <a:lnTo>
                    <a:pt x="33" y="7"/>
                  </a:lnTo>
                  <a:lnTo>
                    <a:pt x="33" y="7"/>
                  </a:lnTo>
                  <a:lnTo>
                    <a:pt x="33" y="4"/>
                  </a:lnTo>
                  <a:lnTo>
                    <a:pt x="33" y="4"/>
                  </a:lnTo>
                  <a:lnTo>
                    <a:pt x="36" y="4"/>
                  </a:lnTo>
                  <a:lnTo>
                    <a:pt x="36" y="4"/>
                  </a:lnTo>
                  <a:lnTo>
                    <a:pt x="36" y="4"/>
                  </a:lnTo>
                  <a:lnTo>
                    <a:pt x="36" y="4"/>
                  </a:lnTo>
                  <a:lnTo>
                    <a:pt x="36" y="4"/>
                  </a:lnTo>
                  <a:lnTo>
                    <a:pt x="36" y="2"/>
                  </a:lnTo>
                  <a:lnTo>
                    <a:pt x="38" y="2"/>
                  </a:lnTo>
                  <a:lnTo>
                    <a:pt x="38" y="2"/>
                  </a:lnTo>
                  <a:lnTo>
                    <a:pt x="36" y="2"/>
                  </a:lnTo>
                  <a:lnTo>
                    <a:pt x="36" y="0"/>
                  </a:lnTo>
                  <a:lnTo>
                    <a:pt x="38" y="0"/>
                  </a:lnTo>
                  <a:lnTo>
                    <a:pt x="38" y="0"/>
                  </a:lnTo>
                  <a:lnTo>
                    <a:pt x="38" y="2"/>
                  </a:lnTo>
                  <a:lnTo>
                    <a:pt x="40" y="2"/>
                  </a:lnTo>
                  <a:lnTo>
                    <a:pt x="40" y="2"/>
                  </a:lnTo>
                  <a:lnTo>
                    <a:pt x="40" y="2"/>
                  </a:lnTo>
                  <a:lnTo>
                    <a:pt x="40" y="0"/>
                  </a:lnTo>
                  <a:lnTo>
                    <a:pt x="43" y="0"/>
                  </a:lnTo>
                  <a:lnTo>
                    <a:pt x="43" y="0"/>
                  </a:lnTo>
                  <a:lnTo>
                    <a:pt x="43" y="0"/>
                  </a:lnTo>
                  <a:lnTo>
                    <a:pt x="45" y="0"/>
                  </a:lnTo>
                  <a:lnTo>
                    <a:pt x="45" y="0"/>
                  </a:lnTo>
                  <a:lnTo>
                    <a:pt x="47" y="0"/>
                  </a:lnTo>
                  <a:lnTo>
                    <a:pt x="47" y="0"/>
                  </a:lnTo>
                  <a:lnTo>
                    <a:pt x="47" y="0"/>
                  </a:lnTo>
                  <a:lnTo>
                    <a:pt x="50" y="0"/>
                  </a:lnTo>
                  <a:lnTo>
                    <a:pt x="50" y="0"/>
                  </a:lnTo>
                  <a:lnTo>
                    <a:pt x="50" y="2"/>
                  </a:lnTo>
                  <a:lnTo>
                    <a:pt x="50" y="2"/>
                  </a:lnTo>
                  <a:lnTo>
                    <a:pt x="50" y="2"/>
                  </a:lnTo>
                  <a:lnTo>
                    <a:pt x="52" y="2"/>
                  </a:lnTo>
                  <a:lnTo>
                    <a:pt x="52" y="2"/>
                  </a:lnTo>
                  <a:lnTo>
                    <a:pt x="54" y="2"/>
                  </a:lnTo>
                  <a:lnTo>
                    <a:pt x="54" y="2"/>
                  </a:lnTo>
                  <a:lnTo>
                    <a:pt x="54" y="4"/>
                  </a:lnTo>
                  <a:lnTo>
                    <a:pt x="54" y="4"/>
                  </a:lnTo>
                  <a:lnTo>
                    <a:pt x="57" y="4"/>
                  </a:lnTo>
                  <a:lnTo>
                    <a:pt x="57" y="4"/>
                  </a:lnTo>
                  <a:lnTo>
                    <a:pt x="57" y="4"/>
                  </a:lnTo>
                  <a:lnTo>
                    <a:pt x="59" y="4"/>
                  </a:lnTo>
                  <a:lnTo>
                    <a:pt x="59" y="4"/>
                  </a:lnTo>
                  <a:lnTo>
                    <a:pt x="59" y="4"/>
                  </a:lnTo>
                  <a:lnTo>
                    <a:pt x="59" y="4"/>
                  </a:lnTo>
                  <a:lnTo>
                    <a:pt x="59" y="7"/>
                  </a:lnTo>
                  <a:lnTo>
                    <a:pt x="62" y="7"/>
                  </a:lnTo>
                  <a:lnTo>
                    <a:pt x="62" y="7"/>
                  </a:lnTo>
                  <a:lnTo>
                    <a:pt x="62" y="7"/>
                  </a:lnTo>
                  <a:lnTo>
                    <a:pt x="62" y="7"/>
                  </a:lnTo>
                  <a:lnTo>
                    <a:pt x="62" y="9"/>
                  </a:lnTo>
                  <a:lnTo>
                    <a:pt x="64" y="9"/>
                  </a:lnTo>
                  <a:lnTo>
                    <a:pt x="64" y="9"/>
                  </a:lnTo>
                  <a:lnTo>
                    <a:pt x="64" y="9"/>
                  </a:lnTo>
                  <a:lnTo>
                    <a:pt x="66" y="9"/>
                  </a:lnTo>
                  <a:lnTo>
                    <a:pt x="66" y="9"/>
                  </a:lnTo>
                  <a:lnTo>
                    <a:pt x="66" y="9"/>
                  </a:lnTo>
                  <a:lnTo>
                    <a:pt x="69" y="9"/>
                  </a:lnTo>
                  <a:lnTo>
                    <a:pt x="69" y="9"/>
                  </a:lnTo>
                  <a:lnTo>
                    <a:pt x="69" y="9"/>
                  </a:lnTo>
                  <a:lnTo>
                    <a:pt x="71" y="9"/>
                  </a:lnTo>
                  <a:lnTo>
                    <a:pt x="71" y="9"/>
                  </a:lnTo>
                  <a:lnTo>
                    <a:pt x="73" y="9"/>
                  </a:lnTo>
                  <a:lnTo>
                    <a:pt x="73" y="9"/>
                  </a:lnTo>
                  <a:lnTo>
                    <a:pt x="73" y="9"/>
                  </a:lnTo>
                  <a:lnTo>
                    <a:pt x="76" y="9"/>
                  </a:lnTo>
                  <a:lnTo>
                    <a:pt x="76" y="9"/>
                  </a:lnTo>
                  <a:lnTo>
                    <a:pt x="76" y="9"/>
                  </a:lnTo>
                  <a:lnTo>
                    <a:pt x="76" y="11"/>
                  </a:lnTo>
                  <a:lnTo>
                    <a:pt x="78" y="11"/>
                  </a:lnTo>
                  <a:lnTo>
                    <a:pt x="78" y="11"/>
                  </a:lnTo>
                  <a:lnTo>
                    <a:pt x="78" y="11"/>
                  </a:lnTo>
                  <a:lnTo>
                    <a:pt x="81" y="11"/>
                  </a:lnTo>
                  <a:lnTo>
                    <a:pt x="81" y="14"/>
                  </a:lnTo>
                  <a:lnTo>
                    <a:pt x="81" y="14"/>
                  </a:lnTo>
                  <a:lnTo>
                    <a:pt x="81" y="14"/>
                  </a:lnTo>
                  <a:lnTo>
                    <a:pt x="81" y="14"/>
                  </a:lnTo>
                  <a:lnTo>
                    <a:pt x="81" y="14"/>
                  </a:lnTo>
                  <a:lnTo>
                    <a:pt x="81" y="16"/>
                  </a:lnTo>
                  <a:lnTo>
                    <a:pt x="78" y="16"/>
                  </a:lnTo>
                  <a:lnTo>
                    <a:pt x="78" y="16"/>
                  </a:lnTo>
                  <a:lnTo>
                    <a:pt x="78" y="19"/>
                  </a:lnTo>
                  <a:lnTo>
                    <a:pt x="78" y="19"/>
                  </a:lnTo>
                  <a:lnTo>
                    <a:pt x="81" y="19"/>
                  </a:lnTo>
                  <a:lnTo>
                    <a:pt x="81" y="21"/>
                  </a:lnTo>
                  <a:lnTo>
                    <a:pt x="81" y="21"/>
                  </a:lnTo>
                  <a:lnTo>
                    <a:pt x="81" y="21"/>
                  </a:lnTo>
                  <a:lnTo>
                    <a:pt x="81" y="21"/>
                  </a:lnTo>
                  <a:lnTo>
                    <a:pt x="81" y="23"/>
                  </a:lnTo>
                  <a:lnTo>
                    <a:pt x="83" y="23"/>
                  </a:lnTo>
                  <a:lnTo>
                    <a:pt x="83" y="23"/>
                  </a:lnTo>
                  <a:lnTo>
                    <a:pt x="83" y="26"/>
                  </a:lnTo>
                  <a:lnTo>
                    <a:pt x="83" y="26"/>
                  </a:lnTo>
                  <a:lnTo>
                    <a:pt x="83" y="26"/>
                  </a:lnTo>
                  <a:lnTo>
                    <a:pt x="83" y="26"/>
                  </a:lnTo>
                  <a:lnTo>
                    <a:pt x="83" y="26"/>
                  </a:lnTo>
                  <a:lnTo>
                    <a:pt x="83" y="28"/>
                  </a:lnTo>
                  <a:lnTo>
                    <a:pt x="83" y="28"/>
                  </a:lnTo>
                  <a:lnTo>
                    <a:pt x="83" y="30"/>
                  </a:lnTo>
                  <a:lnTo>
                    <a:pt x="83" y="30"/>
                  </a:lnTo>
                  <a:lnTo>
                    <a:pt x="81" y="30"/>
                  </a:lnTo>
                  <a:lnTo>
                    <a:pt x="81" y="33"/>
                  </a:lnTo>
                  <a:lnTo>
                    <a:pt x="81" y="33"/>
                  </a:lnTo>
                  <a:lnTo>
                    <a:pt x="81" y="33"/>
                  </a:lnTo>
                  <a:lnTo>
                    <a:pt x="81" y="35"/>
                  </a:lnTo>
                  <a:lnTo>
                    <a:pt x="81" y="35"/>
                  </a:lnTo>
                  <a:lnTo>
                    <a:pt x="81" y="35"/>
                  </a:lnTo>
                  <a:lnTo>
                    <a:pt x="81" y="35"/>
                  </a:lnTo>
                  <a:lnTo>
                    <a:pt x="81" y="38"/>
                  </a:lnTo>
                  <a:lnTo>
                    <a:pt x="81" y="38"/>
                  </a:lnTo>
                  <a:lnTo>
                    <a:pt x="81" y="35"/>
                  </a:lnTo>
                  <a:lnTo>
                    <a:pt x="81" y="35"/>
                  </a:lnTo>
                  <a:lnTo>
                    <a:pt x="81" y="35"/>
                  </a:lnTo>
                  <a:lnTo>
                    <a:pt x="83" y="35"/>
                  </a:lnTo>
                  <a:lnTo>
                    <a:pt x="83" y="35"/>
                  </a:lnTo>
                  <a:lnTo>
                    <a:pt x="83" y="38"/>
                  </a:lnTo>
                  <a:lnTo>
                    <a:pt x="83" y="38"/>
                  </a:lnTo>
                  <a:lnTo>
                    <a:pt x="83" y="40"/>
                  </a:lnTo>
                  <a:lnTo>
                    <a:pt x="81" y="40"/>
                  </a:lnTo>
                  <a:lnTo>
                    <a:pt x="81" y="40"/>
                  </a:lnTo>
                  <a:lnTo>
                    <a:pt x="81" y="42"/>
                  </a:lnTo>
                  <a:lnTo>
                    <a:pt x="81" y="42"/>
                  </a:lnTo>
                  <a:lnTo>
                    <a:pt x="81" y="42"/>
                  </a:lnTo>
                  <a:lnTo>
                    <a:pt x="81" y="45"/>
                  </a:lnTo>
                  <a:lnTo>
                    <a:pt x="81" y="45"/>
                  </a:lnTo>
                  <a:lnTo>
                    <a:pt x="81" y="45"/>
                  </a:lnTo>
                  <a:lnTo>
                    <a:pt x="81" y="47"/>
                  </a:lnTo>
                  <a:lnTo>
                    <a:pt x="81" y="47"/>
                  </a:lnTo>
                  <a:lnTo>
                    <a:pt x="81" y="49"/>
                  </a:lnTo>
                  <a:lnTo>
                    <a:pt x="81" y="49"/>
                  </a:lnTo>
                  <a:lnTo>
                    <a:pt x="81" y="49"/>
                  </a:lnTo>
                  <a:lnTo>
                    <a:pt x="81" y="52"/>
                  </a:lnTo>
                  <a:lnTo>
                    <a:pt x="81" y="52"/>
                  </a:lnTo>
                  <a:lnTo>
                    <a:pt x="83" y="52"/>
                  </a:lnTo>
                  <a:lnTo>
                    <a:pt x="83" y="54"/>
                  </a:lnTo>
                  <a:lnTo>
                    <a:pt x="83" y="54"/>
                  </a:lnTo>
                  <a:lnTo>
                    <a:pt x="83" y="54"/>
                  </a:lnTo>
                  <a:lnTo>
                    <a:pt x="83" y="54"/>
                  </a:lnTo>
                  <a:lnTo>
                    <a:pt x="83" y="54"/>
                  </a:lnTo>
                  <a:lnTo>
                    <a:pt x="85" y="54"/>
                  </a:lnTo>
                  <a:lnTo>
                    <a:pt x="85" y="54"/>
                  </a:lnTo>
                  <a:lnTo>
                    <a:pt x="85" y="57"/>
                  </a:lnTo>
                  <a:lnTo>
                    <a:pt x="85" y="57"/>
                  </a:lnTo>
                  <a:lnTo>
                    <a:pt x="85" y="57"/>
                  </a:lnTo>
                  <a:lnTo>
                    <a:pt x="85" y="59"/>
                  </a:lnTo>
                  <a:lnTo>
                    <a:pt x="85" y="59"/>
                  </a:lnTo>
                  <a:lnTo>
                    <a:pt x="85" y="59"/>
                  </a:lnTo>
                  <a:lnTo>
                    <a:pt x="85" y="61"/>
                  </a:lnTo>
                  <a:lnTo>
                    <a:pt x="85" y="61"/>
                  </a:lnTo>
                  <a:lnTo>
                    <a:pt x="88" y="61"/>
                  </a:lnTo>
                  <a:lnTo>
                    <a:pt x="88" y="61"/>
                  </a:lnTo>
                  <a:lnTo>
                    <a:pt x="88" y="59"/>
                  </a:lnTo>
                  <a:lnTo>
                    <a:pt x="88" y="59"/>
                  </a:lnTo>
                  <a:lnTo>
                    <a:pt x="88" y="57"/>
                  </a:lnTo>
                  <a:lnTo>
                    <a:pt x="88" y="57"/>
                  </a:lnTo>
                  <a:lnTo>
                    <a:pt x="88" y="54"/>
                  </a:lnTo>
                  <a:lnTo>
                    <a:pt x="88" y="54"/>
                  </a:lnTo>
                  <a:lnTo>
                    <a:pt x="88" y="54"/>
                  </a:lnTo>
                  <a:lnTo>
                    <a:pt x="88" y="54"/>
                  </a:lnTo>
                  <a:lnTo>
                    <a:pt x="88" y="52"/>
                  </a:lnTo>
                  <a:lnTo>
                    <a:pt x="88" y="52"/>
                  </a:lnTo>
                  <a:lnTo>
                    <a:pt x="88" y="52"/>
                  </a:lnTo>
                  <a:lnTo>
                    <a:pt x="88" y="49"/>
                  </a:lnTo>
                  <a:lnTo>
                    <a:pt x="88" y="49"/>
                  </a:lnTo>
                  <a:lnTo>
                    <a:pt x="88" y="49"/>
                  </a:lnTo>
                  <a:lnTo>
                    <a:pt x="88" y="49"/>
                  </a:lnTo>
                  <a:lnTo>
                    <a:pt x="90" y="49"/>
                  </a:lnTo>
                  <a:lnTo>
                    <a:pt x="90" y="49"/>
                  </a:lnTo>
                  <a:lnTo>
                    <a:pt x="90" y="52"/>
                  </a:lnTo>
                  <a:lnTo>
                    <a:pt x="90" y="52"/>
                  </a:lnTo>
                  <a:lnTo>
                    <a:pt x="90" y="52"/>
                  </a:lnTo>
                  <a:lnTo>
                    <a:pt x="90" y="54"/>
                  </a:lnTo>
                  <a:lnTo>
                    <a:pt x="90" y="54"/>
                  </a:lnTo>
                  <a:lnTo>
                    <a:pt x="90" y="54"/>
                  </a:lnTo>
                  <a:lnTo>
                    <a:pt x="90" y="54"/>
                  </a:lnTo>
                  <a:lnTo>
                    <a:pt x="90" y="54"/>
                  </a:lnTo>
                  <a:lnTo>
                    <a:pt x="90" y="54"/>
                  </a:lnTo>
                  <a:lnTo>
                    <a:pt x="92" y="54"/>
                  </a:lnTo>
                  <a:lnTo>
                    <a:pt x="92" y="54"/>
                  </a:lnTo>
                  <a:lnTo>
                    <a:pt x="92" y="54"/>
                  </a:lnTo>
                  <a:lnTo>
                    <a:pt x="95" y="54"/>
                  </a:lnTo>
                  <a:lnTo>
                    <a:pt x="95" y="54"/>
                  </a:lnTo>
                  <a:lnTo>
                    <a:pt x="95" y="57"/>
                  </a:lnTo>
                  <a:lnTo>
                    <a:pt x="95" y="57"/>
                  </a:lnTo>
                  <a:lnTo>
                    <a:pt x="95" y="59"/>
                  </a:lnTo>
                  <a:lnTo>
                    <a:pt x="92" y="59"/>
                  </a:lnTo>
                  <a:lnTo>
                    <a:pt x="92" y="59"/>
                  </a:lnTo>
                  <a:lnTo>
                    <a:pt x="90" y="59"/>
                  </a:lnTo>
                  <a:lnTo>
                    <a:pt x="90" y="59"/>
                  </a:lnTo>
                  <a:lnTo>
                    <a:pt x="90" y="61"/>
                  </a:lnTo>
                  <a:lnTo>
                    <a:pt x="90" y="61"/>
                  </a:lnTo>
                  <a:lnTo>
                    <a:pt x="90" y="64"/>
                  </a:lnTo>
                  <a:lnTo>
                    <a:pt x="92" y="64"/>
                  </a:lnTo>
                  <a:lnTo>
                    <a:pt x="92" y="64"/>
                  </a:lnTo>
                  <a:lnTo>
                    <a:pt x="92" y="64"/>
                  </a:lnTo>
                  <a:lnTo>
                    <a:pt x="92" y="66"/>
                  </a:lnTo>
                  <a:lnTo>
                    <a:pt x="92" y="66"/>
                  </a:lnTo>
                  <a:lnTo>
                    <a:pt x="92" y="66"/>
                  </a:lnTo>
                  <a:lnTo>
                    <a:pt x="92" y="66"/>
                  </a:lnTo>
                  <a:lnTo>
                    <a:pt x="95" y="66"/>
                  </a:lnTo>
                  <a:lnTo>
                    <a:pt x="95" y="64"/>
                  </a:lnTo>
                  <a:lnTo>
                    <a:pt x="95" y="64"/>
                  </a:lnTo>
                  <a:lnTo>
                    <a:pt x="95" y="64"/>
                  </a:lnTo>
                  <a:lnTo>
                    <a:pt x="95" y="66"/>
                  </a:lnTo>
                  <a:lnTo>
                    <a:pt x="95" y="66"/>
                  </a:lnTo>
                  <a:lnTo>
                    <a:pt x="95" y="68"/>
                  </a:lnTo>
                  <a:lnTo>
                    <a:pt x="95" y="68"/>
                  </a:lnTo>
                  <a:lnTo>
                    <a:pt x="95" y="71"/>
                  </a:lnTo>
                  <a:lnTo>
                    <a:pt x="95" y="71"/>
                  </a:lnTo>
                  <a:lnTo>
                    <a:pt x="95" y="73"/>
                  </a:lnTo>
                  <a:lnTo>
                    <a:pt x="95" y="73"/>
                  </a:lnTo>
                  <a:lnTo>
                    <a:pt x="97" y="73"/>
                  </a:lnTo>
                  <a:lnTo>
                    <a:pt x="97" y="73"/>
                  </a:lnTo>
                  <a:lnTo>
                    <a:pt x="99" y="73"/>
                  </a:lnTo>
                  <a:lnTo>
                    <a:pt x="99" y="73"/>
                  </a:lnTo>
                  <a:lnTo>
                    <a:pt x="97" y="73"/>
                  </a:lnTo>
                  <a:lnTo>
                    <a:pt x="97" y="75"/>
                  </a:lnTo>
                  <a:lnTo>
                    <a:pt x="99" y="75"/>
                  </a:lnTo>
                  <a:lnTo>
                    <a:pt x="99" y="75"/>
                  </a:lnTo>
                  <a:lnTo>
                    <a:pt x="99" y="75"/>
                  </a:lnTo>
                  <a:lnTo>
                    <a:pt x="99" y="75"/>
                  </a:lnTo>
                  <a:lnTo>
                    <a:pt x="102" y="75"/>
                  </a:lnTo>
                  <a:lnTo>
                    <a:pt x="102" y="75"/>
                  </a:lnTo>
                  <a:lnTo>
                    <a:pt x="102" y="75"/>
                  </a:lnTo>
                  <a:lnTo>
                    <a:pt x="102" y="73"/>
                  </a:lnTo>
                  <a:lnTo>
                    <a:pt x="102" y="73"/>
                  </a:lnTo>
                  <a:lnTo>
                    <a:pt x="102" y="73"/>
                  </a:lnTo>
                  <a:lnTo>
                    <a:pt x="102" y="73"/>
                  </a:lnTo>
                  <a:lnTo>
                    <a:pt x="102" y="73"/>
                  </a:lnTo>
                  <a:lnTo>
                    <a:pt x="102" y="73"/>
                  </a:lnTo>
                  <a:lnTo>
                    <a:pt x="102" y="75"/>
                  </a:lnTo>
                  <a:lnTo>
                    <a:pt x="104" y="75"/>
                  </a:lnTo>
                  <a:lnTo>
                    <a:pt x="104" y="75"/>
                  </a:lnTo>
                  <a:lnTo>
                    <a:pt x="104" y="78"/>
                  </a:lnTo>
                  <a:lnTo>
                    <a:pt x="104" y="78"/>
                  </a:lnTo>
                  <a:lnTo>
                    <a:pt x="107" y="78"/>
                  </a:lnTo>
                  <a:lnTo>
                    <a:pt x="107" y="78"/>
                  </a:lnTo>
                  <a:lnTo>
                    <a:pt x="107" y="75"/>
                  </a:lnTo>
                  <a:lnTo>
                    <a:pt x="107" y="75"/>
                  </a:lnTo>
                  <a:lnTo>
                    <a:pt x="109" y="75"/>
                  </a:lnTo>
                  <a:lnTo>
                    <a:pt x="109" y="75"/>
                  </a:lnTo>
                  <a:lnTo>
                    <a:pt x="109" y="75"/>
                  </a:lnTo>
                  <a:lnTo>
                    <a:pt x="109" y="75"/>
                  </a:lnTo>
                  <a:lnTo>
                    <a:pt x="109" y="73"/>
                  </a:lnTo>
                  <a:lnTo>
                    <a:pt x="109" y="73"/>
                  </a:lnTo>
                  <a:lnTo>
                    <a:pt x="109" y="73"/>
                  </a:lnTo>
                  <a:lnTo>
                    <a:pt x="111" y="73"/>
                  </a:lnTo>
                  <a:lnTo>
                    <a:pt x="111" y="73"/>
                  </a:lnTo>
                  <a:lnTo>
                    <a:pt x="111" y="71"/>
                  </a:lnTo>
                  <a:lnTo>
                    <a:pt x="111" y="71"/>
                  </a:lnTo>
                  <a:lnTo>
                    <a:pt x="109" y="71"/>
                  </a:lnTo>
                  <a:lnTo>
                    <a:pt x="109" y="71"/>
                  </a:lnTo>
                  <a:lnTo>
                    <a:pt x="109" y="68"/>
                  </a:lnTo>
                  <a:lnTo>
                    <a:pt x="111" y="68"/>
                  </a:lnTo>
                  <a:lnTo>
                    <a:pt x="111" y="68"/>
                  </a:lnTo>
                  <a:lnTo>
                    <a:pt x="114" y="68"/>
                  </a:lnTo>
                  <a:lnTo>
                    <a:pt x="114" y="68"/>
                  </a:lnTo>
                  <a:lnTo>
                    <a:pt x="114" y="68"/>
                  </a:lnTo>
                  <a:lnTo>
                    <a:pt x="114" y="68"/>
                  </a:lnTo>
                  <a:lnTo>
                    <a:pt x="114" y="68"/>
                  </a:lnTo>
                  <a:lnTo>
                    <a:pt x="114" y="68"/>
                  </a:lnTo>
                  <a:lnTo>
                    <a:pt x="114" y="66"/>
                  </a:lnTo>
                  <a:lnTo>
                    <a:pt x="114" y="66"/>
                  </a:lnTo>
                  <a:lnTo>
                    <a:pt x="114" y="64"/>
                  </a:lnTo>
                  <a:lnTo>
                    <a:pt x="114" y="64"/>
                  </a:lnTo>
                  <a:lnTo>
                    <a:pt x="114" y="64"/>
                  </a:lnTo>
                  <a:lnTo>
                    <a:pt x="114" y="66"/>
                  </a:lnTo>
                  <a:lnTo>
                    <a:pt x="116" y="66"/>
                  </a:lnTo>
                  <a:lnTo>
                    <a:pt x="116" y="66"/>
                  </a:lnTo>
                  <a:lnTo>
                    <a:pt x="116" y="66"/>
                  </a:lnTo>
                  <a:lnTo>
                    <a:pt x="116" y="66"/>
                  </a:lnTo>
                  <a:lnTo>
                    <a:pt x="116" y="66"/>
                  </a:lnTo>
                  <a:lnTo>
                    <a:pt x="116" y="64"/>
                  </a:lnTo>
                  <a:lnTo>
                    <a:pt x="116" y="64"/>
                  </a:lnTo>
                  <a:lnTo>
                    <a:pt x="116" y="64"/>
                  </a:lnTo>
                  <a:lnTo>
                    <a:pt x="118" y="64"/>
                  </a:lnTo>
                  <a:lnTo>
                    <a:pt x="118" y="61"/>
                  </a:lnTo>
                  <a:lnTo>
                    <a:pt x="118" y="61"/>
                  </a:lnTo>
                  <a:lnTo>
                    <a:pt x="118" y="61"/>
                  </a:lnTo>
                  <a:lnTo>
                    <a:pt x="121" y="61"/>
                  </a:lnTo>
                  <a:lnTo>
                    <a:pt x="121" y="59"/>
                  </a:lnTo>
                  <a:lnTo>
                    <a:pt x="121" y="59"/>
                  </a:lnTo>
                  <a:lnTo>
                    <a:pt x="121" y="59"/>
                  </a:lnTo>
                  <a:lnTo>
                    <a:pt x="121" y="59"/>
                  </a:lnTo>
                  <a:lnTo>
                    <a:pt x="123" y="59"/>
                  </a:lnTo>
                  <a:lnTo>
                    <a:pt x="123" y="59"/>
                  </a:lnTo>
                  <a:lnTo>
                    <a:pt x="123" y="57"/>
                  </a:lnTo>
                  <a:lnTo>
                    <a:pt x="123" y="57"/>
                  </a:lnTo>
                  <a:lnTo>
                    <a:pt x="123" y="57"/>
                  </a:lnTo>
                  <a:lnTo>
                    <a:pt x="125" y="57"/>
                  </a:lnTo>
                  <a:lnTo>
                    <a:pt x="125" y="54"/>
                  </a:lnTo>
                  <a:lnTo>
                    <a:pt x="125" y="54"/>
                  </a:lnTo>
                  <a:lnTo>
                    <a:pt x="125" y="54"/>
                  </a:lnTo>
                  <a:lnTo>
                    <a:pt x="125" y="54"/>
                  </a:lnTo>
                  <a:lnTo>
                    <a:pt x="125" y="52"/>
                  </a:lnTo>
                  <a:lnTo>
                    <a:pt x="128" y="52"/>
                  </a:lnTo>
                  <a:lnTo>
                    <a:pt x="128" y="52"/>
                  </a:lnTo>
                  <a:lnTo>
                    <a:pt x="125" y="52"/>
                  </a:lnTo>
                  <a:lnTo>
                    <a:pt x="125" y="49"/>
                  </a:lnTo>
                  <a:lnTo>
                    <a:pt x="125" y="49"/>
                  </a:lnTo>
                  <a:lnTo>
                    <a:pt x="125" y="49"/>
                  </a:lnTo>
                  <a:lnTo>
                    <a:pt x="123" y="49"/>
                  </a:lnTo>
                  <a:lnTo>
                    <a:pt x="123" y="49"/>
                  </a:lnTo>
                  <a:lnTo>
                    <a:pt x="123" y="47"/>
                  </a:lnTo>
                  <a:lnTo>
                    <a:pt x="123" y="47"/>
                  </a:lnTo>
                  <a:lnTo>
                    <a:pt x="123" y="47"/>
                  </a:lnTo>
                  <a:lnTo>
                    <a:pt x="123" y="45"/>
                  </a:lnTo>
                  <a:lnTo>
                    <a:pt x="125" y="45"/>
                  </a:lnTo>
                  <a:lnTo>
                    <a:pt x="125" y="45"/>
                  </a:lnTo>
                  <a:lnTo>
                    <a:pt x="125" y="47"/>
                  </a:lnTo>
                  <a:lnTo>
                    <a:pt x="128" y="47"/>
                  </a:lnTo>
                  <a:lnTo>
                    <a:pt x="128" y="47"/>
                  </a:lnTo>
                  <a:lnTo>
                    <a:pt x="128" y="47"/>
                  </a:lnTo>
                  <a:lnTo>
                    <a:pt x="128" y="47"/>
                  </a:lnTo>
                  <a:lnTo>
                    <a:pt x="128" y="47"/>
                  </a:lnTo>
                  <a:lnTo>
                    <a:pt x="130" y="47"/>
                  </a:lnTo>
                  <a:lnTo>
                    <a:pt x="130" y="47"/>
                  </a:lnTo>
                  <a:lnTo>
                    <a:pt x="133" y="47"/>
                  </a:lnTo>
                  <a:lnTo>
                    <a:pt x="133" y="47"/>
                  </a:lnTo>
                  <a:lnTo>
                    <a:pt x="133" y="47"/>
                  </a:lnTo>
                  <a:lnTo>
                    <a:pt x="133" y="47"/>
                  </a:lnTo>
                  <a:lnTo>
                    <a:pt x="135" y="47"/>
                  </a:lnTo>
                  <a:lnTo>
                    <a:pt x="135" y="47"/>
                  </a:lnTo>
                  <a:lnTo>
                    <a:pt x="135" y="47"/>
                  </a:lnTo>
                  <a:lnTo>
                    <a:pt x="137" y="47"/>
                  </a:lnTo>
                  <a:lnTo>
                    <a:pt x="137" y="47"/>
                  </a:lnTo>
                  <a:lnTo>
                    <a:pt x="137" y="47"/>
                  </a:lnTo>
                  <a:lnTo>
                    <a:pt x="140" y="47"/>
                  </a:lnTo>
                  <a:lnTo>
                    <a:pt x="140" y="45"/>
                  </a:lnTo>
                  <a:lnTo>
                    <a:pt x="140" y="45"/>
                  </a:lnTo>
                  <a:lnTo>
                    <a:pt x="140" y="45"/>
                  </a:lnTo>
                  <a:lnTo>
                    <a:pt x="140" y="45"/>
                  </a:lnTo>
                  <a:lnTo>
                    <a:pt x="142" y="45"/>
                  </a:lnTo>
                  <a:lnTo>
                    <a:pt x="142" y="45"/>
                  </a:lnTo>
                  <a:lnTo>
                    <a:pt x="142" y="45"/>
                  </a:lnTo>
                  <a:lnTo>
                    <a:pt x="144" y="45"/>
                  </a:lnTo>
                  <a:lnTo>
                    <a:pt x="144" y="45"/>
                  </a:lnTo>
                  <a:lnTo>
                    <a:pt x="144" y="45"/>
                  </a:lnTo>
                  <a:lnTo>
                    <a:pt x="144" y="42"/>
                  </a:lnTo>
                  <a:lnTo>
                    <a:pt x="144" y="42"/>
                  </a:lnTo>
                  <a:lnTo>
                    <a:pt x="144" y="42"/>
                  </a:lnTo>
                  <a:lnTo>
                    <a:pt x="144" y="40"/>
                  </a:lnTo>
                  <a:lnTo>
                    <a:pt x="142" y="40"/>
                  </a:lnTo>
                  <a:lnTo>
                    <a:pt x="142" y="40"/>
                  </a:lnTo>
                  <a:lnTo>
                    <a:pt x="142" y="40"/>
                  </a:lnTo>
                  <a:lnTo>
                    <a:pt x="142" y="40"/>
                  </a:lnTo>
                  <a:lnTo>
                    <a:pt x="140" y="40"/>
                  </a:lnTo>
                  <a:lnTo>
                    <a:pt x="140" y="40"/>
                  </a:lnTo>
                  <a:lnTo>
                    <a:pt x="140"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222"/>
            <p:cNvSpPr>
              <a:spLocks/>
            </p:cNvSpPr>
            <p:nvPr/>
          </p:nvSpPr>
          <p:spPr bwMode="auto">
            <a:xfrm>
              <a:off x="5778571" y="5351897"/>
              <a:ext cx="510130" cy="637124"/>
            </a:xfrm>
            <a:custGeom>
              <a:avLst/>
              <a:gdLst/>
              <a:ahLst/>
              <a:cxnLst>
                <a:cxn ang="0">
                  <a:pos x="199" y="140"/>
                </a:cxn>
                <a:cxn ang="0">
                  <a:pos x="197" y="128"/>
                </a:cxn>
                <a:cxn ang="0">
                  <a:pos x="190" y="126"/>
                </a:cxn>
                <a:cxn ang="0">
                  <a:pos x="187" y="140"/>
                </a:cxn>
                <a:cxn ang="0">
                  <a:pos x="187" y="154"/>
                </a:cxn>
                <a:cxn ang="0">
                  <a:pos x="185" y="166"/>
                </a:cxn>
                <a:cxn ang="0">
                  <a:pos x="201" y="173"/>
                </a:cxn>
                <a:cxn ang="0">
                  <a:pos x="206" y="192"/>
                </a:cxn>
                <a:cxn ang="0">
                  <a:pos x="220" y="204"/>
                </a:cxn>
                <a:cxn ang="0">
                  <a:pos x="230" y="216"/>
                </a:cxn>
                <a:cxn ang="0">
                  <a:pos x="235" y="230"/>
                </a:cxn>
                <a:cxn ang="0">
                  <a:pos x="232" y="246"/>
                </a:cxn>
                <a:cxn ang="0">
                  <a:pos x="235" y="268"/>
                </a:cxn>
                <a:cxn ang="0">
                  <a:pos x="232" y="291"/>
                </a:cxn>
                <a:cxn ang="0">
                  <a:pos x="223" y="289"/>
                </a:cxn>
                <a:cxn ang="0">
                  <a:pos x="218" y="291"/>
                </a:cxn>
                <a:cxn ang="0">
                  <a:pos x="206" y="287"/>
                </a:cxn>
                <a:cxn ang="0">
                  <a:pos x="204" y="294"/>
                </a:cxn>
                <a:cxn ang="0">
                  <a:pos x="192" y="280"/>
                </a:cxn>
                <a:cxn ang="0">
                  <a:pos x="178" y="268"/>
                </a:cxn>
                <a:cxn ang="0">
                  <a:pos x="166" y="256"/>
                </a:cxn>
                <a:cxn ang="0">
                  <a:pos x="154" y="242"/>
                </a:cxn>
                <a:cxn ang="0">
                  <a:pos x="142" y="227"/>
                </a:cxn>
                <a:cxn ang="0">
                  <a:pos x="133" y="213"/>
                </a:cxn>
                <a:cxn ang="0">
                  <a:pos x="123" y="197"/>
                </a:cxn>
                <a:cxn ang="0">
                  <a:pos x="119" y="178"/>
                </a:cxn>
                <a:cxn ang="0">
                  <a:pos x="109" y="163"/>
                </a:cxn>
                <a:cxn ang="0">
                  <a:pos x="100" y="147"/>
                </a:cxn>
                <a:cxn ang="0">
                  <a:pos x="88" y="137"/>
                </a:cxn>
                <a:cxn ang="0">
                  <a:pos x="83" y="118"/>
                </a:cxn>
                <a:cxn ang="0">
                  <a:pos x="81" y="102"/>
                </a:cxn>
                <a:cxn ang="0">
                  <a:pos x="67" y="90"/>
                </a:cxn>
                <a:cxn ang="0">
                  <a:pos x="55" y="81"/>
                </a:cxn>
                <a:cxn ang="0">
                  <a:pos x="48" y="64"/>
                </a:cxn>
                <a:cxn ang="0">
                  <a:pos x="36" y="50"/>
                </a:cxn>
                <a:cxn ang="0">
                  <a:pos x="22" y="38"/>
                </a:cxn>
                <a:cxn ang="0">
                  <a:pos x="10" y="26"/>
                </a:cxn>
                <a:cxn ang="0">
                  <a:pos x="3" y="7"/>
                </a:cxn>
                <a:cxn ang="0">
                  <a:pos x="7" y="0"/>
                </a:cxn>
                <a:cxn ang="0">
                  <a:pos x="22" y="9"/>
                </a:cxn>
                <a:cxn ang="0">
                  <a:pos x="40" y="9"/>
                </a:cxn>
                <a:cxn ang="0">
                  <a:pos x="57" y="14"/>
                </a:cxn>
                <a:cxn ang="0">
                  <a:pos x="69" y="28"/>
                </a:cxn>
                <a:cxn ang="0">
                  <a:pos x="76" y="43"/>
                </a:cxn>
                <a:cxn ang="0">
                  <a:pos x="90" y="54"/>
                </a:cxn>
                <a:cxn ang="0">
                  <a:pos x="104" y="66"/>
                </a:cxn>
                <a:cxn ang="0">
                  <a:pos x="114" y="81"/>
                </a:cxn>
                <a:cxn ang="0">
                  <a:pos x="126" y="85"/>
                </a:cxn>
                <a:cxn ang="0">
                  <a:pos x="138" y="90"/>
                </a:cxn>
                <a:cxn ang="0">
                  <a:pos x="145" y="100"/>
                </a:cxn>
                <a:cxn ang="0">
                  <a:pos x="159" y="104"/>
                </a:cxn>
                <a:cxn ang="0">
                  <a:pos x="168" y="114"/>
                </a:cxn>
                <a:cxn ang="0">
                  <a:pos x="178" y="128"/>
                </a:cxn>
                <a:cxn ang="0">
                  <a:pos x="183" y="118"/>
                </a:cxn>
                <a:cxn ang="0">
                  <a:pos x="194" y="114"/>
                </a:cxn>
                <a:cxn ang="0">
                  <a:pos x="209" y="116"/>
                </a:cxn>
                <a:cxn ang="0">
                  <a:pos x="206" y="128"/>
                </a:cxn>
                <a:cxn ang="0">
                  <a:pos x="199" y="130"/>
                </a:cxn>
                <a:cxn ang="0">
                  <a:pos x="206" y="140"/>
                </a:cxn>
                <a:cxn ang="0">
                  <a:pos x="213" y="149"/>
                </a:cxn>
                <a:cxn ang="0">
                  <a:pos x="204" y="154"/>
                </a:cxn>
                <a:cxn ang="0">
                  <a:pos x="199" y="159"/>
                </a:cxn>
              </a:cxnLst>
              <a:rect l="0" t="0" r="r" b="b"/>
              <a:pathLst>
                <a:path w="237" h="296">
                  <a:moveTo>
                    <a:pt x="194" y="152"/>
                  </a:moveTo>
                  <a:lnTo>
                    <a:pt x="197" y="152"/>
                  </a:lnTo>
                  <a:lnTo>
                    <a:pt x="197" y="152"/>
                  </a:lnTo>
                  <a:lnTo>
                    <a:pt x="197" y="152"/>
                  </a:lnTo>
                  <a:lnTo>
                    <a:pt x="199" y="152"/>
                  </a:lnTo>
                  <a:lnTo>
                    <a:pt x="199" y="152"/>
                  </a:lnTo>
                  <a:lnTo>
                    <a:pt x="201" y="152"/>
                  </a:lnTo>
                  <a:lnTo>
                    <a:pt x="201" y="152"/>
                  </a:lnTo>
                  <a:lnTo>
                    <a:pt x="201" y="149"/>
                  </a:lnTo>
                  <a:lnTo>
                    <a:pt x="201" y="149"/>
                  </a:lnTo>
                  <a:lnTo>
                    <a:pt x="201" y="149"/>
                  </a:lnTo>
                  <a:lnTo>
                    <a:pt x="201" y="147"/>
                  </a:lnTo>
                  <a:lnTo>
                    <a:pt x="201" y="147"/>
                  </a:lnTo>
                  <a:lnTo>
                    <a:pt x="201" y="147"/>
                  </a:lnTo>
                  <a:lnTo>
                    <a:pt x="204" y="147"/>
                  </a:lnTo>
                  <a:lnTo>
                    <a:pt x="204" y="147"/>
                  </a:lnTo>
                  <a:lnTo>
                    <a:pt x="201" y="147"/>
                  </a:lnTo>
                  <a:lnTo>
                    <a:pt x="201" y="145"/>
                  </a:lnTo>
                  <a:lnTo>
                    <a:pt x="201" y="145"/>
                  </a:lnTo>
                  <a:lnTo>
                    <a:pt x="201" y="145"/>
                  </a:lnTo>
                  <a:lnTo>
                    <a:pt x="201" y="142"/>
                  </a:lnTo>
                  <a:lnTo>
                    <a:pt x="201" y="142"/>
                  </a:lnTo>
                  <a:lnTo>
                    <a:pt x="201" y="142"/>
                  </a:lnTo>
                  <a:lnTo>
                    <a:pt x="199" y="142"/>
                  </a:lnTo>
                  <a:lnTo>
                    <a:pt x="199" y="142"/>
                  </a:lnTo>
                  <a:lnTo>
                    <a:pt x="199" y="140"/>
                  </a:lnTo>
                  <a:lnTo>
                    <a:pt x="197" y="140"/>
                  </a:lnTo>
                  <a:lnTo>
                    <a:pt x="197" y="140"/>
                  </a:lnTo>
                  <a:lnTo>
                    <a:pt x="197" y="140"/>
                  </a:lnTo>
                  <a:lnTo>
                    <a:pt x="197" y="140"/>
                  </a:lnTo>
                  <a:lnTo>
                    <a:pt x="197" y="137"/>
                  </a:lnTo>
                  <a:lnTo>
                    <a:pt x="197" y="137"/>
                  </a:lnTo>
                  <a:lnTo>
                    <a:pt x="197" y="137"/>
                  </a:lnTo>
                  <a:lnTo>
                    <a:pt x="199" y="137"/>
                  </a:lnTo>
                  <a:lnTo>
                    <a:pt x="199" y="137"/>
                  </a:lnTo>
                  <a:lnTo>
                    <a:pt x="199" y="137"/>
                  </a:lnTo>
                  <a:lnTo>
                    <a:pt x="199" y="135"/>
                  </a:lnTo>
                  <a:lnTo>
                    <a:pt x="197" y="135"/>
                  </a:lnTo>
                  <a:lnTo>
                    <a:pt x="197" y="135"/>
                  </a:lnTo>
                  <a:lnTo>
                    <a:pt x="197" y="135"/>
                  </a:lnTo>
                  <a:lnTo>
                    <a:pt x="197" y="133"/>
                  </a:lnTo>
                  <a:lnTo>
                    <a:pt x="197" y="133"/>
                  </a:lnTo>
                  <a:lnTo>
                    <a:pt x="199" y="133"/>
                  </a:lnTo>
                  <a:lnTo>
                    <a:pt x="199" y="133"/>
                  </a:lnTo>
                  <a:lnTo>
                    <a:pt x="199" y="133"/>
                  </a:lnTo>
                  <a:lnTo>
                    <a:pt x="199" y="133"/>
                  </a:lnTo>
                  <a:lnTo>
                    <a:pt x="197" y="133"/>
                  </a:lnTo>
                  <a:lnTo>
                    <a:pt x="197" y="130"/>
                  </a:lnTo>
                  <a:lnTo>
                    <a:pt x="197" y="130"/>
                  </a:lnTo>
                  <a:lnTo>
                    <a:pt x="197" y="130"/>
                  </a:lnTo>
                  <a:lnTo>
                    <a:pt x="197" y="130"/>
                  </a:lnTo>
                  <a:lnTo>
                    <a:pt x="197" y="128"/>
                  </a:lnTo>
                  <a:lnTo>
                    <a:pt x="197" y="128"/>
                  </a:lnTo>
                  <a:lnTo>
                    <a:pt x="197" y="128"/>
                  </a:lnTo>
                  <a:lnTo>
                    <a:pt x="197" y="128"/>
                  </a:lnTo>
                  <a:lnTo>
                    <a:pt x="197" y="126"/>
                  </a:lnTo>
                  <a:lnTo>
                    <a:pt x="197" y="126"/>
                  </a:lnTo>
                  <a:lnTo>
                    <a:pt x="197" y="126"/>
                  </a:lnTo>
                  <a:lnTo>
                    <a:pt x="194" y="126"/>
                  </a:lnTo>
                  <a:lnTo>
                    <a:pt x="194" y="123"/>
                  </a:lnTo>
                  <a:lnTo>
                    <a:pt x="194" y="123"/>
                  </a:lnTo>
                  <a:lnTo>
                    <a:pt x="194" y="123"/>
                  </a:lnTo>
                  <a:lnTo>
                    <a:pt x="194" y="121"/>
                  </a:lnTo>
                  <a:lnTo>
                    <a:pt x="194" y="121"/>
                  </a:lnTo>
                  <a:lnTo>
                    <a:pt x="192" y="121"/>
                  </a:lnTo>
                  <a:lnTo>
                    <a:pt x="192" y="121"/>
                  </a:lnTo>
                  <a:lnTo>
                    <a:pt x="190" y="121"/>
                  </a:lnTo>
                  <a:lnTo>
                    <a:pt x="190" y="123"/>
                  </a:lnTo>
                  <a:lnTo>
                    <a:pt x="192" y="123"/>
                  </a:lnTo>
                  <a:lnTo>
                    <a:pt x="192" y="123"/>
                  </a:lnTo>
                  <a:lnTo>
                    <a:pt x="192" y="123"/>
                  </a:lnTo>
                  <a:lnTo>
                    <a:pt x="192" y="126"/>
                  </a:lnTo>
                  <a:lnTo>
                    <a:pt x="192" y="126"/>
                  </a:lnTo>
                  <a:lnTo>
                    <a:pt x="192" y="126"/>
                  </a:lnTo>
                  <a:lnTo>
                    <a:pt x="190" y="126"/>
                  </a:lnTo>
                  <a:lnTo>
                    <a:pt x="190" y="126"/>
                  </a:lnTo>
                  <a:lnTo>
                    <a:pt x="190" y="126"/>
                  </a:lnTo>
                  <a:lnTo>
                    <a:pt x="190" y="126"/>
                  </a:lnTo>
                  <a:lnTo>
                    <a:pt x="187" y="126"/>
                  </a:lnTo>
                  <a:lnTo>
                    <a:pt x="187" y="126"/>
                  </a:lnTo>
                  <a:lnTo>
                    <a:pt x="187" y="126"/>
                  </a:lnTo>
                  <a:lnTo>
                    <a:pt x="187" y="128"/>
                  </a:lnTo>
                  <a:lnTo>
                    <a:pt x="187" y="128"/>
                  </a:lnTo>
                  <a:lnTo>
                    <a:pt x="187" y="128"/>
                  </a:lnTo>
                  <a:lnTo>
                    <a:pt x="187" y="128"/>
                  </a:lnTo>
                  <a:lnTo>
                    <a:pt x="187" y="128"/>
                  </a:lnTo>
                  <a:lnTo>
                    <a:pt x="187" y="128"/>
                  </a:lnTo>
                  <a:lnTo>
                    <a:pt x="185" y="128"/>
                  </a:lnTo>
                  <a:lnTo>
                    <a:pt x="185" y="130"/>
                  </a:lnTo>
                  <a:lnTo>
                    <a:pt x="185" y="130"/>
                  </a:lnTo>
                  <a:lnTo>
                    <a:pt x="185" y="133"/>
                  </a:lnTo>
                  <a:lnTo>
                    <a:pt x="185" y="133"/>
                  </a:lnTo>
                  <a:lnTo>
                    <a:pt x="185" y="133"/>
                  </a:lnTo>
                  <a:lnTo>
                    <a:pt x="185" y="135"/>
                  </a:lnTo>
                  <a:lnTo>
                    <a:pt x="185" y="135"/>
                  </a:lnTo>
                  <a:lnTo>
                    <a:pt x="185" y="135"/>
                  </a:lnTo>
                  <a:lnTo>
                    <a:pt x="187" y="135"/>
                  </a:lnTo>
                  <a:lnTo>
                    <a:pt x="187" y="135"/>
                  </a:lnTo>
                  <a:lnTo>
                    <a:pt x="187" y="137"/>
                  </a:lnTo>
                  <a:lnTo>
                    <a:pt x="187" y="137"/>
                  </a:lnTo>
                  <a:lnTo>
                    <a:pt x="187" y="137"/>
                  </a:lnTo>
                  <a:lnTo>
                    <a:pt x="187" y="137"/>
                  </a:lnTo>
                  <a:lnTo>
                    <a:pt x="187" y="140"/>
                  </a:lnTo>
                  <a:lnTo>
                    <a:pt x="187" y="140"/>
                  </a:lnTo>
                  <a:lnTo>
                    <a:pt x="187" y="142"/>
                  </a:lnTo>
                  <a:lnTo>
                    <a:pt x="187" y="142"/>
                  </a:lnTo>
                  <a:lnTo>
                    <a:pt x="190" y="142"/>
                  </a:lnTo>
                  <a:lnTo>
                    <a:pt x="190" y="145"/>
                  </a:lnTo>
                  <a:lnTo>
                    <a:pt x="190" y="145"/>
                  </a:lnTo>
                  <a:lnTo>
                    <a:pt x="187" y="145"/>
                  </a:lnTo>
                  <a:lnTo>
                    <a:pt x="187" y="145"/>
                  </a:lnTo>
                  <a:lnTo>
                    <a:pt x="187" y="145"/>
                  </a:lnTo>
                  <a:lnTo>
                    <a:pt x="187" y="147"/>
                  </a:lnTo>
                  <a:lnTo>
                    <a:pt x="185" y="147"/>
                  </a:lnTo>
                  <a:lnTo>
                    <a:pt x="185" y="147"/>
                  </a:lnTo>
                  <a:lnTo>
                    <a:pt x="185" y="147"/>
                  </a:lnTo>
                  <a:lnTo>
                    <a:pt x="183" y="147"/>
                  </a:lnTo>
                  <a:lnTo>
                    <a:pt x="183" y="147"/>
                  </a:lnTo>
                  <a:lnTo>
                    <a:pt x="183" y="147"/>
                  </a:lnTo>
                  <a:lnTo>
                    <a:pt x="183" y="147"/>
                  </a:lnTo>
                  <a:lnTo>
                    <a:pt x="183" y="149"/>
                  </a:lnTo>
                  <a:lnTo>
                    <a:pt x="185" y="149"/>
                  </a:lnTo>
                  <a:lnTo>
                    <a:pt x="185" y="149"/>
                  </a:lnTo>
                  <a:lnTo>
                    <a:pt x="185" y="149"/>
                  </a:lnTo>
                  <a:lnTo>
                    <a:pt x="187" y="149"/>
                  </a:lnTo>
                  <a:lnTo>
                    <a:pt x="187" y="149"/>
                  </a:lnTo>
                  <a:lnTo>
                    <a:pt x="187" y="152"/>
                  </a:lnTo>
                  <a:lnTo>
                    <a:pt x="187" y="152"/>
                  </a:lnTo>
                  <a:lnTo>
                    <a:pt x="187" y="152"/>
                  </a:lnTo>
                  <a:lnTo>
                    <a:pt x="187" y="154"/>
                  </a:lnTo>
                  <a:lnTo>
                    <a:pt x="187" y="154"/>
                  </a:lnTo>
                  <a:lnTo>
                    <a:pt x="187" y="154"/>
                  </a:lnTo>
                  <a:lnTo>
                    <a:pt x="185" y="154"/>
                  </a:lnTo>
                  <a:lnTo>
                    <a:pt x="185" y="154"/>
                  </a:lnTo>
                  <a:lnTo>
                    <a:pt x="185" y="154"/>
                  </a:lnTo>
                  <a:lnTo>
                    <a:pt x="185" y="156"/>
                  </a:lnTo>
                  <a:lnTo>
                    <a:pt x="183" y="156"/>
                  </a:lnTo>
                  <a:lnTo>
                    <a:pt x="183" y="156"/>
                  </a:lnTo>
                  <a:lnTo>
                    <a:pt x="183" y="156"/>
                  </a:lnTo>
                  <a:lnTo>
                    <a:pt x="183" y="156"/>
                  </a:lnTo>
                  <a:lnTo>
                    <a:pt x="183" y="156"/>
                  </a:lnTo>
                  <a:lnTo>
                    <a:pt x="180" y="156"/>
                  </a:lnTo>
                  <a:lnTo>
                    <a:pt x="180" y="159"/>
                  </a:lnTo>
                  <a:lnTo>
                    <a:pt x="180" y="159"/>
                  </a:lnTo>
                  <a:lnTo>
                    <a:pt x="180" y="159"/>
                  </a:lnTo>
                  <a:lnTo>
                    <a:pt x="180" y="161"/>
                  </a:lnTo>
                  <a:lnTo>
                    <a:pt x="180" y="161"/>
                  </a:lnTo>
                  <a:lnTo>
                    <a:pt x="180" y="161"/>
                  </a:lnTo>
                  <a:lnTo>
                    <a:pt x="183" y="161"/>
                  </a:lnTo>
                  <a:lnTo>
                    <a:pt x="183" y="163"/>
                  </a:lnTo>
                  <a:lnTo>
                    <a:pt x="183" y="163"/>
                  </a:lnTo>
                  <a:lnTo>
                    <a:pt x="183" y="163"/>
                  </a:lnTo>
                  <a:lnTo>
                    <a:pt x="183" y="163"/>
                  </a:lnTo>
                  <a:lnTo>
                    <a:pt x="183" y="166"/>
                  </a:lnTo>
                  <a:lnTo>
                    <a:pt x="185" y="166"/>
                  </a:lnTo>
                  <a:lnTo>
                    <a:pt x="185" y="166"/>
                  </a:lnTo>
                  <a:lnTo>
                    <a:pt x="185" y="166"/>
                  </a:lnTo>
                  <a:lnTo>
                    <a:pt x="185" y="166"/>
                  </a:lnTo>
                  <a:lnTo>
                    <a:pt x="187" y="166"/>
                  </a:lnTo>
                  <a:lnTo>
                    <a:pt x="187" y="166"/>
                  </a:lnTo>
                  <a:lnTo>
                    <a:pt x="187" y="168"/>
                  </a:lnTo>
                  <a:lnTo>
                    <a:pt x="187" y="168"/>
                  </a:lnTo>
                  <a:lnTo>
                    <a:pt x="190" y="168"/>
                  </a:lnTo>
                  <a:lnTo>
                    <a:pt x="190" y="168"/>
                  </a:lnTo>
                  <a:lnTo>
                    <a:pt x="190" y="168"/>
                  </a:lnTo>
                  <a:lnTo>
                    <a:pt x="192" y="168"/>
                  </a:lnTo>
                  <a:lnTo>
                    <a:pt x="192" y="168"/>
                  </a:lnTo>
                  <a:lnTo>
                    <a:pt x="192" y="168"/>
                  </a:lnTo>
                  <a:lnTo>
                    <a:pt x="194" y="168"/>
                  </a:lnTo>
                  <a:lnTo>
                    <a:pt x="194" y="168"/>
                  </a:lnTo>
                  <a:lnTo>
                    <a:pt x="194" y="168"/>
                  </a:lnTo>
                  <a:lnTo>
                    <a:pt x="197" y="168"/>
                  </a:lnTo>
                  <a:lnTo>
                    <a:pt x="197" y="168"/>
                  </a:lnTo>
                  <a:lnTo>
                    <a:pt x="197" y="168"/>
                  </a:lnTo>
                  <a:lnTo>
                    <a:pt x="199" y="168"/>
                  </a:lnTo>
                  <a:lnTo>
                    <a:pt x="199" y="168"/>
                  </a:lnTo>
                  <a:lnTo>
                    <a:pt x="201" y="168"/>
                  </a:lnTo>
                  <a:lnTo>
                    <a:pt x="201" y="168"/>
                  </a:lnTo>
                  <a:lnTo>
                    <a:pt x="201" y="171"/>
                  </a:lnTo>
                  <a:lnTo>
                    <a:pt x="201" y="171"/>
                  </a:lnTo>
                  <a:lnTo>
                    <a:pt x="201" y="173"/>
                  </a:lnTo>
                  <a:lnTo>
                    <a:pt x="201" y="173"/>
                  </a:lnTo>
                  <a:lnTo>
                    <a:pt x="201" y="175"/>
                  </a:lnTo>
                  <a:lnTo>
                    <a:pt x="201" y="175"/>
                  </a:lnTo>
                  <a:lnTo>
                    <a:pt x="201" y="175"/>
                  </a:lnTo>
                  <a:lnTo>
                    <a:pt x="201" y="178"/>
                  </a:lnTo>
                  <a:lnTo>
                    <a:pt x="204" y="178"/>
                  </a:lnTo>
                  <a:lnTo>
                    <a:pt x="204" y="178"/>
                  </a:lnTo>
                  <a:lnTo>
                    <a:pt x="204" y="178"/>
                  </a:lnTo>
                  <a:lnTo>
                    <a:pt x="204" y="180"/>
                  </a:lnTo>
                  <a:lnTo>
                    <a:pt x="204" y="180"/>
                  </a:lnTo>
                  <a:lnTo>
                    <a:pt x="201" y="180"/>
                  </a:lnTo>
                  <a:lnTo>
                    <a:pt x="201" y="182"/>
                  </a:lnTo>
                  <a:lnTo>
                    <a:pt x="201" y="182"/>
                  </a:lnTo>
                  <a:lnTo>
                    <a:pt x="204" y="182"/>
                  </a:lnTo>
                  <a:lnTo>
                    <a:pt x="204" y="185"/>
                  </a:lnTo>
                  <a:lnTo>
                    <a:pt x="204" y="185"/>
                  </a:lnTo>
                  <a:lnTo>
                    <a:pt x="204" y="185"/>
                  </a:lnTo>
                  <a:lnTo>
                    <a:pt x="204" y="187"/>
                  </a:lnTo>
                  <a:lnTo>
                    <a:pt x="204" y="187"/>
                  </a:lnTo>
                  <a:lnTo>
                    <a:pt x="204" y="187"/>
                  </a:lnTo>
                  <a:lnTo>
                    <a:pt x="206" y="187"/>
                  </a:lnTo>
                  <a:lnTo>
                    <a:pt x="206" y="187"/>
                  </a:lnTo>
                  <a:lnTo>
                    <a:pt x="206" y="190"/>
                  </a:lnTo>
                  <a:lnTo>
                    <a:pt x="206" y="190"/>
                  </a:lnTo>
                  <a:lnTo>
                    <a:pt x="206" y="192"/>
                  </a:lnTo>
                  <a:lnTo>
                    <a:pt x="206" y="192"/>
                  </a:lnTo>
                  <a:lnTo>
                    <a:pt x="206" y="192"/>
                  </a:lnTo>
                  <a:lnTo>
                    <a:pt x="206" y="194"/>
                  </a:lnTo>
                  <a:lnTo>
                    <a:pt x="209" y="194"/>
                  </a:lnTo>
                  <a:lnTo>
                    <a:pt x="209" y="194"/>
                  </a:lnTo>
                  <a:lnTo>
                    <a:pt x="209" y="194"/>
                  </a:lnTo>
                  <a:lnTo>
                    <a:pt x="211" y="194"/>
                  </a:lnTo>
                  <a:lnTo>
                    <a:pt x="211" y="194"/>
                  </a:lnTo>
                  <a:lnTo>
                    <a:pt x="211" y="194"/>
                  </a:lnTo>
                  <a:lnTo>
                    <a:pt x="211" y="194"/>
                  </a:lnTo>
                  <a:lnTo>
                    <a:pt x="211" y="197"/>
                  </a:lnTo>
                  <a:lnTo>
                    <a:pt x="211" y="197"/>
                  </a:lnTo>
                  <a:lnTo>
                    <a:pt x="211" y="197"/>
                  </a:lnTo>
                  <a:lnTo>
                    <a:pt x="211" y="199"/>
                  </a:lnTo>
                  <a:lnTo>
                    <a:pt x="211" y="199"/>
                  </a:lnTo>
                  <a:lnTo>
                    <a:pt x="211" y="199"/>
                  </a:lnTo>
                  <a:lnTo>
                    <a:pt x="211" y="201"/>
                  </a:lnTo>
                  <a:lnTo>
                    <a:pt x="211" y="201"/>
                  </a:lnTo>
                  <a:lnTo>
                    <a:pt x="213" y="201"/>
                  </a:lnTo>
                  <a:lnTo>
                    <a:pt x="213" y="201"/>
                  </a:lnTo>
                  <a:lnTo>
                    <a:pt x="213" y="204"/>
                  </a:lnTo>
                  <a:lnTo>
                    <a:pt x="213" y="204"/>
                  </a:lnTo>
                  <a:lnTo>
                    <a:pt x="216" y="204"/>
                  </a:lnTo>
                  <a:lnTo>
                    <a:pt x="216" y="204"/>
                  </a:lnTo>
                  <a:lnTo>
                    <a:pt x="216" y="204"/>
                  </a:lnTo>
                  <a:lnTo>
                    <a:pt x="218" y="204"/>
                  </a:lnTo>
                  <a:lnTo>
                    <a:pt x="218" y="204"/>
                  </a:lnTo>
                  <a:lnTo>
                    <a:pt x="220" y="204"/>
                  </a:lnTo>
                  <a:lnTo>
                    <a:pt x="220" y="204"/>
                  </a:lnTo>
                  <a:lnTo>
                    <a:pt x="220" y="204"/>
                  </a:lnTo>
                  <a:lnTo>
                    <a:pt x="220" y="204"/>
                  </a:lnTo>
                  <a:lnTo>
                    <a:pt x="223" y="204"/>
                  </a:lnTo>
                  <a:lnTo>
                    <a:pt x="223" y="204"/>
                  </a:lnTo>
                  <a:lnTo>
                    <a:pt x="223" y="204"/>
                  </a:lnTo>
                  <a:lnTo>
                    <a:pt x="225" y="204"/>
                  </a:lnTo>
                  <a:lnTo>
                    <a:pt x="225" y="204"/>
                  </a:lnTo>
                  <a:lnTo>
                    <a:pt x="227" y="204"/>
                  </a:lnTo>
                  <a:lnTo>
                    <a:pt x="227" y="204"/>
                  </a:lnTo>
                  <a:lnTo>
                    <a:pt x="227" y="204"/>
                  </a:lnTo>
                  <a:lnTo>
                    <a:pt x="227" y="206"/>
                  </a:lnTo>
                  <a:lnTo>
                    <a:pt x="227" y="206"/>
                  </a:lnTo>
                  <a:lnTo>
                    <a:pt x="227" y="206"/>
                  </a:lnTo>
                  <a:lnTo>
                    <a:pt x="227" y="206"/>
                  </a:lnTo>
                  <a:lnTo>
                    <a:pt x="227" y="209"/>
                  </a:lnTo>
                  <a:lnTo>
                    <a:pt x="227" y="209"/>
                  </a:lnTo>
                  <a:lnTo>
                    <a:pt x="227" y="211"/>
                  </a:lnTo>
                  <a:lnTo>
                    <a:pt x="227" y="211"/>
                  </a:lnTo>
                  <a:lnTo>
                    <a:pt x="227" y="211"/>
                  </a:lnTo>
                  <a:lnTo>
                    <a:pt x="230" y="211"/>
                  </a:lnTo>
                  <a:lnTo>
                    <a:pt x="230" y="211"/>
                  </a:lnTo>
                  <a:lnTo>
                    <a:pt x="230" y="211"/>
                  </a:lnTo>
                  <a:lnTo>
                    <a:pt x="230" y="213"/>
                  </a:lnTo>
                  <a:lnTo>
                    <a:pt x="230" y="213"/>
                  </a:lnTo>
                  <a:lnTo>
                    <a:pt x="230" y="216"/>
                  </a:lnTo>
                  <a:lnTo>
                    <a:pt x="230" y="216"/>
                  </a:lnTo>
                  <a:lnTo>
                    <a:pt x="230" y="216"/>
                  </a:lnTo>
                  <a:lnTo>
                    <a:pt x="232" y="216"/>
                  </a:lnTo>
                  <a:lnTo>
                    <a:pt x="232" y="218"/>
                  </a:lnTo>
                  <a:lnTo>
                    <a:pt x="232" y="218"/>
                  </a:lnTo>
                  <a:lnTo>
                    <a:pt x="235" y="218"/>
                  </a:lnTo>
                  <a:lnTo>
                    <a:pt x="235" y="218"/>
                  </a:lnTo>
                  <a:lnTo>
                    <a:pt x="235" y="218"/>
                  </a:lnTo>
                  <a:lnTo>
                    <a:pt x="235" y="218"/>
                  </a:lnTo>
                  <a:lnTo>
                    <a:pt x="237" y="218"/>
                  </a:lnTo>
                  <a:lnTo>
                    <a:pt x="237" y="218"/>
                  </a:lnTo>
                  <a:lnTo>
                    <a:pt x="237" y="220"/>
                  </a:lnTo>
                  <a:lnTo>
                    <a:pt x="237" y="220"/>
                  </a:lnTo>
                  <a:lnTo>
                    <a:pt x="237" y="223"/>
                  </a:lnTo>
                  <a:lnTo>
                    <a:pt x="237" y="223"/>
                  </a:lnTo>
                  <a:lnTo>
                    <a:pt x="237" y="225"/>
                  </a:lnTo>
                  <a:lnTo>
                    <a:pt x="237" y="225"/>
                  </a:lnTo>
                  <a:lnTo>
                    <a:pt x="237" y="225"/>
                  </a:lnTo>
                  <a:lnTo>
                    <a:pt x="237" y="225"/>
                  </a:lnTo>
                  <a:lnTo>
                    <a:pt x="237" y="225"/>
                  </a:lnTo>
                  <a:lnTo>
                    <a:pt x="237" y="227"/>
                  </a:lnTo>
                  <a:lnTo>
                    <a:pt x="237" y="227"/>
                  </a:lnTo>
                  <a:lnTo>
                    <a:pt x="237" y="227"/>
                  </a:lnTo>
                  <a:lnTo>
                    <a:pt x="235" y="227"/>
                  </a:lnTo>
                  <a:lnTo>
                    <a:pt x="235" y="227"/>
                  </a:lnTo>
                  <a:lnTo>
                    <a:pt x="235" y="230"/>
                  </a:lnTo>
                  <a:lnTo>
                    <a:pt x="235" y="230"/>
                  </a:lnTo>
                  <a:lnTo>
                    <a:pt x="235" y="230"/>
                  </a:lnTo>
                  <a:lnTo>
                    <a:pt x="235" y="232"/>
                  </a:lnTo>
                  <a:lnTo>
                    <a:pt x="232" y="232"/>
                  </a:lnTo>
                  <a:lnTo>
                    <a:pt x="232" y="232"/>
                  </a:lnTo>
                  <a:lnTo>
                    <a:pt x="232" y="235"/>
                  </a:lnTo>
                  <a:lnTo>
                    <a:pt x="232" y="235"/>
                  </a:lnTo>
                  <a:lnTo>
                    <a:pt x="232" y="235"/>
                  </a:lnTo>
                  <a:lnTo>
                    <a:pt x="232" y="237"/>
                  </a:lnTo>
                  <a:lnTo>
                    <a:pt x="232" y="237"/>
                  </a:lnTo>
                  <a:lnTo>
                    <a:pt x="232" y="237"/>
                  </a:lnTo>
                  <a:lnTo>
                    <a:pt x="232" y="237"/>
                  </a:lnTo>
                  <a:lnTo>
                    <a:pt x="232" y="239"/>
                  </a:lnTo>
                  <a:lnTo>
                    <a:pt x="235" y="239"/>
                  </a:lnTo>
                  <a:lnTo>
                    <a:pt x="235" y="239"/>
                  </a:lnTo>
                  <a:lnTo>
                    <a:pt x="235" y="239"/>
                  </a:lnTo>
                  <a:lnTo>
                    <a:pt x="235" y="239"/>
                  </a:lnTo>
                  <a:lnTo>
                    <a:pt x="235" y="242"/>
                  </a:lnTo>
                  <a:lnTo>
                    <a:pt x="235" y="242"/>
                  </a:lnTo>
                  <a:lnTo>
                    <a:pt x="235" y="242"/>
                  </a:lnTo>
                  <a:lnTo>
                    <a:pt x="235" y="244"/>
                  </a:lnTo>
                  <a:lnTo>
                    <a:pt x="235" y="244"/>
                  </a:lnTo>
                  <a:lnTo>
                    <a:pt x="235" y="244"/>
                  </a:lnTo>
                  <a:lnTo>
                    <a:pt x="235" y="246"/>
                  </a:lnTo>
                  <a:lnTo>
                    <a:pt x="232" y="246"/>
                  </a:lnTo>
                  <a:lnTo>
                    <a:pt x="232" y="246"/>
                  </a:lnTo>
                  <a:lnTo>
                    <a:pt x="232" y="246"/>
                  </a:lnTo>
                  <a:lnTo>
                    <a:pt x="232" y="249"/>
                  </a:lnTo>
                  <a:lnTo>
                    <a:pt x="232" y="249"/>
                  </a:lnTo>
                  <a:lnTo>
                    <a:pt x="232" y="249"/>
                  </a:lnTo>
                  <a:lnTo>
                    <a:pt x="232" y="251"/>
                  </a:lnTo>
                  <a:lnTo>
                    <a:pt x="232" y="251"/>
                  </a:lnTo>
                  <a:lnTo>
                    <a:pt x="232" y="254"/>
                  </a:lnTo>
                  <a:lnTo>
                    <a:pt x="232" y="254"/>
                  </a:lnTo>
                  <a:lnTo>
                    <a:pt x="232" y="254"/>
                  </a:lnTo>
                  <a:lnTo>
                    <a:pt x="232" y="256"/>
                  </a:lnTo>
                  <a:lnTo>
                    <a:pt x="232" y="256"/>
                  </a:lnTo>
                  <a:lnTo>
                    <a:pt x="235" y="256"/>
                  </a:lnTo>
                  <a:lnTo>
                    <a:pt x="235" y="256"/>
                  </a:lnTo>
                  <a:lnTo>
                    <a:pt x="235" y="258"/>
                  </a:lnTo>
                  <a:lnTo>
                    <a:pt x="235" y="258"/>
                  </a:lnTo>
                  <a:lnTo>
                    <a:pt x="235" y="261"/>
                  </a:lnTo>
                  <a:lnTo>
                    <a:pt x="235" y="261"/>
                  </a:lnTo>
                  <a:lnTo>
                    <a:pt x="235" y="263"/>
                  </a:lnTo>
                  <a:lnTo>
                    <a:pt x="235" y="263"/>
                  </a:lnTo>
                  <a:lnTo>
                    <a:pt x="235" y="265"/>
                  </a:lnTo>
                  <a:lnTo>
                    <a:pt x="232" y="265"/>
                  </a:lnTo>
                  <a:lnTo>
                    <a:pt x="232" y="265"/>
                  </a:lnTo>
                  <a:lnTo>
                    <a:pt x="232" y="265"/>
                  </a:lnTo>
                  <a:lnTo>
                    <a:pt x="232" y="268"/>
                  </a:lnTo>
                  <a:lnTo>
                    <a:pt x="235" y="268"/>
                  </a:lnTo>
                  <a:lnTo>
                    <a:pt x="235" y="268"/>
                  </a:lnTo>
                  <a:lnTo>
                    <a:pt x="235" y="270"/>
                  </a:lnTo>
                  <a:lnTo>
                    <a:pt x="235" y="270"/>
                  </a:lnTo>
                  <a:lnTo>
                    <a:pt x="232" y="270"/>
                  </a:lnTo>
                  <a:lnTo>
                    <a:pt x="232" y="273"/>
                  </a:lnTo>
                  <a:lnTo>
                    <a:pt x="232" y="273"/>
                  </a:lnTo>
                  <a:lnTo>
                    <a:pt x="232" y="275"/>
                  </a:lnTo>
                  <a:lnTo>
                    <a:pt x="232" y="275"/>
                  </a:lnTo>
                  <a:lnTo>
                    <a:pt x="232" y="275"/>
                  </a:lnTo>
                  <a:lnTo>
                    <a:pt x="232" y="277"/>
                  </a:lnTo>
                  <a:lnTo>
                    <a:pt x="232" y="277"/>
                  </a:lnTo>
                  <a:lnTo>
                    <a:pt x="232" y="280"/>
                  </a:lnTo>
                  <a:lnTo>
                    <a:pt x="232" y="280"/>
                  </a:lnTo>
                  <a:lnTo>
                    <a:pt x="232" y="280"/>
                  </a:lnTo>
                  <a:lnTo>
                    <a:pt x="232" y="282"/>
                  </a:lnTo>
                  <a:lnTo>
                    <a:pt x="232" y="282"/>
                  </a:lnTo>
                  <a:lnTo>
                    <a:pt x="232" y="284"/>
                  </a:lnTo>
                  <a:lnTo>
                    <a:pt x="232" y="284"/>
                  </a:lnTo>
                  <a:lnTo>
                    <a:pt x="232" y="284"/>
                  </a:lnTo>
                  <a:lnTo>
                    <a:pt x="232" y="287"/>
                  </a:lnTo>
                  <a:lnTo>
                    <a:pt x="232" y="287"/>
                  </a:lnTo>
                  <a:lnTo>
                    <a:pt x="232" y="287"/>
                  </a:lnTo>
                  <a:lnTo>
                    <a:pt x="232" y="289"/>
                  </a:lnTo>
                  <a:lnTo>
                    <a:pt x="232" y="289"/>
                  </a:lnTo>
                  <a:lnTo>
                    <a:pt x="232" y="289"/>
                  </a:lnTo>
                  <a:lnTo>
                    <a:pt x="232" y="291"/>
                  </a:lnTo>
                  <a:lnTo>
                    <a:pt x="232" y="291"/>
                  </a:lnTo>
                  <a:lnTo>
                    <a:pt x="232" y="294"/>
                  </a:lnTo>
                  <a:lnTo>
                    <a:pt x="230" y="294"/>
                  </a:lnTo>
                  <a:lnTo>
                    <a:pt x="230" y="294"/>
                  </a:lnTo>
                  <a:lnTo>
                    <a:pt x="230" y="294"/>
                  </a:lnTo>
                  <a:lnTo>
                    <a:pt x="230" y="294"/>
                  </a:lnTo>
                  <a:lnTo>
                    <a:pt x="230" y="294"/>
                  </a:lnTo>
                  <a:lnTo>
                    <a:pt x="227" y="294"/>
                  </a:lnTo>
                  <a:lnTo>
                    <a:pt x="227" y="294"/>
                  </a:lnTo>
                  <a:lnTo>
                    <a:pt x="227" y="294"/>
                  </a:lnTo>
                  <a:lnTo>
                    <a:pt x="227" y="294"/>
                  </a:lnTo>
                  <a:lnTo>
                    <a:pt x="225" y="294"/>
                  </a:lnTo>
                  <a:lnTo>
                    <a:pt x="225" y="296"/>
                  </a:lnTo>
                  <a:lnTo>
                    <a:pt x="225" y="296"/>
                  </a:lnTo>
                  <a:lnTo>
                    <a:pt x="225" y="296"/>
                  </a:lnTo>
                  <a:lnTo>
                    <a:pt x="223" y="296"/>
                  </a:lnTo>
                  <a:lnTo>
                    <a:pt x="223" y="296"/>
                  </a:lnTo>
                  <a:lnTo>
                    <a:pt x="223" y="294"/>
                  </a:lnTo>
                  <a:lnTo>
                    <a:pt x="223" y="294"/>
                  </a:lnTo>
                  <a:lnTo>
                    <a:pt x="223" y="291"/>
                  </a:lnTo>
                  <a:lnTo>
                    <a:pt x="225" y="291"/>
                  </a:lnTo>
                  <a:lnTo>
                    <a:pt x="225" y="291"/>
                  </a:lnTo>
                  <a:lnTo>
                    <a:pt x="225" y="291"/>
                  </a:lnTo>
                  <a:lnTo>
                    <a:pt x="225" y="289"/>
                  </a:lnTo>
                  <a:lnTo>
                    <a:pt x="225" y="289"/>
                  </a:lnTo>
                  <a:lnTo>
                    <a:pt x="225" y="289"/>
                  </a:lnTo>
                  <a:lnTo>
                    <a:pt x="223" y="289"/>
                  </a:lnTo>
                  <a:lnTo>
                    <a:pt x="223" y="287"/>
                  </a:lnTo>
                  <a:lnTo>
                    <a:pt x="223" y="287"/>
                  </a:lnTo>
                  <a:lnTo>
                    <a:pt x="223" y="287"/>
                  </a:lnTo>
                  <a:lnTo>
                    <a:pt x="223" y="287"/>
                  </a:lnTo>
                  <a:lnTo>
                    <a:pt x="223" y="284"/>
                  </a:lnTo>
                  <a:lnTo>
                    <a:pt x="220" y="284"/>
                  </a:lnTo>
                  <a:lnTo>
                    <a:pt x="220" y="284"/>
                  </a:lnTo>
                  <a:lnTo>
                    <a:pt x="220" y="284"/>
                  </a:lnTo>
                  <a:lnTo>
                    <a:pt x="220" y="284"/>
                  </a:lnTo>
                  <a:lnTo>
                    <a:pt x="220" y="287"/>
                  </a:lnTo>
                  <a:lnTo>
                    <a:pt x="220" y="287"/>
                  </a:lnTo>
                  <a:lnTo>
                    <a:pt x="220" y="287"/>
                  </a:lnTo>
                  <a:lnTo>
                    <a:pt x="220" y="289"/>
                  </a:lnTo>
                  <a:lnTo>
                    <a:pt x="220" y="289"/>
                  </a:lnTo>
                  <a:lnTo>
                    <a:pt x="220" y="289"/>
                  </a:lnTo>
                  <a:lnTo>
                    <a:pt x="220" y="289"/>
                  </a:lnTo>
                  <a:lnTo>
                    <a:pt x="220" y="291"/>
                  </a:lnTo>
                  <a:lnTo>
                    <a:pt x="223" y="291"/>
                  </a:lnTo>
                  <a:lnTo>
                    <a:pt x="223" y="291"/>
                  </a:lnTo>
                  <a:lnTo>
                    <a:pt x="220" y="291"/>
                  </a:lnTo>
                  <a:lnTo>
                    <a:pt x="220" y="291"/>
                  </a:lnTo>
                  <a:lnTo>
                    <a:pt x="220" y="294"/>
                  </a:lnTo>
                  <a:lnTo>
                    <a:pt x="220" y="294"/>
                  </a:lnTo>
                  <a:lnTo>
                    <a:pt x="218" y="294"/>
                  </a:lnTo>
                  <a:lnTo>
                    <a:pt x="218" y="291"/>
                  </a:lnTo>
                  <a:lnTo>
                    <a:pt x="218" y="291"/>
                  </a:lnTo>
                  <a:lnTo>
                    <a:pt x="216" y="291"/>
                  </a:lnTo>
                  <a:lnTo>
                    <a:pt x="216" y="291"/>
                  </a:lnTo>
                  <a:lnTo>
                    <a:pt x="216" y="291"/>
                  </a:lnTo>
                  <a:lnTo>
                    <a:pt x="216" y="291"/>
                  </a:lnTo>
                  <a:lnTo>
                    <a:pt x="213" y="291"/>
                  </a:lnTo>
                  <a:lnTo>
                    <a:pt x="213" y="289"/>
                  </a:lnTo>
                  <a:lnTo>
                    <a:pt x="213" y="289"/>
                  </a:lnTo>
                  <a:lnTo>
                    <a:pt x="211" y="289"/>
                  </a:lnTo>
                  <a:lnTo>
                    <a:pt x="211" y="289"/>
                  </a:lnTo>
                  <a:lnTo>
                    <a:pt x="211" y="289"/>
                  </a:lnTo>
                  <a:lnTo>
                    <a:pt x="211" y="287"/>
                  </a:lnTo>
                  <a:lnTo>
                    <a:pt x="211" y="287"/>
                  </a:lnTo>
                  <a:lnTo>
                    <a:pt x="209" y="287"/>
                  </a:lnTo>
                  <a:lnTo>
                    <a:pt x="209" y="287"/>
                  </a:lnTo>
                  <a:lnTo>
                    <a:pt x="209" y="287"/>
                  </a:lnTo>
                  <a:lnTo>
                    <a:pt x="209" y="284"/>
                  </a:lnTo>
                  <a:lnTo>
                    <a:pt x="209" y="284"/>
                  </a:lnTo>
                  <a:lnTo>
                    <a:pt x="209" y="284"/>
                  </a:lnTo>
                  <a:lnTo>
                    <a:pt x="206" y="284"/>
                  </a:lnTo>
                  <a:lnTo>
                    <a:pt x="206" y="284"/>
                  </a:lnTo>
                  <a:lnTo>
                    <a:pt x="204" y="284"/>
                  </a:lnTo>
                  <a:lnTo>
                    <a:pt x="204" y="284"/>
                  </a:lnTo>
                  <a:lnTo>
                    <a:pt x="206" y="284"/>
                  </a:lnTo>
                  <a:lnTo>
                    <a:pt x="206" y="287"/>
                  </a:lnTo>
                  <a:lnTo>
                    <a:pt x="206" y="287"/>
                  </a:lnTo>
                  <a:lnTo>
                    <a:pt x="206" y="287"/>
                  </a:lnTo>
                  <a:lnTo>
                    <a:pt x="206" y="289"/>
                  </a:lnTo>
                  <a:lnTo>
                    <a:pt x="206" y="289"/>
                  </a:lnTo>
                  <a:lnTo>
                    <a:pt x="209" y="289"/>
                  </a:lnTo>
                  <a:lnTo>
                    <a:pt x="209" y="291"/>
                  </a:lnTo>
                  <a:lnTo>
                    <a:pt x="209" y="291"/>
                  </a:lnTo>
                  <a:lnTo>
                    <a:pt x="209" y="289"/>
                  </a:lnTo>
                  <a:lnTo>
                    <a:pt x="209" y="289"/>
                  </a:lnTo>
                  <a:lnTo>
                    <a:pt x="211" y="289"/>
                  </a:lnTo>
                  <a:lnTo>
                    <a:pt x="211" y="289"/>
                  </a:lnTo>
                  <a:lnTo>
                    <a:pt x="211" y="291"/>
                  </a:lnTo>
                  <a:lnTo>
                    <a:pt x="211" y="291"/>
                  </a:lnTo>
                  <a:lnTo>
                    <a:pt x="211" y="294"/>
                  </a:lnTo>
                  <a:lnTo>
                    <a:pt x="211" y="294"/>
                  </a:lnTo>
                  <a:lnTo>
                    <a:pt x="211" y="291"/>
                  </a:lnTo>
                  <a:lnTo>
                    <a:pt x="209" y="291"/>
                  </a:lnTo>
                  <a:lnTo>
                    <a:pt x="209" y="291"/>
                  </a:lnTo>
                  <a:lnTo>
                    <a:pt x="209" y="294"/>
                  </a:lnTo>
                  <a:lnTo>
                    <a:pt x="209" y="294"/>
                  </a:lnTo>
                  <a:lnTo>
                    <a:pt x="209" y="296"/>
                  </a:lnTo>
                  <a:lnTo>
                    <a:pt x="209" y="296"/>
                  </a:lnTo>
                  <a:lnTo>
                    <a:pt x="206" y="296"/>
                  </a:lnTo>
                  <a:lnTo>
                    <a:pt x="206" y="296"/>
                  </a:lnTo>
                  <a:lnTo>
                    <a:pt x="204" y="296"/>
                  </a:lnTo>
                  <a:lnTo>
                    <a:pt x="204" y="296"/>
                  </a:lnTo>
                  <a:lnTo>
                    <a:pt x="204" y="294"/>
                  </a:lnTo>
                  <a:lnTo>
                    <a:pt x="204" y="294"/>
                  </a:lnTo>
                  <a:lnTo>
                    <a:pt x="204" y="294"/>
                  </a:lnTo>
                  <a:lnTo>
                    <a:pt x="204" y="291"/>
                  </a:lnTo>
                  <a:lnTo>
                    <a:pt x="201" y="291"/>
                  </a:lnTo>
                  <a:lnTo>
                    <a:pt x="201" y="291"/>
                  </a:lnTo>
                  <a:lnTo>
                    <a:pt x="201" y="291"/>
                  </a:lnTo>
                  <a:lnTo>
                    <a:pt x="201" y="289"/>
                  </a:lnTo>
                  <a:lnTo>
                    <a:pt x="201" y="289"/>
                  </a:lnTo>
                  <a:lnTo>
                    <a:pt x="201" y="289"/>
                  </a:lnTo>
                  <a:lnTo>
                    <a:pt x="199" y="289"/>
                  </a:lnTo>
                  <a:lnTo>
                    <a:pt x="199" y="287"/>
                  </a:lnTo>
                  <a:lnTo>
                    <a:pt x="199" y="287"/>
                  </a:lnTo>
                  <a:lnTo>
                    <a:pt x="199" y="287"/>
                  </a:lnTo>
                  <a:lnTo>
                    <a:pt x="199" y="284"/>
                  </a:lnTo>
                  <a:lnTo>
                    <a:pt x="197" y="284"/>
                  </a:lnTo>
                  <a:lnTo>
                    <a:pt x="197" y="284"/>
                  </a:lnTo>
                  <a:lnTo>
                    <a:pt x="197" y="284"/>
                  </a:lnTo>
                  <a:lnTo>
                    <a:pt x="197" y="284"/>
                  </a:lnTo>
                  <a:lnTo>
                    <a:pt x="197" y="284"/>
                  </a:lnTo>
                  <a:lnTo>
                    <a:pt x="194" y="284"/>
                  </a:lnTo>
                  <a:lnTo>
                    <a:pt x="194" y="284"/>
                  </a:lnTo>
                  <a:lnTo>
                    <a:pt x="194" y="282"/>
                  </a:lnTo>
                  <a:lnTo>
                    <a:pt x="194" y="282"/>
                  </a:lnTo>
                  <a:lnTo>
                    <a:pt x="194" y="282"/>
                  </a:lnTo>
                  <a:lnTo>
                    <a:pt x="194" y="280"/>
                  </a:lnTo>
                  <a:lnTo>
                    <a:pt x="192" y="280"/>
                  </a:lnTo>
                  <a:lnTo>
                    <a:pt x="192" y="280"/>
                  </a:lnTo>
                  <a:lnTo>
                    <a:pt x="192" y="280"/>
                  </a:lnTo>
                  <a:lnTo>
                    <a:pt x="192" y="277"/>
                  </a:lnTo>
                  <a:lnTo>
                    <a:pt x="192" y="277"/>
                  </a:lnTo>
                  <a:lnTo>
                    <a:pt x="190" y="277"/>
                  </a:lnTo>
                  <a:lnTo>
                    <a:pt x="190" y="277"/>
                  </a:lnTo>
                  <a:lnTo>
                    <a:pt x="190" y="275"/>
                  </a:lnTo>
                  <a:lnTo>
                    <a:pt x="190" y="275"/>
                  </a:lnTo>
                  <a:lnTo>
                    <a:pt x="190" y="275"/>
                  </a:lnTo>
                  <a:lnTo>
                    <a:pt x="190" y="275"/>
                  </a:lnTo>
                  <a:lnTo>
                    <a:pt x="187" y="275"/>
                  </a:lnTo>
                  <a:lnTo>
                    <a:pt x="187" y="275"/>
                  </a:lnTo>
                  <a:lnTo>
                    <a:pt x="187" y="273"/>
                  </a:lnTo>
                  <a:lnTo>
                    <a:pt x="187" y="273"/>
                  </a:lnTo>
                  <a:lnTo>
                    <a:pt x="187" y="273"/>
                  </a:lnTo>
                  <a:lnTo>
                    <a:pt x="187" y="270"/>
                  </a:lnTo>
                  <a:lnTo>
                    <a:pt x="185" y="270"/>
                  </a:lnTo>
                  <a:lnTo>
                    <a:pt x="185" y="270"/>
                  </a:lnTo>
                  <a:lnTo>
                    <a:pt x="185" y="270"/>
                  </a:lnTo>
                  <a:lnTo>
                    <a:pt x="183" y="270"/>
                  </a:lnTo>
                  <a:lnTo>
                    <a:pt x="183" y="270"/>
                  </a:lnTo>
                  <a:lnTo>
                    <a:pt x="183" y="268"/>
                  </a:lnTo>
                  <a:lnTo>
                    <a:pt x="183" y="268"/>
                  </a:lnTo>
                  <a:lnTo>
                    <a:pt x="180" y="268"/>
                  </a:lnTo>
                  <a:lnTo>
                    <a:pt x="180" y="268"/>
                  </a:lnTo>
                  <a:lnTo>
                    <a:pt x="180" y="268"/>
                  </a:lnTo>
                  <a:lnTo>
                    <a:pt x="178" y="268"/>
                  </a:lnTo>
                  <a:lnTo>
                    <a:pt x="178" y="265"/>
                  </a:lnTo>
                  <a:lnTo>
                    <a:pt x="178" y="265"/>
                  </a:lnTo>
                  <a:lnTo>
                    <a:pt x="178" y="265"/>
                  </a:lnTo>
                  <a:lnTo>
                    <a:pt x="178" y="265"/>
                  </a:lnTo>
                  <a:lnTo>
                    <a:pt x="178" y="265"/>
                  </a:lnTo>
                  <a:lnTo>
                    <a:pt x="175" y="265"/>
                  </a:lnTo>
                  <a:lnTo>
                    <a:pt x="175" y="263"/>
                  </a:lnTo>
                  <a:lnTo>
                    <a:pt x="175" y="263"/>
                  </a:lnTo>
                  <a:lnTo>
                    <a:pt x="175" y="263"/>
                  </a:lnTo>
                  <a:lnTo>
                    <a:pt x="175" y="263"/>
                  </a:lnTo>
                  <a:lnTo>
                    <a:pt x="175" y="261"/>
                  </a:lnTo>
                  <a:lnTo>
                    <a:pt x="173" y="261"/>
                  </a:lnTo>
                  <a:lnTo>
                    <a:pt x="173" y="261"/>
                  </a:lnTo>
                  <a:lnTo>
                    <a:pt x="173" y="261"/>
                  </a:lnTo>
                  <a:lnTo>
                    <a:pt x="171" y="261"/>
                  </a:lnTo>
                  <a:lnTo>
                    <a:pt x="171" y="258"/>
                  </a:lnTo>
                  <a:lnTo>
                    <a:pt x="171" y="258"/>
                  </a:lnTo>
                  <a:lnTo>
                    <a:pt x="171" y="258"/>
                  </a:lnTo>
                  <a:lnTo>
                    <a:pt x="168" y="258"/>
                  </a:lnTo>
                  <a:lnTo>
                    <a:pt x="168" y="258"/>
                  </a:lnTo>
                  <a:lnTo>
                    <a:pt x="168" y="258"/>
                  </a:lnTo>
                  <a:lnTo>
                    <a:pt x="168" y="256"/>
                  </a:lnTo>
                  <a:lnTo>
                    <a:pt x="168" y="256"/>
                  </a:lnTo>
                  <a:lnTo>
                    <a:pt x="168" y="256"/>
                  </a:lnTo>
                  <a:lnTo>
                    <a:pt x="166" y="256"/>
                  </a:lnTo>
                  <a:lnTo>
                    <a:pt x="166" y="256"/>
                  </a:lnTo>
                  <a:lnTo>
                    <a:pt x="166" y="256"/>
                  </a:lnTo>
                  <a:lnTo>
                    <a:pt x="166" y="254"/>
                  </a:lnTo>
                  <a:lnTo>
                    <a:pt x="164" y="254"/>
                  </a:lnTo>
                  <a:lnTo>
                    <a:pt x="164" y="254"/>
                  </a:lnTo>
                  <a:lnTo>
                    <a:pt x="164" y="254"/>
                  </a:lnTo>
                  <a:lnTo>
                    <a:pt x="164" y="254"/>
                  </a:lnTo>
                  <a:lnTo>
                    <a:pt x="164" y="251"/>
                  </a:lnTo>
                  <a:lnTo>
                    <a:pt x="161" y="251"/>
                  </a:lnTo>
                  <a:lnTo>
                    <a:pt x="161" y="251"/>
                  </a:lnTo>
                  <a:lnTo>
                    <a:pt x="161" y="251"/>
                  </a:lnTo>
                  <a:lnTo>
                    <a:pt x="161" y="249"/>
                  </a:lnTo>
                  <a:lnTo>
                    <a:pt x="161" y="249"/>
                  </a:lnTo>
                  <a:lnTo>
                    <a:pt x="159" y="249"/>
                  </a:lnTo>
                  <a:lnTo>
                    <a:pt x="159" y="249"/>
                  </a:lnTo>
                  <a:lnTo>
                    <a:pt x="159" y="249"/>
                  </a:lnTo>
                  <a:lnTo>
                    <a:pt x="159" y="246"/>
                  </a:lnTo>
                  <a:lnTo>
                    <a:pt x="156" y="246"/>
                  </a:lnTo>
                  <a:lnTo>
                    <a:pt x="156" y="246"/>
                  </a:lnTo>
                  <a:lnTo>
                    <a:pt x="156" y="246"/>
                  </a:lnTo>
                  <a:lnTo>
                    <a:pt x="156" y="246"/>
                  </a:lnTo>
                  <a:lnTo>
                    <a:pt x="156" y="246"/>
                  </a:lnTo>
                  <a:lnTo>
                    <a:pt x="154" y="246"/>
                  </a:lnTo>
                  <a:lnTo>
                    <a:pt x="154" y="244"/>
                  </a:lnTo>
                  <a:lnTo>
                    <a:pt x="154" y="244"/>
                  </a:lnTo>
                  <a:lnTo>
                    <a:pt x="154" y="242"/>
                  </a:lnTo>
                  <a:lnTo>
                    <a:pt x="154" y="242"/>
                  </a:lnTo>
                  <a:lnTo>
                    <a:pt x="154" y="242"/>
                  </a:lnTo>
                  <a:lnTo>
                    <a:pt x="154" y="239"/>
                  </a:lnTo>
                  <a:lnTo>
                    <a:pt x="154" y="239"/>
                  </a:lnTo>
                  <a:lnTo>
                    <a:pt x="154" y="237"/>
                  </a:lnTo>
                  <a:lnTo>
                    <a:pt x="154" y="237"/>
                  </a:lnTo>
                  <a:lnTo>
                    <a:pt x="154" y="237"/>
                  </a:lnTo>
                  <a:lnTo>
                    <a:pt x="154" y="237"/>
                  </a:lnTo>
                  <a:lnTo>
                    <a:pt x="152" y="237"/>
                  </a:lnTo>
                  <a:lnTo>
                    <a:pt x="152" y="235"/>
                  </a:lnTo>
                  <a:lnTo>
                    <a:pt x="152" y="235"/>
                  </a:lnTo>
                  <a:lnTo>
                    <a:pt x="149" y="235"/>
                  </a:lnTo>
                  <a:lnTo>
                    <a:pt x="149" y="235"/>
                  </a:lnTo>
                  <a:lnTo>
                    <a:pt x="149" y="235"/>
                  </a:lnTo>
                  <a:lnTo>
                    <a:pt x="149" y="235"/>
                  </a:lnTo>
                  <a:lnTo>
                    <a:pt x="149" y="232"/>
                  </a:lnTo>
                  <a:lnTo>
                    <a:pt x="147" y="232"/>
                  </a:lnTo>
                  <a:lnTo>
                    <a:pt x="147" y="232"/>
                  </a:lnTo>
                  <a:lnTo>
                    <a:pt x="147" y="232"/>
                  </a:lnTo>
                  <a:lnTo>
                    <a:pt x="147" y="230"/>
                  </a:lnTo>
                  <a:lnTo>
                    <a:pt x="147" y="230"/>
                  </a:lnTo>
                  <a:lnTo>
                    <a:pt x="145" y="230"/>
                  </a:lnTo>
                  <a:lnTo>
                    <a:pt x="145" y="230"/>
                  </a:lnTo>
                  <a:lnTo>
                    <a:pt x="145" y="230"/>
                  </a:lnTo>
                  <a:lnTo>
                    <a:pt x="145" y="227"/>
                  </a:lnTo>
                  <a:lnTo>
                    <a:pt x="142" y="227"/>
                  </a:lnTo>
                  <a:lnTo>
                    <a:pt x="142" y="227"/>
                  </a:lnTo>
                  <a:lnTo>
                    <a:pt x="142" y="227"/>
                  </a:lnTo>
                  <a:lnTo>
                    <a:pt x="142" y="227"/>
                  </a:lnTo>
                  <a:lnTo>
                    <a:pt x="142" y="225"/>
                  </a:lnTo>
                  <a:lnTo>
                    <a:pt x="140" y="225"/>
                  </a:lnTo>
                  <a:lnTo>
                    <a:pt x="140" y="225"/>
                  </a:lnTo>
                  <a:lnTo>
                    <a:pt x="140" y="225"/>
                  </a:lnTo>
                  <a:lnTo>
                    <a:pt x="140" y="225"/>
                  </a:lnTo>
                  <a:lnTo>
                    <a:pt x="138" y="225"/>
                  </a:lnTo>
                  <a:lnTo>
                    <a:pt x="138" y="223"/>
                  </a:lnTo>
                  <a:lnTo>
                    <a:pt x="138" y="223"/>
                  </a:lnTo>
                  <a:lnTo>
                    <a:pt x="138" y="223"/>
                  </a:lnTo>
                  <a:lnTo>
                    <a:pt x="138" y="220"/>
                  </a:lnTo>
                  <a:lnTo>
                    <a:pt x="138" y="220"/>
                  </a:lnTo>
                  <a:lnTo>
                    <a:pt x="138" y="220"/>
                  </a:lnTo>
                  <a:lnTo>
                    <a:pt x="138" y="218"/>
                  </a:lnTo>
                  <a:lnTo>
                    <a:pt x="135" y="218"/>
                  </a:lnTo>
                  <a:lnTo>
                    <a:pt x="135" y="218"/>
                  </a:lnTo>
                  <a:lnTo>
                    <a:pt x="135" y="216"/>
                  </a:lnTo>
                  <a:lnTo>
                    <a:pt x="135" y="216"/>
                  </a:lnTo>
                  <a:lnTo>
                    <a:pt x="135" y="216"/>
                  </a:lnTo>
                  <a:lnTo>
                    <a:pt x="135" y="216"/>
                  </a:lnTo>
                  <a:lnTo>
                    <a:pt x="135" y="216"/>
                  </a:lnTo>
                  <a:lnTo>
                    <a:pt x="135" y="213"/>
                  </a:lnTo>
                  <a:lnTo>
                    <a:pt x="133" y="213"/>
                  </a:lnTo>
                  <a:lnTo>
                    <a:pt x="133" y="213"/>
                  </a:lnTo>
                  <a:lnTo>
                    <a:pt x="133" y="213"/>
                  </a:lnTo>
                  <a:lnTo>
                    <a:pt x="133" y="211"/>
                  </a:lnTo>
                  <a:lnTo>
                    <a:pt x="130" y="211"/>
                  </a:lnTo>
                  <a:lnTo>
                    <a:pt x="130" y="211"/>
                  </a:lnTo>
                  <a:lnTo>
                    <a:pt x="130" y="211"/>
                  </a:lnTo>
                  <a:lnTo>
                    <a:pt x="130" y="211"/>
                  </a:lnTo>
                  <a:lnTo>
                    <a:pt x="130" y="209"/>
                  </a:lnTo>
                  <a:lnTo>
                    <a:pt x="128" y="209"/>
                  </a:lnTo>
                  <a:lnTo>
                    <a:pt x="128" y="209"/>
                  </a:lnTo>
                  <a:lnTo>
                    <a:pt x="128" y="209"/>
                  </a:lnTo>
                  <a:lnTo>
                    <a:pt x="128" y="206"/>
                  </a:lnTo>
                  <a:lnTo>
                    <a:pt x="128" y="206"/>
                  </a:lnTo>
                  <a:lnTo>
                    <a:pt x="128" y="206"/>
                  </a:lnTo>
                  <a:lnTo>
                    <a:pt x="128" y="206"/>
                  </a:lnTo>
                  <a:lnTo>
                    <a:pt x="126" y="206"/>
                  </a:lnTo>
                  <a:lnTo>
                    <a:pt x="126" y="204"/>
                  </a:lnTo>
                  <a:lnTo>
                    <a:pt x="126" y="204"/>
                  </a:lnTo>
                  <a:lnTo>
                    <a:pt x="126" y="204"/>
                  </a:lnTo>
                  <a:lnTo>
                    <a:pt x="126" y="201"/>
                  </a:lnTo>
                  <a:lnTo>
                    <a:pt x="126" y="201"/>
                  </a:lnTo>
                  <a:lnTo>
                    <a:pt x="123" y="201"/>
                  </a:lnTo>
                  <a:lnTo>
                    <a:pt x="123" y="199"/>
                  </a:lnTo>
                  <a:lnTo>
                    <a:pt x="123" y="199"/>
                  </a:lnTo>
                  <a:lnTo>
                    <a:pt x="123" y="199"/>
                  </a:lnTo>
                  <a:lnTo>
                    <a:pt x="123" y="197"/>
                  </a:lnTo>
                  <a:lnTo>
                    <a:pt x="123" y="197"/>
                  </a:lnTo>
                  <a:lnTo>
                    <a:pt x="123" y="197"/>
                  </a:lnTo>
                  <a:lnTo>
                    <a:pt x="126" y="197"/>
                  </a:lnTo>
                  <a:lnTo>
                    <a:pt x="126" y="197"/>
                  </a:lnTo>
                  <a:lnTo>
                    <a:pt x="123" y="197"/>
                  </a:lnTo>
                  <a:lnTo>
                    <a:pt x="123" y="194"/>
                  </a:lnTo>
                  <a:lnTo>
                    <a:pt x="123" y="194"/>
                  </a:lnTo>
                  <a:lnTo>
                    <a:pt x="123" y="192"/>
                  </a:lnTo>
                  <a:lnTo>
                    <a:pt x="123" y="192"/>
                  </a:lnTo>
                  <a:lnTo>
                    <a:pt x="123" y="192"/>
                  </a:lnTo>
                  <a:lnTo>
                    <a:pt x="123" y="190"/>
                  </a:lnTo>
                  <a:lnTo>
                    <a:pt x="123" y="190"/>
                  </a:lnTo>
                  <a:lnTo>
                    <a:pt x="123" y="190"/>
                  </a:lnTo>
                  <a:lnTo>
                    <a:pt x="121" y="190"/>
                  </a:lnTo>
                  <a:lnTo>
                    <a:pt x="121" y="187"/>
                  </a:lnTo>
                  <a:lnTo>
                    <a:pt x="121" y="187"/>
                  </a:lnTo>
                  <a:lnTo>
                    <a:pt x="121" y="187"/>
                  </a:lnTo>
                  <a:lnTo>
                    <a:pt x="121" y="187"/>
                  </a:lnTo>
                  <a:lnTo>
                    <a:pt x="121" y="187"/>
                  </a:lnTo>
                  <a:lnTo>
                    <a:pt x="121" y="185"/>
                  </a:lnTo>
                  <a:lnTo>
                    <a:pt x="121" y="185"/>
                  </a:lnTo>
                  <a:lnTo>
                    <a:pt x="119" y="185"/>
                  </a:lnTo>
                  <a:lnTo>
                    <a:pt x="119" y="182"/>
                  </a:lnTo>
                  <a:lnTo>
                    <a:pt x="119" y="182"/>
                  </a:lnTo>
                  <a:lnTo>
                    <a:pt x="119" y="182"/>
                  </a:lnTo>
                  <a:lnTo>
                    <a:pt x="119" y="180"/>
                  </a:lnTo>
                  <a:lnTo>
                    <a:pt x="119" y="180"/>
                  </a:lnTo>
                  <a:lnTo>
                    <a:pt x="119" y="178"/>
                  </a:lnTo>
                  <a:lnTo>
                    <a:pt x="119" y="178"/>
                  </a:lnTo>
                  <a:lnTo>
                    <a:pt x="116" y="178"/>
                  </a:lnTo>
                  <a:lnTo>
                    <a:pt x="116" y="178"/>
                  </a:lnTo>
                  <a:lnTo>
                    <a:pt x="116" y="178"/>
                  </a:lnTo>
                  <a:lnTo>
                    <a:pt x="116" y="178"/>
                  </a:lnTo>
                  <a:lnTo>
                    <a:pt x="114" y="178"/>
                  </a:lnTo>
                  <a:lnTo>
                    <a:pt x="114" y="175"/>
                  </a:lnTo>
                  <a:lnTo>
                    <a:pt x="114" y="175"/>
                  </a:lnTo>
                  <a:lnTo>
                    <a:pt x="114" y="175"/>
                  </a:lnTo>
                  <a:lnTo>
                    <a:pt x="114" y="175"/>
                  </a:lnTo>
                  <a:lnTo>
                    <a:pt x="114" y="173"/>
                  </a:lnTo>
                  <a:lnTo>
                    <a:pt x="114" y="173"/>
                  </a:lnTo>
                  <a:lnTo>
                    <a:pt x="114" y="173"/>
                  </a:lnTo>
                  <a:lnTo>
                    <a:pt x="114" y="171"/>
                  </a:lnTo>
                  <a:lnTo>
                    <a:pt x="114" y="171"/>
                  </a:lnTo>
                  <a:lnTo>
                    <a:pt x="114" y="168"/>
                  </a:lnTo>
                  <a:lnTo>
                    <a:pt x="114" y="168"/>
                  </a:lnTo>
                  <a:lnTo>
                    <a:pt x="114" y="166"/>
                  </a:lnTo>
                  <a:lnTo>
                    <a:pt x="114" y="166"/>
                  </a:lnTo>
                  <a:lnTo>
                    <a:pt x="114" y="166"/>
                  </a:lnTo>
                  <a:lnTo>
                    <a:pt x="114" y="166"/>
                  </a:lnTo>
                  <a:lnTo>
                    <a:pt x="111" y="166"/>
                  </a:lnTo>
                  <a:lnTo>
                    <a:pt x="111" y="163"/>
                  </a:lnTo>
                  <a:lnTo>
                    <a:pt x="111" y="163"/>
                  </a:lnTo>
                  <a:lnTo>
                    <a:pt x="111" y="163"/>
                  </a:lnTo>
                  <a:lnTo>
                    <a:pt x="109" y="163"/>
                  </a:lnTo>
                  <a:lnTo>
                    <a:pt x="109" y="161"/>
                  </a:lnTo>
                  <a:lnTo>
                    <a:pt x="109" y="161"/>
                  </a:lnTo>
                  <a:lnTo>
                    <a:pt x="109" y="161"/>
                  </a:lnTo>
                  <a:lnTo>
                    <a:pt x="109" y="161"/>
                  </a:lnTo>
                  <a:lnTo>
                    <a:pt x="109" y="159"/>
                  </a:lnTo>
                  <a:lnTo>
                    <a:pt x="109" y="159"/>
                  </a:lnTo>
                  <a:lnTo>
                    <a:pt x="107" y="159"/>
                  </a:lnTo>
                  <a:lnTo>
                    <a:pt x="107" y="156"/>
                  </a:lnTo>
                  <a:lnTo>
                    <a:pt x="107" y="156"/>
                  </a:lnTo>
                  <a:lnTo>
                    <a:pt x="107" y="156"/>
                  </a:lnTo>
                  <a:lnTo>
                    <a:pt x="104" y="156"/>
                  </a:lnTo>
                  <a:lnTo>
                    <a:pt x="104" y="156"/>
                  </a:lnTo>
                  <a:lnTo>
                    <a:pt x="104" y="156"/>
                  </a:lnTo>
                  <a:lnTo>
                    <a:pt x="104" y="154"/>
                  </a:lnTo>
                  <a:lnTo>
                    <a:pt x="104" y="154"/>
                  </a:lnTo>
                  <a:lnTo>
                    <a:pt x="104" y="154"/>
                  </a:lnTo>
                  <a:lnTo>
                    <a:pt x="102" y="154"/>
                  </a:lnTo>
                  <a:lnTo>
                    <a:pt x="102" y="152"/>
                  </a:lnTo>
                  <a:lnTo>
                    <a:pt x="102" y="152"/>
                  </a:lnTo>
                  <a:lnTo>
                    <a:pt x="102" y="152"/>
                  </a:lnTo>
                  <a:lnTo>
                    <a:pt x="102" y="149"/>
                  </a:lnTo>
                  <a:lnTo>
                    <a:pt x="102" y="149"/>
                  </a:lnTo>
                  <a:lnTo>
                    <a:pt x="102" y="149"/>
                  </a:lnTo>
                  <a:lnTo>
                    <a:pt x="102" y="147"/>
                  </a:lnTo>
                  <a:lnTo>
                    <a:pt x="100" y="147"/>
                  </a:lnTo>
                  <a:lnTo>
                    <a:pt x="100" y="147"/>
                  </a:lnTo>
                  <a:lnTo>
                    <a:pt x="102" y="147"/>
                  </a:lnTo>
                  <a:lnTo>
                    <a:pt x="102" y="147"/>
                  </a:lnTo>
                  <a:lnTo>
                    <a:pt x="100" y="147"/>
                  </a:lnTo>
                  <a:lnTo>
                    <a:pt x="100" y="145"/>
                  </a:lnTo>
                  <a:lnTo>
                    <a:pt x="100" y="145"/>
                  </a:lnTo>
                  <a:lnTo>
                    <a:pt x="100" y="145"/>
                  </a:lnTo>
                  <a:lnTo>
                    <a:pt x="97" y="145"/>
                  </a:lnTo>
                  <a:lnTo>
                    <a:pt x="97" y="142"/>
                  </a:lnTo>
                  <a:lnTo>
                    <a:pt x="97" y="142"/>
                  </a:lnTo>
                  <a:lnTo>
                    <a:pt x="97" y="142"/>
                  </a:lnTo>
                  <a:lnTo>
                    <a:pt x="97" y="142"/>
                  </a:lnTo>
                  <a:lnTo>
                    <a:pt x="95" y="142"/>
                  </a:lnTo>
                  <a:lnTo>
                    <a:pt x="95" y="142"/>
                  </a:lnTo>
                  <a:lnTo>
                    <a:pt x="95" y="140"/>
                  </a:lnTo>
                  <a:lnTo>
                    <a:pt x="95" y="140"/>
                  </a:lnTo>
                  <a:lnTo>
                    <a:pt x="93" y="140"/>
                  </a:lnTo>
                  <a:lnTo>
                    <a:pt x="93" y="140"/>
                  </a:lnTo>
                  <a:lnTo>
                    <a:pt x="93" y="140"/>
                  </a:lnTo>
                  <a:lnTo>
                    <a:pt x="90" y="140"/>
                  </a:lnTo>
                  <a:lnTo>
                    <a:pt x="90" y="140"/>
                  </a:lnTo>
                  <a:lnTo>
                    <a:pt x="90" y="140"/>
                  </a:lnTo>
                  <a:lnTo>
                    <a:pt x="90" y="140"/>
                  </a:lnTo>
                  <a:lnTo>
                    <a:pt x="90" y="137"/>
                  </a:lnTo>
                  <a:lnTo>
                    <a:pt x="90" y="137"/>
                  </a:lnTo>
                  <a:lnTo>
                    <a:pt x="88" y="137"/>
                  </a:lnTo>
                  <a:lnTo>
                    <a:pt x="88" y="137"/>
                  </a:lnTo>
                  <a:lnTo>
                    <a:pt x="88" y="137"/>
                  </a:lnTo>
                  <a:lnTo>
                    <a:pt x="88" y="137"/>
                  </a:lnTo>
                  <a:lnTo>
                    <a:pt x="88" y="137"/>
                  </a:lnTo>
                  <a:lnTo>
                    <a:pt x="88" y="135"/>
                  </a:lnTo>
                  <a:lnTo>
                    <a:pt x="88" y="135"/>
                  </a:lnTo>
                  <a:lnTo>
                    <a:pt x="88" y="135"/>
                  </a:lnTo>
                  <a:lnTo>
                    <a:pt x="88" y="133"/>
                  </a:lnTo>
                  <a:lnTo>
                    <a:pt x="88" y="133"/>
                  </a:lnTo>
                  <a:lnTo>
                    <a:pt x="88" y="133"/>
                  </a:lnTo>
                  <a:lnTo>
                    <a:pt x="88" y="130"/>
                  </a:lnTo>
                  <a:lnTo>
                    <a:pt x="88" y="130"/>
                  </a:lnTo>
                  <a:lnTo>
                    <a:pt x="88" y="128"/>
                  </a:lnTo>
                  <a:lnTo>
                    <a:pt x="85" y="128"/>
                  </a:lnTo>
                  <a:lnTo>
                    <a:pt x="85" y="128"/>
                  </a:lnTo>
                  <a:lnTo>
                    <a:pt x="85" y="128"/>
                  </a:lnTo>
                  <a:lnTo>
                    <a:pt x="85" y="126"/>
                  </a:lnTo>
                  <a:lnTo>
                    <a:pt x="85" y="126"/>
                  </a:lnTo>
                  <a:lnTo>
                    <a:pt x="85" y="126"/>
                  </a:lnTo>
                  <a:lnTo>
                    <a:pt x="85" y="123"/>
                  </a:lnTo>
                  <a:lnTo>
                    <a:pt x="83" y="123"/>
                  </a:lnTo>
                  <a:lnTo>
                    <a:pt x="83" y="123"/>
                  </a:lnTo>
                  <a:lnTo>
                    <a:pt x="83" y="123"/>
                  </a:lnTo>
                  <a:lnTo>
                    <a:pt x="83" y="121"/>
                  </a:lnTo>
                  <a:lnTo>
                    <a:pt x="83" y="121"/>
                  </a:lnTo>
                  <a:lnTo>
                    <a:pt x="83" y="118"/>
                  </a:lnTo>
                  <a:lnTo>
                    <a:pt x="83" y="118"/>
                  </a:lnTo>
                  <a:lnTo>
                    <a:pt x="83" y="118"/>
                  </a:lnTo>
                  <a:lnTo>
                    <a:pt x="83" y="116"/>
                  </a:lnTo>
                  <a:lnTo>
                    <a:pt x="83" y="116"/>
                  </a:lnTo>
                  <a:lnTo>
                    <a:pt x="83" y="116"/>
                  </a:lnTo>
                  <a:lnTo>
                    <a:pt x="83" y="114"/>
                  </a:lnTo>
                  <a:lnTo>
                    <a:pt x="81" y="114"/>
                  </a:lnTo>
                  <a:lnTo>
                    <a:pt x="81" y="114"/>
                  </a:lnTo>
                  <a:lnTo>
                    <a:pt x="81" y="111"/>
                  </a:lnTo>
                  <a:lnTo>
                    <a:pt x="81" y="111"/>
                  </a:lnTo>
                  <a:lnTo>
                    <a:pt x="81" y="111"/>
                  </a:lnTo>
                  <a:lnTo>
                    <a:pt x="81" y="111"/>
                  </a:lnTo>
                  <a:lnTo>
                    <a:pt x="81" y="109"/>
                  </a:lnTo>
                  <a:lnTo>
                    <a:pt x="81" y="109"/>
                  </a:lnTo>
                  <a:lnTo>
                    <a:pt x="81" y="109"/>
                  </a:lnTo>
                  <a:lnTo>
                    <a:pt x="81" y="109"/>
                  </a:lnTo>
                  <a:lnTo>
                    <a:pt x="81" y="107"/>
                  </a:lnTo>
                  <a:lnTo>
                    <a:pt x="81" y="107"/>
                  </a:lnTo>
                  <a:lnTo>
                    <a:pt x="81" y="107"/>
                  </a:lnTo>
                  <a:lnTo>
                    <a:pt x="78" y="107"/>
                  </a:lnTo>
                  <a:lnTo>
                    <a:pt x="78" y="104"/>
                  </a:lnTo>
                  <a:lnTo>
                    <a:pt x="78" y="104"/>
                  </a:lnTo>
                  <a:lnTo>
                    <a:pt x="81" y="104"/>
                  </a:lnTo>
                  <a:lnTo>
                    <a:pt x="81" y="104"/>
                  </a:lnTo>
                  <a:lnTo>
                    <a:pt x="81" y="102"/>
                  </a:lnTo>
                  <a:lnTo>
                    <a:pt x="81" y="102"/>
                  </a:lnTo>
                  <a:lnTo>
                    <a:pt x="81" y="102"/>
                  </a:lnTo>
                  <a:lnTo>
                    <a:pt x="81" y="100"/>
                  </a:lnTo>
                  <a:lnTo>
                    <a:pt x="78" y="100"/>
                  </a:lnTo>
                  <a:lnTo>
                    <a:pt x="78" y="100"/>
                  </a:lnTo>
                  <a:lnTo>
                    <a:pt x="78" y="100"/>
                  </a:lnTo>
                  <a:lnTo>
                    <a:pt x="76" y="100"/>
                  </a:lnTo>
                  <a:lnTo>
                    <a:pt x="76" y="97"/>
                  </a:lnTo>
                  <a:lnTo>
                    <a:pt x="76" y="97"/>
                  </a:lnTo>
                  <a:lnTo>
                    <a:pt x="76" y="97"/>
                  </a:lnTo>
                  <a:lnTo>
                    <a:pt x="76" y="97"/>
                  </a:lnTo>
                  <a:lnTo>
                    <a:pt x="76" y="97"/>
                  </a:lnTo>
                  <a:lnTo>
                    <a:pt x="74" y="97"/>
                  </a:lnTo>
                  <a:lnTo>
                    <a:pt x="74" y="95"/>
                  </a:lnTo>
                  <a:lnTo>
                    <a:pt x="74" y="95"/>
                  </a:lnTo>
                  <a:lnTo>
                    <a:pt x="74" y="95"/>
                  </a:lnTo>
                  <a:lnTo>
                    <a:pt x="71" y="95"/>
                  </a:lnTo>
                  <a:lnTo>
                    <a:pt x="71" y="92"/>
                  </a:lnTo>
                  <a:lnTo>
                    <a:pt x="71" y="92"/>
                  </a:lnTo>
                  <a:lnTo>
                    <a:pt x="71" y="95"/>
                  </a:lnTo>
                  <a:lnTo>
                    <a:pt x="71" y="95"/>
                  </a:lnTo>
                  <a:lnTo>
                    <a:pt x="71" y="92"/>
                  </a:lnTo>
                  <a:lnTo>
                    <a:pt x="69" y="92"/>
                  </a:lnTo>
                  <a:lnTo>
                    <a:pt x="69" y="92"/>
                  </a:lnTo>
                  <a:lnTo>
                    <a:pt x="69" y="92"/>
                  </a:lnTo>
                  <a:lnTo>
                    <a:pt x="69" y="92"/>
                  </a:lnTo>
                  <a:lnTo>
                    <a:pt x="69" y="90"/>
                  </a:lnTo>
                  <a:lnTo>
                    <a:pt x="67" y="90"/>
                  </a:lnTo>
                  <a:lnTo>
                    <a:pt x="67" y="90"/>
                  </a:lnTo>
                  <a:lnTo>
                    <a:pt x="67" y="90"/>
                  </a:lnTo>
                  <a:lnTo>
                    <a:pt x="67" y="88"/>
                  </a:lnTo>
                  <a:lnTo>
                    <a:pt x="64" y="88"/>
                  </a:lnTo>
                  <a:lnTo>
                    <a:pt x="64" y="88"/>
                  </a:lnTo>
                  <a:lnTo>
                    <a:pt x="64" y="88"/>
                  </a:lnTo>
                  <a:lnTo>
                    <a:pt x="64" y="88"/>
                  </a:lnTo>
                  <a:lnTo>
                    <a:pt x="62" y="88"/>
                  </a:lnTo>
                  <a:lnTo>
                    <a:pt x="62" y="88"/>
                  </a:lnTo>
                  <a:lnTo>
                    <a:pt x="62" y="88"/>
                  </a:lnTo>
                  <a:lnTo>
                    <a:pt x="62" y="88"/>
                  </a:lnTo>
                  <a:lnTo>
                    <a:pt x="62" y="88"/>
                  </a:lnTo>
                  <a:lnTo>
                    <a:pt x="59" y="88"/>
                  </a:lnTo>
                  <a:lnTo>
                    <a:pt x="59" y="88"/>
                  </a:lnTo>
                  <a:lnTo>
                    <a:pt x="59" y="88"/>
                  </a:lnTo>
                  <a:lnTo>
                    <a:pt x="59" y="88"/>
                  </a:lnTo>
                  <a:lnTo>
                    <a:pt x="57" y="88"/>
                  </a:lnTo>
                  <a:lnTo>
                    <a:pt x="57" y="88"/>
                  </a:lnTo>
                  <a:lnTo>
                    <a:pt x="57" y="88"/>
                  </a:lnTo>
                  <a:lnTo>
                    <a:pt x="57" y="85"/>
                  </a:lnTo>
                  <a:lnTo>
                    <a:pt x="57" y="85"/>
                  </a:lnTo>
                  <a:lnTo>
                    <a:pt x="57" y="85"/>
                  </a:lnTo>
                  <a:lnTo>
                    <a:pt x="57" y="83"/>
                  </a:lnTo>
                  <a:lnTo>
                    <a:pt x="55" y="83"/>
                  </a:lnTo>
                  <a:lnTo>
                    <a:pt x="55" y="83"/>
                  </a:lnTo>
                  <a:lnTo>
                    <a:pt x="55" y="81"/>
                  </a:lnTo>
                  <a:lnTo>
                    <a:pt x="55" y="81"/>
                  </a:lnTo>
                  <a:lnTo>
                    <a:pt x="55" y="78"/>
                  </a:lnTo>
                  <a:lnTo>
                    <a:pt x="55" y="78"/>
                  </a:lnTo>
                  <a:lnTo>
                    <a:pt x="55" y="78"/>
                  </a:lnTo>
                  <a:lnTo>
                    <a:pt x="55" y="76"/>
                  </a:lnTo>
                  <a:lnTo>
                    <a:pt x="55" y="76"/>
                  </a:lnTo>
                  <a:lnTo>
                    <a:pt x="55" y="73"/>
                  </a:lnTo>
                  <a:lnTo>
                    <a:pt x="55" y="73"/>
                  </a:lnTo>
                  <a:lnTo>
                    <a:pt x="55" y="73"/>
                  </a:lnTo>
                  <a:lnTo>
                    <a:pt x="55" y="71"/>
                  </a:lnTo>
                  <a:lnTo>
                    <a:pt x="55" y="71"/>
                  </a:lnTo>
                  <a:lnTo>
                    <a:pt x="55" y="71"/>
                  </a:lnTo>
                  <a:lnTo>
                    <a:pt x="52" y="71"/>
                  </a:lnTo>
                  <a:lnTo>
                    <a:pt x="52" y="71"/>
                  </a:lnTo>
                  <a:lnTo>
                    <a:pt x="52" y="69"/>
                  </a:lnTo>
                  <a:lnTo>
                    <a:pt x="50" y="69"/>
                  </a:lnTo>
                  <a:lnTo>
                    <a:pt x="50" y="69"/>
                  </a:lnTo>
                  <a:lnTo>
                    <a:pt x="50" y="69"/>
                  </a:lnTo>
                  <a:lnTo>
                    <a:pt x="50" y="69"/>
                  </a:lnTo>
                  <a:lnTo>
                    <a:pt x="50" y="69"/>
                  </a:lnTo>
                  <a:lnTo>
                    <a:pt x="48" y="69"/>
                  </a:lnTo>
                  <a:lnTo>
                    <a:pt x="48" y="66"/>
                  </a:lnTo>
                  <a:lnTo>
                    <a:pt x="48" y="66"/>
                  </a:lnTo>
                  <a:lnTo>
                    <a:pt x="48" y="64"/>
                  </a:lnTo>
                  <a:lnTo>
                    <a:pt x="48" y="64"/>
                  </a:lnTo>
                  <a:lnTo>
                    <a:pt x="48" y="64"/>
                  </a:lnTo>
                  <a:lnTo>
                    <a:pt x="48" y="62"/>
                  </a:lnTo>
                  <a:lnTo>
                    <a:pt x="48" y="62"/>
                  </a:lnTo>
                  <a:lnTo>
                    <a:pt x="45" y="62"/>
                  </a:lnTo>
                  <a:lnTo>
                    <a:pt x="45" y="62"/>
                  </a:lnTo>
                  <a:lnTo>
                    <a:pt x="45" y="62"/>
                  </a:lnTo>
                  <a:lnTo>
                    <a:pt x="45" y="59"/>
                  </a:lnTo>
                  <a:lnTo>
                    <a:pt x="43" y="59"/>
                  </a:lnTo>
                  <a:lnTo>
                    <a:pt x="43" y="59"/>
                  </a:lnTo>
                  <a:lnTo>
                    <a:pt x="43" y="59"/>
                  </a:lnTo>
                  <a:lnTo>
                    <a:pt x="43" y="59"/>
                  </a:lnTo>
                  <a:lnTo>
                    <a:pt x="43" y="57"/>
                  </a:lnTo>
                  <a:lnTo>
                    <a:pt x="43" y="57"/>
                  </a:lnTo>
                  <a:lnTo>
                    <a:pt x="43" y="57"/>
                  </a:lnTo>
                  <a:lnTo>
                    <a:pt x="43" y="54"/>
                  </a:lnTo>
                  <a:lnTo>
                    <a:pt x="43" y="54"/>
                  </a:lnTo>
                  <a:lnTo>
                    <a:pt x="40" y="54"/>
                  </a:lnTo>
                  <a:lnTo>
                    <a:pt x="40" y="54"/>
                  </a:lnTo>
                  <a:lnTo>
                    <a:pt x="40" y="52"/>
                  </a:lnTo>
                  <a:lnTo>
                    <a:pt x="40" y="52"/>
                  </a:lnTo>
                  <a:lnTo>
                    <a:pt x="40" y="52"/>
                  </a:lnTo>
                  <a:lnTo>
                    <a:pt x="40" y="50"/>
                  </a:lnTo>
                  <a:lnTo>
                    <a:pt x="38" y="50"/>
                  </a:lnTo>
                  <a:lnTo>
                    <a:pt x="38" y="50"/>
                  </a:lnTo>
                  <a:lnTo>
                    <a:pt x="38" y="50"/>
                  </a:lnTo>
                  <a:lnTo>
                    <a:pt x="36" y="50"/>
                  </a:lnTo>
                  <a:lnTo>
                    <a:pt x="36" y="50"/>
                  </a:lnTo>
                  <a:lnTo>
                    <a:pt x="36" y="50"/>
                  </a:lnTo>
                  <a:lnTo>
                    <a:pt x="33" y="50"/>
                  </a:lnTo>
                  <a:lnTo>
                    <a:pt x="33" y="50"/>
                  </a:lnTo>
                  <a:lnTo>
                    <a:pt x="31" y="50"/>
                  </a:lnTo>
                  <a:lnTo>
                    <a:pt x="31" y="50"/>
                  </a:lnTo>
                  <a:lnTo>
                    <a:pt x="31" y="50"/>
                  </a:lnTo>
                  <a:lnTo>
                    <a:pt x="31" y="47"/>
                  </a:lnTo>
                  <a:lnTo>
                    <a:pt x="29" y="47"/>
                  </a:lnTo>
                  <a:lnTo>
                    <a:pt x="29" y="47"/>
                  </a:lnTo>
                  <a:lnTo>
                    <a:pt x="29" y="47"/>
                  </a:lnTo>
                  <a:lnTo>
                    <a:pt x="29" y="47"/>
                  </a:lnTo>
                  <a:lnTo>
                    <a:pt x="29" y="47"/>
                  </a:lnTo>
                  <a:lnTo>
                    <a:pt x="29" y="45"/>
                  </a:lnTo>
                  <a:lnTo>
                    <a:pt x="29" y="45"/>
                  </a:lnTo>
                  <a:lnTo>
                    <a:pt x="26" y="45"/>
                  </a:lnTo>
                  <a:lnTo>
                    <a:pt x="26" y="43"/>
                  </a:lnTo>
                  <a:lnTo>
                    <a:pt x="26" y="43"/>
                  </a:lnTo>
                  <a:lnTo>
                    <a:pt x="26" y="43"/>
                  </a:lnTo>
                  <a:lnTo>
                    <a:pt x="24" y="43"/>
                  </a:lnTo>
                  <a:lnTo>
                    <a:pt x="24" y="40"/>
                  </a:lnTo>
                  <a:lnTo>
                    <a:pt x="24" y="40"/>
                  </a:lnTo>
                  <a:lnTo>
                    <a:pt x="24" y="40"/>
                  </a:lnTo>
                  <a:lnTo>
                    <a:pt x="24" y="40"/>
                  </a:lnTo>
                  <a:lnTo>
                    <a:pt x="24" y="38"/>
                  </a:lnTo>
                  <a:lnTo>
                    <a:pt x="22" y="38"/>
                  </a:lnTo>
                  <a:lnTo>
                    <a:pt x="22" y="38"/>
                  </a:lnTo>
                  <a:lnTo>
                    <a:pt x="22" y="38"/>
                  </a:lnTo>
                  <a:lnTo>
                    <a:pt x="22" y="38"/>
                  </a:lnTo>
                  <a:lnTo>
                    <a:pt x="22" y="38"/>
                  </a:lnTo>
                  <a:lnTo>
                    <a:pt x="19" y="38"/>
                  </a:lnTo>
                  <a:lnTo>
                    <a:pt x="19" y="36"/>
                  </a:lnTo>
                  <a:lnTo>
                    <a:pt x="19" y="36"/>
                  </a:lnTo>
                  <a:lnTo>
                    <a:pt x="19" y="36"/>
                  </a:lnTo>
                  <a:lnTo>
                    <a:pt x="17" y="36"/>
                  </a:lnTo>
                  <a:lnTo>
                    <a:pt x="17" y="33"/>
                  </a:lnTo>
                  <a:lnTo>
                    <a:pt x="17" y="33"/>
                  </a:lnTo>
                  <a:lnTo>
                    <a:pt x="17" y="33"/>
                  </a:lnTo>
                  <a:lnTo>
                    <a:pt x="17" y="33"/>
                  </a:lnTo>
                  <a:lnTo>
                    <a:pt x="17" y="31"/>
                  </a:lnTo>
                  <a:lnTo>
                    <a:pt x="14" y="31"/>
                  </a:lnTo>
                  <a:lnTo>
                    <a:pt x="14" y="31"/>
                  </a:lnTo>
                  <a:lnTo>
                    <a:pt x="14" y="31"/>
                  </a:lnTo>
                  <a:lnTo>
                    <a:pt x="14" y="28"/>
                  </a:lnTo>
                  <a:lnTo>
                    <a:pt x="14" y="28"/>
                  </a:lnTo>
                  <a:lnTo>
                    <a:pt x="14" y="28"/>
                  </a:lnTo>
                  <a:lnTo>
                    <a:pt x="12" y="28"/>
                  </a:lnTo>
                  <a:lnTo>
                    <a:pt x="12" y="28"/>
                  </a:lnTo>
                  <a:lnTo>
                    <a:pt x="12" y="28"/>
                  </a:lnTo>
                  <a:lnTo>
                    <a:pt x="10" y="28"/>
                  </a:lnTo>
                  <a:lnTo>
                    <a:pt x="10" y="26"/>
                  </a:lnTo>
                  <a:lnTo>
                    <a:pt x="10" y="26"/>
                  </a:lnTo>
                  <a:lnTo>
                    <a:pt x="10" y="26"/>
                  </a:lnTo>
                  <a:lnTo>
                    <a:pt x="10" y="24"/>
                  </a:lnTo>
                  <a:lnTo>
                    <a:pt x="10" y="24"/>
                  </a:lnTo>
                  <a:lnTo>
                    <a:pt x="10" y="24"/>
                  </a:lnTo>
                  <a:lnTo>
                    <a:pt x="7" y="24"/>
                  </a:lnTo>
                  <a:lnTo>
                    <a:pt x="7" y="21"/>
                  </a:lnTo>
                  <a:lnTo>
                    <a:pt x="7" y="21"/>
                  </a:lnTo>
                  <a:lnTo>
                    <a:pt x="7" y="21"/>
                  </a:lnTo>
                  <a:lnTo>
                    <a:pt x="7" y="19"/>
                  </a:lnTo>
                  <a:lnTo>
                    <a:pt x="7" y="19"/>
                  </a:lnTo>
                  <a:lnTo>
                    <a:pt x="7" y="19"/>
                  </a:lnTo>
                  <a:lnTo>
                    <a:pt x="7" y="19"/>
                  </a:lnTo>
                  <a:lnTo>
                    <a:pt x="7" y="17"/>
                  </a:lnTo>
                  <a:lnTo>
                    <a:pt x="7" y="17"/>
                  </a:lnTo>
                  <a:lnTo>
                    <a:pt x="5" y="17"/>
                  </a:lnTo>
                  <a:lnTo>
                    <a:pt x="5" y="14"/>
                  </a:lnTo>
                  <a:lnTo>
                    <a:pt x="5" y="14"/>
                  </a:lnTo>
                  <a:lnTo>
                    <a:pt x="5" y="14"/>
                  </a:lnTo>
                  <a:lnTo>
                    <a:pt x="5" y="12"/>
                  </a:lnTo>
                  <a:lnTo>
                    <a:pt x="5" y="12"/>
                  </a:lnTo>
                  <a:lnTo>
                    <a:pt x="3" y="12"/>
                  </a:lnTo>
                  <a:lnTo>
                    <a:pt x="3" y="9"/>
                  </a:lnTo>
                  <a:lnTo>
                    <a:pt x="3" y="9"/>
                  </a:lnTo>
                  <a:lnTo>
                    <a:pt x="3" y="9"/>
                  </a:lnTo>
                  <a:lnTo>
                    <a:pt x="3" y="9"/>
                  </a:lnTo>
                  <a:lnTo>
                    <a:pt x="3" y="9"/>
                  </a:lnTo>
                  <a:lnTo>
                    <a:pt x="3" y="7"/>
                  </a:lnTo>
                  <a:lnTo>
                    <a:pt x="3" y="7"/>
                  </a:lnTo>
                  <a:lnTo>
                    <a:pt x="3" y="5"/>
                  </a:lnTo>
                  <a:lnTo>
                    <a:pt x="3" y="5"/>
                  </a:lnTo>
                  <a:lnTo>
                    <a:pt x="3" y="5"/>
                  </a:lnTo>
                  <a:lnTo>
                    <a:pt x="3" y="2"/>
                  </a:lnTo>
                  <a:lnTo>
                    <a:pt x="3" y="2"/>
                  </a:lnTo>
                  <a:lnTo>
                    <a:pt x="0" y="2"/>
                  </a:lnTo>
                  <a:lnTo>
                    <a:pt x="0" y="2"/>
                  </a:lnTo>
                  <a:lnTo>
                    <a:pt x="0" y="0"/>
                  </a:lnTo>
                  <a:lnTo>
                    <a:pt x="0" y="0"/>
                  </a:lnTo>
                  <a:lnTo>
                    <a:pt x="0" y="0"/>
                  </a:lnTo>
                  <a:lnTo>
                    <a:pt x="0" y="0"/>
                  </a:lnTo>
                  <a:lnTo>
                    <a:pt x="0" y="0"/>
                  </a:lnTo>
                  <a:lnTo>
                    <a:pt x="3" y="0"/>
                  </a:lnTo>
                  <a:lnTo>
                    <a:pt x="3" y="0"/>
                  </a:lnTo>
                  <a:lnTo>
                    <a:pt x="3" y="0"/>
                  </a:lnTo>
                  <a:lnTo>
                    <a:pt x="3" y="0"/>
                  </a:lnTo>
                  <a:lnTo>
                    <a:pt x="3" y="0"/>
                  </a:lnTo>
                  <a:lnTo>
                    <a:pt x="3" y="2"/>
                  </a:lnTo>
                  <a:lnTo>
                    <a:pt x="5" y="2"/>
                  </a:lnTo>
                  <a:lnTo>
                    <a:pt x="5" y="2"/>
                  </a:lnTo>
                  <a:lnTo>
                    <a:pt x="5" y="0"/>
                  </a:lnTo>
                  <a:lnTo>
                    <a:pt x="7" y="0"/>
                  </a:lnTo>
                  <a:lnTo>
                    <a:pt x="7" y="0"/>
                  </a:lnTo>
                  <a:lnTo>
                    <a:pt x="7" y="0"/>
                  </a:lnTo>
                  <a:lnTo>
                    <a:pt x="7" y="0"/>
                  </a:lnTo>
                  <a:lnTo>
                    <a:pt x="10" y="0"/>
                  </a:lnTo>
                  <a:lnTo>
                    <a:pt x="10" y="0"/>
                  </a:lnTo>
                  <a:lnTo>
                    <a:pt x="10" y="0"/>
                  </a:lnTo>
                  <a:lnTo>
                    <a:pt x="10" y="0"/>
                  </a:lnTo>
                  <a:lnTo>
                    <a:pt x="12" y="0"/>
                  </a:lnTo>
                  <a:lnTo>
                    <a:pt x="12" y="0"/>
                  </a:lnTo>
                  <a:lnTo>
                    <a:pt x="12" y="0"/>
                  </a:lnTo>
                  <a:lnTo>
                    <a:pt x="12" y="0"/>
                  </a:lnTo>
                  <a:lnTo>
                    <a:pt x="14" y="0"/>
                  </a:lnTo>
                  <a:lnTo>
                    <a:pt x="14" y="0"/>
                  </a:lnTo>
                  <a:lnTo>
                    <a:pt x="14" y="2"/>
                  </a:lnTo>
                  <a:lnTo>
                    <a:pt x="14" y="2"/>
                  </a:lnTo>
                  <a:lnTo>
                    <a:pt x="17" y="2"/>
                  </a:lnTo>
                  <a:lnTo>
                    <a:pt x="17" y="2"/>
                  </a:lnTo>
                  <a:lnTo>
                    <a:pt x="17" y="2"/>
                  </a:lnTo>
                  <a:lnTo>
                    <a:pt x="17" y="2"/>
                  </a:lnTo>
                  <a:lnTo>
                    <a:pt x="19" y="2"/>
                  </a:lnTo>
                  <a:lnTo>
                    <a:pt x="19" y="5"/>
                  </a:lnTo>
                  <a:lnTo>
                    <a:pt x="19" y="5"/>
                  </a:lnTo>
                  <a:lnTo>
                    <a:pt x="19" y="5"/>
                  </a:lnTo>
                  <a:lnTo>
                    <a:pt x="19" y="7"/>
                  </a:lnTo>
                  <a:lnTo>
                    <a:pt x="22" y="7"/>
                  </a:lnTo>
                  <a:lnTo>
                    <a:pt x="22" y="7"/>
                  </a:lnTo>
                  <a:lnTo>
                    <a:pt x="22" y="7"/>
                  </a:lnTo>
                  <a:lnTo>
                    <a:pt x="22" y="7"/>
                  </a:lnTo>
                  <a:lnTo>
                    <a:pt x="22" y="9"/>
                  </a:lnTo>
                  <a:lnTo>
                    <a:pt x="24" y="9"/>
                  </a:lnTo>
                  <a:lnTo>
                    <a:pt x="24" y="9"/>
                  </a:lnTo>
                  <a:lnTo>
                    <a:pt x="24" y="9"/>
                  </a:lnTo>
                  <a:lnTo>
                    <a:pt x="24" y="9"/>
                  </a:lnTo>
                  <a:lnTo>
                    <a:pt x="26" y="9"/>
                  </a:lnTo>
                  <a:lnTo>
                    <a:pt x="26" y="9"/>
                  </a:lnTo>
                  <a:lnTo>
                    <a:pt x="26" y="9"/>
                  </a:lnTo>
                  <a:lnTo>
                    <a:pt x="29" y="9"/>
                  </a:lnTo>
                  <a:lnTo>
                    <a:pt x="29" y="9"/>
                  </a:lnTo>
                  <a:lnTo>
                    <a:pt x="29" y="9"/>
                  </a:lnTo>
                  <a:lnTo>
                    <a:pt x="31" y="9"/>
                  </a:lnTo>
                  <a:lnTo>
                    <a:pt x="31" y="9"/>
                  </a:lnTo>
                  <a:lnTo>
                    <a:pt x="31" y="12"/>
                  </a:lnTo>
                  <a:lnTo>
                    <a:pt x="31" y="12"/>
                  </a:lnTo>
                  <a:lnTo>
                    <a:pt x="31" y="9"/>
                  </a:lnTo>
                  <a:lnTo>
                    <a:pt x="33" y="9"/>
                  </a:lnTo>
                  <a:lnTo>
                    <a:pt x="33" y="9"/>
                  </a:lnTo>
                  <a:lnTo>
                    <a:pt x="36" y="9"/>
                  </a:lnTo>
                  <a:lnTo>
                    <a:pt x="36" y="9"/>
                  </a:lnTo>
                  <a:lnTo>
                    <a:pt x="36" y="9"/>
                  </a:lnTo>
                  <a:lnTo>
                    <a:pt x="36" y="9"/>
                  </a:lnTo>
                  <a:lnTo>
                    <a:pt x="38" y="9"/>
                  </a:lnTo>
                  <a:lnTo>
                    <a:pt x="38" y="9"/>
                  </a:lnTo>
                  <a:lnTo>
                    <a:pt x="40" y="9"/>
                  </a:lnTo>
                  <a:lnTo>
                    <a:pt x="40" y="9"/>
                  </a:lnTo>
                  <a:lnTo>
                    <a:pt x="40" y="9"/>
                  </a:lnTo>
                  <a:lnTo>
                    <a:pt x="43" y="9"/>
                  </a:lnTo>
                  <a:lnTo>
                    <a:pt x="43" y="9"/>
                  </a:lnTo>
                  <a:lnTo>
                    <a:pt x="43" y="9"/>
                  </a:lnTo>
                  <a:lnTo>
                    <a:pt x="43" y="9"/>
                  </a:lnTo>
                  <a:lnTo>
                    <a:pt x="45" y="9"/>
                  </a:lnTo>
                  <a:lnTo>
                    <a:pt x="45" y="9"/>
                  </a:lnTo>
                  <a:lnTo>
                    <a:pt x="45" y="12"/>
                  </a:lnTo>
                  <a:lnTo>
                    <a:pt x="45" y="12"/>
                  </a:lnTo>
                  <a:lnTo>
                    <a:pt x="48" y="12"/>
                  </a:lnTo>
                  <a:lnTo>
                    <a:pt x="48" y="12"/>
                  </a:lnTo>
                  <a:lnTo>
                    <a:pt x="48" y="12"/>
                  </a:lnTo>
                  <a:lnTo>
                    <a:pt x="48" y="12"/>
                  </a:lnTo>
                  <a:lnTo>
                    <a:pt x="50" y="12"/>
                  </a:lnTo>
                  <a:lnTo>
                    <a:pt x="50" y="12"/>
                  </a:lnTo>
                  <a:lnTo>
                    <a:pt x="50" y="9"/>
                  </a:lnTo>
                  <a:lnTo>
                    <a:pt x="50" y="9"/>
                  </a:lnTo>
                  <a:lnTo>
                    <a:pt x="52" y="9"/>
                  </a:lnTo>
                  <a:lnTo>
                    <a:pt x="52" y="9"/>
                  </a:lnTo>
                  <a:lnTo>
                    <a:pt x="55" y="9"/>
                  </a:lnTo>
                  <a:lnTo>
                    <a:pt x="55" y="9"/>
                  </a:lnTo>
                  <a:lnTo>
                    <a:pt x="55" y="12"/>
                  </a:lnTo>
                  <a:lnTo>
                    <a:pt x="55" y="12"/>
                  </a:lnTo>
                  <a:lnTo>
                    <a:pt x="55" y="12"/>
                  </a:lnTo>
                  <a:lnTo>
                    <a:pt x="55" y="14"/>
                  </a:lnTo>
                  <a:lnTo>
                    <a:pt x="57" y="14"/>
                  </a:lnTo>
                  <a:lnTo>
                    <a:pt x="57" y="14"/>
                  </a:lnTo>
                  <a:lnTo>
                    <a:pt x="57" y="14"/>
                  </a:lnTo>
                  <a:lnTo>
                    <a:pt x="57" y="17"/>
                  </a:lnTo>
                  <a:lnTo>
                    <a:pt x="57" y="17"/>
                  </a:lnTo>
                  <a:lnTo>
                    <a:pt x="57" y="17"/>
                  </a:lnTo>
                  <a:lnTo>
                    <a:pt x="59" y="17"/>
                  </a:lnTo>
                  <a:lnTo>
                    <a:pt x="59" y="19"/>
                  </a:lnTo>
                  <a:lnTo>
                    <a:pt x="59" y="19"/>
                  </a:lnTo>
                  <a:lnTo>
                    <a:pt x="59" y="19"/>
                  </a:lnTo>
                  <a:lnTo>
                    <a:pt x="62" y="19"/>
                  </a:lnTo>
                  <a:lnTo>
                    <a:pt x="62" y="19"/>
                  </a:lnTo>
                  <a:lnTo>
                    <a:pt x="62" y="19"/>
                  </a:lnTo>
                  <a:lnTo>
                    <a:pt x="62" y="19"/>
                  </a:lnTo>
                  <a:lnTo>
                    <a:pt x="62" y="21"/>
                  </a:lnTo>
                  <a:lnTo>
                    <a:pt x="62" y="21"/>
                  </a:lnTo>
                  <a:lnTo>
                    <a:pt x="62" y="24"/>
                  </a:lnTo>
                  <a:lnTo>
                    <a:pt x="64" y="24"/>
                  </a:lnTo>
                  <a:lnTo>
                    <a:pt x="64" y="24"/>
                  </a:lnTo>
                  <a:lnTo>
                    <a:pt x="64" y="26"/>
                  </a:lnTo>
                  <a:lnTo>
                    <a:pt x="64" y="26"/>
                  </a:lnTo>
                  <a:lnTo>
                    <a:pt x="64" y="26"/>
                  </a:lnTo>
                  <a:lnTo>
                    <a:pt x="64" y="28"/>
                  </a:lnTo>
                  <a:lnTo>
                    <a:pt x="64" y="28"/>
                  </a:lnTo>
                  <a:lnTo>
                    <a:pt x="64" y="28"/>
                  </a:lnTo>
                  <a:lnTo>
                    <a:pt x="67" y="28"/>
                  </a:lnTo>
                  <a:lnTo>
                    <a:pt x="67" y="28"/>
                  </a:lnTo>
                  <a:lnTo>
                    <a:pt x="69" y="28"/>
                  </a:lnTo>
                  <a:lnTo>
                    <a:pt x="69" y="28"/>
                  </a:lnTo>
                  <a:lnTo>
                    <a:pt x="69" y="28"/>
                  </a:lnTo>
                  <a:lnTo>
                    <a:pt x="69" y="31"/>
                  </a:lnTo>
                  <a:lnTo>
                    <a:pt x="69" y="31"/>
                  </a:lnTo>
                  <a:lnTo>
                    <a:pt x="69" y="31"/>
                  </a:lnTo>
                  <a:lnTo>
                    <a:pt x="69" y="33"/>
                  </a:lnTo>
                  <a:lnTo>
                    <a:pt x="69" y="33"/>
                  </a:lnTo>
                  <a:lnTo>
                    <a:pt x="69" y="36"/>
                  </a:lnTo>
                  <a:lnTo>
                    <a:pt x="69" y="36"/>
                  </a:lnTo>
                  <a:lnTo>
                    <a:pt x="69" y="36"/>
                  </a:lnTo>
                  <a:lnTo>
                    <a:pt x="69" y="38"/>
                  </a:lnTo>
                  <a:lnTo>
                    <a:pt x="69" y="38"/>
                  </a:lnTo>
                  <a:lnTo>
                    <a:pt x="69" y="38"/>
                  </a:lnTo>
                  <a:lnTo>
                    <a:pt x="69" y="38"/>
                  </a:lnTo>
                  <a:lnTo>
                    <a:pt x="71" y="38"/>
                  </a:lnTo>
                  <a:lnTo>
                    <a:pt x="71" y="40"/>
                  </a:lnTo>
                  <a:lnTo>
                    <a:pt x="71" y="40"/>
                  </a:lnTo>
                  <a:lnTo>
                    <a:pt x="71" y="40"/>
                  </a:lnTo>
                  <a:lnTo>
                    <a:pt x="74" y="40"/>
                  </a:lnTo>
                  <a:lnTo>
                    <a:pt x="74" y="40"/>
                  </a:lnTo>
                  <a:lnTo>
                    <a:pt x="74" y="40"/>
                  </a:lnTo>
                  <a:lnTo>
                    <a:pt x="76" y="40"/>
                  </a:lnTo>
                  <a:lnTo>
                    <a:pt x="76" y="43"/>
                  </a:lnTo>
                  <a:lnTo>
                    <a:pt x="76" y="43"/>
                  </a:lnTo>
                  <a:lnTo>
                    <a:pt x="76" y="43"/>
                  </a:lnTo>
                  <a:lnTo>
                    <a:pt x="76" y="43"/>
                  </a:lnTo>
                  <a:lnTo>
                    <a:pt x="78" y="43"/>
                  </a:lnTo>
                  <a:lnTo>
                    <a:pt x="78" y="45"/>
                  </a:lnTo>
                  <a:lnTo>
                    <a:pt x="78" y="45"/>
                  </a:lnTo>
                  <a:lnTo>
                    <a:pt x="78" y="45"/>
                  </a:lnTo>
                  <a:lnTo>
                    <a:pt x="78" y="47"/>
                  </a:lnTo>
                  <a:lnTo>
                    <a:pt x="81" y="47"/>
                  </a:lnTo>
                  <a:lnTo>
                    <a:pt x="81" y="47"/>
                  </a:lnTo>
                  <a:lnTo>
                    <a:pt x="81" y="47"/>
                  </a:lnTo>
                  <a:lnTo>
                    <a:pt x="81" y="47"/>
                  </a:lnTo>
                  <a:lnTo>
                    <a:pt x="81" y="47"/>
                  </a:lnTo>
                  <a:lnTo>
                    <a:pt x="81" y="50"/>
                  </a:lnTo>
                  <a:lnTo>
                    <a:pt x="83" y="50"/>
                  </a:lnTo>
                  <a:lnTo>
                    <a:pt x="83" y="50"/>
                  </a:lnTo>
                  <a:lnTo>
                    <a:pt x="83" y="50"/>
                  </a:lnTo>
                  <a:lnTo>
                    <a:pt x="85" y="50"/>
                  </a:lnTo>
                  <a:lnTo>
                    <a:pt x="85" y="50"/>
                  </a:lnTo>
                  <a:lnTo>
                    <a:pt x="85" y="50"/>
                  </a:lnTo>
                  <a:lnTo>
                    <a:pt x="88" y="50"/>
                  </a:lnTo>
                  <a:lnTo>
                    <a:pt x="88" y="52"/>
                  </a:lnTo>
                  <a:lnTo>
                    <a:pt x="88" y="52"/>
                  </a:lnTo>
                  <a:lnTo>
                    <a:pt x="88" y="52"/>
                  </a:lnTo>
                  <a:lnTo>
                    <a:pt x="88" y="52"/>
                  </a:lnTo>
                  <a:lnTo>
                    <a:pt x="90" y="52"/>
                  </a:lnTo>
                  <a:lnTo>
                    <a:pt x="90" y="54"/>
                  </a:lnTo>
                  <a:lnTo>
                    <a:pt x="90" y="54"/>
                  </a:lnTo>
                  <a:lnTo>
                    <a:pt x="90" y="54"/>
                  </a:lnTo>
                  <a:lnTo>
                    <a:pt x="90" y="54"/>
                  </a:lnTo>
                  <a:lnTo>
                    <a:pt x="93" y="54"/>
                  </a:lnTo>
                  <a:lnTo>
                    <a:pt x="93" y="57"/>
                  </a:lnTo>
                  <a:lnTo>
                    <a:pt x="93" y="57"/>
                  </a:lnTo>
                  <a:lnTo>
                    <a:pt x="93" y="57"/>
                  </a:lnTo>
                  <a:lnTo>
                    <a:pt x="95" y="57"/>
                  </a:lnTo>
                  <a:lnTo>
                    <a:pt x="95" y="57"/>
                  </a:lnTo>
                  <a:lnTo>
                    <a:pt x="95" y="59"/>
                  </a:lnTo>
                  <a:lnTo>
                    <a:pt x="95" y="59"/>
                  </a:lnTo>
                  <a:lnTo>
                    <a:pt x="95" y="59"/>
                  </a:lnTo>
                  <a:lnTo>
                    <a:pt x="97" y="59"/>
                  </a:lnTo>
                  <a:lnTo>
                    <a:pt x="97" y="59"/>
                  </a:lnTo>
                  <a:lnTo>
                    <a:pt x="97" y="59"/>
                  </a:lnTo>
                  <a:lnTo>
                    <a:pt x="97" y="62"/>
                  </a:lnTo>
                  <a:lnTo>
                    <a:pt x="97" y="62"/>
                  </a:lnTo>
                  <a:lnTo>
                    <a:pt x="100" y="62"/>
                  </a:lnTo>
                  <a:lnTo>
                    <a:pt x="100" y="62"/>
                  </a:lnTo>
                  <a:lnTo>
                    <a:pt x="100" y="62"/>
                  </a:lnTo>
                  <a:lnTo>
                    <a:pt x="102" y="62"/>
                  </a:lnTo>
                  <a:lnTo>
                    <a:pt x="102" y="62"/>
                  </a:lnTo>
                  <a:lnTo>
                    <a:pt x="102" y="64"/>
                  </a:lnTo>
                  <a:lnTo>
                    <a:pt x="102" y="64"/>
                  </a:lnTo>
                  <a:lnTo>
                    <a:pt x="102" y="64"/>
                  </a:lnTo>
                  <a:lnTo>
                    <a:pt x="102" y="66"/>
                  </a:lnTo>
                  <a:lnTo>
                    <a:pt x="104" y="66"/>
                  </a:lnTo>
                  <a:lnTo>
                    <a:pt x="104" y="66"/>
                  </a:lnTo>
                  <a:lnTo>
                    <a:pt x="104" y="66"/>
                  </a:lnTo>
                  <a:lnTo>
                    <a:pt x="104" y="69"/>
                  </a:lnTo>
                  <a:lnTo>
                    <a:pt x="104" y="69"/>
                  </a:lnTo>
                  <a:lnTo>
                    <a:pt x="104" y="69"/>
                  </a:lnTo>
                  <a:lnTo>
                    <a:pt x="107" y="69"/>
                  </a:lnTo>
                  <a:lnTo>
                    <a:pt x="107" y="69"/>
                  </a:lnTo>
                  <a:lnTo>
                    <a:pt x="107" y="71"/>
                  </a:lnTo>
                  <a:lnTo>
                    <a:pt x="107" y="71"/>
                  </a:lnTo>
                  <a:lnTo>
                    <a:pt x="107" y="73"/>
                  </a:lnTo>
                  <a:lnTo>
                    <a:pt x="107" y="73"/>
                  </a:lnTo>
                  <a:lnTo>
                    <a:pt x="107" y="73"/>
                  </a:lnTo>
                  <a:lnTo>
                    <a:pt x="109" y="73"/>
                  </a:lnTo>
                  <a:lnTo>
                    <a:pt x="109" y="76"/>
                  </a:lnTo>
                  <a:lnTo>
                    <a:pt x="109" y="76"/>
                  </a:lnTo>
                  <a:lnTo>
                    <a:pt x="109" y="76"/>
                  </a:lnTo>
                  <a:lnTo>
                    <a:pt x="111" y="76"/>
                  </a:lnTo>
                  <a:lnTo>
                    <a:pt x="111" y="76"/>
                  </a:lnTo>
                  <a:lnTo>
                    <a:pt x="111" y="76"/>
                  </a:lnTo>
                  <a:lnTo>
                    <a:pt x="114" y="76"/>
                  </a:lnTo>
                  <a:lnTo>
                    <a:pt x="114" y="78"/>
                  </a:lnTo>
                  <a:lnTo>
                    <a:pt x="114" y="78"/>
                  </a:lnTo>
                  <a:lnTo>
                    <a:pt x="114" y="78"/>
                  </a:lnTo>
                  <a:lnTo>
                    <a:pt x="114" y="78"/>
                  </a:lnTo>
                  <a:lnTo>
                    <a:pt x="114" y="81"/>
                  </a:lnTo>
                  <a:lnTo>
                    <a:pt x="114" y="81"/>
                  </a:lnTo>
                  <a:lnTo>
                    <a:pt x="114" y="81"/>
                  </a:lnTo>
                  <a:lnTo>
                    <a:pt x="114" y="83"/>
                  </a:lnTo>
                  <a:lnTo>
                    <a:pt x="114" y="83"/>
                  </a:lnTo>
                  <a:lnTo>
                    <a:pt x="116" y="83"/>
                  </a:lnTo>
                  <a:lnTo>
                    <a:pt x="116" y="85"/>
                  </a:lnTo>
                  <a:lnTo>
                    <a:pt x="116" y="85"/>
                  </a:lnTo>
                  <a:lnTo>
                    <a:pt x="116" y="85"/>
                  </a:lnTo>
                  <a:lnTo>
                    <a:pt x="116" y="85"/>
                  </a:lnTo>
                  <a:lnTo>
                    <a:pt x="116" y="88"/>
                  </a:lnTo>
                  <a:lnTo>
                    <a:pt x="119" y="88"/>
                  </a:lnTo>
                  <a:lnTo>
                    <a:pt x="119" y="88"/>
                  </a:lnTo>
                  <a:lnTo>
                    <a:pt x="119" y="88"/>
                  </a:lnTo>
                  <a:lnTo>
                    <a:pt x="119" y="88"/>
                  </a:lnTo>
                  <a:lnTo>
                    <a:pt x="121" y="88"/>
                  </a:lnTo>
                  <a:lnTo>
                    <a:pt x="121" y="88"/>
                  </a:lnTo>
                  <a:lnTo>
                    <a:pt x="121" y="88"/>
                  </a:lnTo>
                  <a:lnTo>
                    <a:pt x="121" y="88"/>
                  </a:lnTo>
                  <a:lnTo>
                    <a:pt x="121" y="88"/>
                  </a:lnTo>
                  <a:lnTo>
                    <a:pt x="121" y="88"/>
                  </a:lnTo>
                  <a:lnTo>
                    <a:pt x="121" y="88"/>
                  </a:lnTo>
                  <a:lnTo>
                    <a:pt x="121" y="85"/>
                  </a:lnTo>
                  <a:lnTo>
                    <a:pt x="123" y="85"/>
                  </a:lnTo>
                  <a:lnTo>
                    <a:pt x="123" y="85"/>
                  </a:lnTo>
                  <a:lnTo>
                    <a:pt x="123" y="85"/>
                  </a:lnTo>
                  <a:lnTo>
                    <a:pt x="126" y="85"/>
                  </a:lnTo>
                  <a:lnTo>
                    <a:pt x="126" y="85"/>
                  </a:lnTo>
                  <a:lnTo>
                    <a:pt x="126" y="85"/>
                  </a:lnTo>
                  <a:lnTo>
                    <a:pt x="128" y="85"/>
                  </a:lnTo>
                  <a:lnTo>
                    <a:pt x="128" y="85"/>
                  </a:lnTo>
                  <a:lnTo>
                    <a:pt x="128" y="85"/>
                  </a:lnTo>
                  <a:lnTo>
                    <a:pt x="130" y="85"/>
                  </a:lnTo>
                  <a:lnTo>
                    <a:pt x="130" y="85"/>
                  </a:lnTo>
                  <a:lnTo>
                    <a:pt x="130" y="88"/>
                  </a:lnTo>
                  <a:lnTo>
                    <a:pt x="130" y="88"/>
                  </a:lnTo>
                  <a:lnTo>
                    <a:pt x="130" y="88"/>
                  </a:lnTo>
                  <a:lnTo>
                    <a:pt x="130" y="88"/>
                  </a:lnTo>
                  <a:lnTo>
                    <a:pt x="130" y="88"/>
                  </a:lnTo>
                  <a:lnTo>
                    <a:pt x="133" y="88"/>
                  </a:lnTo>
                  <a:lnTo>
                    <a:pt x="133" y="90"/>
                  </a:lnTo>
                  <a:lnTo>
                    <a:pt x="133" y="90"/>
                  </a:lnTo>
                  <a:lnTo>
                    <a:pt x="135" y="90"/>
                  </a:lnTo>
                  <a:lnTo>
                    <a:pt x="135" y="90"/>
                  </a:lnTo>
                  <a:lnTo>
                    <a:pt x="135" y="90"/>
                  </a:lnTo>
                  <a:lnTo>
                    <a:pt x="135" y="92"/>
                  </a:lnTo>
                  <a:lnTo>
                    <a:pt x="135" y="92"/>
                  </a:lnTo>
                  <a:lnTo>
                    <a:pt x="135" y="95"/>
                  </a:lnTo>
                  <a:lnTo>
                    <a:pt x="135" y="95"/>
                  </a:lnTo>
                  <a:lnTo>
                    <a:pt x="135" y="95"/>
                  </a:lnTo>
                  <a:lnTo>
                    <a:pt x="135" y="95"/>
                  </a:lnTo>
                  <a:lnTo>
                    <a:pt x="135" y="92"/>
                  </a:lnTo>
                  <a:lnTo>
                    <a:pt x="135" y="92"/>
                  </a:lnTo>
                  <a:lnTo>
                    <a:pt x="135" y="90"/>
                  </a:lnTo>
                  <a:lnTo>
                    <a:pt x="138" y="90"/>
                  </a:lnTo>
                  <a:lnTo>
                    <a:pt x="138" y="90"/>
                  </a:lnTo>
                  <a:lnTo>
                    <a:pt x="138" y="90"/>
                  </a:lnTo>
                  <a:lnTo>
                    <a:pt x="138" y="90"/>
                  </a:lnTo>
                  <a:lnTo>
                    <a:pt x="140" y="90"/>
                  </a:lnTo>
                  <a:lnTo>
                    <a:pt x="140" y="90"/>
                  </a:lnTo>
                  <a:lnTo>
                    <a:pt x="140" y="88"/>
                  </a:lnTo>
                  <a:lnTo>
                    <a:pt x="142" y="88"/>
                  </a:lnTo>
                  <a:lnTo>
                    <a:pt x="142" y="88"/>
                  </a:lnTo>
                  <a:lnTo>
                    <a:pt x="142" y="90"/>
                  </a:lnTo>
                  <a:lnTo>
                    <a:pt x="142" y="90"/>
                  </a:lnTo>
                  <a:lnTo>
                    <a:pt x="145" y="90"/>
                  </a:lnTo>
                  <a:lnTo>
                    <a:pt x="145" y="90"/>
                  </a:lnTo>
                  <a:lnTo>
                    <a:pt x="145" y="92"/>
                  </a:lnTo>
                  <a:lnTo>
                    <a:pt x="145" y="92"/>
                  </a:lnTo>
                  <a:lnTo>
                    <a:pt x="145" y="92"/>
                  </a:lnTo>
                  <a:lnTo>
                    <a:pt x="145" y="95"/>
                  </a:lnTo>
                  <a:lnTo>
                    <a:pt x="145" y="95"/>
                  </a:lnTo>
                  <a:lnTo>
                    <a:pt x="145" y="97"/>
                  </a:lnTo>
                  <a:lnTo>
                    <a:pt x="145" y="97"/>
                  </a:lnTo>
                  <a:lnTo>
                    <a:pt x="145" y="97"/>
                  </a:lnTo>
                  <a:lnTo>
                    <a:pt x="145" y="97"/>
                  </a:lnTo>
                  <a:lnTo>
                    <a:pt x="145" y="100"/>
                  </a:lnTo>
                  <a:lnTo>
                    <a:pt x="142" y="100"/>
                  </a:lnTo>
                  <a:lnTo>
                    <a:pt x="142" y="100"/>
                  </a:lnTo>
                  <a:lnTo>
                    <a:pt x="145" y="100"/>
                  </a:lnTo>
                  <a:lnTo>
                    <a:pt x="145" y="100"/>
                  </a:lnTo>
                  <a:lnTo>
                    <a:pt x="145" y="102"/>
                  </a:lnTo>
                  <a:lnTo>
                    <a:pt x="147" y="102"/>
                  </a:lnTo>
                  <a:lnTo>
                    <a:pt x="147" y="102"/>
                  </a:lnTo>
                  <a:lnTo>
                    <a:pt x="147" y="102"/>
                  </a:lnTo>
                  <a:lnTo>
                    <a:pt x="147" y="104"/>
                  </a:lnTo>
                  <a:lnTo>
                    <a:pt x="147" y="104"/>
                  </a:lnTo>
                  <a:lnTo>
                    <a:pt x="147" y="104"/>
                  </a:lnTo>
                  <a:lnTo>
                    <a:pt x="149" y="104"/>
                  </a:lnTo>
                  <a:lnTo>
                    <a:pt x="149" y="104"/>
                  </a:lnTo>
                  <a:lnTo>
                    <a:pt x="149" y="104"/>
                  </a:lnTo>
                  <a:lnTo>
                    <a:pt x="149" y="104"/>
                  </a:lnTo>
                  <a:lnTo>
                    <a:pt x="149" y="102"/>
                  </a:lnTo>
                  <a:lnTo>
                    <a:pt x="149" y="102"/>
                  </a:lnTo>
                  <a:lnTo>
                    <a:pt x="149" y="102"/>
                  </a:lnTo>
                  <a:lnTo>
                    <a:pt x="152" y="102"/>
                  </a:lnTo>
                  <a:lnTo>
                    <a:pt x="152" y="102"/>
                  </a:lnTo>
                  <a:lnTo>
                    <a:pt x="154" y="102"/>
                  </a:lnTo>
                  <a:lnTo>
                    <a:pt x="154" y="104"/>
                  </a:lnTo>
                  <a:lnTo>
                    <a:pt x="154" y="104"/>
                  </a:lnTo>
                  <a:lnTo>
                    <a:pt x="154" y="104"/>
                  </a:lnTo>
                  <a:lnTo>
                    <a:pt x="156" y="104"/>
                  </a:lnTo>
                  <a:lnTo>
                    <a:pt x="156" y="104"/>
                  </a:lnTo>
                  <a:lnTo>
                    <a:pt x="156" y="104"/>
                  </a:lnTo>
                  <a:lnTo>
                    <a:pt x="159" y="104"/>
                  </a:lnTo>
                  <a:lnTo>
                    <a:pt x="159" y="104"/>
                  </a:lnTo>
                  <a:lnTo>
                    <a:pt x="159" y="104"/>
                  </a:lnTo>
                  <a:lnTo>
                    <a:pt x="161" y="104"/>
                  </a:lnTo>
                  <a:lnTo>
                    <a:pt x="161" y="107"/>
                  </a:lnTo>
                  <a:lnTo>
                    <a:pt x="161" y="107"/>
                  </a:lnTo>
                  <a:lnTo>
                    <a:pt x="161" y="107"/>
                  </a:lnTo>
                  <a:lnTo>
                    <a:pt x="161" y="109"/>
                  </a:lnTo>
                  <a:lnTo>
                    <a:pt x="161" y="109"/>
                  </a:lnTo>
                  <a:lnTo>
                    <a:pt x="161" y="111"/>
                  </a:lnTo>
                  <a:lnTo>
                    <a:pt x="161" y="111"/>
                  </a:lnTo>
                  <a:lnTo>
                    <a:pt x="161" y="111"/>
                  </a:lnTo>
                  <a:lnTo>
                    <a:pt x="161" y="111"/>
                  </a:lnTo>
                  <a:lnTo>
                    <a:pt x="161" y="114"/>
                  </a:lnTo>
                  <a:lnTo>
                    <a:pt x="161" y="114"/>
                  </a:lnTo>
                  <a:lnTo>
                    <a:pt x="161" y="114"/>
                  </a:lnTo>
                  <a:lnTo>
                    <a:pt x="161" y="116"/>
                  </a:lnTo>
                  <a:lnTo>
                    <a:pt x="161" y="116"/>
                  </a:lnTo>
                  <a:lnTo>
                    <a:pt x="161" y="116"/>
                  </a:lnTo>
                  <a:lnTo>
                    <a:pt x="164" y="116"/>
                  </a:lnTo>
                  <a:lnTo>
                    <a:pt x="164" y="116"/>
                  </a:lnTo>
                  <a:lnTo>
                    <a:pt x="164" y="116"/>
                  </a:lnTo>
                  <a:lnTo>
                    <a:pt x="164" y="114"/>
                  </a:lnTo>
                  <a:lnTo>
                    <a:pt x="164" y="114"/>
                  </a:lnTo>
                  <a:lnTo>
                    <a:pt x="166" y="114"/>
                  </a:lnTo>
                  <a:lnTo>
                    <a:pt x="166" y="114"/>
                  </a:lnTo>
                  <a:lnTo>
                    <a:pt x="168" y="114"/>
                  </a:lnTo>
                  <a:lnTo>
                    <a:pt x="168" y="114"/>
                  </a:lnTo>
                  <a:lnTo>
                    <a:pt x="168" y="114"/>
                  </a:lnTo>
                  <a:lnTo>
                    <a:pt x="168" y="116"/>
                  </a:lnTo>
                  <a:lnTo>
                    <a:pt x="171" y="116"/>
                  </a:lnTo>
                  <a:lnTo>
                    <a:pt x="171" y="116"/>
                  </a:lnTo>
                  <a:lnTo>
                    <a:pt x="171" y="116"/>
                  </a:lnTo>
                  <a:lnTo>
                    <a:pt x="171" y="116"/>
                  </a:lnTo>
                  <a:lnTo>
                    <a:pt x="171" y="118"/>
                  </a:lnTo>
                  <a:lnTo>
                    <a:pt x="173" y="118"/>
                  </a:lnTo>
                  <a:lnTo>
                    <a:pt x="173" y="118"/>
                  </a:lnTo>
                  <a:lnTo>
                    <a:pt x="173" y="118"/>
                  </a:lnTo>
                  <a:lnTo>
                    <a:pt x="173" y="118"/>
                  </a:lnTo>
                  <a:lnTo>
                    <a:pt x="175" y="118"/>
                  </a:lnTo>
                  <a:lnTo>
                    <a:pt x="175" y="121"/>
                  </a:lnTo>
                  <a:lnTo>
                    <a:pt x="175" y="121"/>
                  </a:lnTo>
                  <a:lnTo>
                    <a:pt x="175" y="123"/>
                  </a:lnTo>
                  <a:lnTo>
                    <a:pt x="175" y="123"/>
                  </a:lnTo>
                  <a:lnTo>
                    <a:pt x="173" y="123"/>
                  </a:lnTo>
                  <a:lnTo>
                    <a:pt x="173" y="126"/>
                  </a:lnTo>
                  <a:lnTo>
                    <a:pt x="173" y="126"/>
                  </a:lnTo>
                  <a:lnTo>
                    <a:pt x="175" y="126"/>
                  </a:lnTo>
                  <a:lnTo>
                    <a:pt x="175" y="126"/>
                  </a:lnTo>
                  <a:lnTo>
                    <a:pt x="175" y="126"/>
                  </a:lnTo>
                  <a:lnTo>
                    <a:pt x="175" y="126"/>
                  </a:lnTo>
                  <a:lnTo>
                    <a:pt x="175" y="126"/>
                  </a:lnTo>
                  <a:lnTo>
                    <a:pt x="178" y="126"/>
                  </a:lnTo>
                  <a:lnTo>
                    <a:pt x="178" y="128"/>
                  </a:lnTo>
                  <a:lnTo>
                    <a:pt x="178" y="128"/>
                  </a:lnTo>
                  <a:lnTo>
                    <a:pt x="178" y="126"/>
                  </a:lnTo>
                  <a:lnTo>
                    <a:pt x="178" y="126"/>
                  </a:lnTo>
                  <a:lnTo>
                    <a:pt x="178" y="123"/>
                  </a:lnTo>
                  <a:lnTo>
                    <a:pt x="178" y="123"/>
                  </a:lnTo>
                  <a:lnTo>
                    <a:pt x="178" y="121"/>
                  </a:lnTo>
                  <a:lnTo>
                    <a:pt x="178" y="121"/>
                  </a:lnTo>
                  <a:lnTo>
                    <a:pt x="178" y="121"/>
                  </a:lnTo>
                  <a:lnTo>
                    <a:pt x="178" y="118"/>
                  </a:lnTo>
                  <a:lnTo>
                    <a:pt x="178" y="118"/>
                  </a:lnTo>
                  <a:lnTo>
                    <a:pt x="178" y="118"/>
                  </a:lnTo>
                  <a:lnTo>
                    <a:pt x="178" y="116"/>
                  </a:lnTo>
                  <a:lnTo>
                    <a:pt x="175" y="116"/>
                  </a:lnTo>
                  <a:lnTo>
                    <a:pt x="175" y="116"/>
                  </a:lnTo>
                  <a:lnTo>
                    <a:pt x="175" y="114"/>
                  </a:lnTo>
                  <a:lnTo>
                    <a:pt x="178" y="114"/>
                  </a:lnTo>
                  <a:lnTo>
                    <a:pt x="178" y="114"/>
                  </a:lnTo>
                  <a:lnTo>
                    <a:pt x="178" y="114"/>
                  </a:lnTo>
                  <a:lnTo>
                    <a:pt x="180" y="114"/>
                  </a:lnTo>
                  <a:lnTo>
                    <a:pt x="180" y="116"/>
                  </a:lnTo>
                  <a:lnTo>
                    <a:pt x="180" y="116"/>
                  </a:lnTo>
                  <a:lnTo>
                    <a:pt x="180" y="116"/>
                  </a:lnTo>
                  <a:lnTo>
                    <a:pt x="180" y="118"/>
                  </a:lnTo>
                  <a:lnTo>
                    <a:pt x="180" y="118"/>
                  </a:lnTo>
                  <a:lnTo>
                    <a:pt x="183" y="118"/>
                  </a:lnTo>
                  <a:lnTo>
                    <a:pt x="183" y="118"/>
                  </a:lnTo>
                  <a:lnTo>
                    <a:pt x="183" y="118"/>
                  </a:lnTo>
                  <a:lnTo>
                    <a:pt x="183" y="121"/>
                  </a:lnTo>
                  <a:lnTo>
                    <a:pt x="183" y="121"/>
                  </a:lnTo>
                  <a:lnTo>
                    <a:pt x="183" y="123"/>
                  </a:lnTo>
                  <a:lnTo>
                    <a:pt x="183" y="123"/>
                  </a:lnTo>
                  <a:lnTo>
                    <a:pt x="183" y="121"/>
                  </a:lnTo>
                  <a:lnTo>
                    <a:pt x="185" y="121"/>
                  </a:lnTo>
                  <a:lnTo>
                    <a:pt x="185" y="121"/>
                  </a:lnTo>
                  <a:lnTo>
                    <a:pt x="185" y="121"/>
                  </a:lnTo>
                  <a:lnTo>
                    <a:pt x="187" y="121"/>
                  </a:lnTo>
                  <a:lnTo>
                    <a:pt x="187" y="121"/>
                  </a:lnTo>
                  <a:lnTo>
                    <a:pt x="187" y="118"/>
                  </a:lnTo>
                  <a:lnTo>
                    <a:pt x="187" y="118"/>
                  </a:lnTo>
                  <a:lnTo>
                    <a:pt x="187" y="118"/>
                  </a:lnTo>
                  <a:lnTo>
                    <a:pt x="187" y="116"/>
                  </a:lnTo>
                  <a:lnTo>
                    <a:pt x="187" y="116"/>
                  </a:lnTo>
                  <a:lnTo>
                    <a:pt x="187" y="116"/>
                  </a:lnTo>
                  <a:lnTo>
                    <a:pt x="190" y="116"/>
                  </a:lnTo>
                  <a:lnTo>
                    <a:pt x="190" y="114"/>
                  </a:lnTo>
                  <a:lnTo>
                    <a:pt x="190" y="114"/>
                  </a:lnTo>
                  <a:lnTo>
                    <a:pt x="190" y="114"/>
                  </a:lnTo>
                  <a:lnTo>
                    <a:pt x="192" y="114"/>
                  </a:lnTo>
                  <a:lnTo>
                    <a:pt x="192" y="114"/>
                  </a:lnTo>
                  <a:lnTo>
                    <a:pt x="192" y="114"/>
                  </a:lnTo>
                  <a:lnTo>
                    <a:pt x="194" y="114"/>
                  </a:lnTo>
                  <a:lnTo>
                    <a:pt x="194" y="114"/>
                  </a:lnTo>
                  <a:lnTo>
                    <a:pt x="194" y="114"/>
                  </a:lnTo>
                  <a:lnTo>
                    <a:pt x="197" y="114"/>
                  </a:lnTo>
                  <a:lnTo>
                    <a:pt x="197" y="114"/>
                  </a:lnTo>
                  <a:lnTo>
                    <a:pt x="197" y="116"/>
                  </a:lnTo>
                  <a:lnTo>
                    <a:pt x="197" y="116"/>
                  </a:lnTo>
                  <a:lnTo>
                    <a:pt x="197" y="116"/>
                  </a:lnTo>
                  <a:lnTo>
                    <a:pt x="197" y="116"/>
                  </a:lnTo>
                  <a:lnTo>
                    <a:pt x="197" y="116"/>
                  </a:lnTo>
                  <a:lnTo>
                    <a:pt x="197" y="114"/>
                  </a:lnTo>
                  <a:lnTo>
                    <a:pt x="199" y="114"/>
                  </a:lnTo>
                  <a:lnTo>
                    <a:pt x="199" y="114"/>
                  </a:lnTo>
                  <a:lnTo>
                    <a:pt x="199" y="114"/>
                  </a:lnTo>
                  <a:lnTo>
                    <a:pt x="201" y="114"/>
                  </a:lnTo>
                  <a:lnTo>
                    <a:pt x="201" y="114"/>
                  </a:lnTo>
                  <a:lnTo>
                    <a:pt x="201" y="114"/>
                  </a:lnTo>
                  <a:lnTo>
                    <a:pt x="204" y="114"/>
                  </a:lnTo>
                  <a:lnTo>
                    <a:pt x="204" y="114"/>
                  </a:lnTo>
                  <a:lnTo>
                    <a:pt x="204" y="111"/>
                  </a:lnTo>
                  <a:lnTo>
                    <a:pt x="204" y="111"/>
                  </a:lnTo>
                  <a:lnTo>
                    <a:pt x="206" y="111"/>
                  </a:lnTo>
                  <a:lnTo>
                    <a:pt x="206" y="114"/>
                  </a:lnTo>
                  <a:lnTo>
                    <a:pt x="206" y="114"/>
                  </a:lnTo>
                  <a:lnTo>
                    <a:pt x="206" y="116"/>
                  </a:lnTo>
                  <a:lnTo>
                    <a:pt x="206" y="116"/>
                  </a:lnTo>
                  <a:lnTo>
                    <a:pt x="206" y="116"/>
                  </a:lnTo>
                  <a:lnTo>
                    <a:pt x="209" y="116"/>
                  </a:lnTo>
                  <a:lnTo>
                    <a:pt x="209" y="116"/>
                  </a:lnTo>
                  <a:lnTo>
                    <a:pt x="209" y="118"/>
                  </a:lnTo>
                  <a:lnTo>
                    <a:pt x="209" y="118"/>
                  </a:lnTo>
                  <a:lnTo>
                    <a:pt x="211" y="118"/>
                  </a:lnTo>
                  <a:lnTo>
                    <a:pt x="211" y="118"/>
                  </a:lnTo>
                  <a:lnTo>
                    <a:pt x="211" y="118"/>
                  </a:lnTo>
                  <a:lnTo>
                    <a:pt x="211" y="118"/>
                  </a:lnTo>
                  <a:lnTo>
                    <a:pt x="211" y="118"/>
                  </a:lnTo>
                  <a:lnTo>
                    <a:pt x="211" y="121"/>
                  </a:lnTo>
                  <a:lnTo>
                    <a:pt x="209" y="121"/>
                  </a:lnTo>
                  <a:lnTo>
                    <a:pt x="209" y="121"/>
                  </a:lnTo>
                  <a:lnTo>
                    <a:pt x="209" y="121"/>
                  </a:lnTo>
                  <a:lnTo>
                    <a:pt x="209" y="121"/>
                  </a:lnTo>
                  <a:lnTo>
                    <a:pt x="209" y="123"/>
                  </a:lnTo>
                  <a:lnTo>
                    <a:pt x="209" y="123"/>
                  </a:lnTo>
                  <a:lnTo>
                    <a:pt x="209" y="123"/>
                  </a:lnTo>
                  <a:lnTo>
                    <a:pt x="209" y="123"/>
                  </a:lnTo>
                  <a:lnTo>
                    <a:pt x="209" y="123"/>
                  </a:lnTo>
                  <a:lnTo>
                    <a:pt x="211" y="123"/>
                  </a:lnTo>
                  <a:lnTo>
                    <a:pt x="211" y="123"/>
                  </a:lnTo>
                  <a:lnTo>
                    <a:pt x="211" y="126"/>
                  </a:lnTo>
                  <a:lnTo>
                    <a:pt x="209" y="126"/>
                  </a:lnTo>
                  <a:lnTo>
                    <a:pt x="209" y="126"/>
                  </a:lnTo>
                  <a:lnTo>
                    <a:pt x="209" y="126"/>
                  </a:lnTo>
                  <a:lnTo>
                    <a:pt x="209" y="126"/>
                  </a:lnTo>
                  <a:lnTo>
                    <a:pt x="206" y="126"/>
                  </a:lnTo>
                  <a:lnTo>
                    <a:pt x="206" y="128"/>
                  </a:lnTo>
                  <a:lnTo>
                    <a:pt x="206" y="128"/>
                  </a:lnTo>
                  <a:lnTo>
                    <a:pt x="204" y="128"/>
                  </a:lnTo>
                  <a:lnTo>
                    <a:pt x="204" y="126"/>
                  </a:lnTo>
                  <a:lnTo>
                    <a:pt x="204" y="126"/>
                  </a:lnTo>
                  <a:lnTo>
                    <a:pt x="204" y="126"/>
                  </a:lnTo>
                  <a:lnTo>
                    <a:pt x="204" y="126"/>
                  </a:lnTo>
                  <a:lnTo>
                    <a:pt x="204" y="126"/>
                  </a:lnTo>
                  <a:lnTo>
                    <a:pt x="204" y="126"/>
                  </a:lnTo>
                  <a:lnTo>
                    <a:pt x="201" y="126"/>
                  </a:lnTo>
                  <a:lnTo>
                    <a:pt x="201" y="123"/>
                  </a:lnTo>
                  <a:lnTo>
                    <a:pt x="204" y="123"/>
                  </a:lnTo>
                  <a:lnTo>
                    <a:pt x="204" y="123"/>
                  </a:lnTo>
                  <a:lnTo>
                    <a:pt x="201" y="123"/>
                  </a:lnTo>
                  <a:lnTo>
                    <a:pt x="201" y="123"/>
                  </a:lnTo>
                  <a:lnTo>
                    <a:pt x="201" y="123"/>
                  </a:lnTo>
                  <a:lnTo>
                    <a:pt x="201" y="123"/>
                  </a:lnTo>
                  <a:lnTo>
                    <a:pt x="201" y="126"/>
                  </a:lnTo>
                  <a:lnTo>
                    <a:pt x="201" y="126"/>
                  </a:lnTo>
                  <a:lnTo>
                    <a:pt x="201" y="128"/>
                  </a:lnTo>
                  <a:lnTo>
                    <a:pt x="199" y="128"/>
                  </a:lnTo>
                  <a:lnTo>
                    <a:pt x="199" y="128"/>
                  </a:lnTo>
                  <a:lnTo>
                    <a:pt x="199" y="128"/>
                  </a:lnTo>
                  <a:lnTo>
                    <a:pt x="199" y="128"/>
                  </a:lnTo>
                  <a:lnTo>
                    <a:pt x="197" y="128"/>
                  </a:lnTo>
                  <a:lnTo>
                    <a:pt x="197" y="130"/>
                  </a:lnTo>
                  <a:lnTo>
                    <a:pt x="199" y="130"/>
                  </a:lnTo>
                  <a:lnTo>
                    <a:pt x="199" y="130"/>
                  </a:lnTo>
                  <a:lnTo>
                    <a:pt x="199" y="130"/>
                  </a:lnTo>
                  <a:lnTo>
                    <a:pt x="201" y="130"/>
                  </a:lnTo>
                  <a:lnTo>
                    <a:pt x="201" y="130"/>
                  </a:lnTo>
                  <a:lnTo>
                    <a:pt x="201" y="130"/>
                  </a:lnTo>
                  <a:lnTo>
                    <a:pt x="201" y="130"/>
                  </a:lnTo>
                  <a:lnTo>
                    <a:pt x="201" y="130"/>
                  </a:lnTo>
                  <a:lnTo>
                    <a:pt x="204" y="130"/>
                  </a:lnTo>
                  <a:lnTo>
                    <a:pt x="204" y="133"/>
                  </a:lnTo>
                  <a:lnTo>
                    <a:pt x="204" y="133"/>
                  </a:lnTo>
                  <a:lnTo>
                    <a:pt x="204" y="133"/>
                  </a:lnTo>
                  <a:lnTo>
                    <a:pt x="204" y="133"/>
                  </a:lnTo>
                  <a:lnTo>
                    <a:pt x="204" y="135"/>
                  </a:lnTo>
                  <a:lnTo>
                    <a:pt x="204" y="135"/>
                  </a:lnTo>
                  <a:lnTo>
                    <a:pt x="204" y="135"/>
                  </a:lnTo>
                  <a:lnTo>
                    <a:pt x="204" y="135"/>
                  </a:lnTo>
                  <a:lnTo>
                    <a:pt x="201" y="135"/>
                  </a:lnTo>
                  <a:lnTo>
                    <a:pt x="201" y="137"/>
                  </a:lnTo>
                  <a:lnTo>
                    <a:pt x="204" y="137"/>
                  </a:lnTo>
                  <a:lnTo>
                    <a:pt x="204" y="137"/>
                  </a:lnTo>
                  <a:lnTo>
                    <a:pt x="204" y="137"/>
                  </a:lnTo>
                  <a:lnTo>
                    <a:pt x="204" y="137"/>
                  </a:lnTo>
                  <a:lnTo>
                    <a:pt x="204" y="137"/>
                  </a:lnTo>
                  <a:lnTo>
                    <a:pt x="206" y="137"/>
                  </a:lnTo>
                  <a:lnTo>
                    <a:pt x="206" y="140"/>
                  </a:lnTo>
                  <a:lnTo>
                    <a:pt x="206" y="140"/>
                  </a:lnTo>
                  <a:lnTo>
                    <a:pt x="206" y="140"/>
                  </a:lnTo>
                  <a:lnTo>
                    <a:pt x="206" y="142"/>
                  </a:lnTo>
                  <a:lnTo>
                    <a:pt x="209" y="142"/>
                  </a:lnTo>
                  <a:lnTo>
                    <a:pt x="209" y="140"/>
                  </a:lnTo>
                  <a:lnTo>
                    <a:pt x="209" y="140"/>
                  </a:lnTo>
                  <a:lnTo>
                    <a:pt x="209" y="142"/>
                  </a:lnTo>
                  <a:lnTo>
                    <a:pt x="209" y="142"/>
                  </a:lnTo>
                  <a:lnTo>
                    <a:pt x="209" y="142"/>
                  </a:lnTo>
                  <a:lnTo>
                    <a:pt x="209" y="145"/>
                  </a:lnTo>
                  <a:lnTo>
                    <a:pt x="211" y="145"/>
                  </a:lnTo>
                  <a:lnTo>
                    <a:pt x="211" y="145"/>
                  </a:lnTo>
                  <a:lnTo>
                    <a:pt x="211" y="145"/>
                  </a:lnTo>
                  <a:lnTo>
                    <a:pt x="211" y="145"/>
                  </a:lnTo>
                  <a:lnTo>
                    <a:pt x="211" y="147"/>
                  </a:lnTo>
                  <a:lnTo>
                    <a:pt x="211" y="147"/>
                  </a:lnTo>
                  <a:lnTo>
                    <a:pt x="211" y="147"/>
                  </a:lnTo>
                  <a:lnTo>
                    <a:pt x="211" y="147"/>
                  </a:lnTo>
                  <a:lnTo>
                    <a:pt x="211" y="147"/>
                  </a:lnTo>
                  <a:lnTo>
                    <a:pt x="211" y="147"/>
                  </a:lnTo>
                  <a:lnTo>
                    <a:pt x="213" y="147"/>
                  </a:lnTo>
                  <a:lnTo>
                    <a:pt x="213" y="147"/>
                  </a:lnTo>
                  <a:lnTo>
                    <a:pt x="211" y="147"/>
                  </a:lnTo>
                  <a:lnTo>
                    <a:pt x="211" y="149"/>
                  </a:lnTo>
                  <a:lnTo>
                    <a:pt x="213" y="149"/>
                  </a:lnTo>
                  <a:lnTo>
                    <a:pt x="213" y="149"/>
                  </a:lnTo>
                  <a:lnTo>
                    <a:pt x="213" y="149"/>
                  </a:lnTo>
                  <a:lnTo>
                    <a:pt x="213" y="152"/>
                  </a:lnTo>
                  <a:lnTo>
                    <a:pt x="216" y="152"/>
                  </a:lnTo>
                  <a:lnTo>
                    <a:pt x="216" y="152"/>
                  </a:lnTo>
                  <a:lnTo>
                    <a:pt x="213" y="152"/>
                  </a:lnTo>
                  <a:lnTo>
                    <a:pt x="213" y="152"/>
                  </a:lnTo>
                  <a:lnTo>
                    <a:pt x="213" y="154"/>
                  </a:lnTo>
                  <a:lnTo>
                    <a:pt x="211" y="154"/>
                  </a:lnTo>
                  <a:lnTo>
                    <a:pt x="211" y="154"/>
                  </a:lnTo>
                  <a:lnTo>
                    <a:pt x="211" y="152"/>
                  </a:lnTo>
                  <a:lnTo>
                    <a:pt x="211" y="152"/>
                  </a:lnTo>
                  <a:lnTo>
                    <a:pt x="209" y="152"/>
                  </a:lnTo>
                  <a:lnTo>
                    <a:pt x="209" y="152"/>
                  </a:lnTo>
                  <a:lnTo>
                    <a:pt x="209" y="152"/>
                  </a:lnTo>
                  <a:lnTo>
                    <a:pt x="209" y="152"/>
                  </a:lnTo>
                  <a:lnTo>
                    <a:pt x="209" y="154"/>
                  </a:lnTo>
                  <a:lnTo>
                    <a:pt x="209" y="154"/>
                  </a:lnTo>
                  <a:lnTo>
                    <a:pt x="209" y="152"/>
                  </a:lnTo>
                  <a:lnTo>
                    <a:pt x="206" y="152"/>
                  </a:lnTo>
                  <a:lnTo>
                    <a:pt x="206" y="152"/>
                  </a:lnTo>
                  <a:lnTo>
                    <a:pt x="206" y="152"/>
                  </a:lnTo>
                  <a:lnTo>
                    <a:pt x="204" y="152"/>
                  </a:lnTo>
                  <a:lnTo>
                    <a:pt x="204" y="152"/>
                  </a:lnTo>
                  <a:lnTo>
                    <a:pt x="204" y="152"/>
                  </a:lnTo>
                  <a:lnTo>
                    <a:pt x="204" y="152"/>
                  </a:lnTo>
                  <a:lnTo>
                    <a:pt x="204" y="152"/>
                  </a:lnTo>
                  <a:lnTo>
                    <a:pt x="204" y="154"/>
                  </a:lnTo>
                  <a:lnTo>
                    <a:pt x="204" y="154"/>
                  </a:lnTo>
                  <a:lnTo>
                    <a:pt x="204" y="154"/>
                  </a:lnTo>
                  <a:lnTo>
                    <a:pt x="206" y="154"/>
                  </a:lnTo>
                  <a:lnTo>
                    <a:pt x="206" y="156"/>
                  </a:lnTo>
                  <a:lnTo>
                    <a:pt x="206" y="156"/>
                  </a:lnTo>
                  <a:lnTo>
                    <a:pt x="204" y="156"/>
                  </a:lnTo>
                  <a:lnTo>
                    <a:pt x="204" y="156"/>
                  </a:lnTo>
                  <a:lnTo>
                    <a:pt x="204" y="156"/>
                  </a:lnTo>
                  <a:lnTo>
                    <a:pt x="204" y="159"/>
                  </a:lnTo>
                  <a:lnTo>
                    <a:pt x="204" y="159"/>
                  </a:lnTo>
                  <a:lnTo>
                    <a:pt x="204" y="161"/>
                  </a:lnTo>
                  <a:lnTo>
                    <a:pt x="204" y="161"/>
                  </a:lnTo>
                  <a:lnTo>
                    <a:pt x="204" y="163"/>
                  </a:lnTo>
                  <a:lnTo>
                    <a:pt x="204" y="163"/>
                  </a:lnTo>
                  <a:lnTo>
                    <a:pt x="201" y="163"/>
                  </a:lnTo>
                  <a:lnTo>
                    <a:pt x="201" y="161"/>
                  </a:lnTo>
                  <a:lnTo>
                    <a:pt x="201" y="161"/>
                  </a:lnTo>
                  <a:lnTo>
                    <a:pt x="201" y="159"/>
                  </a:lnTo>
                  <a:lnTo>
                    <a:pt x="201" y="159"/>
                  </a:lnTo>
                  <a:lnTo>
                    <a:pt x="201" y="161"/>
                  </a:lnTo>
                  <a:lnTo>
                    <a:pt x="201" y="161"/>
                  </a:lnTo>
                  <a:lnTo>
                    <a:pt x="201" y="161"/>
                  </a:lnTo>
                  <a:lnTo>
                    <a:pt x="199" y="161"/>
                  </a:lnTo>
                  <a:lnTo>
                    <a:pt x="199" y="161"/>
                  </a:lnTo>
                  <a:lnTo>
                    <a:pt x="199" y="161"/>
                  </a:lnTo>
                  <a:lnTo>
                    <a:pt x="199" y="159"/>
                  </a:lnTo>
                  <a:lnTo>
                    <a:pt x="199" y="159"/>
                  </a:lnTo>
                  <a:lnTo>
                    <a:pt x="199" y="159"/>
                  </a:lnTo>
                  <a:lnTo>
                    <a:pt x="199" y="159"/>
                  </a:lnTo>
                  <a:lnTo>
                    <a:pt x="199" y="156"/>
                  </a:lnTo>
                  <a:lnTo>
                    <a:pt x="197" y="156"/>
                  </a:lnTo>
                  <a:lnTo>
                    <a:pt x="197" y="156"/>
                  </a:lnTo>
                  <a:lnTo>
                    <a:pt x="197" y="156"/>
                  </a:lnTo>
                  <a:lnTo>
                    <a:pt x="197" y="156"/>
                  </a:lnTo>
                  <a:lnTo>
                    <a:pt x="197" y="156"/>
                  </a:lnTo>
                  <a:lnTo>
                    <a:pt x="197" y="154"/>
                  </a:lnTo>
                  <a:lnTo>
                    <a:pt x="194" y="154"/>
                  </a:lnTo>
                  <a:lnTo>
                    <a:pt x="194" y="154"/>
                  </a:lnTo>
                  <a:lnTo>
                    <a:pt x="194" y="1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224"/>
            <p:cNvSpPr>
              <a:spLocks/>
            </p:cNvSpPr>
            <p:nvPr/>
          </p:nvSpPr>
          <p:spPr bwMode="auto">
            <a:xfrm>
              <a:off x="6415695" y="5422927"/>
              <a:ext cx="469233" cy="469233"/>
            </a:xfrm>
            <a:custGeom>
              <a:avLst/>
              <a:gdLst/>
              <a:ahLst/>
              <a:cxnLst>
                <a:cxn ang="0">
                  <a:pos x="197" y="64"/>
                </a:cxn>
                <a:cxn ang="0">
                  <a:pos x="208" y="74"/>
                </a:cxn>
                <a:cxn ang="0">
                  <a:pos x="218" y="85"/>
                </a:cxn>
                <a:cxn ang="0">
                  <a:pos x="206" y="90"/>
                </a:cxn>
                <a:cxn ang="0">
                  <a:pos x="194" y="90"/>
                </a:cxn>
                <a:cxn ang="0">
                  <a:pos x="187" y="104"/>
                </a:cxn>
                <a:cxn ang="0">
                  <a:pos x="187" y="121"/>
                </a:cxn>
                <a:cxn ang="0">
                  <a:pos x="187" y="133"/>
                </a:cxn>
                <a:cxn ang="0">
                  <a:pos x="175" y="142"/>
                </a:cxn>
                <a:cxn ang="0">
                  <a:pos x="163" y="154"/>
                </a:cxn>
                <a:cxn ang="0">
                  <a:pos x="166" y="164"/>
                </a:cxn>
                <a:cxn ang="0">
                  <a:pos x="161" y="178"/>
                </a:cxn>
                <a:cxn ang="0">
                  <a:pos x="161" y="194"/>
                </a:cxn>
                <a:cxn ang="0">
                  <a:pos x="161" y="206"/>
                </a:cxn>
                <a:cxn ang="0">
                  <a:pos x="154" y="216"/>
                </a:cxn>
                <a:cxn ang="0">
                  <a:pos x="149" y="204"/>
                </a:cxn>
                <a:cxn ang="0">
                  <a:pos x="135" y="213"/>
                </a:cxn>
                <a:cxn ang="0">
                  <a:pos x="126" y="213"/>
                </a:cxn>
                <a:cxn ang="0">
                  <a:pos x="118" y="199"/>
                </a:cxn>
                <a:cxn ang="0">
                  <a:pos x="104" y="199"/>
                </a:cxn>
                <a:cxn ang="0">
                  <a:pos x="97" y="194"/>
                </a:cxn>
                <a:cxn ang="0">
                  <a:pos x="90" y="192"/>
                </a:cxn>
                <a:cxn ang="0">
                  <a:pos x="78" y="199"/>
                </a:cxn>
                <a:cxn ang="0">
                  <a:pos x="66" y="202"/>
                </a:cxn>
                <a:cxn ang="0">
                  <a:pos x="64" y="187"/>
                </a:cxn>
                <a:cxn ang="0">
                  <a:pos x="55" y="185"/>
                </a:cxn>
                <a:cxn ang="0">
                  <a:pos x="40" y="187"/>
                </a:cxn>
                <a:cxn ang="0">
                  <a:pos x="29" y="185"/>
                </a:cxn>
                <a:cxn ang="0">
                  <a:pos x="26" y="183"/>
                </a:cxn>
                <a:cxn ang="0">
                  <a:pos x="26" y="166"/>
                </a:cxn>
                <a:cxn ang="0">
                  <a:pos x="26" y="152"/>
                </a:cxn>
                <a:cxn ang="0">
                  <a:pos x="21" y="140"/>
                </a:cxn>
                <a:cxn ang="0">
                  <a:pos x="12" y="138"/>
                </a:cxn>
                <a:cxn ang="0">
                  <a:pos x="7" y="126"/>
                </a:cxn>
                <a:cxn ang="0">
                  <a:pos x="7" y="109"/>
                </a:cxn>
                <a:cxn ang="0">
                  <a:pos x="2" y="95"/>
                </a:cxn>
                <a:cxn ang="0">
                  <a:pos x="2" y="81"/>
                </a:cxn>
                <a:cxn ang="0">
                  <a:pos x="10" y="67"/>
                </a:cxn>
                <a:cxn ang="0">
                  <a:pos x="17" y="64"/>
                </a:cxn>
                <a:cxn ang="0">
                  <a:pos x="24" y="76"/>
                </a:cxn>
                <a:cxn ang="0">
                  <a:pos x="36" y="88"/>
                </a:cxn>
                <a:cxn ang="0">
                  <a:pos x="50" y="85"/>
                </a:cxn>
                <a:cxn ang="0">
                  <a:pos x="64" y="85"/>
                </a:cxn>
                <a:cxn ang="0">
                  <a:pos x="73" y="74"/>
                </a:cxn>
                <a:cxn ang="0">
                  <a:pos x="88" y="71"/>
                </a:cxn>
                <a:cxn ang="0">
                  <a:pos x="100" y="78"/>
                </a:cxn>
                <a:cxn ang="0">
                  <a:pos x="111" y="74"/>
                </a:cxn>
                <a:cxn ang="0">
                  <a:pos x="123" y="74"/>
                </a:cxn>
                <a:cxn ang="0">
                  <a:pos x="128" y="59"/>
                </a:cxn>
                <a:cxn ang="0">
                  <a:pos x="137" y="48"/>
                </a:cxn>
                <a:cxn ang="0">
                  <a:pos x="140" y="33"/>
                </a:cxn>
                <a:cxn ang="0">
                  <a:pos x="147" y="24"/>
                </a:cxn>
                <a:cxn ang="0">
                  <a:pos x="147" y="5"/>
                </a:cxn>
                <a:cxn ang="0">
                  <a:pos x="156" y="0"/>
                </a:cxn>
                <a:cxn ang="0">
                  <a:pos x="171" y="0"/>
                </a:cxn>
                <a:cxn ang="0">
                  <a:pos x="185" y="3"/>
                </a:cxn>
                <a:cxn ang="0">
                  <a:pos x="197" y="7"/>
                </a:cxn>
                <a:cxn ang="0">
                  <a:pos x="194" y="14"/>
                </a:cxn>
                <a:cxn ang="0">
                  <a:pos x="189" y="29"/>
                </a:cxn>
                <a:cxn ang="0">
                  <a:pos x="192" y="36"/>
                </a:cxn>
                <a:cxn ang="0">
                  <a:pos x="199" y="50"/>
                </a:cxn>
              </a:cxnLst>
              <a:rect l="0" t="0" r="r" b="b"/>
              <a:pathLst>
                <a:path w="218" h="218">
                  <a:moveTo>
                    <a:pt x="201" y="52"/>
                  </a:moveTo>
                  <a:lnTo>
                    <a:pt x="201" y="52"/>
                  </a:lnTo>
                  <a:lnTo>
                    <a:pt x="199" y="52"/>
                  </a:lnTo>
                  <a:lnTo>
                    <a:pt x="199" y="55"/>
                  </a:lnTo>
                  <a:lnTo>
                    <a:pt x="199" y="55"/>
                  </a:lnTo>
                  <a:lnTo>
                    <a:pt x="199" y="55"/>
                  </a:lnTo>
                  <a:lnTo>
                    <a:pt x="199" y="55"/>
                  </a:lnTo>
                  <a:lnTo>
                    <a:pt x="199" y="55"/>
                  </a:lnTo>
                  <a:lnTo>
                    <a:pt x="197" y="55"/>
                  </a:lnTo>
                  <a:lnTo>
                    <a:pt x="197" y="55"/>
                  </a:lnTo>
                  <a:lnTo>
                    <a:pt x="197" y="57"/>
                  </a:lnTo>
                  <a:lnTo>
                    <a:pt x="197" y="57"/>
                  </a:lnTo>
                  <a:lnTo>
                    <a:pt x="194" y="57"/>
                  </a:lnTo>
                  <a:lnTo>
                    <a:pt x="194" y="59"/>
                  </a:lnTo>
                  <a:lnTo>
                    <a:pt x="194" y="59"/>
                  </a:lnTo>
                  <a:lnTo>
                    <a:pt x="194" y="62"/>
                  </a:lnTo>
                  <a:lnTo>
                    <a:pt x="197" y="62"/>
                  </a:lnTo>
                  <a:lnTo>
                    <a:pt x="197" y="62"/>
                  </a:lnTo>
                  <a:lnTo>
                    <a:pt x="197" y="64"/>
                  </a:lnTo>
                  <a:lnTo>
                    <a:pt x="194" y="64"/>
                  </a:lnTo>
                  <a:lnTo>
                    <a:pt x="194" y="64"/>
                  </a:lnTo>
                  <a:lnTo>
                    <a:pt x="197" y="64"/>
                  </a:lnTo>
                  <a:lnTo>
                    <a:pt x="197" y="64"/>
                  </a:lnTo>
                  <a:lnTo>
                    <a:pt x="197" y="64"/>
                  </a:lnTo>
                  <a:lnTo>
                    <a:pt x="199" y="64"/>
                  </a:lnTo>
                  <a:lnTo>
                    <a:pt x="199" y="64"/>
                  </a:lnTo>
                  <a:lnTo>
                    <a:pt x="199" y="67"/>
                  </a:lnTo>
                  <a:lnTo>
                    <a:pt x="199" y="67"/>
                  </a:lnTo>
                  <a:lnTo>
                    <a:pt x="199" y="67"/>
                  </a:lnTo>
                  <a:lnTo>
                    <a:pt x="199" y="69"/>
                  </a:lnTo>
                  <a:lnTo>
                    <a:pt x="201" y="69"/>
                  </a:lnTo>
                  <a:lnTo>
                    <a:pt x="201" y="69"/>
                  </a:lnTo>
                  <a:lnTo>
                    <a:pt x="201" y="69"/>
                  </a:lnTo>
                  <a:lnTo>
                    <a:pt x="201" y="69"/>
                  </a:lnTo>
                  <a:lnTo>
                    <a:pt x="201" y="71"/>
                  </a:lnTo>
                  <a:lnTo>
                    <a:pt x="204" y="71"/>
                  </a:lnTo>
                  <a:lnTo>
                    <a:pt x="204" y="71"/>
                  </a:lnTo>
                  <a:lnTo>
                    <a:pt x="204" y="71"/>
                  </a:lnTo>
                  <a:lnTo>
                    <a:pt x="206" y="71"/>
                  </a:lnTo>
                  <a:lnTo>
                    <a:pt x="206" y="71"/>
                  </a:lnTo>
                  <a:lnTo>
                    <a:pt x="206" y="74"/>
                  </a:lnTo>
                  <a:lnTo>
                    <a:pt x="206" y="74"/>
                  </a:lnTo>
                  <a:lnTo>
                    <a:pt x="208" y="74"/>
                  </a:lnTo>
                  <a:lnTo>
                    <a:pt x="208" y="74"/>
                  </a:lnTo>
                  <a:lnTo>
                    <a:pt x="208" y="74"/>
                  </a:lnTo>
                  <a:lnTo>
                    <a:pt x="208" y="74"/>
                  </a:lnTo>
                  <a:lnTo>
                    <a:pt x="211" y="74"/>
                  </a:lnTo>
                  <a:lnTo>
                    <a:pt x="211" y="76"/>
                  </a:lnTo>
                  <a:lnTo>
                    <a:pt x="211" y="76"/>
                  </a:lnTo>
                  <a:lnTo>
                    <a:pt x="211" y="76"/>
                  </a:lnTo>
                  <a:lnTo>
                    <a:pt x="211" y="76"/>
                  </a:lnTo>
                  <a:lnTo>
                    <a:pt x="211" y="78"/>
                  </a:lnTo>
                  <a:lnTo>
                    <a:pt x="213" y="78"/>
                  </a:lnTo>
                  <a:lnTo>
                    <a:pt x="213" y="78"/>
                  </a:lnTo>
                  <a:lnTo>
                    <a:pt x="213" y="78"/>
                  </a:lnTo>
                  <a:lnTo>
                    <a:pt x="213" y="78"/>
                  </a:lnTo>
                  <a:lnTo>
                    <a:pt x="213" y="81"/>
                  </a:lnTo>
                  <a:lnTo>
                    <a:pt x="213" y="81"/>
                  </a:lnTo>
                  <a:lnTo>
                    <a:pt x="216" y="81"/>
                  </a:lnTo>
                  <a:lnTo>
                    <a:pt x="216" y="83"/>
                  </a:lnTo>
                  <a:lnTo>
                    <a:pt x="216" y="83"/>
                  </a:lnTo>
                  <a:lnTo>
                    <a:pt x="216" y="83"/>
                  </a:lnTo>
                  <a:lnTo>
                    <a:pt x="218" y="83"/>
                  </a:lnTo>
                  <a:lnTo>
                    <a:pt x="218" y="83"/>
                  </a:lnTo>
                  <a:lnTo>
                    <a:pt x="218" y="83"/>
                  </a:lnTo>
                  <a:lnTo>
                    <a:pt x="218" y="85"/>
                  </a:lnTo>
                  <a:lnTo>
                    <a:pt x="218" y="85"/>
                  </a:lnTo>
                  <a:lnTo>
                    <a:pt x="218" y="85"/>
                  </a:lnTo>
                  <a:lnTo>
                    <a:pt x="218" y="88"/>
                  </a:lnTo>
                  <a:lnTo>
                    <a:pt x="218" y="88"/>
                  </a:lnTo>
                  <a:lnTo>
                    <a:pt x="218" y="88"/>
                  </a:lnTo>
                  <a:lnTo>
                    <a:pt x="218" y="88"/>
                  </a:lnTo>
                  <a:lnTo>
                    <a:pt x="216" y="88"/>
                  </a:lnTo>
                  <a:lnTo>
                    <a:pt x="216" y="90"/>
                  </a:lnTo>
                  <a:lnTo>
                    <a:pt x="216" y="90"/>
                  </a:lnTo>
                  <a:lnTo>
                    <a:pt x="216" y="90"/>
                  </a:lnTo>
                  <a:lnTo>
                    <a:pt x="213" y="90"/>
                  </a:lnTo>
                  <a:lnTo>
                    <a:pt x="213" y="90"/>
                  </a:lnTo>
                  <a:lnTo>
                    <a:pt x="213" y="90"/>
                  </a:lnTo>
                  <a:lnTo>
                    <a:pt x="211" y="90"/>
                  </a:lnTo>
                  <a:lnTo>
                    <a:pt x="211" y="90"/>
                  </a:lnTo>
                  <a:lnTo>
                    <a:pt x="211" y="90"/>
                  </a:lnTo>
                  <a:lnTo>
                    <a:pt x="211" y="90"/>
                  </a:lnTo>
                  <a:lnTo>
                    <a:pt x="211" y="90"/>
                  </a:lnTo>
                  <a:lnTo>
                    <a:pt x="208" y="90"/>
                  </a:lnTo>
                  <a:lnTo>
                    <a:pt x="208" y="90"/>
                  </a:lnTo>
                  <a:lnTo>
                    <a:pt x="206" y="90"/>
                  </a:lnTo>
                  <a:lnTo>
                    <a:pt x="206" y="90"/>
                  </a:lnTo>
                  <a:lnTo>
                    <a:pt x="206" y="90"/>
                  </a:lnTo>
                  <a:lnTo>
                    <a:pt x="204" y="90"/>
                  </a:lnTo>
                  <a:lnTo>
                    <a:pt x="204" y="90"/>
                  </a:lnTo>
                  <a:lnTo>
                    <a:pt x="204" y="90"/>
                  </a:lnTo>
                  <a:lnTo>
                    <a:pt x="201" y="90"/>
                  </a:lnTo>
                  <a:lnTo>
                    <a:pt x="201" y="90"/>
                  </a:lnTo>
                  <a:lnTo>
                    <a:pt x="201" y="90"/>
                  </a:lnTo>
                  <a:lnTo>
                    <a:pt x="201" y="88"/>
                  </a:lnTo>
                  <a:lnTo>
                    <a:pt x="199" y="88"/>
                  </a:lnTo>
                  <a:lnTo>
                    <a:pt x="199" y="88"/>
                  </a:lnTo>
                  <a:lnTo>
                    <a:pt x="199" y="88"/>
                  </a:lnTo>
                  <a:lnTo>
                    <a:pt x="199" y="90"/>
                  </a:lnTo>
                  <a:lnTo>
                    <a:pt x="199" y="90"/>
                  </a:lnTo>
                  <a:lnTo>
                    <a:pt x="199" y="90"/>
                  </a:lnTo>
                  <a:lnTo>
                    <a:pt x="199" y="93"/>
                  </a:lnTo>
                  <a:lnTo>
                    <a:pt x="199" y="93"/>
                  </a:lnTo>
                  <a:lnTo>
                    <a:pt x="199" y="93"/>
                  </a:lnTo>
                  <a:lnTo>
                    <a:pt x="197" y="93"/>
                  </a:lnTo>
                  <a:lnTo>
                    <a:pt x="197" y="93"/>
                  </a:lnTo>
                  <a:lnTo>
                    <a:pt x="197" y="93"/>
                  </a:lnTo>
                  <a:lnTo>
                    <a:pt x="197" y="90"/>
                  </a:lnTo>
                  <a:lnTo>
                    <a:pt x="194" y="90"/>
                  </a:lnTo>
                  <a:lnTo>
                    <a:pt x="194" y="90"/>
                  </a:lnTo>
                  <a:lnTo>
                    <a:pt x="194" y="90"/>
                  </a:lnTo>
                  <a:lnTo>
                    <a:pt x="194" y="93"/>
                  </a:lnTo>
                  <a:lnTo>
                    <a:pt x="192" y="93"/>
                  </a:lnTo>
                  <a:lnTo>
                    <a:pt x="192" y="93"/>
                  </a:lnTo>
                  <a:lnTo>
                    <a:pt x="192" y="93"/>
                  </a:lnTo>
                  <a:lnTo>
                    <a:pt x="192" y="95"/>
                  </a:lnTo>
                  <a:lnTo>
                    <a:pt x="192" y="95"/>
                  </a:lnTo>
                  <a:lnTo>
                    <a:pt x="192" y="95"/>
                  </a:lnTo>
                  <a:lnTo>
                    <a:pt x="192" y="95"/>
                  </a:lnTo>
                  <a:lnTo>
                    <a:pt x="189" y="95"/>
                  </a:lnTo>
                  <a:lnTo>
                    <a:pt x="189" y="97"/>
                  </a:lnTo>
                  <a:lnTo>
                    <a:pt x="189" y="97"/>
                  </a:lnTo>
                  <a:lnTo>
                    <a:pt x="189" y="97"/>
                  </a:lnTo>
                  <a:lnTo>
                    <a:pt x="189" y="100"/>
                  </a:lnTo>
                  <a:lnTo>
                    <a:pt x="189" y="100"/>
                  </a:lnTo>
                  <a:lnTo>
                    <a:pt x="189" y="102"/>
                  </a:lnTo>
                  <a:lnTo>
                    <a:pt x="187" y="102"/>
                  </a:lnTo>
                  <a:lnTo>
                    <a:pt x="187" y="102"/>
                  </a:lnTo>
                  <a:lnTo>
                    <a:pt x="187" y="104"/>
                  </a:lnTo>
                  <a:lnTo>
                    <a:pt x="187" y="104"/>
                  </a:lnTo>
                  <a:lnTo>
                    <a:pt x="187" y="104"/>
                  </a:lnTo>
                  <a:lnTo>
                    <a:pt x="187" y="104"/>
                  </a:lnTo>
                  <a:lnTo>
                    <a:pt x="187" y="107"/>
                  </a:lnTo>
                  <a:lnTo>
                    <a:pt x="187" y="107"/>
                  </a:lnTo>
                  <a:lnTo>
                    <a:pt x="187" y="107"/>
                  </a:lnTo>
                  <a:lnTo>
                    <a:pt x="187" y="109"/>
                  </a:lnTo>
                  <a:lnTo>
                    <a:pt x="187" y="109"/>
                  </a:lnTo>
                  <a:lnTo>
                    <a:pt x="187" y="109"/>
                  </a:lnTo>
                  <a:lnTo>
                    <a:pt x="187" y="112"/>
                  </a:lnTo>
                  <a:lnTo>
                    <a:pt x="187" y="112"/>
                  </a:lnTo>
                  <a:lnTo>
                    <a:pt x="187" y="114"/>
                  </a:lnTo>
                  <a:lnTo>
                    <a:pt x="187" y="114"/>
                  </a:lnTo>
                  <a:lnTo>
                    <a:pt x="187" y="114"/>
                  </a:lnTo>
                  <a:lnTo>
                    <a:pt x="187" y="114"/>
                  </a:lnTo>
                  <a:lnTo>
                    <a:pt x="185" y="114"/>
                  </a:lnTo>
                  <a:lnTo>
                    <a:pt x="185" y="116"/>
                  </a:lnTo>
                  <a:lnTo>
                    <a:pt x="185" y="116"/>
                  </a:lnTo>
                  <a:lnTo>
                    <a:pt x="185" y="119"/>
                  </a:lnTo>
                  <a:lnTo>
                    <a:pt x="187" y="119"/>
                  </a:lnTo>
                  <a:lnTo>
                    <a:pt x="187" y="119"/>
                  </a:lnTo>
                  <a:lnTo>
                    <a:pt x="187" y="119"/>
                  </a:lnTo>
                  <a:lnTo>
                    <a:pt x="187" y="119"/>
                  </a:lnTo>
                  <a:lnTo>
                    <a:pt x="187" y="121"/>
                  </a:lnTo>
                  <a:lnTo>
                    <a:pt x="189" y="121"/>
                  </a:lnTo>
                  <a:lnTo>
                    <a:pt x="189" y="121"/>
                  </a:lnTo>
                  <a:lnTo>
                    <a:pt x="189" y="121"/>
                  </a:lnTo>
                  <a:lnTo>
                    <a:pt x="189" y="123"/>
                  </a:lnTo>
                  <a:lnTo>
                    <a:pt x="189" y="123"/>
                  </a:lnTo>
                  <a:lnTo>
                    <a:pt x="189" y="123"/>
                  </a:lnTo>
                  <a:lnTo>
                    <a:pt x="189" y="123"/>
                  </a:lnTo>
                  <a:lnTo>
                    <a:pt x="189" y="126"/>
                  </a:lnTo>
                  <a:lnTo>
                    <a:pt x="187" y="126"/>
                  </a:lnTo>
                  <a:lnTo>
                    <a:pt x="187" y="126"/>
                  </a:lnTo>
                  <a:lnTo>
                    <a:pt x="187" y="128"/>
                  </a:lnTo>
                  <a:lnTo>
                    <a:pt x="187" y="128"/>
                  </a:lnTo>
                  <a:lnTo>
                    <a:pt x="187" y="128"/>
                  </a:lnTo>
                  <a:lnTo>
                    <a:pt x="187" y="128"/>
                  </a:lnTo>
                  <a:lnTo>
                    <a:pt x="189" y="128"/>
                  </a:lnTo>
                  <a:lnTo>
                    <a:pt x="189" y="130"/>
                  </a:lnTo>
                  <a:lnTo>
                    <a:pt x="189" y="130"/>
                  </a:lnTo>
                  <a:lnTo>
                    <a:pt x="187" y="130"/>
                  </a:lnTo>
                  <a:lnTo>
                    <a:pt x="187" y="133"/>
                  </a:lnTo>
                  <a:lnTo>
                    <a:pt x="187" y="133"/>
                  </a:lnTo>
                  <a:lnTo>
                    <a:pt x="187" y="133"/>
                  </a:lnTo>
                  <a:lnTo>
                    <a:pt x="187" y="133"/>
                  </a:lnTo>
                  <a:lnTo>
                    <a:pt x="185" y="133"/>
                  </a:lnTo>
                  <a:lnTo>
                    <a:pt x="185" y="133"/>
                  </a:lnTo>
                  <a:lnTo>
                    <a:pt x="185" y="133"/>
                  </a:lnTo>
                  <a:lnTo>
                    <a:pt x="185" y="133"/>
                  </a:lnTo>
                  <a:lnTo>
                    <a:pt x="182" y="133"/>
                  </a:lnTo>
                  <a:lnTo>
                    <a:pt x="182" y="133"/>
                  </a:lnTo>
                  <a:lnTo>
                    <a:pt x="180" y="133"/>
                  </a:lnTo>
                  <a:lnTo>
                    <a:pt x="180" y="135"/>
                  </a:lnTo>
                  <a:lnTo>
                    <a:pt x="180" y="135"/>
                  </a:lnTo>
                  <a:lnTo>
                    <a:pt x="180" y="135"/>
                  </a:lnTo>
                  <a:lnTo>
                    <a:pt x="180" y="135"/>
                  </a:lnTo>
                  <a:lnTo>
                    <a:pt x="180" y="138"/>
                  </a:lnTo>
                  <a:lnTo>
                    <a:pt x="178" y="138"/>
                  </a:lnTo>
                  <a:lnTo>
                    <a:pt x="178" y="138"/>
                  </a:lnTo>
                  <a:lnTo>
                    <a:pt x="178" y="138"/>
                  </a:lnTo>
                  <a:lnTo>
                    <a:pt x="178" y="140"/>
                  </a:lnTo>
                  <a:lnTo>
                    <a:pt x="178" y="140"/>
                  </a:lnTo>
                  <a:lnTo>
                    <a:pt x="178" y="140"/>
                  </a:lnTo>
                  <a:lnTo>
                    <a:pt x="178" y="142"/>
                  </a:lnTo>
                  <a:lnTo>
                    <a:pt x="175" y="142"/>
                  </a:lnTo>
                  <a:lnTo>
                    <a:pt x="175" y="142"/>
                  </a:lnTo>
                  <a:lnTo>
                    <a:pt x="175" y="142"/>
                  </a:lnTo>
                  <a:lnTo>
                    <a:pt x="175" y="145"/>
                  </a:lnTo>
                  <a:lnTo>
                    <a:pt x="173" y="145"/>
                  </a:lnTo>
                  <a:lnTo>
                    <a:pt x="173" y="145"/>
                  </a:lnTo>
                  <a:lnTo>
                    <a:pt x="173" y="145"/>
                  </a:lnTo>
                  <a:lnTo>
                    <a:pt x="171" y="145"/>
                  </a:lnTo>
                  <a:lnTo>
                    <a:pt x="171" y="145"/>
                  </a:lnTo>
                  <a:lnTo>
                    <a:pt x="171" y="145"/>
                  </a:lnTo>
                  <a:lnTo>
                    <a:pt x="171" y="145"/>
                  </a:lnTo>
                  <a:lnTo>
                    <a:pt x="171" y="147"/>
                  </a:lnTo>
                  <a:lnTo>
                    <a:pt x="171" y="147"/>
                  </a:lnTo>
                  <a:lnTo>
                    <a:pt x="168" y="147"/>
                  </a:lnTo>
                  <a:lnTo>
                    <a:pt x="168" y="147"/>
                  </a:lnTo>
                  <a:lnTo>
                    <a:pt x="168" y="147"/>
                  </a:lnTo>
                  <a:lnTo>
                    <a:pt x="166" y="147"/>
                  </a:lnTo>
                  <a:lnTo>
                    <a:pt x="166" y="149"/>
                  </a:lnTo>
                  <a:lnTo>
                    <a:pt x="166" y="149"/>
                  </a:lnTo>
                  <a:lnTo>
                    <a:pt x="166" y="152"/>
                  </a:lnTo>
                  <a:lnTo>
                    <a:pt x="166" y="152"/>
                  </a:lnTo>
                  <a:lnTo>
                    <a:pt x="166" y="152"/>
                  </a:lnTo>
                  <a:lnTo>
                    <a:pt x="166" y="154"/>
                  </a:lnTo>
                  <a:lnTo>
                    <a:pt x="166" y="154"/>
                  </a:lnTo>
                  <a:lnTo>
                    <a:pt x="163" y="154"/>
                  </a:lnTo>
                  <a:lnTo>
                    <a:pt x="163" y="154"/>
                  </a:lnTo>
                  <a:lnTo>
                    <a:pt x="163" y="154"/>
                  </a:lnTo>
                  <a:lnTo>
                    <a:pt x="161" y="154"/>
                  </a:lnTo>
                  <a:lnTo>
                    <a:pt x="161" y="154"/>
                  </a:lnTo>
                  <a:lnTo>
                    <a:pt x="161" y="154"/>
                  </a:lnTo>
                  <a:lnTo>
                    <a:pt x="161" y="154"/>
                  </a:lnTo>
                  <a:lnTo>
                    <a:pt x="163" y="154"/>
                  </a:lnTo>
                  <a:lnTo>
                    <a:pt x="163" y="154"/>
                  </a:lnTo>
                  <a:lnTo>
                    <a:pt x="163" y="157"/>
                  </a:lnTo>
                  <a:lnTo>
                    <a:pt x="163" y="157"/>
                  </a:lnTo>
                  <a:lnTo>
                    <a:pt x="163" y="159"/>
                  </a:lnTo>
                  <a:lnTo>
                    <a:pt x="166" y="159"/>
                  </a:lnTo>
                  <a:lnTo>
                    <a:pt x="166" y="159"/>
                  </a:lnTo>
                  <a:lnTo>
                    <a:pt x="166" y="161"/>
                  </a:lnTo>
                  <a:lnTo>
                    <a:pt x="163" y="161"/>
                  </a:lnTo>
                  <a:lnTo>
                    <a:pt x="163" y="161"/>
                  </a:lnTo>
                  <a:lnTo>
                    <a:pt x="166" y="161"/>
                  </a:lnTo>
                  <a:lnTo>
                    <a:pt x="166" y="164"/>
                  </a:lnTo>
                  <a:lnTo>
                    <a:pt x="166" y="164"/>
                  </a:lnTo>
                  <a:lnTo>
                    <a:pt x="166" y="164"/>
                  </a:lnTo>
                  <a:lnTo>
                    <a:pt x="166" y="164"/>
                  </a:lnTo>
                  <a:lnTo>
                    <a:pt x="166" y="164"/>
                  </a:lnTo>
                  <a:lnTo>
                    <a:pt x="166" y="166"/>
                  </a:lnTo>
                  <a:lnTo>
                    <a:pt x="168" y="166"/>
                  </a:lnTo>
                  <a:lnTo>
                    <a:pt x="168" y="166"/>
                  </a:lnTo>
                  <a:lnTo>
                    <a:pt x="168" y="168"/>
                  </a:lnTo>
                  <a:lnTo>
                    <a:pt x="168" y="168"/>
                  </a:lnTo>
                  <a:lnTo>
                    <a:pt x="166" y="168"/>
                  </a:lnTo>
                  <a:lnTo>
                    <a:pt x="166" y="171"/>
                  </a:lnTo>
                  <a:lnTo>
                    <a:pt x="166" y="171"/>
                  </a:lnTo>
                  <a:lnTo>
                    <a:pt x="166" y="173"/>
                  </a:lnTo>
                  <a:lnTo>
                    <a:pt x="166" y="173"/>
                  </a:lnTo>
                  <a:lnTo>
                    <a:pt x="166" y="173"/>
                  </a:lnTo>
                  <a:lnTo>
                    <a:pt x="166" y="173"/>
                  </a:lnTo>
                  <a:lnTo>
                    <a:pt x="166" y="176"/>
                  </a:lnTo>
                  <a:lnTo>
                    <a:pt x="166" y="176"/>
                  </a:lnTo>
                  <a:lnTo>
                    <a:pt x="166" y="176"/>
                  </a:lnTo>
                  <a:lnTo>
                    <a:pt x="163" y="176"/>
                  </a:lnTo>
                  <a:lnTo>
                    <a:pt x="163" y="176"/>
                  </a:lnTo>
                  <a:lnTo>
                    <a:pt x="163" y="176"/>
                  </a:lnTo>
                  <a:lnTo>
                    <a:pt x="163" y="176"/>
                  </a:lnTo>
                  <a:lnTo>
                    <a:pt x="163" y="178"/>
                  </a:lnTo>
                  <a:lnTo>
                    <a:pt x="163" y="178"/>
                  </a:lnTo>
                  <a:lnTo>
                    <a:pt x="161" y="178"/>
                  </a:lnTo>
                  <a:lnTo>
                    <a:pt x="161" y="180"/>
                  </a:lnTo>
                  <a:lnTo>
                    <a:pt x="161" y="180"/>
                  </a:lnTo>
                  <a:lnTo>
                    <a:pt x="161" y="183"/>
                  </a:lnTo>
                  <a:lnTo>
                    <a:pt x="161" y="183"/>
                  </a:lnTo>
                  <a:lnTo>
                    <a:pt x="161" y="183"/>
                  </a:lnTo>
                  <a:lnTo>
                    <a:pt x="161" y="185"/>
                  </a:lnTo>
                  <a:lnTo>
                    <a:pt x="161" y="185"/>
                  </a:lnTo>
                  <a:lnTo>
                    <a:pt x="161" y="185"/>
                  </a:lnTo>
                  <a:lnTo>
                    <a:pt x="161" y="187"/>
                  </a:lnTo>
                  <a:lnTo>
                    <a:pt x="161" y="187"/>
                  </a:lnTo>
                  <a:lnTo>
                    <a:pt x="161" y="187"/>
                  </a:lnTo>
                  <a:lnTo>
                    <a:pt x="161" y="190"/>
                  </a:lnTo>
                  <a:lnTo>
                    <a:pt x="161" y="190"/>
                  </a:lnTo>
                  <a:lnTo>
                    <a:pt x="161" y="192"/>
                  </a:lnTo>
                  <a:lnTo>
                    <a:pt x="159" y="192"/>
                  </a:lnTo>
                  <a:lnTo>
                    <a:pt x="159" y="192"/>
                  </a:lnTo>
                  <a:lnTo>
                    <a:pt x="159" y="192"/>
                  </a:lnTo>
                  <a:lnTo>
                    <a:pt x="159" y="192"/>
                  </a:lnTo>
                  <a:lnTo>
                    <a:pt x="161" y="192"/>
                  </a:lnTo>
                  <a:lnTo>
                    <a:pt x="161" y="192"/>
                  </a:lnTo>
                  <a:lnTo>
                    <a:pt x="161" y="194"/>
                  </a:lnTo>
                  <a:lnTo>
                    <a:pt x="161" y="194"/>
                  </a:lnTo>
                  <a:lnTo>
                    <a:pt x="161" y="197"/>
                  </a:lnTo>
                  <a:lnTo>
                    <a:pt x="161" y="197"/>
                  </a:lnTo>
                  <a:lnTo>
                    <a:pt x="161" y="197"/>
                  </a:lnTo>
                  <a:lnTo>
                    <a:pt x="161" y="197"/>
                  </a:lnTo>
                  <a:lnTo>
                    <a:pt x="161" y="197"/>
                  </a:lnTo>
                  <a:lnTo>
                    <a:pt x="161" y="194"/>
                  </a:lnTo>
                  <a:lnTo>
                    <a:pt x="163" y="194"/>
                  </a:lnTo>
                  <a:lnTo>
                    <a:pt x="163" y="194"/>
                  </a:lnTo>
                  <a:lnTo>
                    <a:pt x="163" y="197"/>
                  </a:lnTo>
                  <a:lnTo>
                    <a:pt x="163" y="197"/>
                  </a:lnTo>
                  <a:lnTo>
                    <a:pt x="163" y="199"/>
                  </a:lnTo>
                  <a:lnTo>
                    <a:pt x="163" y="199"/>
                  </a:lnTo>
                  <a:lnTo>
                    <a:pt x="163" y="199"/>
                  </a:lnTo>
                  <a:lnTo>
                    <a:pt x="163" y="202"/>
                  </a:lnTo>
                  <a:lnTo>
                    <a:pt x="163" y="202"/>
                  </a:lnTo>
                  <a:lnTo>
                    <a:pt x="163" y="204"/>
                  </a:lnTo>
                  <a:lnTo>
                    <a:pt x="163" y="204"/>
                  </a:lnTo>
                  <a:lnTo>
                    <a:pt x="161" y="204"/>
                  </a:lnTo>
                  <a:lnTo>
                    <a:pt x="161" y="204"/>
                  </a:lnTo>
                  <a:lnTo>
                    <a:pt x="161" y="206"/>
                  </a:lnTo>
                  <a:lnTo>
                    <a:pt x="161" y="206"/>
                  </a:lnTo>
                  <a:lnTo>
                    <a:pt x="161" y="206"/>
                  </a:lnTo>
                  <a:lnTo>
                    <a:pt x="161" y="206"/>
                  </a:lnTo>
                  <a:lnTo>
                    <a:pt x="161" y="209"/>
                  </a:lnTo>
                  <a:lnTo>
                    <a:pt x="161" y="209"/>
                  </a:lnTo>
                  <a:lnTo>
                    <a:pt x="161" y="209"/>
                  </a:lnTo>
                  <a:lnTo>
                    <a:pt x="161" y="211"/>
                  </a:lnTo>
                  <a:lnTo>
                    <a:pt x="161" y="211"/>
                  </a:lnTo>
                  <a:lnTo>
                    <a:pt x="161" y="211"/>
                  </a:lnTo>
                  <a:lnTo>
                    <a:pt x="159" y="211"/>
                  </a:lnTo>
                  <a:lnTo>
                    <a:pt x="159" y="213"/>
                  </a:lnTo>
                  <a:lnTo>
                    <a:pt x="159" y="213"/>
                  </a:lnTo>
                  <a:lnTo>
                    <a:pt x="159" y="213"/>
                  </a:lnTo>
                  <a:lnTo>
                    <a:pt x="159" y="213"/>
                  </a:lnTo>
                  <a:lnTo>
                    <a:pt x="159" y="213"/>
                  </a:lnTo>
                  <a:lnTo>
                    <a:pt x="159" y="216"/>
                  </a:lnTo>
                  <a:lnTo>
                    <a:pt x="159" y="216"/>
                  </a:lnTo>
                  <a:lnTo>
                    <a:pt x="159" y="216"/>
                  </a:lnTo>
                  <a:lnTo>
                    <a:pt x="159" y="213"/>
                  </a:lnTo>
                  <a:lnTo>
                    <a:pt x="156" y="213"/>
                  </a:lnTo>
                  <a:lnTo>
                    <a:pt x="156" y="216"/>
                  </a:lnTo>
                  <a:lnTo>
                    <a:pt x="156" y="216"/>
                  </a:lnTo>
                  <a:lnTo>
                    <a:pt x="154" y="216"/>
                  </a:lnTo>
                  <a:lnTo>
                    <a:pt x="154" y="216"/>
                  </a:lnTo>
                  <a:lnTo>
                    <a:pt x="154" y="213"/>
                  </a:lnTo>
                  <a:lnTo>
                    <a:pt x="154" y="213"/>
                  </a:lnTo>
                  <a:lnTo>
                    <a:pt x="154" y="213"/>
                  </a:lnTo>
                  <a:lnTo>
                    <a:pt x="154" y="213"/>
                  </a:lnTo>
                  <a:lnTo>
                    <a:pt x="154" y="211"/>
                  </a:lnTo>
                  <a:lnTo>
                    <a:pt x="154" y="211"/>
                  </a:lnTo>
                  <a:lnTo>
                    <a:pt x="154" y="209"/>
                  </a:lnTo>
                  <a:lnTo>
                    <a:pt x="154" y="209"/>
                  </a:lnTo>
                  <a:lnTo>
                    <a:pt x="154" y="206"/>
                  </a:lnTo>
                  <a:lnTo>
                    <a:pt x="154" y="206"/>
                  </a:lnTo>
                  <a:lnTo>
                    <a:pt x="154" y="206"/>
                  </a:lnTo>
                  <a:lnTo>
                    <a:pt x="154" y="204"/>
                  </a:lnTo>
                  <a:lnTo>
                    <a:pt x="154" y="204"/>
                  </a:lnTo>
                  <a:lnTo>
                    <a:pt x="154" y="204"/>
                  </a:lnTo>
                  <a:lnTo>
                    <a:pt x="154" y="204"/>
                  </a:lnTo>
                  <a:lnTo>
                    <a:pt x="152" y="204"/>
                  </a:lnTo>
                  <a:lnTo>
                    <a:pt x="152" y="204"/>
                  </a:lnTo>
                  <a:lnTo>
                    <a:pt x="152" y="204"/>
                  </a:lnTo>
                  <a:lnTo>
                    <a:pt x="152" y="204"/>
                  </a:lnTo>
                  <a:lnTo>
                    <a:pt x="152" y="204"/>
                  </a:lnTo>
                  <a:lnTo>
                    <a:pt x="149" y="204"/>
                  </a:lnTo>
                  <a:lnTo>
                    <a:pt x="149" y="204"/>
                  </a:lnTo>
                  <a:lnTo>
                    <a:pt x="149" y="206"/>
                  </a:lnTo>
                  <a:lnTo>
                    <a:pt x="147" y="206"/>
                  </a:lnTo>
                  <a:lnTo>
                    <a:pt x="147" y="206"/>
                  </a:lnTo>
                  <a:lnTo>
                    <a:pt x="147" y="206"/>
                  </a:lnTo>
                  <a:lnTo>
                    <a:pt x="147" y="206"/>
                  </a:lnTo>
                  <a:lnTo>
                    <a:pt x="144" y="206"/>
                  </a:lnTo>
                  <a:lnTo>
                    <a:pt x="144" y="209"/>
                  </a:lnTo>
                  <a:lnTo>
                    <a:pt x="144" y="209"/>
                  </a:lnTo>
                  <a:lnTo>
                    <a:pt x="144" y="209"/>
                  </a:lnTo>
                  <a:lnTo>
                    <a:pt x="142" y="209"/>
                  </a:lnTo>
                  <a:lnTo>
                    <a:pt x="142" y="209"/>
                  </a:lnTo>
                  <a:lnTo>
                    <a:pt x="142" y="209"/>
                  </a:lnTo>
                  <a:lnTo>
                    <a:pt x="140" y="209"/>
                  </a:lnTo>
                  <a:lnTo>
                    <a:pt x="140" y="211"/>
                  </a:lnTo>
                  <a:lnTo>
                    <a:pt x="140" y="211"/>
                  </a:lnTo>
                  <a:lnTo>
                    <a:pt x="140" y="211"/>
                  </a:lnTo>
                  <a:lnTo>
                    <a:pt x="137" y="211"/>
                  </a:lnTo>
                  <a:lnTo>
                    <a:pt x="137" y="211"/>
                  </a:lnTo>
                  <a:lnTo>
                    <a:pt x="137" y="211"/>
                  </a:lnTo>
                  <a:lnTo>
                    <a:pt x="137" y="211"/>
                  </a:lnTo>
                  <a:lnTo>
                    <a:pt x="137" y="213"/>
                  </a:lnTo>
                  <a:lnTo>
                    <a:pt x="135" y="213"/>
                  </a:lnTo>
                  <a:lnTo>
                    <a:pt x="135" y="213"/>
                  </a:lnTo>
                  <a:lnTo>
                    <a:pt x="133" y="213"/>
                  </a:lnTo>
                  <a:lnTo>
                    <a:pt x="133" y="213"/>
                  </a:lnTo>
                  <a:lnTo>
                    <a:pt x="133" y="213"/>
                  </a:lnTo>
                  <a:lnTo>
                    <a:pt x="133" y="213"/>
                  </a:lnTo>
                  <a:lnTo>
                    <a:pt x="133" y="213"/>
                  </a:lnTo>
                  <a:lnTo>
                    <a:pt x="130" y="213"/>
                  </a:lnTo>
                  <a:lnTo>
                    <a:pt x="130" y="213"/>
                  </a:lnTo>
                  <a:lnTo>
                    <a:pt x="130" y="216"/>
                  </a:lnTo>
                  <a:lnTo>
                    <a:pt x="128" y="216"/>
                  </a:lnTo>
                  <a:lnTo>
                    <a:pt x="128" y="216"/>
                  </a:lnTo>
                  <a:lnTo>
                    <a:pt x="128" y="216"/>
                  </a:lnTo>
                  <a:lnTo>
                    <a:pt x="128" y="216"/>
                  </a:lnTo>
                  <a:lnTo>
                    <a:pt x="128" y="218"/>
                  </a:lnTo>
                  <a:lnTo>
                    <a:pt x="126" y="218"/>
                  </a:lnTo>
                  <a:lnTo>
                    <a:pt x="126" y="218"/>
                  </a:lnTo>
                  <a:lnTo>
                    <a:pt x="126" y="218"/>
                  </a:lnTo>
                  <a:lnTo>
                    <a:pt x="126" y="216"/>
                  </a:lnTo>
                  <a:lnTo>
                    <a:pt x="123" y="216"/>
                  </a:lnTo>
                  <a:lnTo>
                    <a:pt x="123" y="216"/>
                  </a:lnTo>
                  <a:lnTo>
                    <a:pt x="126" y="216"/>
                  </a:lnTo>
                  <a:lnTo>
                    <a:pt x="126" y="213"/>
                  </a:lnTo>
                  <a:lnTo>
                    <a:pt x="126" y="213"/>
                  </a:lnTo>
                  <a:lnTo>
                    <a:pt x="126" y="213"/>
                  </a:lnTo>
                  <a:lnTo>
                    <a:pt x="126" y="211"/>
                  </a:lnTo>
                  <a:lnTo>
                    <a:pt x="123" y="211"/>
                  </a:lnTo>
                  <a:lnTo>
                    <a:pt x="123" y="211"/>
                  </a:lnTo>
                  <a:lnTo>
                    <a:pt x="123" y="209"/>
                  </a:lnTo>
                  <a:lnTo>
                    <a:pt x="123" y="209"/>
                  </a:lnTo>
                  <a:lnTo>
                    <a:pt x="123" y="206"/>
                  </a:lnTo>
                  <a:lnTo>
                    <a:pt x="123" y="206"/>
                  </a:lnTo>
                  <a:lnTo>
                    <a:pt x="123" y="204"/>
                  </a:lnTo>
                  <a:lnTo>
                    <a:pt x="123" y="204"/>
                  </a:lnTo>
                  <a:lnTo>
                    <a:pt x="123" y="204"/>
                  </a:lnTo>
                  <a:lnTo>
                    <a:pt x="123" y="204"/>
                  </a:lnTo>
                  <a:lnTo>
                    <a:pt x="123" y="202"/>
                  </a:lnTo>
                  <a:lnTo>
                    <a:pt x="121" y="202"/>
                  </a:lnTo>
                  <a:lnTo>
                    <a:pt x="121" y="202"/>
                  </a:lnTo>
                  <a:lnTo>
                    <a:pt x="121" y="202"/>
                  </a:lnTo>
                  <a:lnTo>
                    <a:pt x="121" y="202"/>
                  </a:lnTo>
                  <a:lnTo>
                    <a:pt x="121" y="199"/>
                  </a:lnTo>
                  <a:lnTo>
                    <a:pt x="118" y="199"/>
                  </a:lnTo>
                  <a:lnTo>
                    <a:pt x="118" y="199"/>
                  </a:lnTo>
                  <a:lnTo>
                    <a:pt x="118" y="199"/>
                  </a:lnTo>
                  <a:lnTo>
                    <a:pt x="118" y="199"/>
                  </a:lnTo>
                  <a:lnTo>
                    <a:pt x="116" y="199"/>
                  </a:lnTo>
                  <a:lnTo>
                    <a:pt x="116" y="197"/>
                  </a:lnTo>
                  <a:lnTo>
                    <a:pt x="116" y="197"/>
                  </a:lnTo>
                  <a:lnTo>
                    <a:pt x="114" y="197"/>
                  </a:lnTo>
                  <a:lnTo>
                    <a:pt x="114" y="197"/>
                  </a:lnTo>
                  <a:lnTo>
                    <a:pt x="114" y="197"/>
                  </a:lnTo>
                  <a:lnTo>
                    <a:pt x="114" y="197"/>
                  </a:lnTo>
                  <a:lnTo>
                    <a:pt x="111" y="197"/>
                  </a:lnTo>
                  <a:lnTo>
                    <a:pt x="111" y="197"/>
                  </a:lnTo>
                  <a:lnTo>
                    <a:pt x="111" y="197"/>
                  </a:lnTo>
                  <a:lnTo>
                    <a:pt x="111" y="197"/>
                  </a:lnTo>
                  <a:lnTo>
                    <a:pt x="109" y="197"/>
                  </a:lnTo>
                  <a:lnTo>
                    <a:pt x="109" y="197"/>
                  </a:lnTo>
                  <a:lnTo>
                    <a:pt x="109" y="199"/>
                  </a:lnTo>
                  <a:lnTo>
                    <a:pt x="107" y="199"/>
                  </a:lnTo>
                  <a:lnTo>
                    <a:pt x="107" y="199"/>
                  </a:lnTo>
                  <a:lnTo>
                    <a:pt x="107" y="199"/>
                  </a:lnTo>
                  <a:lnTo>
                    <a:pt x="107" y="199"/>
                  </a:lnTo>
                  <a:lnTo>
                    <a:pt x="104" y="199"/>
                  </a:lnTo>
                  <a:lnTo>
                    <a:pt x="104" y="199"/>
                  </a:lnTo>
                  <a:lnTo>
                    <a:pt x="104" y="199"/>
                  </a:lnTo>
                  <a:lnTo>
                    <a:pt x="102" y="199"/>
                  </a:lnTo>
                  <a:lnTo>
                    <a:pt x="102" y="199"/>
                  </a:lnTo>
                  <a:lnTo>
                    <a:pt x="102" y="199"/>
                  </a:lnTo>
                  <a:lnTo>
                    <a:pt x="102" y="197"/>
                  </a:lnTo>
                  <a:lnTo>
                    <a:pt x="102" y="197"/>
                  </a:lnTo>
                  <a:lnTo>
                    <a:pt x="102" y="197"/>
                  </a:lnTo>
                  <a:lnTo>
                    <a:pt x="102" y="194"/>
                  </a:lnTo>
                  <a:lnTo>
                    <a:pt x="104" y="194"/>
                  </a:lnTo>
                  <a:lnTo>
                    <a:pt x="104" y="194"/>
                  </a:lnTo>
                  <a:lnTo>
                    <a:pt x="102" y="194"/>
                  </a:lnTo>
                  <a:lnTo>
                    <a:pt x="102" y="192"/>
                  </a:lnTo>
                  <a:lnTo>
                    <a:pt x="102" y="192"/>
                  </a:lnTo>
                  <a:lnTo>
                    <a:pt x="102" y="192"/>
                  </a:lnTo>
                  <a:lnTo>
                    <a:pt x="102" y="192"/>
                  </a:lnTo>
                  <a:lnTo>
                    <a:pt x="100" y="192"/>
                  </a:lnTo>
                  <a:lnTo>
                    <a:pt x="100" y="192"/>
                  </a:lnTo>
                  <a:lnTo>
                    <a:pt x="100" y="192"/>
                  </a:lnTo>
                  <a:lnTo>
                    <a:pt x="100" y="192"/>
                  </a:lnTo>
                  <a:lnTo>
                    <a:pt x="100" y="192"/>
                  </a:lnTo>
                  <a:lnTo>
                    <a:pt x="100" y="194"/>
                  </a:lnTo>
                  <a:lnTo>
                    <a:pt x="100" y="194"/>
                  </a:lnTo>
                  <a:lnTo>
                    <a:pt x="97" y="194"/>
                  </a:lnTo>
                  <a:lnTo>
                    <a:pt x="97" y="194"/>
                  </a:lnTo>
                  <a:lnTo>
                    <a:pt x="97" y="194"/>
                  </a:lnTo>
                  <a:lnTo>
                    <a:pt x="95" y="194"/>
                  </a:lnTo>
                  <a:lnTo>
                    <a:pt x="95" y="192"/>
                  </a:lnTo>
                  <a:lnTo>
                    <a:pt x="95" y="192"/>
                  </a:lnTo>
                  <a:lnTo>
                    <a:pt x="95" y="192"/>
                  </a:lnTo>
                  <a:lnTo>
                    <a:pt x="95" y="192"/>
                  </a:lnTo>
                  <a:lnTo>
                    <a:pt x="95" y="192"/>
                  </a:lnTo>
                  <a:lnTo>
                    <a:pt x="92" y="192"/>
                  </a:lnTo>
                  <a:lnTo>
                    <a:pt x="92" y="190"/>
                  </a:lnTo>
                  <a:lnTo>
                    <a:pt x="92" y="190"/>
                  </a:lnTo>
                  <a:lnTo>
                    <a:pt x="92" y="190"/>
                  </a:lnTo>
                  <a:lnTo>
                    <a:pt x="92" y="190"/>
                  </a:lnTo>
                  <a:lnTo>
                    <a:pt x="92" y="187"/>
                  </a:lnTo>
                  <a:lnTo>
                    <a:pt x="90" y="187"/>
                  </a:lnTo>
                  <a:lnTo>
                    <a:pt x="90" y="190"/>
                  </a:lnTo>
                  <a:lnTo>
                    <a:pt x="90" y="190"/>
                  </a:lnTo>
                  <a:lnTo>
                    <a:pt x="90" y="190"/>
                  </a:lnTo>
                  <a:lnTo>
                    <a:pt x="90" y="190"/>
                  </a:lnTo>
                  <a:lnTo>
                    <a:pt x="90" y="192"/>
                  </a:lnTo>
                  <a:lnTo>
                    <a:pt x="90" y="192"/>
                  </a:lnTo>
                  <a:lnTo>
                    <a:pt x="90" y="192"/>
                  </a:lnTo>
                  <a:lnTo>
                    <a:pt x="90" y="192"/>
                  </a:lnTo>
                  <a:lnTo>
                    <a:pt x="88" y="192"/>
                  </a:lnTo>
                  <a:lnTo>
                    <a:pt x="88" y="192"/>
                  </a:lnTo>
                  <a:lnTo>
                    <a:pt x="88" y="194"/>
                  </a:lnTo>
                  <a:lnTo>
                    <a:pt x="88" y="194"/>
                  </a:lnTo>
                  <a:lnTo>
                    <a:pt x="85" y="194"/>
                  </a:lnTo>
                  <a:lnTo>
                    <a:pt x="85" y="194"/>
                  </a:lnTo>
                  <a:lnTo>
                    <a:pt x="85" y="194"/>
                  </a:lnTo>
                  <a:lnTo>
                    <a:pt x="85" y="194"/>
                  </a:lnTo>
                  <a:lnTo>
                    <a:pt x="85" y="197"/>
                  </a:lnTo>
                  <a:lnTo>
                    <a:pt x="83" y="197"/>
                  </a:lnTo>
                  <a:lnTo>
                    <a:pt x="83" y="197"/>
                  </a:lnTo>
                  <a:lnTo>
                    <a:pt x="83" y="197"/>
                  </a:lnTo>
                  <a:lnTo>
                    <a:pt x="81" y="197"/>
                  </a:lnTo>
                  <a:lnTo>
                    <a:pt x="81" y="199"/>
                  </a:lnTo>
                  <a:lnTo>
                    <a:pt x="81" y="199"/>
                  </a:lnTo>
                  <a:lnTo>
                    <a:pt x="81" y="199"/>
                  </a:lnTo>
                  <a:lnTo>
                    <a:pt x="81" y="202"/>
                  </a:lnTo>
                  <a:lnTo>
                    <a:pt x="81" y="202"/>
                  </a:lnTo>
                  <a:lnTo>
                    <a:pt x="81" y="199"/>
                  </a:lnTo>
                  <a:lnTo>
                    <a:pt x="81" y="199"/>
                  </a:lnTo>
                  <a:lnTo>
                    <a:pt x="78" y="199"/>
                  </a:lnTo>
                  <a:lnTo>
                    <a:pt x="78" y="199"/>
                  </a:lnTo>
                  <a:lnTo>
                    <a:pt x="78" y="197"/>
                  </a:lnTo>
                  <a:lnTo>
                    <a:pt x="78" y="197"/>
                  </a:lnTo>
                  <a:lnTo>
                    <a:pt x="78" y="197"/>
                  </a:lnTo>
                  <a:lnTo>
                    <a:pt x="76" y="197"/>
                  </a:lnTo>
                  <a:lnTo>
                    <a:pt x="76" y="197"/>
                  </a:lnTo>
                  <a:lnTo>
                    <a:pt x="76" y="194"/>
                  </a:lnTo>
                  <a:lnTo>
                    <a:pt x="73" y="194"/>
                  </a:lnTo>
                  <a:lnTo>
                    <a:pt x="73" y="194"/>
                  </a:lnTo>
                  <a:lnTo>
                    <a:pt x="73" y="194"/>
                  </a:lnTo>
                  <a:lnTo>
                    <a:pt x="73" y="197"/>
                  </a:lnTo>
                  <a:lnTo>
                    <a:pt x="71" y="197"/>
                  </a:lnTo>
                  <a:lnTo>
                    <a:pt x="71" y="197"/>
                  </a:lnTo>
                  <a:lnTo>
                    <a:pt x="71" y="197"/>
                  </a:lnTo>
                  <a:lnTo>
                    <a:pt x="71" y="197"/>
                  </a:lnTo>
                  <a:lnTo>
                    <a:pt x="71" y="199"/>
                  </a:lnTo>
                  <a:lnTo>
                    <a:pt x="69" y="199"/>
                  </a:lnTo>
                  <a:lnTo>
                    <a:pt x="69" y="199"/>
                  </a:lnTo>
                  <a:lnTo>
                    <a:pt x="69" y="199"/>
                  </a:lnTo>
                  <a:lnTo>
                    <a:pt x="69" y="202"/>
                  </a:lnTo>
                  <a:lnTo>
                    <a:pt x="66" y="202"/>
                  </a:lnTo>
                  <a:lnTo>
                    <a:pt x="66" y="202"/>
                  </a:lnTo>
                  <a:lnTo>
                    <a:pt x="66" y="202"/>
                  </a:lnTo>
                  <a:lnTo>
                    <a:pt x="66" y="202"/>
                  </a:lnTo>
                  <a:lnTo>
                    <a:pt x="64" y="202"/>
                  </a:lnTo>
                  <a:lnTo>
                    <a:pt x="64" y="202"/>
                  </a:lnTo>
                  <a:lnTo>
                    <a:pt x="64" y="202"/>
                  </a:lnTo>
                  <a:lnTo>
                    <a:pt x="64" y="202"/>
                  </a:lnTo>
                  <a:lnTo>
                    <a:pt x="64" y="199"/>
                  </a:lnTo>
                  <a:lnTo>
                    <a:pt x="64" y="199"/>
                  </a:lnTo>
                  <a:lnTo>
                    <a:pt x="64" y="197"/>
                  </a:lnTo>
                  <a:lnTo>
                    <a:pt x="62" y="197"/>
                  </a:lnTo>
                  <a:lnTo>
                    <a:pt x="62" y="197"/>
                  </a:lnTo>
                  <a:lnTo>
                    <a:pt x="64" y="197"/>
                  </a:lnTo>
                  <a:lnTo>
                    <a:pt x="64" y="194"/>
                  </a:lnTo>
                  <a:lnTo>
                    <a:pt x="64" y="194"/>
                  </a:lnTo>
                  <a:lnTo>
                    <a:pt x="64" y="194"/>
                  </a:lnTo>
                  <a:lnTo>
                    <a:pt x="64" y="192"/>
                  </a:lnTo>
                  <a:lnTo>
                    <a:pt x="64" y="192"/>
                  </a:lnTo>
                  <a:lnTo>
                    <a:pt x="64" y="192"/>
                  </a:lnTo>
                  <a:lnTo>
                    <a:pt x="64" y="190"/>
                  </a:lnTo>
                  <a:lnTo>
                    <a:pt x="64" y="190"/>
                  </a:lnTo>
                  <a:lnTo>
                    <a:pt x="64" y="187"/>
                  </a:lnTo>
                  <a:lnTo>
                    <a:pt x="64" y="187"/>
                  </a:lnTo>
                  <a:lnTo>
                    <a:pt x="64" y="187"/>
                  </a:lnTo>
                  <a:lnTo>
                    <a:pt x="64" y="185"/>
                  </a:lnTo>
                  <a:lnTo>
                    <a:pt x="64" y="185"/>
                  </a:lnTo>
                  <a:lnTo>
                    <a:pt x="62" y="185"/>
                  </a:lnTo>
                  <a:lnTo>
                    <a:pt x="62" y="185"/>
                  </a:lnTo>
                  <a:lnTo>
                    <a:pt x="62" y="185"/>
                  </a:lnTo>
                  <a:lnTo>
                    <a:pt x="62" y="187"/>
                  </a:lnTo>
                  <a:lnTo>
                    <a:pt x="59" y="187"/>
                  </a:lnTo>
                  <a:lnTo>
                    <a:pt x="59" y="187"/>
                  </a:lnTo>
                  <a:lnTo>
                    <a:pt x="59" y="190"/>
                  </a:lnTo>
                  <a:lnTo>
                    <a:pt x="59" y="190"/>
                  </a:lnTo>
                  <a:lnTo>
                    <a:pt x="59" y="190"/>
                  </a:lnTo>
                  <a:lnTo>
                    <a:pt x="59" y="190"/>
                  </a:lnTo>
                  <a:lnTo>
                    <a:pt x="59" y="190"/>
                  </a:lnTo>
                  <a:lnTo>
                    <a:pt x="59" y="187"/>
                  </a:lnTo>
                  <a:lnTo>
                    <a:pt x="57" y="187"/>
                  </a:lnTo>
                  <a:lnTo>
                    <a:pt x="57" y="187"/>
                  </a:lnTo>
                  <a:lnTo>
                    <a:pt x="57" y="187"/>
                  </a:lnTo>
                  <a:lnTo>
                    <a:pt x="57" y="185"/>
                  </a:lnTo>
                  <a:lnTo>
                    <a:pt x="55" y="185"/>
                  </a:lnTo>
                  <a:lnTo>
                    <a:pt x="55" y="185"/>
                  </a:lnTo>
                  <a:lnTo>
                    <a:pt x="55" y="185"/>
                  </a:lnTo>
                  <a:lnTo>
                    <a:pt x="52" y="185"/>
                  </a:lnTo>
                  <a:lnTo>
                    <a:pt x="52" y="187"/>
                  </a:lnTo>
                  <a:lnTo>
                    <a:pt x="52" y="187"/>
                  </a:lnTo>
                  <a:lnTo>
                    <a:pt x="52" y="187"/>
                  </a:lnTo>
                  <a:lnTo>
                    <a:pt x="52" y="187"/>
                  </a:lnTo>
                  <a:lnTo>
                    <a:pt x="50" y="187"/>
                  </a:lnTo>
                  <a:lnTo>
                    <a:pt x="50" y="187"/>
                  </a:lnTo>
                  <a:lnTo>
                    <a:pt x="47" y="187"/>
                  </a:lnTo>
                  <a:lnTo>
                    <a:pt x="47" y="190"/>
                  </a:lnTo>
                  <a:lnTo>
                    <a:pt x="47" y="190"/>
                  </a:lnTo>
                  <a:lnTo>
                    <a:pt x="47" y="190"/>
                  </a:lnTo>
                  <a:lnTo>
                    <a:pt x="45" y="190"/>
                  </a:lnTo>
                  <a:lnTo>
                    <a:pt x="45" y="190"/>
                  </a:lnTo>
                  <a:lnTo>
                    <a:pt x="45" y="190"/>
                  </a:lnTo>
                  <a:lnTo>
                    <a:pt x="45" y="187"/>
                  </a:lnTo>
                  <a:lnTo>
                    <a:pt x="43" y="187"/>
                  </a:lnTo>
                  <a:lnTo>
                    <a:pt x="43" y="187"/>
                  </a:lnTo>
                  <a:lnTo>
                    <a:pt x="43" y="187"/>
                  </a:lnTo>
                  <a:lnTo>
                    <a:pt x="40" y="187"/>
                  </a:lnTo>
                  <a:lnTo>
                    <a:pt x="40" y="187"/>
                  </a:lnTo>
                  <a:lnTo>
                    <a:pt x="40" y="187"/>
                  </a:lnTo>
                  <a:lnTo>
                    <a:pt x="40" y="187"/>
                  </a:lnTo>
                  <a:lnTo>
                    <a:pt x="38" y="187"/>
                  </a:lnTo>
                  <a:lnTo>
                    <a:pt x="38" y="187"/>
                  </a:lnTo>
                  <a:lnTo>
                    <a:pt x="38" y="187"/>
                  </a:lnTo>
                  <a:lnTo>
                    <a:pt x="38" y="185"/>
                  </a:lnTo>
                  <a:lnTo>
                    <a:pt x="38" y="185"/>
                  </a:lnTo>
                  <a:lnTo>
                    <a:pt x="38" y="185"/>
                  </a:lnTo>
                  <a:lnTo>
                    <a:pt x="38" y="185"/>
                  </a:lnTo>
                  <a:lnTo>
                    <a:pt x="38" y="183"/>
                  </a:lnTo>
                  <a:lnTo>
                    <a:pt x="38" y="183"/>
                  </a:lnTo>
                  <a:lnTo>
                    <a:pt x="36" y="183"/>
                  </a:lnTo>
                  <a:lnTo>
                    <a:pt x="36" y="185"/>
                  </a:lnTo>
                  <a:lnTo>
                    <a:pt x="36" y="185"/>
                  </a:lnTo>
                  <a:lnTo>
                    <a:pt x="33" y="185"/>
                  </a:lnTo>
                  <a:lnTo>
                    <a:pt x="33" y="185"/>
                  </a:lnTo>
                  <a:lnTo>
                    <a:pt x="33" y="185"/>
                  </a:lnTo>
                  <a:lnTo>
                    <a:pt x="33" y="187"/>
                  </a:lnTo>
                  <a:lnTo>
                    <a:pt x="33" y="187"/>
                  </a:lnTo>
                  <a:lnTo>
                    <a:pt x="31" y="187"/>
                  </a:lnTo>
                  <a:lnTo>
                    <a:pt x="31" y="187"/>
                  </a:lnTo>
                  <a:lnTo>
                    <a:pt x="31" y="185"/>
                  </a:lnTo>
                  <a:lnTo>
                    <a:pt x="31" y="185"/>
                  </a:lnTo>
                  <a:lnTo>
                    <a:pt x="29" y="185"/>
                  </a:lnTo>
                  <a:lnTo>
                    <a:pt x="29" y="185"/>
                  </a:lnTo>
                  <a:lnTo>
                    <a:pt x="29" y="185"/>
                  </a:lnTo>
                  <a:lnTo>
                    <a:pt x="29" y="183"/>
                  </a:lnTo>
                  <a:lnTo>
                    <a:pt x="29" y="183"/>
                  </a:lnTo>
                  <a:lnTo>
                    <a:pt x="29" y="183"/>
                  </a:lnTo>
                  <a:lnTo>
                    <a:pt x="31" y="183"/>
                  </a:lnTo>
                  <a:lnTo>
                    <a:pt x="31" y="183"/>
                  </a:lnTo>
                  <a:lnTo>
                    <a:pt x="31" y="183"/>
                  </a:lnTo>
                  <a:lnTo>
                    <a:pt x="31" y="183"/>
                  </a:lnTo>
                  <a:lnTo>
                    <a:pt x="31" y="180"/>
                  </a:lnTo>
                  <a:lnTo>
                    <a:pt x="31" y="180"/>
                  </a:lnTo>
                  <a:lnTo>
                    <a:pt x="31" y="178"/>
                  </a:lnTo>
                  <a:lnTo>
                    <a:pt x="29" y="178"/>
                  </a:lnTo>
                  <a:lnTo>
                    <a:pt x="29" y="178"/>
                  </a:lnTo>
                  <a:lnTo>
                    <a:pt x="29" y="180"/>
                  </a:lnTo>
                  <a:lnTo>
                    <a:pt x="29" y="180"/>
                  </a:lnTo>
                  <a:lnTo>
                    <a:pt x="29" y="183"/>
                  </a:lnTo>
                  <a:lnTo>
                    <a:pt x="26" y="183"/>
                  </a:lnTo>
                  <a:lnTo>
                    <a:pt x="26" y="183"/>
                  </a:lnTo>
                  <a:lnTo>
                    <a:pt x="26" y="183"/>
                  </a:lnTo>
                  <a:lnTo>
                    <a:pt x="26" y="183"/>
                  </a:lnTo>
                  <a:lnTo>
                    <a:pt x="26" y="183"/>
                  </a:lnTo>
                  <a:lnTo>
                    <a:pt x="26" y="180"/>
                  </a:lnTo>
                  <a:lnTo>
                    <a:pt x="26" y="180"/>
                  </a:lnTo>
                  <a:lnTo>
                    <a:pt x="26" y="180"/>
                  </a:lnTo>
                  <a:lnTo>
                    <a:pt x="26" y="178"/>
                  </a:lnTo>
                  <a:lnTo>
                    <a:pt x="26" y="178"/>
                  </a:lnTo>
                  <a:lnTo>
                    <a:pt x="26" y="178"/>
                  </a:lnTo>
                  <a:lnTo>
                    <a:pt x="29" y="178"/>
                  </a:lnTo>
                  <a:lnTo>
                    <a:pt x="29" y="176"/>
                  </a:lnTo>
                  <a:lnTo>
                    <a:pt x="29" y="176"/>
                  </a:lnTo>
                  <a:lnTo>
                    <a:pt x="29" y="176"/>
                  </a:lnTo>
                  <a:lnTo>
                    <a:pt x="29" y="173"/>
                  </a:lnTo>
                  <a:lnTo>
                    <a:pt x="29" y="173"/>
                  </a:lnTo>
                  <a:lnTo>
                    <a:pt x="29" y="173"/>
                  </a:lnTo>
                  <a:lnTo>
                    <a:pt x="29" y="173"/>
                  </a:lnTo>
                  <a:lnTo>
                    <a:pt x="29" y="171"/>
                  </a:lnTo>
                  <a:lnTo>
                    <a:pt x="29" y="171"/>
                  </a:lnTo>
                  <a:lnTo>
                    <a:pt x="26" y="171"/>
                  </a:lnTo>
                  <a:lnTo>
                    <a:pt x="26" y="168"/>
                  </a:lnTo>
                  <a:lnTo>
                    <a:pt x="26" y="168"/>
                  </a:lnTo>
                  <a:lnTo>
                    <a:pt x="26" y="168"/>
                  </a:lnTo>
                  <a:lnTo>
                    <a:pt x="26" y="166"/>
                  </a:lnTo>
                  <a:lnTo>
                    <a:pt x="26" y="166"/>
                  </a:lnTo>
                  <a:lnTo>
                    <a:pt x="26" y="166"/>
                  </a:lnTo>
                  <a:lnTo>
                    <a:pt x="26" y="164"/>
                  </a:lnTo>
                  <a:lnTo>
                    <a:pt x="26" y="164"/>
                  </a:lnTo>
                  <a:lnTo>
                    <a:pt x="26" y="164"/>
                  </a:lnTo>
                  <a:lnTo>
                    <a:pt x="26" y="161"/>
                  </a:lnTo>
                  <a:lnTo>
                    <a:pt x="26" y="161"/>
                  </a:lnTo>
                  <a:lnTo>
                    <a:pt x="26" y="161"/>
                  </a:lnTo>
                  <a:lnTo>
                    <a:pt x="26" y="161"/>
                  </a:lnTo>
                  <a:lnTo>
                    <a:pt x="26" y="159"/>
                  </a:lnTo>
                  <a:lnTo>
                    <a:pt x="24" y="159"/>
                  </a:lnTo>
                  <a:lnTo>
                    <a:pt x="24" y="159"/>
                  </a:lnTo>
                  <a:lnTo>
                    <a:pt x="24" y="159"/>
                  </a:lnTo>
                  <a:lnTo>
                    <a:pt x="21" y="159"/>
                  </a:lnTo>
                  <a:lnTo>
                    <a:pt x="21" y="157"/>
                  </a:lnTo>
                  <a:lnTo>
                    <a:pt x="21" y="157"/>
                  </a:lnTo>
                  <a:lnTo>
                    <a:pt x="21" y="154"/>
                  </a:lnTo>
                  <a:lnTo>
                    <a:pt x="24" y="154"/>
                  </a:lnTo>
                  <a:lnTo>
                    <a:pt x="24" y="154"/>
                  </a:lnTo>
                  <a:lnTo>
                    <a:pt x="24" y="154"/>
                  </a:lnTo>
                  <a:lnTo>
                    <a:pt x="26" y="154"/>
                  </a:lnTo>
                  <a:lnTo>
                    <a:pt x="26" y="154"/>
                  </a:lnTo>
                  <a:lnTo>
                    <a:pt x="26" y="152"/>
                  </a:lnTo>
                  <a:lnTo>
                    <a:pt x="26" y="152"/>
                  </a:lnTo>
                  <a:lnTo>
                    <a:pt x="26" y="149"/>
                  </a:lnTo>
                  <a:lnTo>
                    <a:pt x="26" y="149"/>
                  </a:lnTo>
                  <a:lnTo>
                    <a:pt x="26" y="147"/>
                  </a:lnTo>
                  <a:lnTo>
                    <a:pt x="26" y="147"/>
                  </a:lnTo>
                  <a:lnTo>
                    <a:pt x="26" y="147"/>
                  </a:lnTo>
                  <a:lnTo>
                    <a:pt x="26" y="145"/>
                  </a:lnTo>
                  <a:lnTo>
                    <a:pt x="26" y="145"/>
                  </a:lnTo>
                  <a:lnTo>
                    <a:pt x="26" y="145"/>
                  </a:lnTo>
                  <a:lnTo>
                    <a:pt x="26" y="145"/>
                  </a:lnTo>
                  <a:lnTo>
                    <a:pt x="24" y="145"/>
                  </a:lnTo>
                  <a:lnTo>
                    <a:pt x="24" y="145"/>
                  </a:lnTo>
                  <a:lnTo>
                    <a:pt x="24" y="142"/>
                  </a:lnTo>
                  <a:lnTo>
                    <a:pt x="21" y="142"/>
                  </a:lnTo>
                  <a:lnTo>
                    <a:pt x="21" y="142"/>
                  </a:lnTo>
                  <a:lnTo>
                    <a:pt x="21" y="140"/>
                  </a:lnTo>
                  <a:lnTo>
                    <a:pt x="24" y="140"/>
                  </a:lnTo>
                  <a:lnTo>
                    <a:pt x="24" y="140"/>
                  </a:lnTo>
                  <a:lnTo>
                    <a:pt x="21" y="140"/>
                  </a:lnTo>
                  <a:lnTo>
                    <a:pt x="21" y="140"/>
                  </a:lnTo>
                  <a:lnTo>
                    <a:pt x="21" y="140"/>
                  </a:lnTo>
                  <a:lnTo>
                    <a:pt x="21" y="140"/>
                  </a:lnTo>
                  <a:lnTo>
                    <a:pt x="19" y="140"/>
                  </a:lnTo>
                  <a:lnTo>
                    <a:pt x="19" y="142"/>
                  </a:lnTo>
                  <a:lnTo>
                    <a:pt x="19" y="142"/>
                  </a:lnTo>
                  <a:lnTo>
                    <a:pt x="19" y="142"/>
                  </a:lnTo>
                  <a:lnTo>
                    <a:pt x="19" y="142"/>
                  </a:lnTo>
                  <a:lnTo>
                    <a:pt x="17" y="142"/>
                  </a:lnTo>
                  <a:lnTo>
                    <a:pt x="17" y="145"/>
                  </a:lnTo>
                  <a:lnTo>
                    <a:pt x="17" y="145"/>
                  </a:lnTo>
                  <a:lnTo>
                    <a:pt x="14" y="145"/>
                  </a:lnTo>
                  <a:lnTo>
                    <a:pt x="14" y="145"/>
                  </a:lnTo>
                  <a:lnTo>
                    <a:pt x="14" y="145"/>
                  </a:lnTo>
                  <a:lnTo>
                    <a:pt x="14" y="145"/>
                  </a:lnTo>
                  <a:lnTo>
                    <a:pt x="12" y="145"/>
                  </a:lnTo>
                  <a:lnTo>
                    <a:pt x="12" y="145"/>
                  </a:lnTo>
                  <a:lnTo>
                    <a:pt x="12" y="145"/>
                  </a:lnTo>
                  <a:lnTo>
                    <a:pt x="12" y="142"/>
                  </a:lnTo>
                  <a:lnTo>
                    <a:pt x="12" y="142"/>
                  </a:lnTo>
                  <a:lnTo>
                    <a:pt x="12" y="142"/>
                  </a:lnTo>
                  <a:lnTo>
                    <a:pt x="12" y="140"/>
                  </a:lnTo>
                  <a:lnTo>
                    <a:pt x="12" y="140"/>
                  </a:lnTo>
                  <a:lnTo>
                    <a:pt x="12" y="138"/>
                  </a:lnTo>
                  <a:lnTo>
                    <a:pt x="12" y="138"/>
                  </a:lnTo>
                  <a:lnTo>
                    <a:pt x="12" y="135"/>
                  </a:lnTo>
                  <a:lnTo>
                    <a:pt x="12" y="135"/>
                  </a:lnTo>
                  <a:lnTo>
                    <a:pt x="12" y="135"/>
                  </a:lnTo>
                  <a:lnTo>
                    <a:pt x="12" y="135"/>
                  </a:lnTo>
                  <a:lnTo>
                    <a:pt x="12" y="133"/>
                  </a:lnTo>
                  <a:lnTo>
                    <a:pt x="10" y="133"/>
                  </a:lnTo>
                  <a:lnTo>
                    <a:pt x="10" y="135"/>
                  </a:lnTo>
                  <a:lnTo>
                    <a:pt x="10" y="135"/>
                  </a:lnTo>
                  <a:lnTo>
                    <a:pt x="7" y="135"/>
                  </a:lnTo>
                  <a:lnTo>
                    <a:pt x="7" y="133"/>
                  </a:lnTo>
                  <a:lnTo>
                    <a:pt x="10" y="133"/>
                  </a:lnTo>
                  <a:lnTo>
                    <a:pt x="10" y="133"/>
                  </a:lnTo>
                  <a:lnTo>
                    <a:pt x="7" y="133"/>
                  </a:lnTo>
                  <a:lnTo>
                    <a:pt x="7" y="133"/>
                  </a:lnTo>
                  <a:lnTo>
                    <a:pt x="7" y="130"/>
                  </a:lnTo>
                  <a:lnTo>
                    <a:pt x="7" y="130"/>
                  </a:lnTo>
                  <a:lnTo>
                    <a:pt x="7" y="128"/>
                  </a:lnTo>
                  <a:lnTo>
                    <a:pt x="7" y="128"/>
                  </a:lnTo>
                  <a:lnTo>
                    <a:pt x="7" y="126"/>
                  </a:lnTo>
                  <a:lnTo>
                    <a:pt x="7" y="126"/>
                  </a:lnTo>
                  <a:lnTo>
                    <a:pt x="7" y="126"/>
                  </a:lnTo>
                  <a:lnTo>
                    <a:pt x="7" y="126"/>
                  </a:lnTo>
                  <a:lnTo>
                    <a:pt x="7" y="123"/>
                  </a:lnTo>
                  <a:lnTo>
                    <a:pt x="5" y="123"/>
                  </a:lnTo>
                  <a:lnTo>
                    <a:pt x="5" y="123"/>
                  </a:lnTo>
                  <a:lnTo>
                    <a:pt x="5" y="123"/>
                  </a:lnTo>
                  <a:lnTo>
                    <a:pt x="5" y="121"/>
                  </a:lnTo>
                  <a:lnTo>
                    <a:pt x="5" y="121"/>
                  </a:lnTo>
                  <a:lnTo>
                    <a:pt x="5" y="119"/>
                  </a:lnTo>
                  <a:lnTo>
                    <a:pt x="5" y="119"/>
                  </a:lnTo>
                  <a:lnTo>
                    <a:pt x="5" y="119"/>
                  </a:lnTo>
                  <a:lnTo>
                    <a:pt x="5" y="116"/>
                  </a:lnTo>
                  <a:lnTo>
                    <a:pt x="5" y="116"/>
                  </a:lnTo>
                  <a:lnTo>
                    <a:pt x="5" y="116"/>
                  </a:lnTo>
                  <a:lnTo>
                    <a:pt x="5" y="114"/>
                  </a:lnTo>
                  <a:lnTo>
                    <a:pt x="7" y="114"/>
                  </a:lnTo>
                  <a:lnTo>
                    <a:pt x="7" y="114"/>
                  </a:lnTo>
                  <a:lnTo>
                    <a:pt x="7" y="114"/>
                  </a:lnTo>
                  <a:lnTo>
                    <a:pt x="7" y="112"/>
                  </a:lnTo>
                  <a:lnTo>
                    <a:pt x="7" y="112"/>
                  </a:lnTo>
                  <a:lnTo>
                    <a:pt x="7" y="109"/>
                  </a:lnTo>
                  <a:lnTo>
                    <a:pt x="7" y="109"/>
                  </a:lnTo>
                  <a:lnTo>
                    <a:pt x="7" y="109"/>
                  </a:lnTo>
                  <a:lnTo>
                    <a:pt x="7" y="109"/>
                  </a:lnTo>
                  <a:lnTo>
                    <a:pt x="7" y="107"/>
                  </a:lnTo>
                  <a:lnTo>
                    <a:pt x="7" y="107"/>
                  </a:lnTo>
                  <a:lnTo>
                    <a:pt x="5" y="107"/>
                  </a:lnTo>
                  <a:lnTo>
                    <a:pt x="5" y="104"/>
                  </a:lnTo>
                  <a:lnTo>
                    <a:pt x="5" y="104"/>
                  </a:lnTo>
                  <a:lnTo>
                    <a:pt x="5" y="104"/>
                  </a:lnTo>
                  <a:lnTo>
                    <a:pt x="5" y="104"/>
                  </a:lnTo>
                  <a:lnTo>
                    <a:pt x="5" y="104"/>
                  </a:lnTo>
                  <a:lnTo>
                    <a:pt x="2" y="104"/>
                  </a:lnTo>
                  <a:lnTo>
                    <a:pt x="2" y="104"/>
                  </a:lnTo>
                  <a:lnTo>
                    <a:pt x="0" y="104"/>
                  </a:lnTo>
                  <a:lnTo>
                    <a:pt x="0" y="102"/>
                  </a:lnTo>
                  <a:lnTo>
                    <a:pt x="0" y="102"/>
                  </a:lnTo>
                  <a:lnTo>
                    <a:pt x="2" y="102"/>
                  </a:lnTo>
                  <a:lnTo>
                    <a:pt x="2" y="100"/>
                  </a:lnTo>
                  <a:lnTo>
                    <a:pt x="2" y="100"/>
                  </a:lnTo>
                  <a:lnTo>
                    <a:pt x="0" y="100"/>
                  </a:lnTo>
                  <a:lnTo>
                    <a:pt x="0" y="97"/>
                  </a:lnTo>
                  <a:lnTo>
                    <a:pt x="0" y="97"/>
                  </a:lnTo>
                  <a:lnTo>
                    <a:pt x="0" y="95"/>
                  </a:lnTo>
                  <a:lnTo>
                    <a:pt x="2" y="95"/>
                  </a:lnTo>
                  <a:lnTo>
                    <a:pt x="2" y="95"/>
                  </a:lnTo>
                  <a:lnTo>
                    <a:pt x="0" y="95"/>
                  </a:lnTo>
                  <a:lnTo>
                    <a:pt x="0" y="95"/>
                  </a:lnTo>
                  <a:lnTo>
                    <a:pt x="0" y="95"/>
                  </a:lnTo>
                  <a:lnTo>
                    <a:pt x="0" y="93"/>
                  </a:lnTo>
                  <a:lnTo>
                    <a:pt x="0" y="93"/>
                  </a:lnTo>
                  <a:lnTo>
                    <a:pt x="0" y="90"/>
                  </a:lnTo>
                  <a:lnTo>
                    <a:pt x="0" y="90"/>
                  </a:lnTo>
                  <a:lnTo>
                    <a:pt x="0" y="88"/>
                  </a:lnTo>
                  <a:lnTo>
                    <a:pt x="0" y="88"/>
                  </a:lnTo>
                  <a:lnTo>
                    <a:pt x="2" y="88"/>
                  </a:lnTo>
                  <a:lnTo>
                    <a:pt x="2" y="88"/>
                  </a:lnTo>
                  <a:lnTo>
                    <a:pt x="2" y="85"/>
                  </a:lnTo>
                  <a:lnTo>
                    <a:pt x="2" y="85"/>
                  </a:lnTo>
                  <a:lnTo>
                    <a:pt x="2" y="85"/>
                  </a:lnTo>
                  <a:lnTo>
                    <a:pt x="2" y="85"/>
                  </a:lnTo>
                  <a:lnTo>
                    <a:pt x="2" y="85"/>
                  </a:lnTo>
                  <a:lnTo>
                    <a:pt x="2" y="83"/>
                  </a:lnTo>
                  <a:lnTo>
                    <a:pt x="2" y="83"/>
                  </a:lnTo>
                  <a:lnTo>
                    <a:pt x="0" y="83"/>
                  </a:lnTo>
                  <a:lnTo>
                    <a:pt x="0" y="81"/>
                  </a:lnTo>
                  <a:lnTo>
                    <a:pt x="0" y="81"/>
                  </a:lnTo>
                  <a:lnTo>
                    <a:pt x="2" y="81"/>
                  </a:lnTo>
                  <a:lnTo>
                    <a:pt x="2" y="78"/>
                  </a:lnTo>
                  <a:lnTo>
                    <a:pt x="2" y="78"/>
                  </a:lnTo>
                  <a:lnTo>
                    <a:pt x="2" y="78"/>
                  </a:lnTo>
                  <a:lnTo>
                    <a:pt x="5" y="78"/>
                  </a:lnTo>
                  <a:lnTo>
                    <a:pt x="5" y="76"/>
                  </a:lnTo>
                  <a:lnTo>
                    <a:pt x="5" y="76"/>
                  </a:lnTo>
                  <a:lnTo>
                    <a:pt x="5" y="76"/>
                  </a:lnTo>
                  <a:lnTo>
                    <a:pt x="5" y="74"/>
                  </a:lnTo>
                  <a:lnTo>
                    <a:pt x="5" y="74"/>
                  </a:lnTo>
                  <a:lnTo>
                    <a:pt x="5" y="74"/>
                  </a:lnTo>
                  <a:lnTo>
                    <a:pt x="5" y="74"/>
                  </a:lnTo>
                  <a:lnTo>
                    <a:pt x="5" y="74"/>
                  </a:lnTo>
                  <a:lnTo>
                    <a:pt x="5" y="71"/>
                  </a:lnTo>
                  <a:lnTo>
                    <a:pt x="5" y="71"/>
                  </a:lnTo>
                  <a:lnTo>
                    <a:pt x="5" y="71"/>
                  </a:lnTo>
                  <a:lnTo>
                    <a:pt x="7" y="71"/>
                  </a:lnTo>
                  <a:lnTo>
                    <a:pt x="7" y="69"/>
                  </a:lnTo>
                  <a:lnTo>
                    <a:pt x="7" y="69"/>
                  </a:lnTo>
                  <a:lnTo>
                    <a:pt x="7" y="69"/>
                  </a:lnTo>
                  <a:lnTo>
                    <a:pt x="7" y="69"/>
                  </a:lnTo>
                  <a:lnTo>
                    <a:pt x="10" y="69"/>
                  </a:lnTo>
                  <a:lnTo>
                    <a:pt x="10" y="67"/>
                  </a:lnTo>
                  <a:lnTo>
                    <a:pt x="10" y="67"/>
                  </a:lnTo>
                  <a:lnTo>
                    <a:pt x="10" y="64"/>
                  </a:lnTo>
                  <a:lnTo>
                    <a:pt x="10" y="64"/>
                  </a:lnTo>
                  <a:lnTo>
                    <a:pt x="10" y="64"/>
                  </a:lnTo>
                  <a:lnTo>
                    <a:pt x="12" y="64"/>
                  </a:lnTo>
                  <a:lnTo>
                    <a:pt x="12" y="64"/>
                  </a:lnTo>
                  <a:lnTo>
                    <a:pt x="12" y="62"/>
                  </a:lnTo>
                  <a:lnTo>
                    <a:pt x="10" y="62"/>
                  </a:lnTo>
                  <a:lnTo>
                    <a:pt x="10" y="62"/>
                  </a:lnTo>
                  <a:lnTo>
                    <a:pt x="12" y="62"/>
                  </a:lnTo>
                  <a:lnTo>
                    <a:pt x="12" y="62"/>
                  </a:lnTo>
                  <a:lnTo>
                    <a:pt x="12" y="62"/>
                  </a:lnTo>
                  <a:lnTo>
                    <a:pt x="12" y="59"/>
                  </a:lnTo>
                  <a:lnTo>
                    <a:pt x="14" y="59"/>
                  </a:lnTo>
                  <a:lnTo>
                    <a:pt x="14" y="59"/>
                  </a:lnTo>
                  <a:lnTo>
                    <a:pt x="14" y="59"/>
                  </a:lnTo>
                  <a:lnTo>
                    <a:pt x="17" y="59"/>
                  </a:lnTo>
                  <a:lnTo>
                    <a:pt x="17" y="62"/>
                  </a:lnTo>
                  <a:lnTo>
                    <a:pt x="17" y="62"/>
                  </a:lnTo>
                  <a:lnTo>
                    <a:pt x="14" y="62"/>
                  </a:lnTo>
                  <a:lnTo>
                    <a:pt x="14" y="64"/>
                  </a:lnTo>
                  <a:lnTo>
                    <a:pt x="17" y="64"/>
                  </a:lnTo>
                  <a:lnTo>
                    <a:pt x="17" y="64"/>
                  </a:lnTo>
                  <a:lnTo>
                    <a:pt x="17" y="64"/>
                  </a:lnTo>
                  <a:lnTo>
                    <a:pt x="17" y="64"/>
                  </a:lnTo>
                  <a:lnTo>
                    <a:pt x="19" y="64"/>
                  </a:lnTo>
                  <a:lnTo>
                    <a:pt x="19" y="67"/>
                  </a:lnTo>
                  <a:lnTo>
                    <a:pt x="19" y="67"/>
                  </a:lnTo>
                  <a:lnTo>
                    <a:pt x="19" y="69"/>
                  </a:lnTo>
                  <a:lnTo>
                    <a:pt x="19" y="69"/>
                  </a:lnTo>
                  <a:lnTo>
                    <a:pt x="19" y="71"/>
                  </a:lnTo>
                  <a:lnTo>
                    <a:pt x="19" y="71"/>
                  </a:lnTo>
                  <a:lnTo>
                    <a:pt x="19" y="71"/>
                  </a:lnTo>
                  <a:lnTo>
                    <a:pt x="19" y="71"/>
                  </a:lnTo>
                  <a:lnTo>
                    <a:pt x="19" y="74"/>
                  </a:lnTo>
                  <a:lnTo>
                    <a:pt x="21" y="74"/>
                  </a:lnTo>
                  <a:lnTo>
                    <a:pt x="21" y="74"/>
                  </a:lnTo>
                  <a:lnTo>
                    <a:pt x="21" y="74"/>
                  </a:lnTo>
                  <a:lnTo>
                    <a:pt x="21" y="74"/>
                  </a:lnTo>
                  <a:lnTo>
                    <a:pt x="21" y="74"/>
                  </a:lnTo>
                  <a:lnTo>
                    <a:pt x="24" y="74"/>
                  </a:lnTo>
                  <a:lnTo>
                    <a:pt x="24" y="74"/>
                  </a:lnTo>
                  <a:lnTo>
                    <a:pt x="24" y="76"/>
                  </a:lnTo>
                  <a:lnTo>
                    <a:pt x="24" y="76"/>
                  </a:lnTo>
                  <a:lnTo>
                    <a:pt x="24" y="78"/>
                  </a:lnTo>
                  <a:lnTo>
                    <a:pt x="26" y="78"/>
                  </a:lnTo>
                  <a:lnTo>
                    <a:pt x="26" y="78"/>
                  </a:lnTo>
                  <a:lnTo>
                    <a:pt x="26" y="78"/>
                  </a:lnTo>
                  <a:lnTo>
                    <a:pt x="26" y="78"/>
                  </a:lnTo>
                  <a:lnTo>
                    <a:pt x="26" y="81"/>
                  </a:lnTo>
                  <a:lnTo>
                    <a:pt x="29" y="81"/>
                  </a:lnTo>
                  <a:lnTo>
                    <a:pt x="29" y="81"/>
                  </a:lnTo>
                  <a:lnTo>
                    <a:pt x="29" y="81"/>
                  </a:lnTo>
                  <a:lnTo>
                    <a:pt x="31" y="81"/>
                  </a:lnTo>
                  <a:lnTo>
                    <a:pt x="31" y="83"/>
                  </a:lnTo>
                  <a:lnTo>
                    <a:pt x="31" y="83"/>
                  </a:lnTo>
                  <a:lnTo>
                    <a:pt x="31" y="83"/>
                  </a:lnTo>
                  <a:lnTo>
                    <a:pt x="31" y="85"/>
                  </a:lnTo>
                  <a:lnTo>
                    <a:pt x="31" y="85"/>
                  </a:lnTo>
                  <a:lnTo>
                    <a:pt x="31" y="85"/>
                  </a:lnTo>
                  <a:lnTo>
                    <a:pt x="33" y="85"/>
                  </a:lnTo>
                  <a:lnTo>
                    <a:pt x="33" y="85"/>
                  </a:lnTo>
                  <a:lnTo>
                    <a:pt x="33" y="85"/>
                  </a:lnTo>
                  <a:lnTo>
                    <a:pt x="33" y="85"/>
                  </a:lnTo>
                  <a:lnTo>
                    <a:pt x="33" y="88"/>
                  </a:lnTo>
                  <a:lnTo>
                    <a:pt x="36" y="88"/>
                  </a:lnTo>
                  <a:lnTo>
                    <a:pt x="36" y="88"/>
                  </a:lnTo>
                  <a:lnTo>
                    <a:pt x="36" y="88"/>
                  </a:lnTo>
                  <a:lnTo>
                    <a:pt x="38" y="88"/>
                  </a:lnTo>
                  <a:lnTo>
                    <a:pt x="38" y="88"/>
                  </a:lnTo>
                  <a:lnTo>
                    <a:pt x="38" y="88"/>
                  </a:lnTo>
                  <a:lnTo>
                    <a:pt x="40" y="88"/>
                  </a:lnTo>
                  <a:lnTo>
                    <a:pt x="40" y="88"/>
                  </a:lnTo>
                  <a:lnTo>
                    <a:pt x="40" y="88"/>
                  </a:lnTo>
                  <a:lnTo>
                    <a:pt x="40" y="88"/>
                  </a:lnTo>
                  <a:lnTo>
                    <a:pt x="43" y="88"/>
                  </a:lnTo>
                  <a:lnTo>
                    <a:pt x="43" y="85"/>
                  </a:lnTo>
                  <a:lnTo>
                    <a:pt x="43" y="85"/>
                  </a:lnTo>
                  <a:lnTo>
                    <a:pt x="45" y="85"/>
                  </a:lnTo>
                  <a:lnTo>
                    <a:pt x="45" y="85"/>
                  </a:lnTo>
                  <a:lnTo>
                    <a:pt x="45" y="85"/>
                  </a:lnTo>
                  <a:lnTo>
                    <a:pt x="45" y="85"/>
                  </a:lnTo>
                  <a:lnTo>
                    <a:pt x="45" y="85"/>
                  </a:lnTo>
                  <a:lnTo>
                    <a:pt x="47" y="85"/>
                  </a:lnTo>
                  <a:lnTo>
                    <a:pt x="47" y="85"/>
                  </a:lnTo>
                  <a:lnTo>
                    <a:pt x="47" y="85"/>
                  </a:lnTo>
                  <a:lnTo>
                    <a:pt x="50" y="85"/>
                  </a:lnTo>
                  <a:lnTo>
                    <a:pt x="50" y="85"/>
                  </a:lnTo>
                  <a:lnTo>
                    <a:pt x="50" y="83"/>
                  </a:lnTo>
                  <a:lnTo>
                    <a:pt x="52" y="83"/>
                  </a:lnTo>
                  <a:lnTo>
                    <a:pt x="52" y="83"/>
                  </a:lnTo>
                  <a:lnTo>
                    <a:pt x="52" y="83"/>
                  </a:lnTo>
                  <a:lnTo>
                    <a:pt x="52" y="85"/>
                  </a:lnTo>
                  <a:lnTo>
                    <a:pt x="55" y="85"/>
                  </a:lnTo>
                  <a:lnTo>
                    <a:pt x="55" y="85"/>
                  </a:lnTo>
                  <a:lnTo>
                    <a:pt x="55" y="85"/>
                  </a:lnTo>
                  <a:lnTo>
                    <a:pt x="55" y="85"/>
                  </a:lnTo>
                  <a:lnTo>
                    <a:pt x="57" y="85"/>
                  </a:lnTo>
                  <a:lnTo>
                    <a:pt x="57" y="85"/>
                  </a:lnTo>
                  <a:lnTo>
                    <a:pt x="57" y="85"/>
                  </a:lnTo>
                  <a:lnTo>
                    <a:pt x="57" y="85"/>
                  </a:lnTo>
                  <a:lnTo>
                    <a:pt x="59" y="85"/>
                  </a:lnTo>
                  <a:lnTo>
                    <a:pt x="59" y="85"/>
                  </a:lnTo>
                  <a:lnTo>
                    <a:pt x="59" y="85"/>
                  </a:lnTo>
                  <a:lnTo>
                    <a:pt x="59" y="85"/>
                  </a:lnTo>
                  <a:lnTo>
                    <a:pt x="62" y="85"/>
                  </a:lnTo>
                  <a:lnTo>
                    <a:pt x="62" y="85"/>
                  </a:lnTo>
                  <a:lnTo>
                    <a:pt x="62" y="85"/>
                  </a:lnTo>
                  <a:lnTo>
                    <a:pt x="64" y="85"/>
                  </a:lnTo>
                  <a:lnTo>
                    <a:pt x="64" y="85"/>
                  </a:lnTo>
                  <a:lnTo>
                    <a:pt x="64" y="85"/>
                  </a:lnTo>
                  <a:lnTo>
                    <a:pt x="66" y="85"/>
                  </a:lnTo>
                  <a:lnTo>
                    <a:pt x="66" y="85"/>
                  </a:lnTo>
                  <a:lnTo>
                    <a:pt x="66" y="83"/>
                  </a:lnTo>
                  <a:lnTo>
                    <a:pt x="66" y="83"/>
                  </a:lnTo>
                  <a:lnTo>
                    <a:pt x="66" y="83"/>
                  </a:lnTo>
                  <a:lnTo>
                    <a:pt x="66" y="83"/>
                  </a:lnTo>
                  <a:lnTo>
                    <a:pt x="69" y="83"/>
                  </a:lnTo>
                  <a:lnTo>
                    <a:pt x="69" y="83"/>
                  </a:lnTo>
                  <a:lnTo>
                    <a:pt x="71" y="83"/>
                  </a:lnTo>
                  <a:lnTo>
                    <a:pt x="71" y="83"/>
                  </a:lnTo>
                  <a:lnTo>
                    <a:pt x="71" y="81"/>
                  </a:lnTo>
                  <a:lnTo>
                    <a:pt x="71" y="81"/>
                  </a:lnTo>
                  <a:lnTo>
                    <a:pt x="71" y="81"/>
                  </a:lnTo>
                  <a:lnTo>
                    <a:pt x="71" y="78"/>
                  </a:lnTo>
                  <a:lnTo>
                    <a:pt x="71" y="78"/>
                  </a:lnTo>
                  <a:lnTo>
                    <a:pt x="71" y="76"/>
                  </a:lnTo>
                  <a:lnTo>
                    <a:pt x="73" y="76"/>
                  </a:lnTo>
                  <a:lnTo>
                    <a:pt x="73" y="76"/>
                  </a:lnTo>
                  <a:lnTo>
                    <a:pt x="73" y="74"/>
                  </a:lnTo>
                  <a:lnTo>
                    <a:pt x="73" y="74"/>
                  </a:lnTo>
                  <a:lnTo>
                    <a:pt x="73" y="74"/>
                  </a:lnTo>
                  <a:lnTo>
                    <a:pt x="73" y="74"/>
                  </a:lnTo>
                  <a:lnTo>
                    <a:pt x="73" y="74"/>
                  </a:lnTo>
                  <a:lnTo>
                    <a:pt x="76" y="74"/>
                  </a:lnTo>
                  <a:lnTo>
                    <a:pt x="76" y="74"/>
                  </a:lnTo>
                  <a:lnTo>
                    <a:pt x="78" y="74"/>
                  </a:lnTo>
                  <a:lnTo>
                    <a:pt x="78" y="71"/>
                  </a:lnTo>
                  <a:lnTo>
                    <a:pt x="78" y="71"/>
                  </a:lnTo>
                  <a:lnTo>
                    <a:pt x="78" y="71"/>
                  </a:lnTo>
                  <a:lnTo>
                    <a:pt x="78" y="71"/>
                  </a:lnTo>
                  <a:lnTo>
                    <a:pt x="81" y="71"/>
                  </a:lnTo>
                  <a:lnTo>
                    <a:pt x="81" y="71"/>
                  </a:lnTo>
                  <a:lnTo>
                    <a:pt x="81" y="71"/>
                  </a:lnTo>
                  <a:lnTo>
                    <a:pt x="83" y="71"/>
                  </a:lnTo>
                  <a:lnTo>
                    <a:pt x="83" y="71"/>
                  </a:lnTo>
                  <a:lnTo>
                    <a:pt x="83" y="71"/>
                  </a:lnTo>
                  <a:lnTo>
                    <a:pt x="85" y="71"/>
                  </a:lnTo>
                  <a:lnTo>
                    <a:pt x="85" y="71"/>
                  </a:lnTo>
                  <a:lnTo>
                    <a:pt x="85" y="71"/>
                  </a:lnTo>
                  <a:lnTo>
                    <a:pt x="88" y="71"/>
                  </a:lnTo>
                  <a:lnTo>
                    <a:pt x="88" y="71"/>
                  </a:lnTo>
                  <a:lnTo>
                    <a:pt x="88" y="71"/>
                  </a:lnTo>
                  <a:lnTo>
                    <a:pt x="88" y="71"/>
                  </a:lnTo>
                  <a:lnTo>
                    <a:pt x="90" y="71"/>
                  </a:lnTo>
                  <a:lnTo>
                    <a:pt x="90" y="71"/>
                  </a:lnTo>
                  <a:lnTo>
                    <a:pt x="90" y="71"/>
                  </a:lnTo>
                  <a:lnTo>
                    <a:pt x="90" y="74"/>
                  </a:lnTo>
                  <a:lnTo>
                    <a:pt x="90" y="74"/>
                  </a:lnTo>
                  <a:lnTo>
                    <a:pt x="90" y="74"/>
                  </a:lnTo>
                  <a:lnTo>
                    <a:pt x="88" y="74"/>
                  </a:lnTo>
                  <a:lnTo>
                    <a:pt x="88" y="74"/>
                  </a:lnTo>
                  <a:lnTo>
                    <a:pt x="90" y="74"/>
                  </a:lnTo>
                  <a:lnTo>
                    <a:pt x="90" y="74"/>
                  </a:lnTo>
                  <a:lnTo>
                    <a:pt x="92" y="74"/>
                  </a:lnTo>
                  <a:lnTo>
                    <a:pt x="92" y="74"/>
                  </a:lnTo>
                  <a:lnTo>
                    <a:pt x="92" y="76"/>
                  </a:lnTo>
                  <a:lnTo>
                    <a:pt x="92" y="76"/>
                  </a:lnTo>
                  <a:lnTo>
                    <a:pt x="95" y="76"/>
                  </a:lnTo>
                  <a:lnTo>
                    <a:pt x="95" y="76"/>
                  </a:lnTo>
                  <a:lnTo>
                    <a:pt x="95" y="76"/>
                  </a:lnTo>
                  <a:lnTo>
                    <a:pt x="97" y="76"/>
                  </a:lnTo>
                  <a:lnTo>
                    <a:pt x="97" y="76"/>
                  </a:lnTo>
                  <a:lnTo>
                    <a:pt x="97" y="76"/>
                  </a:lnTo>
                  <a:lnTo>
                    <a:pt x="97" y="78"/>
                  </a:lnTo>
                  <a:lnTo>
                    <a:pt x="100" y="78"/>
                  </a:lnTo>
                  <a:lnTo>
                    <a:pt x="100" y="78"/>
                  </a:lnTo>
                  <a:lnTo>
                    <a:pt x="100" y="78"/>
                  </a:lnTo>
                  <a:lnTo>
                    <a:pt x="100" y="76"/>
                  </a:lnTo>
                  <a:lnTo>
                    <a:pt x="102" y="76"/>
                  </a:lnTo>
                  <a:lnTo>
                    <a:pt x="102" y="78"/>
                  </a:lnTo>
                  <a:lnTo>
                    <a:pt x="102" y="78"/>
                  </a:lnTo>
                  <a:lnTo>
                    <a:pt x="102" y="78"/>
                  </a:lnTo>
                  <a:lnTo>
                    <a:pt x="104" y="78"/>
                  </a:lnTo>
                  <a:lnTo>
                    <a:pt x="104" y="81"/>
                  </a:lnTo>
                  <a:lnTo>
                    <a:pt x="104" y="81"/>
                  </a:lnTo>
                  <a:lnTo>
                    <a:pt x="104" y="78"/>
                  </a:lnTo>
                  <a:lnTo>
                    <a:pt x="104" y="78"/>
                  </a:lnTo>
                  <a:lnTo>
                    <a:pt x="107" y="78"/>
                  </a:lnTo>
                  <a:lnTo>
                    <a:pt x="107" y="78"/>
                  </a:lnTo>
                  <a:lnTo>
                    <a:pt x="107" y="78"/>
                  </a:lnTo>
                  <a:lnTo>
                    <a:pt x="107" y="78"/>
                  </a:lnTo>
                  <a:lnTo>
                    <a:pt x="107" y="76"/>
                  </a:lnTo>
                  <a:lnTo>
                    <a:pt x="107" y="76"/>
                  </a:lnTo>
                  <a:lnTo>
                    <a:pt x="109" y="76"/>
                  </a:lnTo>
                  <a:lnTo>
                    <a:pt x="109" y="74"/>
                  </a:lnTo>
                  <a:lnTo>
                    <a:pt x="109" y="74"/>
                  </a:lnTo>
                  <a:lnTo>
                    <a:pt x="111" y="74"/>
                  </a:lnTo>
                  <a:lnTo>
                    <a:pt x="111" y="74"/>
                  </a:lnTo>
                  <a:lnTo>
                    <a:pt x="111" y="74"/>
                  </a:lnTo>
                  <a:lnTo>
                    <a:pt x="111" y="74"/>
                  </a:lnTo>
                  <a:lnTo>
                    <a:pt x="114" y="74"/>
                  </a:lnTo>
                  <a:lnTo>
                    <a:pt x="114" y="74"/>
                  </a:lnTo>
                  <a:lnTo>
                    <a:pt x="114" y="74"/>
                  </a:lnTo>
                  <a:lnTo>
                    <a:pt x="114" y="74"/>
                  </a:lnTo>
                  <a:lnTo>
                    <a:pt x="116" y="74"/>
                  </a:lnTo>
                  <a:lnTo>
                    <a:pt x="116" y="74"/>
                  </a:lnTo>
                  <a:lnTo>
                    <a:pt x="116" y="74"/>
                  </a:lnTo>
                  <a:lnTo>
                    <a:pt x="118" y="74"/>
                  </a:lnTo>
                  <a:lnTo>
                    <a:pt x="118" y="74"/>
                  </a:lnTo>
                  <a:lnTo>
                    <a:pt x="118" y="74"/>
                  </a:lnTo>
                  <a:lnTo>
                    <a:pt x="118" y="74"/>
                  </a:lnTo>
                  <a:lnTo>
                    <a:pt x="121" y="74"/>
                  </a:lnTo>
                  <a:lnTo>
                    <a:pt x="121" y="74"/>
                  </a:lnTo>
                  <a:lnTo>
                    <a:pt x="121" y="74"/>
                  </a:lnTo>
                  <a:lnTo>
                    <a:pt x="121" y="74"/>
                  </a:lnTo>
                  <a:lnTo>
                    <a:pt x="123" y="74"/>
                  </a:lnTo>
                  <a:lnTo>
                    <a:pt x="123" y="74"/>
                  </a:lnTo>
                  <a:lnTo>
                    <a:pt x="123" y="74"/>
                  </a:lnTo>
                  <a:lnTo>
                    <a:pt x="123" y="74"/>
                  </a:lnTo>
                  <a:lnTo>
                    <a:pt x="123" y="74"/>
                  </a:lnTo>
                  <a:lnTo>
                    <a:pt x="126" y="74"/>
                  </a:lnTo>
                  <a:lnTo>
                    <a:pt x="126" y="71"/>
                  </a:lnTo>
                  <a:lnTo>
                    <a:pt x="126" y="71"/>
                  </a:lnTo>
                  <a:lnTo>
                    <a:pt x="126" y="71"/>
                  </a:lnTo>
                  <a:lnTo>
                    <a:pt x="126" y="69"/>
                  </a:lnTo>
                  <a:lnTo>
                    <a:pt x="126" y="69"/>
                  </a:lnTo>
                  <a:lnTo>
                    <a:pt x="126" y="69"/>
                  </a:lnTo>
                  <a:lnTo>
                    <a:pt x="126" y="67"/>
                  </a:lnTo>
                  <a:lnTo>
                    <a:pt x="126" y="67"/>
                  </a:lnTo>
                  <a:lnTo>
                    <a:pt x="126" y="64"/>
                  </a:lnTo>
                  <a:lnTo>
                    <a:pt x="126" y="64"/>
                  </a:lnTo>
                  <a:lnTo>
                    <a:pt x="128" y="64"/>
                  </a:lnTo>
                  <a:lnTo>
                    <a:pt x="128" y="64"/>
                  </a:lnTo>
                  <a:lnTo>
                    <a:pt x="128" y="64"/>
                  </a:lnTo>
                  <a:lnTo>
                    <a:pt x="128" y="64"/>
                  </a:lnTo>
                  <a:lnTo>
                    <a:pt x="128" y="62"/>
                  </a:lnTo>
                  <a:lnTo>
                    <a:pt x="130" y="62"/>
                  </a:lnTo>
                  <a:lnTo>
                    <a:pt x="130" y="62"/>
                  </a:lnTo>
                  <a:lnTo>
                    <a:pt x="130" y="59"/>
                  </a:lnTo>
                  <a:lnTo>
                    <a:pt x="130" y="59"/>
                  </a:lnTo>
                  <a:lnTo>
                    <a:pt x="128" y="59"/>
                  </a:lnTo>
                  <a:lnTo>
                    <a:pt x="128" y="59"/>
                  </a:lnTo>
                  <a:lnTo>
                    <a:pt x="128" y="57"/>
                  </a:lnTo>
                  <a:lnTo>
                    <a:pt x="128" y="57"/>
                  </a:lnTo>
                  <a:lnTo>
                    <a:pt x="128" y="55"/>
                  </a:lnTo>
                  <a:lnTo>
                    <a:pt x="128" y="55"/>
                  </a:lnTo>
                  <a:lnTo>
                    <a:pt x="128" y="55"/>
                  </a:lnTo>
                  <a:lnTo>
                    <a:pt x="128" y="55"/>
                  </a:lnTo>
                  <a:lnTo>
                    <a:pt x="130" y="55"/>
                  </a:lnTo>
                  <a:lnTo>
                    <a:pt x="130" y="55"/>
                  </a:lnTo>
                  <a:lnTo>
                    <a:pt x="130" y="52"/>
                  </a:lnTo>
                  <a:lnTo>
                    <a:pt x="133" y="52"/>
                  </a:lnTo>
                  <a:lnTo>
                    <a:pt x="133" y="52"/>
                  </a:lnTo>
                  <a:lnTo>
                    <a:pt x="133" y="50"/>
                  </a:lnTo>
                  <a:lnTo>
                    <a:pt x="133" y="50"/>
                  </a:lnTo>
                  <a:lnTo>
                    <a:pt x="133" y="50"/>
                  </a:lnTo>
                  <a:lnTo>
                    <a:pt x="133" y="50"/>
                  </a:lnTo>
                  <a:lnTo>
                    <a:pt x="135" y="50"/>
                  </a:lnTo>
                  <a:lnTo>
                    <a:pt x="135" y="48"/>
                  </a:lnTo>
                  <a:lnTo>
                    <a:pt x="135" y="48"/>
                  </a:lnTo>
                  <a:lnTo>
                    <a:pt x="137" y="48"/>
                  </a:lnTo>
                  <a:lnTo>
                    <a:pt x="137" y="48"/>
                  </a:lnTo>
                  <a:lnTo>
                    <a:pt x="137" y="48"/>
                  </a:lnTo>
                  <a:lnTo>
                    <a:pt x="137" y="48"/>
                  </a:lnTo>
                  <a:lnTo>
                    <a:pt x="137" y="45"/>
                  </a:lnTo>
                  <a:lnTo>
                    <a:pt x="137" y="45"/>
                  </a:lnTo>
                  <a:lnTo>
                    <a:pt x="137" y="45"/>
                  </a:lnTo>
                  <a:lnTo>
                    <a:pt x="137" y="45"/>
                  </a:lnTo>
                  <a:lnTo>
                    <a:pt x="135" y="45"/>
                  </a:lnTo>
                  <a:lnTo>
                    <a:pt x="135" y="45"/>
                  </a:lnTo>
                  <a:lnTo>
                    <a:pt x="135" y="43"/>
                  </a:lnTo>
                  <a:lnTo>
                    <a:pt x="135" y="43"/>
                  </a:lnTo>
                  <a:lnTo>
                    <a:pt x="135" y="40"/>
                  </a:lnTo>
                  <a:lnTo>
                    <a:pt x="135" y="40"/>
                  </a:lnTo>
                  <a:lnTo>
                    <a:pt x="135" y="38"/>
                  </a:lnTo>
                  <a:lnTo>
                    <a:pt x="135" y="38"/>
                  </a:lnTo>
                  <a:lnTo>
                    <a:pt x="137" y="38"/>
                  </a:lnTo>
                  <a:lnTo>
                    <a:pt x="137" y="36"/>
                  </a:lnTo>
                  <a:lnTo>
                    <a:pt x="137" y="36"/>
                  </a:lnTo>
                  <a:lnTo>
                    <a:pt x="137" y="36"/>
                  </a:lnTo>
                  <a:lnTo>
                    <a:pt x="137" y="36"/>
                  </a:lnTo>
                  <a:lnTo>
                    <a:pt x="137" y="36"/>
                  </a:lnTo>
                  <a:lnTo>
                    <a:pt x="137" y="33"/>
                  </a:lnTo>
                  <a:lnTo>
                    <a:pt x="140" y="33"/>
                  </a:lnTo>
                  <a:lnTo>
                    <a:pt x="140" y="33"/>
                  </a:lnTo>
                  <a:lnTo>
                    <a:pt x="140" y="36"/>
                  </a:lnTo>
                  <a:lnTo>
                    <a:pt x="140" y="36"/>
                  </a:lnTo>
                  <a:lnTo>
                    <a:pt x="142" y="36"/>
                  </a:lnTo>
                  <a:lnTo>
                    <a:pt x="142" y="33"/>
                  </a:lnTo>
                  <a:lnTo>
                    <a:pt x="142" y="33"/>
                  </a:lnTo>
                  <a:lnTo>
                    <a:pt x="144" y="33"/>
                  </a:lnTo>
                  <a:lnTo>
                    <a:pt x="144" y="33"/>
                  </a:lnTo>
                  <a:lnTo>
                    <a:pt x="144" y="31"/>
                  </a:lnTo>
                  <a:lnTo>
                    <a:pt x="144" y="31"/>
                  </a:lnTo>
                  <a:lnTo>
                    <a:pt x="144" y="31"/>
                  </a:lnTo>
                  <a:lnTo>
                    <a:pt x="144" y="29"/>
                  </a:lnTo>
                  <a:lnTo>
                    <a:pt x="144" y="29"/>
                  </a:lnTo>
                  <a:lnTo>
                    <a:pt x="144" y="26"/>
                  </a:lnTo>
                  <a:lnTo>
                    <a:pt x="144" y="26"/>
                  </a:lnTo>
                  <a:lnTo>
                    <a:pt x="144" y="26"/>
                  </a:lnTo>
                  <a:lnTo>
                    <a:pt x="144" y="24"/>
                  </a:lnTo>
                  <a:lnTo>
                    <a:pt x="144" y="24"/>
                  </a:lnTo>
                  <a:lnTo>
                    <a:pt x="144" y="24"/>
                  </a:lnTo>
                  <a:lnTo>
                    <a:pt x="147" y="24"/>
                  </a:lnTo>
                  <a:lnTo>
                    <a:pt x="147" y="24"/>
                  </a:lnTo>
                  <a:lnTo>
                    <a:pt x="147" y="24"/>
                  </a:lnTo>
                  <a:lnTo>
                    <a:pt x="147" y="24"/>
                  </a:lnTo>
                  <a:lnTo>
                    <a:pt x="147" y="24"/>
                  </a:lnTo>
                  <a:lnTo>
                    <a:pt x="147" y="21"/>
                  </a:lnTo>
                  <a:lnTo>
                    <a:pt x="147" y="21"/>
                  </a:lnTo>
                  <a:lnTo>
                    <a:pt x="147" y="19"/>
                  </a:lnTo>
                  <a:lnTo>
                    <a:pt x="144" y="19"/>
                  </a:lnTo>
                  <a:lnTo>
                    <a:pt x="144" y="19"/>
                  </a:lnTo>
                  <a:lnTo>
                    <a:pt x="144" y="17"/>
                  </a:lnTo>
                  <a:lnTo>
                    <a:pt x="144" y="17"/>
                  </a:lnTo>
                  <a:lnTo>
                    <a:pt x="144" y="14"/>
                  </a:lnTo>
                  <a:lnTo>
                    <a:pt x="144" y="14"/>
                  </a:lnTo>
                  <a:lnTo>
                    <a:pt x="144" y="14"/>
                  </a:lnTo>
                  <a:lnTo>
                    <a:pt x="147" y="14"/>
                  </a:lnTo>
                  <a:lnTo>
                    <a:pt x="147" y="12"/>
                  </a:lnTo>
                  <a:lnTo>
                    <a:pt x="144" y="12"/>
                  </a:lnTo>
                  <a:lnTo>
                    <a:pt x="144" y="12"/>
                  </a:lnTo>
                  <a:lnTo>
                    <a:pt x="144" y="10"/>
                  </a:lnTo>
                  <a:lnTo>
                    <a:pt x="147" y="10"/>
                  </a:lnTo>
                  <a:lnTo>
                    <a:pt x="147" y="10"/>
                  </a:lnTo>
                  <a:lnTo>
                    <a:pt x="147" y="10"/>
                  </a:lnTo>
                  <a:lnTo>
                    <a:pt x="147" y="7"/>
                  </a:lnTo>
                  <a:lnTo>
                    <a:pt x="147" y="7"/>
                  </a:lnTo>
                  <a:lnTo>
                    <a:pt x="147" y="5"/>
                  </a:lnTo>
                  <a:lnTo>
                    <a:pt x="147" y="5"/>
                  </a:lnTo>
                  <a:lnTo>
                    <a:pt x="147" y="5"/>
                  </a:lnTo>
                  <a:lnTo>
                    <a:pt x="147" y="5"/>
                  </a:lnTo>
                  <a:lnTo>
                    <a:pt x="149" y="5"/>
                  </a:lnTo>
                  <a:lnTo>
                    <a:pt x="149" y="3"/>
                  </a:lnTo>
                  <a:lnTo>
                    <a:pt x="149" y="3"/>
                  </a:lnTo>
                  <a:lnTo>
                    <a:pt x="149" y="5"/>
                  </a:lnTo>
                  <a:lnTo>
                    <a:pt x="152" y="5"/>
                  </a:lnTo>
                  <a:lnTo>
                    <a:pt x="152" y="3"/>
                  </a:lnTo>
                  <a:lnTo>
                    <a:pt x="152" y="3"/>
                  </a:lnTo>
                  <a:lnTo>
                    <a:pt x="152" y="3"/>
                  </a:lnTo>
                  <a:lnTo>
                    <a:pt x="152" y="0"/>
                  </a:lnTo>
                  <a:lnTo>
                    <a:pt x="152" y="0"/>
                  </a:lnTo>
                  <a:lnTo>
                    <a:pt x="152" y="0"/>
                  </a:lnTo>
                  <a:lnTo>
                    <a:pt x="154" y="0"/>
                  </a:lnTo>
                  <a:lnTo>
                    <a:pt x="154" y="0"/>
                  </a:lnTo>
                  <a:lnTo>
                    <a:pt x="154" y="0"/>
                  </a:lnTo>
                  <a:lnTo>
                    <a:pt x="154" y="0"/>
                  </a:lnTo>
                  <a:lnTo>
                    <a:pt x="154" y="3"/>
                  </a:lnTo>
                  <a:lnTo>
                    <a:pt x="156" y="3"/>
                  </a:lnTo>
                  <a:lnTo>
                    <a:pt x="156" y="0"/>
                  </a:lnTo>
                  <a:lnTo>
                    <a:pt x="156" y="0"/>
                  </a:lnTo>
                  <a:lnTo>
                    <a:pt x="159" y="0"/>
                  </a:lnTo>
                  <a:lnTo>
                    <a:pt x="159" y="0"/>
                  </a:lnTo>
                  <a:lnTo>
                    <a:pt x="159" y="0"/>
                  </a:lnTo>
                  <a:lnTo>
                    <a:pt x="159" y="0"/>
                  </a:lnTo>
                  <a:lnTo>
                    <a:pt x="161" y="0"/>
                  </a:lnTo>
                  <a:lnTo>
                    <a:pt x="161" y="0"/>
                  </a:lnTo>
                  <a:lnTo>
                    <a:pt x="161" y="0"/>
                  </a:lnTo>
                  <a:lnTo>
                    <a:pt x="163" y="0"/>
                  </a:lnTo>
                  <a:lnTo>
                    <a:pt x="163" y="0"/>
                  </a:lnTo>
                  <a:lnTo>
                    <a:pt x="163" y="3"/>
                  </a:lnTo>
                  <a:lnTo>
                    <a:pt x="163" y="3"/>
                  </a:lnTo>
                  <a:lnTo>
                    <a:pt x="166" y="3"/>
                  </a:lnTo>
                  <a:lnTo>
                    <a:pt x="166" y="0"/>
                  </a:lnTo>
                  <a:lnTo>
                    <a:pt x="166" y="0"/>
                  </a:lnTo>
                  <a:lnTo>
                    <a:pt x="166" y="0"/>
                  </a:lnTo>
                  <a:lnTo>
                    <a:pt x="166" y="0"/>
                  </a:lnTo>
                  <a:lnTo>
                    <a:pt x="168" y="0"/>
                  </a:lnTo>
                  <a:lnTo>
                    <a:pt x="168" y="0"/>
                  </a:lnTo>
                  <a:lnTo>
                    <a:pt x="168" y="0"/>
                  </a:lnTo>
                  <a:lnTo>
                    <a:pt x="171" y="0"/>
                  </a:lnTo>
                  <a:lnTo>
                    <a:pt x="171" y="0"/>
                  </a:lnTo>
                  <a:lnTo>
                    <a:pt x="171" y="0"/>
                  </a:lnTo>
                  <a:lnTo>
                    <a:pt x="171" y="0"/>
                  </a:lnTo>
                  <a:lnTo>
                    <a:pt x="171" y="0"/>
                  </a:lnTo>
                  <a:lnTo>
                    <a:pt x="173" y="0"/>
                  </a:lnTo>
                  <a:lnTo>
                    <a:pt x="173" y="0"/>
                  </a:lnTo>
                  <a:lnTo>
                    <a:pt x="173" y="0"/>
                  </a:lnTo>
                  <a:lnTo>
                    <a:pt x="173" y="0"/>
                  </a:lnTo>
                  <a:lnTo>
                    <a:pt x="173" y="0"/>
                  </a:lnTo>
                  <a:lnTo>
                    <a:pt x="175" y="0"/>
                  </a:lnTo>
                  <a:lnTo>
                    <a:pt x="175" y="0"/>
                  </a:lnTo>
                  <a:lnTo>
                    <a:pt x="178" y="0"/>
                  </a:lnTo>
                  <a:lnTo>
                    <a:pt x="178" y="0"/>
                  </a:lnTo>
                  <a:lnTo>
                    <a:pt x="178" y="0"/>
                  </a:lnTo>
                  <a:lnTo>
                    <a:pt x="180" y="0"/>
                  </a:lnTo>
                  <a:lnTo>
                    <a:pt x="180" y="0"/>
                  </a:lnTo>
                  <a:lnTo>
                    <a:pt x="180" y="0"/>
                  </a:lnTo>
                  <a:lnTo>
                    <a:pt x="180" y="0"/>
                  </a:lnTo>
                  <a:lnTo>
                    <a:pt x="180" y="0"/>
                  </a:lnTo>
                  <a:lnTo>
                    <a:pt x="182" y="0"/>
                  </a:lnTo>
                  <a:lnTo>
                    <a:pt x="182" y="0"/>
                  </a:lnTo>
                  <a:lnTo>
                    <a:pt x="182" y="3"/>
                  </a:lnTo>
                  <a:lnTo>
                    <a:pt x="185" y="3"/>
                  </a:lnTo>
                  <a:lnTo>
                    <a:pt x="185" y="3"/>
                  </a:lnTo>
                  <a:lnTo>
                    <a:pt x="185" y="3"/>
                  </a:lnTo>
                  <a:lnTo>
                    <a:pt x="185" y="5"/>
                  </a:lnTo>
                  <a:lnTo>
                    <a:pt x="185" y="5"/>
                  </a:lnTo>
                  <a:lnTo>
                    <a:pt x="185" y="5"/>
                  </a:lnTo>
                  <a:lnTo>
                    <a:pt x="187" y="5"/>
                  </a:lnTo>
                  <a:lnTo>
                    <a:pt x="187" y="5"/>
                  </a:lnTo>
                  <a:lnTo>
                    <a:pt x="187" y="5"/>
                  </a:lnTo>
                  <a:lnTo>
                    <a:pt x="187" y="5"/>
                  </a:lnTo>
                  <a:lnTo>
                    <a:pt x="189" y="5"/>
                  </a:lnTo>
                  <a:lnTo>
                    <a:pt x="189" y="5"/>
                  </a:lnTo>
                  <a:lnTo>
                    <a:pt x="189" y="5"/>
                  </a:lnTo>
                  <a:lnTo>
                    <a:pt x="192" y="5"/>
                  </a:lnTo>
                  <a:lnTo>
                    <a:pt x="192" y="5"/>
                  </a:lnTo>
                  <a:lnTo>
                    <a:pt x="192" y="5"/>
                  </a:lnTo>
                  <a:lnTo>
                    <a:pt x="192" y="5"/>
                  </a:lnTo>
                  <a:lnTo>
                    <a:pt x="194" y="5"/>
                  </a:lnTo>
                  <a:lnTo>
                    <a:pt x="194" y="5"/>
                  </a:lnTo>
                  <a:lnTo>
                    <a:pt x="194" y="5"/>
                  </a:lnTo>
                  <a:lnTo>
                    <a:pt x="194" y="5"/>
                  </a:lnTo>
                  <a:lnTo>
                    <a:pt x="197" y="5"/>
                  </a:lnTo>
                  <a:lnTo>
                    <a:pt x="197" y="5"/>
                  </a:lnTo>
                  <a:lnTo>
                    <a:pt x="197" y="7"/>
                  </a:lnTo>
                  <a:lnTo>
                    <a:pt x="197" y="7"/>
                  </a:lnTo>
                  <a:lnTo>
                    <a:pt x="194" y="7"/>
                  </a:lnTo>
                  <a:lnTo>
                    <a:pt x="194" y="10"/>
                  </a:lnTo>
                  <a:lnTo>
                    <a:pt x="194" y="10"/>
                  </a:lnTo>
                  <a:lnTo>
                    <a:pt x="194" y="10"/>
                  </a:lnTo>
                  <a:lnTo>
                    <a:pt x="194" y="7"/>
                  </a:lnTo>
                  <a:lnTo>
                    <a:pt x="192" y="7"/>
                  </a:lnTo>
                  <a:lnTo>
                    <a:pt x="192" y="7"/>
                  </a:lnTo>
                  <a:lnTo>
                    <a:pt x="192" y="10"/>
                  </a:lnTo>
                  <a:lnTo>
                    <a:pt x="192" y="10"/>
                  </a:lnTo>
                  <a:lnTo>
                    <a:pt x="192" y="10"/>
                  </a:lnTo>
                  <a:lnTo>
                    <a:pt x="189" y="10"/>
                  </a:lnTo>
                  <a:lnTo>
                    <a:pt x="189" y="12"/>
                  </a:lnTo>
                  <a:lnTo>
                    <a:pt x="192" y="12"/>
                  </a:lnTo>
                  <a:lnTo>
                    <a:pt x="192" y="12"/>
                  </a:lnTo>
                  <a:lnTo>
                    <a:pt x="192" y="12"/>
                  </a:lnTo>
                  <a:lnTo>
                    <a:pt x="192" y="12"/>
                  </a:lnTo>
                  <a:lnTo>
                    <a:pt x="192" y="14"/>
                  </a:lnTo>
                  <a:lnTo>
                    <a:pt x="194" y="14"/>
                  </a:lnTo>
                  <a:lnTo>
                    <a:pt x="194" y="14"/>
                  </a:lnTo>
                  <a:lnTo>
                    <a:pt x="194" y="14"/>
                  </a:lnTo>
                  <a:lnTo>
                    <a:pt x="194" y="14"/>
                  </a:lnTo>
                  <a:lnTo>
                    <a:pt x="194" y="14"/>
                  </a:lnTo>
                  <a:lnTo>
                    <a:pt x="194" y="17"/>
                  </a:lnTo>
                  <a:lnTo>
                    <a:pt x="194" y="17"/>
                  </a:lnTo>
                  <a:lnTo>
                    <a:pt x="192" y="17"/>
                  </a:lnTo>
                  <a:lnTo>
                    <a:pt x="192" y="19"/>
                  </a:lnTo>
                  <a:lnTo>
                    <a:pt x="192" y="19"/>
                  </a:lnTo>
                  <a:lnTo>
                    <a:pt x="192" y="19"/>
                  </a:lnTo>
                  <a:lnTo>
                    <a:pt x="192" y="19"/>
                  </a:lnTo>
                  <a:lnTo>
                    <a:pt x="189" y="19"/>
                  </a:lnTo>
                  <a:lnTo>
                    <a:pt x="189" y="21"/>
                  </a:lnTo>
                  <a:lnTo>
                    <a:pt x="189" y="21"/>
                  </a:lnTo>
                  <a:lnTo>
                    <a:pt x="189" y="21"/>
                  </a:lnTo>
                  <a:lnTo>
                    <a:pt x="189" y="24"/>
                  </a:lnTo>
                  <a:lnTo>
                    <a:pt x="189" y="24"/>
                  </a:lnTo>
                  <a:lnTo>
                    <a:pt x="189" y="24"/>
                  </a:lnTo>
                  <a:lnTo>
                    <a:pt x="192" y="24"/>
                  </a:lnTo>
                  <a:lnTo>
                    <a:pt x="192" y="26"/>
                  </a:lnTo>
                  <a:lnTo>
                    <a:pt x="192" y="26"/>
                  </a:lnTo>
                  <a:lnTo>
                    <a:pt x="189" y="26"/>
                  </a:lnTo>
                  <a:lnTo>
                    <a:pt x="189" y="26"/>
                  </a:lnTo>
                  <a:lnTo>
                    <a:pt x="189" y="29"/>
                  </a:lnTo>
                  <a:lnTo>
                    <a:pt x="189" y="29"/>
                  </a:lnTo>
                  <a:lnTo>
                    <a:pt x="189" y="29"/>
                  </a:lnTo>
                  <a:lnTo>
                    <a:pt x="187" y="29"/>
                  </a:lnTo>
                  <a:lnTo>
                    <a:pt x="187" y="29"/>
                  </a:lnTo>
                  <a:lnTo>
                    <a:pt x="187" y="29"/>
                  </a:lnTo>
                  <a:lnTo>
                    <a:pt x="187" y="29"/>
                  </a:lnTo>
                  <a:lnTo>
                    <a:pt x="185" y="29"/>
                  </a:lnTo>
                  <a:lnTo>
                    <a:pt x="185" y="29"/>
                  </a:lnTo>
                  <a:lnTo>
                    <a:pt x="185" y="31"/>
                  </a:lnTo>
                  <a:lnTo>
                    <a:pt x="187" y="31"/>
                  </a:lnTo>
                  <a:lnTo>
                    <a:pt x="187" y="31"/>
                  </a:lnTo>
                  <a:lnTo>
                    <a:pt x="187" y="31"/>
                  </a:lnTo>
                  <a:lnTo>
                    <a:pt x="187" y="31"/>
                  </a:lnTo>
                  <a:lnTo>
                    <a:pt x="189" y="31"/>
                  </a:lnTo>
                  <a:lnTo>
                    <a:pt x="189" y="33"/>
                  </a:lnTo>
                  <a:lnTo>
                    <a:pt x="189" y="33"/>
                  </a:lnTo>
                  <a:lnTo>
                    <a:pt x="189" y="33"/>
                  </a:lnTo>
                  <a:lnTo>
                    <a:pt x="189" y="33"/>
                  </a:lnTo>
                  <a:lnTo>
                    <a:pt x="189" y="36"/>
                  </a:lnTo>
                  <a:lnTo>
                    <a:pt x="189" y="36"/>
                  </a:lnTo>
                  <a:lnTo>
                    <a:pt x="192" y="36"/>
                  </a:lnTo>
                  <a:lnTo>
                    <a:pt x="192" y="36"/>
                  </a:lnTo>
                  <a:lnTo>
                    <a:pt x="192" y="36"/>
                  </a:lnTo>
                  <a:lnTo>
                    <a:pt x="192" y="36"/>
                  </a:lnTo>
                  <a:lnTo>
                    <a:pt x="192" y="38"/>
                  </a:lnTo>
                  <a:lnTo>
                    <a:pt x="192" y="38"/>
                  </a:lnTo>
                  <a:lnTo>
                    <a:pt x="192" y="40"/>
                  </a:lnTo>
                  <a:lnTo>
                    <a:pt x="192" y="40"/>
                  </a:lnTo>
                  <a:lnTo>
                    <a:pt x="192" y="40"/>
                  </a:lnTo>
                  <a:lnTo>
                    <a:pt x="192" y="43"/>
                  </a:lnTo>
                  <a:lnTo>
                    <a:pt x="192" y="43"/>
                  </a:lnTo>
                  <a:lnTo>
                    <a:pt x="194" y="43"/>
                  </a:lnTo>
                  <a:lnTo>
                    <a:pt x="194" y="45"/>
                  </a:lnTo>
                  <a:lnTo>
                    <a:pt x="194" y="45"/>
                  </a:lnTo>
                  <a:lnTo>
                    <a:pt x="194" y="45"/>
                  </a:lnTo>
                  <a:lnTo>
                    <a:pt x="194" y="45"/>
                  </a:lnTo>
                  <a:lnTo>
                    <a:pt x="194" y="45"/>
                  </a:lnTo>
                  <a:lnTo>
                    <a:pt x="194" y="48"/>
                  </a:lnTo>
                  <a:lnTo>
                    <a:pt x="197" y="48"/>
                  </a:lnTo>
                  <a:lnTo>
                    <a:pt x="197" y="48"/>
                  </a:lnTo>
                  <a:lnTo>
                    <a:pt x="197" y="48"/>
                  </a:lnTo>
                  <a:lnTo>
                    <a:pt x="197" y="50"/>
                  </a:lnTo>
                  <a:lnTo>
                    <a:pt x="199" y="50"/>
                  </a:lnTo>
                  <a:lnTo>
                    <a:pt x="199" y="50"/>
                  </a:lnTo>
                  <a:lnTo>
                    <a:pt x="199" y="50"/>
                  </a:lnTo>
                  <a:lnTo>
                    <a:pt x="199" y="52"/>
                  </a:lnTo>
                  <a:lnTo>
                    <a:pt x="199" y="52"/>
                  </a:lnTo>
                  <a:lnTo>
                    <a:pt x="201"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2" name="Freeform 226"/>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3" name="Freeform 227"/>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Freeform 228"/>
            <p:cNvSpPr>
              <a:spLocks/>
            </p:cNvSpPr>
            <p:nvPr/>
          </p:nvSpPr>
          <p:spPr bwMode="auto">
            <a:xfrm>
              <a:off x="2874923" y="3709580"/>
              <a:ext cx="111927" cy="66725"/>
            </a:xfrm>
            <a:custGeom>
              <a:avLst/>
              <a:gdLst/>
              <a:ahLst/>
              <a:cxnLst>
                <a:cxn ang="0">
                  <a:pos x="14" y="31"/>
                </a:cxn>
                <a:cxn ang="0">
                  <a:pos x="14" y="28"/>
                </a:cxn>
                <a:cxn ang="0">
                  <a:pos x="10" y="28"/>
                </a:cxn>
                <a:cxn ang="0">
                  <a:pos x="7" y="26"/>
                </a:cxn>
                <a:cxn ang="0">
                  <a:pos x="5" y="26"/>
                </a:cxn>
                <a:cxn ang="0">
                  <a:pos x="2" y="24"/>
                </a:cxn>
                <a:cxn ang="0">
                  <a:pos x="0" y="21"/>
                </a:cxn>
                <a:cxn ang="0">
                  <a:pos x="0" y="19"/>
                </a:cxn>
                <a:cxn ang="0">
                  <a:pos x="0" y="14"/>
                </a:cxn>
                <a:cxn ang="0">
                  <a:pos x="5" y="16"/>
                </a:cxn>
                <a:cxn ang="0">
                  <a:pos x="5" y="14"/>
                </a:cxn>
                <a:cxn ang="0">
                  <a:pos x="7" y="12"/>
                </a:cxn>
                <a:cxn ang="0">
                  <a:pos x="12" y="12"/>
                </a:cxn>
                <a:cxn ang="0">
                  <a:pos x="14" y="12"/>
                </a:cxn>
                <a:cxn ang="0">
                  <a:pos x="14" y="9"/>
                </a:cxn>
                <a:cxn ang="0">
                  <a:pos x="17" y="7"/>
                </a:cxn>
                <a:cxn ang="0">
                  <a:pos x="19" y="9"/>
                </a:cxn>
                <a:cxn ang="0">
                  <a:pos x="21" y="9"/>
                </a:cxn>
                <a:cxn ang="0">
                  <a:pos x="26" y="9"/>
                </a:cxn>
                <a:cxn ang="0">
                  <a:pos x="28" y="9"/>
                </a:cxn>
                <a:cxn ang="0">
                  <a:pos x="31" y="7"/>
                </a:cxn>
                <a:cxn ang="0">
                  <a:pos x="33" y="7"/>
                </a:cxn>
                <a:cxn ang="0">
                  <a:pos x="38" y="7"/>
                </a:cxn>
                <a:cxn ang="0">
                  <a:pos x="40" y="5"/>
                </a:cxn>
                <a:cxn ang="0">
                  <a:pos x="40" y="2"/>
                </a:cxn>
                <a:cxn ang="0">
                  <a:pos x="45" y="2"/>
                </a:cxn>
                <a:cxn ang="0">
                  <a:pos x="47" y="2"/>
                </a:cxn>
                <a:cxn ang="0">
                  <a:pos x="50" y="0"/>
                </a:cxn>
                <a:cxn ang="0">
                  <a:pos x="50" y="2"/>
                </a:cxn>
                <a:cxn ang="0">
                  <a:pos x="47" y="2"/>
                </a:cxn>
                <a:cxn ang="0">
                  <a:pos x="47" y="5"/>
                </a:cxn>
                <a:cxn ang="0">
                  <a:pos x="45" y="7"/>
                </a:cxn>
                <a:cxn ang="0">
                  <a:pos x="40" y="7"/>
                </a:cxn>
                <a:cxn ang="0">
                  <a:pos x="40" y="9"/>
                </a:cxn>
                <a:cxn ang="0">
                  <a:pos x="38" y="12"/>
                </a:cxn>
                <a:cxn ang="0">
                  <a:pos x="38" y="14"/>
                </a:cxn>
                <a:cxn ang="0">
                  <a:pos x="40" y="16"/>
                </a:cxn>
                <a:cxn ang="0">
                  <a:pos x="40" y="19"/>
                </a:cxn>
                <a:cxn ang="0">
                  <a:pos x="38" y="19"/>
                </a:cxn>
                <a:cxn ang="0">
                  <a:pos x="36" y="21"/>
                </a:cxn>
                <a:cxn ang="0">
                  <a:pos x="33" y="19"/>
                </a:cxn>
                <a:cxn ang="0">
                  <a:pos x="31" y="21"/>
                </a:cxn>
                <a:cxn ang="0">
                  <a:pos x="28" y="24"/>
                </a:cxn>
                <a:cxn ang="0">
                  <a:pos x="26" y="24"/>
                </a:cxn>
                <a:cxn ang="0">
                  <a:pos x="24" y="26"/>
                </a:cxn>
                <a:cxn ang="0">
                  <a:pos x="21" y="26"/>
                </a:cxn>
                <a:cxn ang="0">
                  <a:pos x="19" y="26"/>
                </a:cxn>
                <a:cxn ang="0">
                  <a:pos x="19" y="28"/>
                </a:cxn>
              </a:cxnLst>
              <a:rect l="0" t="0" r="r" b="b"/>
              <a:pathLst>
                <a:path w="52" h="31">
                  <a:moveTo>
                    <a:pt x="19" y="31"/>
                  </a:moveTo>
                  <a:lnTo>
                    <a:pt x="17" y="31"/>
                  </a:lnTo>
                  <a:lnTo>
                    <a:pt x="17" y="31"/>
                  </a:lnTo>
                  <a:lnTo>
                    <a:pt x="14" y="31"/>
                  </a:lnTo>
                  <a:lnTo>
                    <a:pt x="14" y="31"/>
                  </a:lnTo>
                  <a:lnTo>
                    <a:pt x="14" y="28"/>
                  </a:lnTo>
                  <a:lnTo>
                    <a:pt x="14" y="28"/>
                  </a:lnTo>
                  <a:lnTo>
                    <a:pt x="14" y="28"/>
                  </a:lnTo>
                  <a:lnTo>
                    <a:pt x="12" y="28"/>
                  </a:lnTo>
                  <a:lnTo>
                    <a:pt x="12" y="28"/>
                  </a:lnTo>
                  <a:lnTo>
                    <a:pt x="12" y="28"/>
                  </a:lnTo>
                  <a:lnTo>
                    <a:pt x="10" y="28"/>
                  </a:lnTo>
                  <a:lnTo>
                    <a:pt x="10" y="28"/>
                  </a:lnTo>
                  <a:lnTo>
                    <a:pt x="7" y="28"/>
                  </a:lnTo>
                  <a:lnTo>
                    <a:pt x="7" y="28"/>
                  </a:lnTo>
                  <a:lnTo>
                    <a:pt x="7" y="26"/>
                  </a:lnTo>
                  <a:lnTo>
                    <a:pt x="7" y="26"/>
                  </a:lnTo>
                  <a:lnTo>
                    <a:pt x="5" y="26"/>
                  </a:lnTo>
                  <a:lnTo>
                    <a:pt x="5" y="26"/>
                  </a:lnTo>
                  <a:lnTo>
                    <a:pt x="5" y="26"/>
                  </a:lnTo>
                  <a:lnTo>
                    <a:pt x="5" y="26"/>
                  </a:lnTo>
                  <a:lnTo>
                    <a:pt x="5" y="24"/>
                  </a:lnTo>
                  <a:lnTo>
                    <a:pt x="2" y="24"/>
                  </a:lnTo>
                  <a:lnTo>
                    <a:pt x="2" y="24"/>
                  </a:lnTo>
                  <a:lnTo>
                    <a:pt x="2" y="21"/>
                  </a:lnTo>
                  <a:lnTo>
                    <a:pt x="2" y="21"/>
                  </a:lnTo>
                  <a:lnTo>
                    <a:pt x="2" y="21"/>
                  </a:lnTo>
                  <a:lnTo>
                    <a:pt x="0" y="21"/>
                  </a:lnTo>
                  <a:lnTo>
                    <a:pt x="0" y="21"/>
                  </a:lnTo>
                  <a:lnTo>
                    <a:pt x="0" y="19"/>
                  </a:lnTo>
                  <a:lnTo>
                    <a:pt x="0" y="19"/>
                  </a:lnTo>
                  <a:lnTo>
                    <a:pt x="0" y="19"/>
                  </a:lnTo>
                  <a:lnTo>
                    <a:pt x="0" y="16"/>
                  </a:lnTo>
                  <a:lnTo>
                    <a:pt x="0" y="16"/>
                  </a:lnTo>
                  <a:lnTo>
                    <a:pt x="0" y="14"/>
                  </a:lnTo>
                  <a:lnTo>
                    <a:pt x="0" y="14"/>
                  </a:lnTo>
                  <a:lnTo>
                    <a:pt x="2" y="14"/>
                  </a:lnTo>
                  <a:lnTo>
                    <a:pt x="2" y="16"/>
                  </a:lnTo>
                  <a:lnTo>
                    <a:pt x="2" y="16"/>
                  </a:lnTo>
                  <a:lnTo>
                    <a:pt x="5" y="16"/>
                  </a:lnTo>
                  <a:lnTo>
                    <a:pt x="5" y="16"/>
                  </a:lnTo>
                  <a:lnTo>
                    <a:pt x="5" y="14"/>
                  </a:lnTo>
                  <a:lnTo>
                    <a:pt x="5" y="14"/>
                  </a:lnTo>
                  <a:lnTo>
                    <a:pt x="5" y="14"/>
                  </a:lnTo>
                  <a:lnTo>
                    <a:pt x="7" y="14"/>
                  </a:lnTo>
                  <a:lnTo>
                    <a:pt x="7" y="12"/>
                  </a:lnTo>
                  <a:lnTo>
                    <a:pt x="7" y="12"/>
                  </a:lnTo>
                  <a:lnTo>
                    <a:pt x="7" y="12"/>
                  </a:lnTo>
                  <a:lnTo>
                    <a:pt x="10" y="12"/>
                  </a:lnTo>
                  <a:lnTo>
                    <a:pt x="10" y="12"/>
                  </a:lnTo>
                  <a:lnTo>
                    <a:pt x="12" y="12"/>
                  </a:lnTo>
                  <a:lnTo>
                    <a:pt x="12" y="12"/>
                  </a:lnTo>
                  <a:lnTo>
                    <a:pt x="12" y="14"/>
                  </a:lnTo>
                  <a:lnTo>
                    <a:pt x="12" y="14"/>
                  </a:lnTo>
                  <a:lnTo>
                    <a:pt x="14" y="14"/>
                  </a:lnTo>
                  <a:lnTo>
                    <a:pt x="14" y="12"/>
                  </a:lnTo>
                  <a:lnTo>
                    <a:pt x="14" y="12"/>
                  </a:lnTo>
                  <a:lnTo>
                    <a:pt x="14" y="12"/>
                  </a:lnTo>
                  <a:lnTo>
                    <a:pt x="14" y="12"/>
                  </a:lnTo>
                  <a:lnTo>
                    <a:pt x="14" y="9"/>
                  </a:lnTo>
                  <a:lnTo>
                    <a:pt x="14" y="9"/>
                  </a:lnTo>
                  <a:lnTo>
                    <a:pt x="14" y="7"/>
                  </a:lnTo>
                  <a:lnTo>
                    <a:pt x="14" y="7"/>
                  </a:lnTo>
                  <a:lnTo>
                    <a:pt x="17" y="7"/>
                  </a:lnTo>
                  <a:lnTo>
                    <a:pt x="17" y="9"/>
                  </a:lnTo>
                  <a:lnTo>
                    <a:pt x="17" y="9"/>
                  </a:lnTo>
                  <a:lnTo>
                    <a:pt x="19" y="9"/>
                  </a:lnTo>
                  <a:lnTo>
                    <a:pt x="19" y="9"/>
                  </a:lnTo>
                  <a:lnTo>
                    <a:pt x="19" y="9"/>
                  </a:lnTo>
                  <a:lnTo>
                    <a:pt x="21" y="9"/>
                  </a:lnTo>
                  <a:lnTo>
                    <a:pt x="21" y="9"/>
                  </a:lnTo>
                  <a:lnTo>
                    <a:pt x="21" y="9"/>
                  </a:lnTo>
                  <a:lnTo>
                    <a:pt x="24" y="9"/>
                  </a:lnTo>
                  <a:lnTo>
                    <a:pt x="24" y="9"/>
                  </a:lnTo>
                  <a:lnTo>
                    <a:pt x="24" y="9"/>
                  </a:lnTo>
                  <a:lnTo>
                    <a:pt x="26" y="9"/>
                  </a:lnTo>
                  <a:lnTo>
                    <a:pt x="26" y="9"/>
                  </a:lnTo>
                  <a:lnTo>
                    <a:pt x="26" y="9"/>
                  </a:lnTo>
                  <a:lnTo>
                    <a:pt x="26" y="9"/>
                  </a:lnTo>
                  <a:lnTo>
                    <a:pt x="28" y="9"/>
                  </a:lnTo>
                  <a:lnTo>
                    <a:pt x="28" y="9"/>
                  </a:lnTo>
                  <a:lnTo>
                    <a:pt x="28" y="9"/>
                  </a:lnTo>
                  <a:lnTo>
                    <a:pt x="31" y="9"/>
                  </a:lnTo>
                  <a:lnTo>
                    <a:pt x="31" y="7"/>
                  </a:lnTo>
                  <a:lnTo>
                    <a:pt x="31" y="7"/>
                  </a:lnTo>
                  <a:lnTo>
                    <a:pt x="33" y="7"/>
                  </a:lnTo>
                  <a:lnTo>
                    <a:pt x="33" y="7"/>
                  </a:lnTo>
                  <a:lnTo>
                    <a:pt x="33" y="7"/>
                  </a:lnTo>
                  <a:lnTo>
                    <a:pt x="36" y="7"/>
                  </a:lnTo>
                  <a:lnTo>
                    <a:pt x="36" y="7"/>
                  </a:lnTo>
                  <a:lnTo>
                    <a:pt x="36" y="7"/>
                  </a:lnTo>
                  <a:lnTo>
                    <a:pt x="38" y="7"/>
                  </a:lnTo>
                  <a:lnTo>
                    <a:pt x="38" y="7"/>
                  </a:lnTo>
                  <a:lnTo>
                    <a:pt x="38" y="5"/>
                  </a:lnTo>
                  <a:lnTo>
                    <a:pt x="38" y="5"/>
                  </a:lnTo>
                  <a:lnTo>
                    <a:pt x="40" y="5"/>
                  </a:lnTo>
                  <a:lnTo>
                    <a:pt x="40" y="5"/>
                  </a:lnTo>
                  <a:lnTo>
                    <a:pt x="40" y="5"/>
                  </a:lnTo>
                  <a:lnTo>
                    <a:pt x="40" y="2"/>
                  </a:lnTo>
                  <a:lnTo>
                    <a:pt x="40" y="2"/>
                  </a:lnTo>
                  <a:lnTo>
                    <a:pt x="43" y="2"/>
                  </a:lnTo>
                  <a:lnTo>
                    <a:pt x="43" y="2"/>
                  </a:lnTo>
                  <a:lnTo>
                    <a:pt x="45" y="2"/>
                  </a:lnTo>
                  <a:lnTo>
                    <a:pt x="45" y="2"/>
                  </a:lnTo>
                  <a:lnTo>
                    <a:pt x="45" y="2"/>
                  </a:lnTo>
                  <a:lnTo>
                    <a:pt x="45" y="2"/>
                  </a:lnTo>
                  <a:lnTo>
                    <a:pt x="45" y="2"/>
                  </a:lnTo>
                  <a:lnTo>
                    <a:pt x="47" y="2"/>
                  </a:lnTo>
                  <a:lnTo>
                    <a:pt x="47" y="2"/>
                  </a:lnTo>
                  <a:lnTo>
                    <a:pt x="47" y="2"/>
                  </a:lnTo>
                  <a:lnTo>
                    <a:pt x="47" y="0"/>
                  </a:lnTo>
                  <a:lnTo>
                    <a:pt x="50" y="0"/>
                  </a:lnTo>
                  <a:lnTo>
                    <a:pt x="50" y="0"/>
                  </a:lnTo>
                  <a:lnTo>
                    <a:pt x="52" y="0"/>
                  </a:lnTo>
                  <a:lnTo>
                    <a:pt x="52" y="2"/>
                  </a:lnTo>
                  <a:lnTo>
                    <a:pt x="50" y="2"/>
                  </a:lnTo>
                  <a:lnTo>
                    <a:pt x="50" y="2"/>
                  </a:lnTo>
                  <a:lnTo>
                    <a:pt x="50" y="2"/>
                  </a:lnTo>
                  <a:lnTo>
                    <a:pt x="50" y="2"/>
                  </a:lnTo>
                  <a:lnTo>
                    <a:pt x="47" y="2"/>
                  </a:lnTo>
                  <a:lnTo>
                    <a:pt x="47" y="2"/>
                  </a:lnTo>
                  <a:lnTo>
                    <a:pt x="47" y="5"/>
                  </a:lnTo>
                  <a:lnTo>
                    <a:pt x="47" y="5"/>
                  </a:lnTo>
                  <a:lnTo>
                    <a:pt x="47" y="5"/>
                  </a:lnTo>
                  <a:lnTo>
                    <a:pt x="45" y="5"/>
                  </a:lnTo>
                  <a:lnTo>
                    <a:pt x="45" y="5"/>
                  </a:lnTo>
                  <a:lnTo>
                    <a:pt x="45" y="7"/>
                  </a:lnTo>
                  <a:lnTo>
                    <a:pt x="45" y="7"/>
                  </a:lnTo>
                  <a:lnTo>
                    <a:pt x="43" y="7"/>
                  </a:lnTo>
                  <a:lnTo>
                    <a:pt x="43" y="7"/>
                  </a:lnTo>
                  <a:lnTo>
                    <a:pt x="43" y="7"/>
                  </a:lnTo>
                  <a:lnTo>
                    <a:pt x="40" y="7"/>
                  </a:lnTo>
                  <a:lnTo>
                    <a:pt x="40" y="9"/>
                  </a:lnTo>
                  <a:lnTo>
                    <a:pt x="40" y="9"/>
                  </a:lnTo>
                  <a:lnTo>
                    <a:pt x="40" y="9"/>
                  </a:lnTo>
                  <a:lnTo>
                    <a:pt x="40" y="9"/>
                  </a:lnTo>
                  <a:lnTo>
                    <a:pt x="40" y="12"/>
                  </a:lnTo>
                  <a:lnTo>
                    <a:pt x="38" y="12"/>
                  </a:lnTo>
                  <a:lnTo>
                    <a:pt x="38" y="12"/>
                  </a:lnTo>
                  <a:lnTo>
                    <a:pt x="38" y="12"/>
                  </a:lnTo>
                  <a:lnTo>
                    <a:pt x="38" y="12"/>
                  </a:lnTo>
                  <a:lnTo>
                    <a:pt x="38" y="12"/>
                  </a:lnTo>
                  <a:lnTo>
                    <a:pt x="38" y="14"/>
                  </a:lnTo>
                  <a:lnTo>
                    <a:pt x="38" y="14"/>
                  </a:lnTo>
                  <a:lnTo>
                    <a:pt x="38" y="14"/>
                  </a:lnTo>
                  <a:lnTo>
                    <a:pt x="38" y="16"/>
                  </a:lnTo>
                  <a:lnTo>
                    <a:pt x="38" y="16"/>
                  </a:lnTo>
                  <a:lnTo>
                    <a:pt x="40" y="16"/>
                  </a:lnTo>
                  <a:lnTo>
                    <a:pt x="40" y="16"/>
                  </a:lnTo>
                  <a:lnTo>
                    <a:pt x="40" y="19"/>
                  </a:lnTo>
                  <a:lnTo>
                    <a:pt x="40" y="19"/>
                  </a:lnTo>
                  <a:lnTo>
                    <a:pt x="40" y="19"/>
                  </a:lnTo>
                  <a:lnTo>
                    <a:pt x="40" y="21"/>
                  </a:lnTo>
                  <a:lnTo>
                    <a:pt x="40" y="21"/>
                  </a:lnTo>
                  <a:lnTo>
                    <a:pt x="38" y="21"/>
                  </a:lnTo>
                  <a:lnTo>
                    <a:pt x="38" y="19"/>
                  </a:lnTo>
                  <a:lnTo>
                    <a:pt x="38" y="19"/>
                  </a:lnTo>
                  <a:lnTo>
                    <a:pt x="38" y="19"/>
                  </a:lnTo>
                  <a:lnTo>
                    <a:pt x="36" y="19"/>
                  </a:lnTo>
                  <a:lnTo>
                    <a:pt x="36" y="21"/>
                  </a:lnTo>
                  <a:lnTo>
                    <a:pt x="36" y="21"/>
                  </a:lnTo>
                  <a:lnTo>
                    <a:pt x="33" y="21"/>
                  </a:lnTo>
                  <a:lnTo>
                    <a:pt x="33" y="19"/>
                  </a:lnTo>
                  <a:lnTo>
                    <a:pt x="33" y="19"/>
                  </a:lnTo>
                  <a:lnTo>
                    <a:pt x="33" y="19"/>
                  </a:lnTo>
                  <a:lnTo>
                    <a:pt x="31" y="19"/>
                  </a:lnTo>
                  <a:lnTo>
                    <a:pt x="31" y="21"/>
                  </a:lnTo>
                  <a:lnTo>
                    <a:pt x="31" y="21"/>
                  </a:lnTo>
                  <a:lnTo>
                    <a:pt x="31" y="21"/>
                  </a:lnTo>
                  <a:lnTo>
                    <a:pt x="31" y="21"/>
                  </a:lnTo>
                  <a:lnTo>
                    <a:pt x="28" y="21"/>
                  </a:lnTo>
                  <a:lnTo>
                    <a:pt x="28" y="24"/>
                  </a:lnTo>
                  <a:lnTo>
                    <a:pt x="28" y="24"/>
                  </a:lnTo>
                  <a:lnTo>
                    <a:pt x="28" y="24"/>
                  </a:lnTo>
                  <a:lnTo>
                    <a:pt x="28" y="24"/>
                  </a:lnTo>
                  <a:lnTo>
                    <a:pt x="26" y="24"/>
                  </a:lnTo>
                  <a:lnTo>
                    <a:pt x="26" y="24"/>
                  </a:lnTo>
                  <a:lnTo>
                    <a:pt x="26" y="26"/>
                  </a:lnTo>
                  <a:lnTo>
                    <a:pt x="26" y="26"/>
                  </a:lnTo>
                  <a:lnTo>
                    <a:pt x="24" y="26"/>
                  </a:lnTo>
                  <a:lnTo>
                    <a:pt x="24" y="26"/>
                  </a:lnTo>
                  <a:lnTo>
                    <a:pt x="21" y="26"/>
                  </a:lnTo>
                  <a:lnTo>
                    <a:pt x="21" y="26"/>
                  </a:lnTo>
                  <a:lnTo>
                    <a:pt x="21" y="26"/>
                  </a:lnTo>
                  <a:lnTo>
                    <a:pt x="21" y="26"/>
                  </a:lnTo>
                  <a:lnTo>
                    <a:pt x="19" y="26"/>
                  </a:lnTo>
                  <a:lnTo>
                    <a:pt x="19" y="26"/>
                  </a:lnTo>
                  <a:lnTo>
                    <a:pt x="19" y="26"/>
                  </a:lnTo>
                  <a:lnTo>
                    <a:pt x="19" y="28"/>
                  </a:lnTo>
                  <a:lnTo>
                    <a:pt x="17" y="28"/>
                  </a:lnTo>
                  <a:lnTo>
                    <a:pt x="17" y="28"/>
                  </a:lnTo>
                  <a:lnTo>
                    <a:pt x="19" y="28"/>
                  </a:lnTo>
                  <a:lnTo>
                    <a:pt x="19"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230"/>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Freeform 231"/>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232"/>
            <p:cNvSpPr>
              <a:spLocks/>
            </p:cNvSpPr>
            <p:nvPr/>
          </p:nvSpPr>
          <p:spPr bwMode="auto">
            <a:xfrm>
              <a:off x="4786294" y="2734522"/>
              <a:ext cx="2826161" cy="1820969"/>
            </a:xfrm>
            <a:custGeom>
              <a:avLst/>
              <a:gdLst/>
              <a:ahLst/>
              <a:cxnLst>
                <a:cxn ang="0">
                  <a:pos x="1200" y="105"/>
                </a:cxn>
                <a:cxn ang="0">
                  <a:pos x="1254" y="147"/>
                </a:cxn>
                <a:cxn ang="0">
                  <a:pos x="1306" y="157"/>
                </a:cxn>
                <a:cxn ang="0">
                  <a:pos x="1259" y="209"/>
                </a:cxn>
                <a:cxn ang="0">
                  <a:pos x="1223" y="273"/>
                </a:cxn>
                <a:cxn ang="0">
                  <a:pos x="1176" y="292"/>
                </a:cxn>
                <a:cxn ang="0">
                  <a:pos x="1117" y="325"/>
                </a:cxn>
                <a:cxn ang="0">
                  <a:pos x="1055" y="356"/>
                </a:cxn>
                <a:cxn ang="0">
                  <a:pos x="1025" y="353"/>
                </a:cxn>
                <a:cxn ang="0">
                  <a:pos x="1001" y="341"/>
                </a:cxn>
                <a:cxn ang="0">
                  <a:pos x="951" y="387"/>
                </a:cxn>
                <a:cxn ang="0">
                  <a:pos x="1013" y="396"/>
                </a:cxn>
                <a:cxn ang="0">
                  <a:pos x="1044" y="422"/>
                </a:cxn>
                <a:cxn ang="0">
                  <a:pos x="982" y="469"/>
                </a:cxn>
                <a:cxn ang="0">
                  <a:pos x="1029" y="543"/>
                </a:cxn>
                <a:cxn ang="0">
                  <a:pos x="1008" y="590"/>
                </a:cxn>
                <a:cxn ang="0">
                  <a:pos x="1036" y="607"/>
                </a:cxn>
                <a:cxn ang="0">
                  <a:pos x="1015" y="652"/>
                </a:cxn>
                <a:cxn ang="0">
                  <a:pos x="991" y="709"/>
                </a:cxn>
                <a:cxn ang="0">
                  <a:pos x="965" y="740"/>
                </a:cxn>
                <a:cxn ang="0">
                  <a:pos x="913" y="780"/>
                </a:cxn>
                <a:cxn ang="0">
                  <a:pos x="861" y="792"/>
                </a:cxn>
                <a:cxn ang="0">
                  <a:pos x="809" y="815"/>
                </a:cxn>
                <a:cxn ang="0">
                  <a:pos x="776" y="827"/>
                </a:cxn>
                <a:cxn ang="0">
                  <a:pos x="719" y="804"/>
                </a:cxn>
                <a:cxn ang="0">
                  <a:pos x="665" y="780"/>
                </a:cxn>
                <a:cxn ang="0">
                  <a:pos x="603" y="789"/>
                </a:cxn>
                <a:cxn ang="0">
                  <a:pos x="570" y="811"/>
                </a:cxn>
                <a:cxn ang="0">
                  <a:pos x="544" y="749"/>
                </a:cxn>
                <a:cxn ang="0">
                  <a:pos x="532" y="706"/>
                </a:cxn>
                <a:cxn ang="0">
                  <a:pos x="516" y="635"/>
                </a:cxn>
                <a:cxn ang="0">
                  <a:pos x="475" y="619"/>
                </a:cxn>
                <a:cxn ang="0">
                  <a:pos x="404" y="650"/>
                </a:cxn>
                <a:cxn ang="0">
                  <a:pos x="338" y="652"/>
                </a:cxn>
                <a:cxn ang="0">
                  <a:pos x="279" y="650"/>
                </a:cxn>
                <a:cxn ang="0">
                  <a:pos x="225" y="616"/>
                </a:cxn>
                <a:cxn ang="0">
                  <a:pos x="156" y="590"/>
                </a:cxn>
                <a:cxn ang="0">
                  <a:pos x="104" y="538"/>
                </a:cxn>
                <a:cxn ang="0">
                  <a:pos x="125" y="496"/>
                </a:cxn>
                <a:cxn ang="0">
                  <a:pos x="111" y="448"/>
                </a:cxn>
                <a:cxn ang="0">
                  <a:pos x="49" y="429"/>
                </a:cxn>
                <a:cxn ang="0">
                  <a:pos x="21" y="379"/>
                </a:cxn>
                <a:cxn ang="0">
                  <a:pos x="30" y="332"/>
                </a:cxn>
                <a:cxn ang="0">
                  <a:pos x="99" y="315"/>
                </a:cxn>
                <a:cxn ang="0">
                  <a:pos x="151" y="266"/>
                </a:cxn>
                <a:cxn ang="0">
                  <a:pos x="168" y="211"/>
                </a:cxn>
                <a:cxn ang="0">
                  <a:pos x="210" y="164"/>
                </a:cxn>
                <a:cxn ang="0">
                  <a:pos x="272" y="128"/>
                </a:cxn>
                <a:cxn ang="0">
                  <a:pos x="329" y="138"/>
                </a:cxn>
                <a:cxn ang="0">
                  <a:pos x="369" y="199"/>
                </a:cxn>
                <a:cxn ang="0">
                  <a:pos x="452" y="232"/>
                </a:cxn>
                <a:cxn ang="0">
                  <a:pos x="520" y="275"/>
                </a:cxn>
                <a:cxn ang="0">
                  <a:pos x="620" y="289"/>
                </a:cxn>
                <a:cxn ang="0">
                  <a:pos x="707" y="287"/>
                </a:cxn>
                <a:cxn ang="0">
                  <a:pos x="797" y="266"/>
                </a:cxn>
                <a:cxn ang="0">
                  <a:pos x="840" y="218"/>
                </a:cxn>
                <a:cxn ang="0">
                  <a:pos x="918" y="190"/>
                </a:cxn>
                <a:cxn ang="0">
                  <a:pos x="991" y="176"/>
                </a:cxn>
                <a:cxn ang="0">
                  <a:pos x="935" y="147"/>
                </a:cxn>
                <a:cxn ang="0">
                  <a:pos x="923" y="97"/>
                </a:cxn>
                <a:cxn ang="0">
                  <a:pos x="987" y="67"/>
                </a:cxn>
                <a:cxn ang="0">
                  <a:pos x="1017" y="7"/>
                </a:cxn>
                <a:cxn ang="0">
                  <a:pos x="1110" y="10"/>
                </a:cxn>
              </a:cxnLst>
              <a:rect l="0" t="0" r="r" b="b"/>
              <a:pathLst>
                <a:path w="1313" h="846">
                  <a:moveTo>
                    <a:pt x="1145" y="59"/>
                  </a:moveTo>
                  <a:lnTo>
                    <a:pt x="1145" y="59"/>
                  </a:lnTo>
                  <a:lnTo>
                    <a:pt x="1145" y="59"/>
                  </a:lnTo>
                  <a:lnTo>
                    <a:pt x="1145" y="62"/>
                  </a:lnTo>
                  <a:lnTo>
                    <a:pt x="1145" y="62"/>
                  </a:lnTo>
                  <a:lnTo>
                    <a:pt x="1145" y="64"/>
                  </a:lnTo>
                  <a:lnTo>
                    <a:pt x="1148" y="64"/>
                  </a:lnTo>
                  <a:lnTo>
                    <a:pt x="1148" y="64"/>
                  </a:lnTo>
                  <a:lnTo>
                    <a:pt x="1148" y="64"/>
                  </a:lnTo>
                  <a:lnTo>
                    <a:pt x="1148" y="64"/>
                  </a:lnTo>
                  <a:lnTo>
                    <a:pt x="1148" y="67"/>
                  </a:lnTo>
                  <a:lnTo>
                    <a:pt x="1150" y="67"/>
                  </a:lnTo>
                  <a:lnTo>
                    <a:pt x="1150" y="67"/>
                  </a:lnTo>
                  <a:lnTo>
                    <a:pt x="1150" y="67"/>
                  </a:lnTo>
                  <a:lnTo>
                    <a:pt x="1150" y="67"/>
                  </a:lnTo>
                  <a:lnTo>
                    <a:pt x="1150" y="69"/>
                  </a:lnTo>
                  <a:lnTo>
                    <a:pt x="1150" y="69"/>
                  </a:lnTo>
                  <a:lnTo>
                    <a:pt x="1152" y="69"/>
                  </a:lnTo>
                  <a:lnTo>
                    <a:pt x="1152" y="69"/>
                  </a:lnTo>
                  <a:lnTo>
                    <a:pt x="1152" y="69"/>
                  </a:lnTo>
                  <a:lnTo>
                    <a:pt x="1152" y="71"/>
                  </a:lnTo>
                  <a:lnTo>
                    <a:pt x="1155" y="71"/>
                  </a:lnTo>
                  <a:lnTo>
                    <a:pt x="1155" y="71"/>
                  </a:lnTo>
                  <a:lnTo>
                    <a:pt x="1155" y="74"/>
                  </a:lnTo>
                  <a:lnTo>
                    <a:pt x="1155" y="74"/>
                  </a:lnTo>
                  <a:lnTo>
                    <a:pt x="1155" y="74"/>
                  </a:lnTo>
                  <a:lnTo>
                    <a:pt x="1155" y="76"/>
                  </a:lnTo>
                  <a:lnTo>
                    <a:pt x="1155" y="76"/>
                  </a:lnTo>
                  <a:lnTo>
                    <a:pt x="1155" y="76"/>
                  </a:lnTo>
                  <a:lnTo>
                    <a:pt x="1155" y="76"/>
                  </a:lnTo>
                  <a:lnTo>
                    <a:pt x="1155" y="78"/>
                  </a:lnTo>
                  <a:lnTo>
                    <a:pt x="1155" y="78"/>
                  </a:lnTo>
                  <a:lnTo>
                    <a:pt x="1155" y="78"/>
                  </a:lnTo>
                  <a:lnTo>
                    <a:pt x="1155" y="78"/>
                  </a:lnTo>
                  <a:lnTo>
                    <a:pt x="1155" y="78"/>
                  </a:lnTo>
                  <a:lnTo>
                    <a:pt x="1155" y="78"/>
                  </a:lnTo>
                  <a:lnTo>
                    <a:pt x="1155" y="81"/>
                  </a:lnTo>
                  <a:lnTo>
                    <a:pt x="1155" y="81"/>
                  </a:lnTo>
                  <a:lnTo>
                    <a:pt x="1155" y="81"/>
                  </a:lnTo>
                  <a:lnTo>
                    <a:pt x="1155" y="83"/>
                  </a:lnTo>
                  <a:lnTo>
                    <a:pt x="1155" y="83"/>
                  </a:lnTo>
                  <a:lnTo>
                    <a:pt x="1157" y="83"/>
                  </a:lnTo>
                  <a:lnTo>
                    <a:pt x="1157" y="83"/>
                  </a:lnTo>
                  <a:lnTo>
                    <a:pt x="1157" y="83"/>
                  </a:lnTo>
                  <a:lnTo>
                    <a:pt x="1157" y="83"/>
                  </a:lnTo>
                  <a:lnTo>
                    <a:pt x="1159" y="83"/>
                  </a:lnTo>
                  <a:lnTo>
                    <a:pt x="1159" y="83"/>
                  </a:lnTo>
                  <a:lnTo>
                    <a:pt x="1159" y="86"/>
                  </a:lnTo>
                  <a:lnTo>
                    <a:pt x="1159" y="86"/>
                  </a:lnTo>
                  <a:lnTo>
                    <a:pt x="1159" y="88"/>
                  </a:lnTo>
                  <a:lnTo>
                    <a:pt x="1159" y="88"/>
                  </a:lnTo>
                  <a:lnTo>
                    <a:pt x="1159" y="88"/>
                  </a:lnTo>
                  <a:lnTo>
                    <a:pt x="1157" y="88"/>
                  </a:lnTo>
                  <a:lnTo>
                    <a:pt x="1157" y="88"/>
                  </a:lnTo>
                  <a:lnTo>
                    <a:pt x="1157" y="90"/>
                  </a:lnTo>
                  <a:lnTo>
                    <a:pt x="1157" y="90"/>
                  </a:lnTo>
                  <a:lnTo>
                    <a:pt x="1159" y="90"/>
                  </a:lnTo>
                  <a:lnTo>
                    <a:pt x="1159" y="93"/>
                  </a:lnTo>
                  <a:lnTo>
                    <a:pt x="1159" y="93"/>
                  </a:lnTo>
                  <a:lnTo>
                    <a:pt x="1159" y="95"/>
                  </a:lnTo>
                  <a:lnTo>
                    <a:pt x="1159" y="95"/>
                  </a:lnTo>
                  <a:lnTo>
                    <a:pt x="1159" y="95"/>
                  </a:lnTo>
                  <a:lnTo>
                    <a:pt x="1162" y="95"/>
                  </a:lnTo>
                  <a:lnTo>
                    <a:pt x="1162" y="95"/>
                  </a:lnTo>
                  <a:lnTo>
                    <a:pt x="1162" y="97"/>
                  </a:lnTo>
                  <a:lnTo>
                    <a:pt x="1162" y="97"/>
                  </a:lnTo>
                  <a:lnTo>
                    <a:pt x="1162" y="97"/>
                  </a:lnTo>
                  <a:lnTo>
                    <a:pt x="1162" y="97"/>
                  </a:lnTo>
                  <a:lnTo>
                    <a:pt x="1164" y="97"/>
                  </a:lnTo>
                  <a:lnTo>
                    <a:pt x="1164" y="100"/>
                  </a:lnTo>
                  <a:lnTo>
                    <a:pt x="1164" y="100"/>
                  </a:lnTo>
                  <a:lnTo>
                    <a:pt x="1164" y="100"/>
                  </a:lnTo>
                  <a:lnTo>
                    <a:pt x="1164" y="100"/>
                  </a:lnTo>
                  <a:lnTo>
                    <a:pt x="1167" y="100"/>
                  </a:lnTo>
                  <a:lnTo>
                    <a:pt x="1167" y="100"/>
                  </a:lnTo>
                  <a:lnTo>
                    <a:pt x="1169" y="100"/>
                  </a:lnTo>
                  <a:lnTo>
                    <a:pt x="1169" y="100"/>
                  </a:lnTo>
                  <a:lnTo>
                    <a:pt x="1169" y="100"/>
                  </a:lnTo>
                  <a:lnTo>
                    <a:pt x="1169" y="102"/>
                  </a:lnTo>
                  <a:lnTo>
                    <a:pt x="1171" y="102"/>
                  </a:lnTo>
                  <a:lnTo>
                    <a:pt x="1171" y="102"/>
                  </a:lnTo>
                  <a:lnTo>
                    <a:pt x="1171" y="102"/>
                  </a:lnTo>
                  <a:lnTo>
                    <a:pt x="1174" y="102"/>
                  </a:lnTo>
                  <a:lnTo>
                    <a:pt x="1174" y="102"/>
                  </a:lnTo>
                  <a:lnTo>
                    <a:pt x="1174" y="102"/>
                  </a:lnTo>
                  <a:lnTo>
                    <a:pt x="1176" y="102"/>
                  </a:lnTo>
                  <a:lnTo>
                    <a:pt x="1176" y="102"/>
                  </a:lnTo>
                  <a:lnTo>
                    <a:pt x="1176" y="102"/>
                  </a:lnTo>
                  <a:lnTo>
                    <a:pt x="1176" y="100"/>
                  </a:lnTo>
                  <a:lnTo>
                    <a:pt x="1176" y="100"/>
                  </a:lnTo>
                  <a:lnTo>
                    <a:pt x="1178" y="100"/>
                  </a:lnTo>
                  <a:lnTo>
                    <a:pt x="1178" y="100"/>
                  </a:lnTo>
                  <a:lnTo>
                    <a:pt x="1181" y="100"/>
                  </a:lnTo>
                  <a:lnTo>
                    <a:pt x="1181" y="100"/>
                  </a:lnTo>
                  <a:lnTo>
                    <a:pt x="1181" y="100"/>
                  </a:lnTo>
                  <a:lnTo>
                    <a:pt x="1183" y="100"/>
                  </a:lnTo>
                  <a:lnTo>
                    <a:pt x="1183" y="100"/>
                  </a:lnTo>
                  <a:lnTo>
                    <a:pt x="1183" y="100"/>
                  </a:lnTo>
                  <a:lnTo>
                    <a:pt x="1186" y="100"/>
                  </a:lnTo>
                  <a:lnTo>
                    <a:pt x="1186" y="100"/>
                  </a:lnTo>
                  <a:lnTo>
                    <a:pt x="1186" y="102"/>
                  </a:lnTo>
                  <a:lnTo>
                    <a:pt x="1186" y="102"/>
                  </a:lnTo>
                  <a:lnTo>
                    <a:pt x="1186" y="102"/>
                  </a:lnTo>
                  <a:lnTo>
                    <a:pt x="1186" y="105"/>
                  </a:lnTo>
                  <a:lnTo>
                    <a:pt x="1186" y="105"/>
                  </a:lnTo>
                  <a:lnTo>
                    <a:pt x="1188" y="105"/>
                  </a:lnTo>
                  <a:lnTo>
                    <a:pt x="1188" y="102"/>
                  </a:lnTo>
                  <a:lnTo>
                    <a:pt x="1188" y="102"/>
                  </a:lnTo>
                  <a:lnTo>
                    <a:pt x="1188" y="105"/>
                  </a:lnTo>
                  <a:lnTo>
                    <a:pt x="1188" y="105"/>
                  </a:lnTo>
                  <a:lnTo>
                    <a:pt x="1190" y="105"/>
                  </a:lnTo>
                  <a:lnTo>
                    <a:pt x="1190" y="105"/>
                  </a:lnTo>
                  <a:lnTo>
                    <a:pt x="1190" y="105"/>
                  </a:lnTo>
                  <a:lnTo>
                    <a:pt x="1190" y="105"/>
                  </a:lnTo>
                  <a:lnTo>
                    <a:pt x="1190" y="107"/>
                  </a:lnTo>
                  <a:lnTo>
                    <a:pt x="1193" y="107"/>
                  </a:lnTo>
                  <a:lnTo>
                    <a:pt x="1193" y="107"/>
                  </a:lnTo>
                  <a:lnTo>
                    <a:pt x="1193" y="107"/>
                  </a:lnTo>
                  <a:lnTo>
                    <a:pt x="1193" y="107"/>
                  </a:lnTo>
                  <a:lnTo>
                    <a:pt x="1195" y="107"/>
                  </a:lnTo>
                  <a:lnTo>
                    <a:pt x="1195" y="107"/>
                  </a:lnTo>
                  <a:lnTo>
                    <a:pt x="1195" y="105"/>
                  </a:lnTo>
                  <a:lnTo>
                    <a:pt x="1195" y="105"/>
                  </a:lnTo>
                  <a:lnTo>
                    <a:pt x="1195" y="107"/>
                  </a:lnTo>
                  <a:lnTo>
                    <a:pt x="1197" y="107"/>
                  </a:lnTo>
                  <a:lnTo>
                    <a:pt x="1197" y="107"/>
                  </a:lnTo>
                  <a:lnTo>
                    <a:pt x="1197" y="107"/>
                  </a:lnTo>
                  <a:lnTo>
                    <a:pt x="1197" y="105"/>
                  </a:lnTo>
                  <a:lnTo>
                    <a:pt x="1200" y="105"/>
                  </a:lnTo>
                  <a:lnTo>
                    <a:pt x="1200" y="105"/>
                  </a:lnTo>
                  <a:lnTo>
                    <a:pt x="1202" y="105"/>
                  </a:lnTo>
                  <a:lnTo>
                    <a:pt x="1202" y="105"/>
                  </a:lnTo>
                  <a:lnTo>
                    <a:pt x="1202" y="107"/>
                  </a:lnTo>
                  <a:lnTo>
                    <a:pt x="1202" y="107"/>
                  </a:lnTo>
                  <a:lnTo>
                    <a:pt x="1202" y="109"/>
                  </a:lnTo>
                  <a:lnTo>
                    <a:pt x="1202" y="109"/>
                  </a:lnTo>
                  <a:lnTo>
                    <a:pt x="1204" y="109"/>
                  </a:lnTo>
                  <a:lnTo>
                    <a:pt x="1204" y="109"/>
                  </a:lnTo>
                  <a:lnTo>
                    <a:pt x="1204" y="109"/>
                  </a:lnTo>
                  <a:lnTo>
                    <a:pt x="1204" y="109"/>
                  </a:lnTo>
                  <a:lnTo>
                    <a:pt x="1207" y="109"/>
                  </a:lnTo>
                  <a:lnTo>
                    <a:pt x="1207" y="109"/>
                  </a:lnTo>
                  <a:lnTo>
                    <a:pt x="1207" y="112"/>
                  </a:lnTo>
                  <a:lnTo>
                    <a:pt x="1207" y="112"/>
                  </a:lnTo>
                  <a:lnTo>
                    <a:pt x="1209" y="112"/>
                  </a:lnTo>
                  <a:lnTo>
                    <a:pt x="1209" y="112"/>
                  </a:lnTo>
                  <a:lnTo>
                    <a:pt x="1209" y="112"/>
                  </a:lnTo>
                  <a:lnTo>
                    <a:pt x="1209" y="114"/>
                  </a:lnTo>
                  <a:lnTo>
                    <a:pt x="1209" y="114"/>
                  </a:lnTo>
                  <a:lnTo>
                    <a:pt x="1209" y="114"/>
                  </a:lnTo>
                  <a:lnTo>
                    <a:pt x="1212" y="114"/>
                  </a:lnTo>
                  <a:lnTo>
                    <a:pt x="1212" y="116"/>
                  </a:lnTo>
                  <a:lnTo>
                    <a:pt x="1212" y="116"/>
                  </a:lnTo>
                  <a:lnTo>
                    <a:pt x="1214" y="116"/>
                  </a:lnTo>
                  <a:lnTo>
                    <a:pt x="1214" y="116"/>
                  </a:lnTo>
                  <a:lnTo>
                    <a:pt x="1214" y="116"/>
                  </a:lnTo>
                  <a:lnTo>
                    <a:pt x="1214" y="116"/>
                  </a:lnTo>
                  <a:lnTo>
                    <a:pt x="1214" y="119"/>
                  </a:lnTo>
                  <a:lnTo>
                    <a:pt x="1216" y="119"/>
                  </a:lnTo>
                  <a:lnTo>
                    <a:pt x="1216" y="119"/>
                  </a:lnTo>
                  <a:lnTo>
                    <a:pt x="1216" y="119"/>
                  </a:lnTo>
                  <a:lnTo>
                    <a:pt x="1216" y="119"/>
                  </a:lnTo>
                  <a:lnTo>
                    <a:pt x="1219" y="119"/>
                  </a:lnTo>
                  <a:lnTo>
                    <a:pt x="1219" y="119"/>
                  </a:lnTo>
                  <a:lnTo>
                    <a:pt x="1221" y="119"/>
                  </a:lnTo>
                  <a:lnTo>
                    <a:pt x="1221" y="119"/>
                  </a:lnTo>
                  <a:lnTo>
                    <a:pt x="1221" y="119"/>
                  </a:lnTo>
                  <a:lnTo>
                    <a:pt x="1221" y="119"/>
                  </a:lnTo>
                  <a:lnTo>
                    <a:pt x="1221" y="119"/>
                  </a:lnTo>
                  <a:lnTo>
                    <a:pt x="1223" y="119"/>
                  </a:lnTo>
                  <a:lnTo>
                    <a:pt x="1223" y="119"/>
                  </a:lnTo>
                  <a:lnTo>
                    <a:pt x="1223" y="119"/>
                  </a:lnTo>
                  <a:lnTo>
                    <a:pt x="1223" y="119"/>
                  </a:lnTo>
                  <a:lnTo>
                    <a:pt x="1223" y="119"/>
                  </a:lnTo>
                  <a:lnTo>
                    <a:pt x="1226" y="119"/>
                  </a:lnTo>
                  <a:lnTo>
                    <a:pt x="1226" y="119"/>
                  </a:lnTo>
                  <a:lnTo>
                    <a:pt x="1226" y="119"/>
                  </a:lnTo>
                  <a:lnTo>
                    <a:pt x="1226" y="119"/>
                  </a:lnTo>
                  <a:lnTo>
                    <a:pt x="1226" y="121"/>
                  </a:lnTo>
                  <a:lnTo>
                    <a:pt x="1226" y="121"/>
                  </a:lnTo>
                  <a:lnTo>
                    <a:pt x="1223" y="121"/>
                  </a:lnTo>
                  <a:lnTo>
                    <a:pt x="1223" y="123"/>
                  </a:lnTo>
                  <a:lnTo>
                    <a:pt x="1223" y="123"/>
                  </a:lnTo>
                  <a:lnTo>
                    <a:pt x="1223" y="123"/>
                  </a:lnTo>
                  <a:lnTo>
                    <a:pt x="1223" y="126"/>
                  </a:lnTo>
                  <a:lnTo>
                    <a:pt x="1223" y="126"/>
                  </a:lnTo>
                  <a:lnTo>
                    <a:pt x="1223" y="126"/>
                  </a:lnTo>
                  <a:lnTo>
                    <a:pt x="1223" y="128"/>
                  </a:lnTo>
                  <a:lnTo>
                    <a:pt x="1223" y="128"/>
                  </a:lnTo>
                  <a:lnTo>
                    <a:pt x="1226" y="128"/>
                  </a:lnTo>
                  <a:lnTo>
                    <a:pt x="1226" y="128"/>
                  </a:lnTo>
                  <a:lnTo>
                    <a:pt x="1228" y="128"/>
                  </a:lnTo>
                  <a:lnTo>
                    <a:pt x="1228" y="128"/>
                  </a:lnTo>
                  <a:lnTo>
                    <a:pt x="1228" y="128"/>
                  </a:lnTo>
                  <a:lnTo>
                    <a:pt x="1228" y="131"/>
                  </a:lnTo>
                  <a:lnTo>
                    <a:pt x="1228" y="131"/>
                  </a:lnTo>
                  <a:lnTo>
                    <a:pt x="1228" y="131"/>
                  </a:lnTo>
                  <a:lnTo>
                    <a:pt x="1228" y="133"/>
                  </a:lnTo>
                  <a:lnTo>
                    <a:pt x="1231" y="133"/>
                  </a:lnTo>
                  <a:lnTo>
                    <a:pt x="1231" y="133"/>
                  </a:lnTo>
                  <a:lnTo>
                    <a:pt x="1228" y="133"/>
                  </a:lnTo>
                  <a:lnTo>
                    <a:pt x="1228" y="135"/>
                  </a:lnTo>
                  <a:lnTo>
                    <a:pt x="1228" y="135"/>
                  </a:lnTo>
                  <a:lnTo>
                    <a:pt x="1228" y="135"/>
                  </a:lnTo>
                  <a:lnTo>
                    <a:pt x="1228" y="138"/>
                  </a:lnTo>
                  <a:lnTo>
                    <a:pt x="1228" y="138"/>
                  </a:lnTo>
                  <a:lnTo>
                    <a:pt x="1228" y="138"/>
                  </a:lnTo>
                  <a:lnTo>
                    <a:pt x="1226" y="138"/>
                  </a:lnTo>
                  <a:lnTo>
                    <a:pt x="1226" y="138"/>
                  </a:lnTo>
                  <a:lnTo>
                    <a:pt x="1226" y="140"/>
                  </a:lnTo>
                  <a:lnTo>
                    <a:pt x="1228" y="140"/>
                  </a:lnTo>
                  <a:lnTo>
                    <a:pt x="1228" y="140"/>
                  </a:lnTo>
                  <a:lnTo>
                    <a:pt x="1228" y="140"/>
                  </a:lnTo>
                  <a:lnTo>
                    <a:pt x="1228" y="140"/>
                  </a:lnTo>
                  <a:lnTo>
                    <a:pt x="1228" y="142"/>
                  </a:lnTo>
                  <a:lnTo>
                    <a:pt x="1231" y="142"/>
                  </a:lnTo>
                  <a:lnTo>
                    <a:pt x="1231" y="142"/>
                  </a:lnTo>
                  <a:lnTo>
                    <a:pt x="1231" y="142"/>
                  </a:lnTo>
                  <a:lnTo>
                    <a:pt x="1231" y="145"/>
                  </a:lnTo>
                  <a:lnTo>
                    <a:pt x="1231" y="145"/>
                  </a:lnTo>
                  <a:lnTo>
                    <a:pt x="1231" y="145"/>
                  </a:lnTo>
                  <a:lnTo>
                    <a:pt x="1233" y="145"/>
                  </a:lnTo>
                  <a:lnTo>
                    <a:pt x="1233" y="147"/>
                  </a:lnTo>
                  <a:lnTo>
                    <a:pt x="1233" y="147"/>
                  </a:lnTo>
                  <a:lnTo>
                    <a:pt x="1233" y="147"/>
                  </a:lnTo>
                  <a:lnTo>
                    <a:pt x="1233" y="147"/>
                  </a:lnTo>
                  <a:lnTo>
                    <a:pt x="1233" y="150"/>
                  </a:lnTo>
                  <a:lnTo>
                    <a:pt x="1235" y="150"/>
                  </a:lnTo>
                  <a:lnTo>
                    <a:pt x="1235" y="150"/>
                  </a:lnTo>
                  <a:lnTo>
                    <a:pt x="1235" y="150"/>
                  </a:lnTo>
                  <a:lnTo>
                    <a:pt x="1235" y="147"/>
                  </a:lnTo>
                  <a:lnTo>
                    <a:pt x="1238" y="147"/>
                  </a:lnTo>
                  <a:lnTo>
                    <a:pt x="1238" y="147"/>
                  </a:lnTo>
                  <a:lnTo>
                    <a:pt x="1238" y="147"/>
                  </a:lnTo>
                  <a:lnTo>
                    <a:pt x="1238" y="147"/>
                  </a:lnTo>
                  <a:lnTo>
                    <a:pt x="1240" y="147"/>
                  </a:lnTo>
                  <a:lnTo>
                    <a:pt x="1240" y="147"/>
                  </a:lnTo>
                  <a:lnTo>
                    <a:pt x="1240" y="147"/>
                  </a:lnTo>
                  <a:lnTo>
                    <a:pt x="1242" y="147"/>
                  </a:lnTo>
                  <a:lnTo>
                    <a:pt x="1242" y="147"/>
                  </a:lnTo>
                  <a:lnTo>
                    <a:pt x="1242" y="147"/>
                  </a:lnTo>
                  <a:lnTo>
                    <a:pt x="1242" y="147"/>
                  </a:lnTo>
                  <a:lnTo>
                    <a:pt x="1245" y="147"/>
                  </a:lnTo>
                  <a:lnTo>
                    <a:pt x="1245" y="147"/>
                  </a:lnTo>
                  <a:lnTo>
                    <a:pt x="1245" y="147"/>
                  </a:lnTo>
                  <a:lnTo>
                    <a:pt x="1245" y="150"/>
                  </a:lnTo>
                  <a:lnTo>
                    <a:pt x="1247" y="150"/>
                  </a:lnTo>
                  <a:lnTo>
                    <a:pt x="1247" y="150"/>
                  </a:lnTo>
                  <a:lnTo>
                    <a:pt x="1247" y="150"/>
                  </a:lnTo>
                  <a:lnTo>
                    <a:pt x="1247" y="147"/>
                  </a:lnTo>
                  <a:lnTo>
                    <a:pt x="1249" y="147"/>
                  </a:lnTo>
                  <a:lnTo>
                    <a:pt x="1249" y="147"/>
                  </a:lnTo>
                  <a:lnTo>
                    <a:pt x="1249" y="150"/>
                  </a:lnTo>
                  <a:lnTo>
                    <a:pt x="1249" y="150"/>
                  </a:lnTo>
                  <a:lnTo>
                    <a:pt x="1252" y="150"/>
                  </a:lnTo>
                  <a:lnTo>
                    <a:pt x="1252" y="150"/>
                  </a:lnTo>
                  <a:lnTo>
                    <a:pt x="1254" y="150"/>
                  </a:lnTo>
                  <a:lnTo>
                    <a:pt x="1254" y="150"/>
                  </a:lnTo>
                  <a:lnTo>
                    <a:pt x="1254" y="150"/>
                  </a:lnTo>
                  <a:lnTo>
                    <a:pt x="1254" y="147"/>
                  </a:lnTo>
                  <a:lnTo>
                    <a:pt x="1257" y="147"/>
                  </a:lnTo>
                  <a:lnTo>
                    <a:pt x="1257" y="147"/>
                  </a:lnTo>
                  <a:lnTo>
                    <a:pt x="1257" y="147"/>
                  </a:lnTo>
                  <a:lnTo>
                    <a:pt x="1259" y="147"/>
                  </a:lnTo>
                  <a:lnTo>
                    <a:pt x="1259" y="147"/>
                  </a:lnTo>
                  <a:lnTo>
                    <a:pt x="1261" y="147"/>
                  </a:lnTo>
                  <a:lnTo>
                    <a:pt x="1261" y="147"/>
                  </a:lnTo>
                  <a:lnTo>
                    <a:pt x="1261" y="147"/>
                  </a:lnTo>
                  <a:lnTo>
                    <a:pt x="1261" y="147"/>
                  </a:lnTo>
                  <a:lnTo>
                    <a:pt x="1264" y="147"/>
                  </a:lnTo>
                  <a:lnTo>
                    <a:pt x="1264" y="147"/>
                  </a:lnTo>
                  <a:lnTo>
                    <a:pt x="1264" y="147"/>
                  </a:lnTo>
                  <a:lnTo>
                    <a:pt x="1264" y="147"/>
                  </a:lnTo>
                  <a:lnTo>
                    <a:pt x="1266" y="147"/>
                  </a:lnTo>
                  <a:lnTo>
                    <a:pt x="1266" y="147"/>
                  </a:lnTo>
                  <a:lnTo>
                    <a:pt x="1268" y="147"/>
                  </a:lnTo>
                  <a:lnTo>
                    <a:pt x="1268" y="147"/>
                  </a:lnTo>
                  <a:lnTo>
                    <a:pt x="1268" y="147"/>
                  </a:lnTo>
                  <a:lnTo>
                    <a:pt x="1268" y="147"/>
                  </a:lnTo>
                  <a:lnTo>
                    <a:pt x="1268" y="145"/>
                  </a:lnTo>
                  <a:lnTo>
                    <a:pt x="1268" y="145"/>
                  </a:lnTo>
                  <a:lnTo>
                    <a:pt x="1268" y="145"/>
                  </a:lnTo>
                  <a:lnTo>
                    <a:pt x="1268" y="142"/>
                  </a:lnTo>
                  <a:lnTo>
                    <a:pt x="1268" y="142"/>
                  </a:lnTo>
                  <a:lnTo>
                    <a:pt x="1271" y="142"/>
                  </a:lnTo>
                  <a:lnTo>
                    <a:pt x="1271" y="142"/>
                  </a:lnTo>
                  <a:lnTo>
                    <a:pt x="1271" y="142"/>
                  </a:lnTo>
                  <a:lnTo>
                    <a:pt x="1271" y="142"/>
                  </a:lnTo>
                  <a:lnTo>
                    <a:pt x="1273" y="142"/>
                  </a:lnTo>
                  <a:lnTo>
                    <a:pt x="1273" y="142"/>
                  </a:lnTo>
                  <a:lnTo>
                    <a:pt x="1273" y="140"/>
                  </a:lnTo>
                  <a:lnTo>
                    <a:pt x="1273" y="140"/>
                  </a:lnTo>
                  <a:lnTo>
                    <a:pt x="1275" y="140"/>
                  </a:lnTo>
                  <a:lnTo>
                    <a:pt x="1275" y="140"/>
                  </a:lnTo>
                  <a:lnTo>
                    <a:pt x="1275" y="140"/>
                  </a:lnTo>
                  <a:lnTo>
                    <a:pt x="1275" y="140"/>
                  </a:lnTo>
                  <a:lnTo>
                    <a:pt x="1278" y="140"/>
                  </a:lnTo>
                  <a:lnTo>
                    <a:pt x="1278" y="138"/>
                  </a:lnTo>
                  <a:lnTo>
                    <a:pt x="1278" y="138"/>
                  </a:lnTo>
                  <a:lnTo>
                    <a:pt x="1280" y="138"/>
                  </a:lnTo>
                  <a:lnTo>
                    <a:pt x="1280" y="138"/>
                  </a:lnTo>
                  <a:lnTo>
                    <a:pt x="1280" y="138"/>
                  </a:lnTo>
                  <a:lnTo>
                    <a:pt x="1283" y="138"/>
                  </a:lnTo>
                  <a:lnTo>
                    <a:pt x="1283" y="138"/>
                  </a:lnTo>
                  <a:lnTo>
                    <a:pt x="1283" y="138"/>
                  </a:lnTo>
                  <a:lnTo>
                    <a:pt x="1285" y="138"/>
                  </a:lnTo>
                  <a:lnTo>
                    <a:pt x="1285" y="138"/>
                  </a:lnTo>
                  <a:lnTo>
                    <a:pt x="1287" y="138"/>
                  </a:lnTo>
                  <a:lnTo>
                    <a:pt x="1287" y="138"/>
                  </a:lnTo>
                  <a:lnTo>
                    <a:pt x="1287" y="138"/>
                  </a:lnTo>
                  <a:lnTo>
                    <a:pt x="1287" y="138"/>
                  </a:lnTo>
                  <a:lnTo>
                    <a:pt x="1290" y="138"/>
                  </a:lnTo>
                  <a:lnTo>
                    <a:pt x="1290" y="138"/>
                  </a:lnTo>
                  <a:lnTo>
                    <a:pt x="1290" y="138"/>
                  </a:lnTo>
                  <a:lnTo>
                    <a:pt x="1290" y="138"/>
                  </a:lnTo>
                  <a:lnTo>
                    <a:pt x="1292" y="138"/>
                  </a:lnTo>
                  <a:lnTo>
                    <a:pt x="1292" y="138"/>
                  </a:lnTo>
                  <a:lnTo>
                    <a:pt x="1292" y="135"/>
                  </a:lnTo>
                  <a:lnTo>
                    <a:pt x="1294" y="135"/>
                  </a:lnTo>
                  <a:lnTo>
                    <a:pt x="1294" y="135"/>
                  </a:lnTo>
                  <a:lnTo>
                    <a:pt x="1294" y="138"/>
                  </a:lnTo>
                  <a:lnTo>
                    <a:pt x="1294" y="138"/>
                  </a:lnTo>
                  <a:lnTo>
                    <a:pt x="1294" y="135"/>
                  </a:lnTo>
                  <a:lnTo>
                    <a:pt x="1294" y="135"/>
                  </a:lnTo>
                  <a:lnTo>
                    <a:pt x="1297" y="135"/>
                  </a:lnTo>
                  <a:lnTo>
                    <a:pt x="1297" y="135"/>
                  </a:lnTo>
                  <a:lnTo>
                    <a:pt x="1297" y="133"/>
                  </a:lnTo>
                  <a:lnTo>
                    <a:pt x="1297" y="133"/>
                  </a:lnTo>
                  <a:lnTo>
                    <a:pt x="1297" y="133"/>
                  </a:lnTo>
                  <a:lnTo>
                    <a:pt x="1299" y="133"/>
                  </a:lnTo>
                  <a:lnTo>
                    <a:pt x="1299" y="133"/>
                  </a:lnTo>
                  <a:lnTo>
                    <a:pt x="1302" y="133"/>
                  </a:lnTo>
                  <a:lnTo>
                    <a:pt x="1302" y="133"/>
                  </a:lnTo>
                  <a:lnTo>
                    <a:pt x="1302" y="133"/>
                  </a:lnTo>
                  <a:lnTo>
                    <a:pt x="1302" y="131"/>
                  </a:lnTo>
                  <a:lnTo>
                    <a:pt x="1304" y="131"/>
                  </a:lnTo>
                  <a:lnTo>
                    <a:pt x="1304" y="131"/>
                  </a:lnTo>
                  <a:lnTo>
                    <a:pt x="1304" y="131"/>
                  </a:lnTo>
                  <a:lnTo>
                    <a:pt x="1306" y="131"/>
                  </a:lnTo>
                  <a:lnTo>
                    <a:pt x="1306" y="131"/>
                  </a:lnTo>
                  <a:lnTo>
                    <a:pt x="1309" y="131"/>
                  </a:lnTo>
                  <a:lnTo>
                    <a:pt x="1309" y="133"/>
                  </a:lnTo>
                  <a:lnTo>
                    <a:pt x="1309" y="133"/>
                  </a:lnTo>
                  <a:lnTo>
                    <a:pt x="1309" y="133"/>
                  </a:lnTo>
                  <a:lnTo>
                    <a:pt x="1309" y="131"/>
                  </a:lnTo>
                  <a:lnTo>
                    <a:pt x="1311" y="131"/>
                  </a:lnTo>
                  <a:lnTo>
                    <a:pt x="1311" y="133"/>
                  </a:lnTo>
                  <a:lnTo>
                    <a:pt x="1311" y="133"/>
                  </a:lnTo>
                  <a:lnTo>
                    <a:pt x="1311" y="133"/>
                  </a:lnTo>
                  <a:lnTo>
                    <a:pt x="1311" y="133"/>
                  </a:lnTo>
                  <a:lnTo>
                    <a:pt x="1313" y="133"/>
                  </a:lnTo>
                  <a:lnTo>
                    <a:pt x="1313" y="135"/>
                  </a:lnTo>
                  <a:lnTo>
                    <a:pt x="1311" y="135"/>
                  </a:lnTo>
                  <a:lnTo>
                    <a:pt x="1311" y="135"/>
                  </a:lnTo>
                  <a:lnTo>
                    <a:pt x="1311" y="138"/>
                  </a:lnTo>
                  <a:lnTo>
                    <a:pt x="1311" y="138"/>
                  </a:lnTo>
                  <a:lnTo>
                    <a:pt x="1311" y="138"/>
                  </a:lnTo>
                  <a:lnTo>
                    <a:pt x="1311" y="138"/>
                  </a:lnTo>
                  <a:lnTo>
                    <a:pt x="1311" y="138"/>
                  </a:lnTo>
                  <a:lnTo>
                    <a:pt x="1311" y="140"/>
                  </a:lnTo>
                  <a:lnTo>
                    <a:pt x="1309" y="140"/>
                  </a:lnTo>
                  <a:lnTo>
                    <a:pt x="1309" y="140"/>
                  </a:lnTo>
                  <a:lnTo>
                    <a:pt x="1309" y="142"/>
                  </a:lnTo>
                  <a:lnTo>
                    <a:pt x="1311" y="142"/>
                  </a:lnTo>
                  <a:lnTo>
                    <a:pt x="1311" y="142"/>
                  </a:lnTo>
                  <a:lnTo>
                    <a:pt x="1311" y="142"/>
                  </a:lnTo>
                  <a:lnTo>
                    <a:pt x="1311" y="145"/>
                  </a:lnTo>
                  <a:lnTo>
                    <a:pt x="1311" y="145"/>
                  </a:lnTo>
                  <a:lnTo>
                    <a:pt x="1311" y="145"/>
                  </a:lnTo>
                  <a:lnTo>
                    <a:pt x="1313" y="145"/>
                  </a:lnTo>
                  <a:lnTo>
                    <a:pt x="1313" y="147"/>
                  </a:lnTo>
                  <a:lnTo>
                    <a:pt x="1313" y="147"/>
                  </a:lnTo>
                  <a:lnTo>
                    <a:pt x="1313" y="147"/>
                  </a:lnTo>
                  <a:lnTo>
                    <a:pt x="1313" y="147"/>
                  </a:lnTo>
                  <a:lnTo>
                    <a:pt x="1313" y="150"/>
                  </a:lnTo>
                  <a:lnTo>
                    <a:pt x="1313" y="150"/>
                  </a:lnTo>
                  <a:lnTo>
                    <a:pt x="1313" y="150"/>
                  </a:lnTo>
                  <a:lnTo>
                    <a:pt x="1311" y="150"/>
                  </a:lnTo>
                  <a:lnTo>
                    <a:pt x="1311" y="152"/>
                  </a:lnTo>
                  <a:lnTo>
                    <a:pt x="1311" y="152"/>
                  </a:lnTo>
                  <a:lnTo>
                    <a:pt x="1311" y="152"/>
                  </a:lnTo>
                  <a:lnTo>
                    <a:pt x="1311" y="152"/>
                  </a:lnTo>
                  <a:lnTo>
                    <a:pt x="1311" y="154"/>
                  </a:lnTo>
                  <a:lnTo>
                    <a:pt x="1309" y="154"/>
                  </a:lnTo>
                  <a:lnTo>
                    <a:pt x="1309" y="154"/>
                  </a:lnTo>
                  <a:lnTo>
                    <a:pt x="1309" y="154"/>
                  </a:lnTo>
                  <a:lnTo>
                    <a:pt x="1309" y="154"/>
                  </a:lnTo>
                  <a:lnTo>
                    <a:pt x="1306" y="154"/>
                  </a:lnTo>
                  <a:lnTo>
                    <a:pt x="1306" y="157"/>
                  </a:lnTo>
                  <a:lnTo>
                    <a:pt x="1306" y="157"/>
                  </a:lnTo>
                  <a:lnTo>
                    <a:pt x="1306" y="154"/>
                  </a:lnTo>
                  <a:lnTo>
                    <a:pt x="1304" y="154"/>
                  </a:lnTo>
                  <a:lnTo>
                    <a:pt x="1304" y="157"/>
                  </a:lnTo>
                  <a:lnTo>
                    <a:pt x="1304" y="157"/>
                  </a:lnTo>
                  <a:lnTo>
                    <a:pt x="1304" y="157"/>
                  </a:lnTo>
                  <a:lnTo>
                    <a:pt x="1304" y="157"/>
                  </a:lnTo>
                  <a:lnTo>
                    <a:pt x="1304" y="157"/>
                  </a:lnTo>
                  <a:lnTo>
                    <a:pt x="1302" y="157"/>
                  </a:lnTo>
                  <a:lnTo>
                    <a:pt x="1302" y="157"/>
                  </a:lnTo>
                  <a:lnTo>
                    <a:pt x="1302" y="159"/>
                  </a:lnTo>
                  <a:lnTo>
                    <a:pt x="1302" y="159"/>
                  </a:lnTo>
                  <a:lnTo>
                    <a:pt x="1302" y="161"/>
                  </a:lnTo>
                  <a:lnTo>
                    <a:pt x="1302" y="161"/>
                  </a:lnTo>
                  <a:lnTo>
                    <a:pt x="1302" y="161"/>
                  </a:lnTo>
                  <a:lnTo>
                    <a:pt x="1302" y="164"/>
                  </a:lnTo>
                  <a:lnTo>
                    <a:pt x="1302" y="164"/>
                  </a:lnTo>
                  <a:lnTo>
                    <a:pt x="1302" y="164"/>
                  </a:lnTo>
                  <a:lnTo>
                    <a:pt x="1302" y="164"/>
                  </a:lnTo>
                  <a:lnTo>
                    <a:pt x="1302" y="166"/>
                  </a:lnTo>
                  <a:lnTo>
                    <a:pt x="1302" y="166"/>
                  </a:lnTo>
                  <a:lnTo>
                    <a:pt x="1299" y="166"/>
                  </a:lnTo>
                  <a:lnTo>
                    <a:pt x="1299" y="168"/>
                  </a:lnTo>
                  <a:lnTo>
                    <a:pt x="1299" y="168"/>
                  </a:lnTo>
                  <a:lnTo>
                    <a:pt x="1299" y="168"/>
                  </a:lnTo>
                  <a:lnTo>
                    <a:pt x="1299" y="168"/>
                  </a:lnTo>
                  <a:lnTo>
                    <a:pt x="1299" y="171"/>
                  </a:lnTo>
                  <a:lnTo>
                    <a:pt x="1299" y="171"/>
                  </a:lnTo>
                  <a:lnTo>
                    <a:pt x="1299" y="173"/>
                  </a:lnTo>
                  <a:lnTo>
                    <a:pt x="1299" y="173"/>
                  </a:lnTo>
                  <a:lnTo>
                    <a:pt x="1299" y="176"/>
                  </a:lnTo>
                  <a:lnTo>
                    <a:pt x="1297" y="176"/>
                  </a:lnTo>
                  <a:lnTo>
                    <a:pt x="1297" y="176"/>
                  </a:lnTo>
                  <a:lnTo>
                    <a:pt x="1297" y="176"/>
                  </a:lnTo>
                  <a:lnTo>
                    <a:pt x="1297" y="178"/>
                  </a:lnTo>
                  <a:lnTo>
                    <a:pt x="1297" y="178"/>
                  </a:lnTo>
                  <a:lnTo>
                    <a:pt x="1297" y="178"/>
                  </a:lnTo>
                  <a:lnTo>
                    <a:pt x="1294" y="178"/>
                  </a:lnTo>
                  <a:lnTo>
                    <a:pt x="1294" y="178"/>
                  </a:lnTo>
                  <a:lnTo>
                    <a:pt x="1294" y="180"/>
                  </a:lnTo>
                  <a:lnTo>
                    <a:pt x="1297" y="180"/>
                  </a:lnTo>
                  <a:lnTo>
                    <a:pt x="1297" y="180"/>
                  </a:lnTo>
                  <a:lnTo>
                    <a:pt x="1297" y="180"/>
                  </a:lnTo>
                  <a:lnTo>
                    <a:pt x="1297" y="183"/>
                  </a:lnTo>
                  <a:lnTo>
                    <a:pt x="1297" y="183"/>
                  </a:lnTo>
                  <a:lnTo>
                    <a:pt x="1294" y="183"/>
                  </a:lnTo>
                  <a:lnTo>
                    <a:pt x="1294" y="183"/>
                  </a:lnTo>
                  <a:lnTo>
                    <a:pt x="1297" y="183"/>
                  </a:lnTo>
                  <a:lnTo>
                    <a:pt x="1297" y="185"/>
                  </a:lnTo>
                  <a:lnTo>
                    <a:pt x="1297" y="185"/>
                  </a:lnTo>
                  <a:lnTo>
                    <a:pt x="1294" y="185"/>
                  </a:lnTo>
                  <a:lnTo>
                    <a:pt x="1294" y="187"/>
                  </a:lnTo>
                  <a:lnTo>
                    <a:pt x="1294" y="187"/>
                  </a:lnTo>
                  <a:lnTo>
                    <a:pt x="1294" y="187"/>
                  </a:lnTo>
                  <a:lnTo>
                    <a:pt x="1294" y="187"/>
                  </a:lnTo>
                  <a:lnTo>
                    <a:pt x="1292" y="187"/>
                  </a:lnTo>
                  <a:lnTo>
                    <a:pt x="1292" y="187"/>
                  </a:lnTo>
                  <a:lnTo>
                    <a:pt x="1292" y="187"/>
                  </a:lnTo>
                  <a:lnTo>
                    <a:pt x="1292" y="190"/>
                  </a:lnTo>
                  <a:lnTo>
                    <a:pt x="1292" y="190"/>
                  </a:lnTo>
                  <a:lnTo>
                    <a:pt x="1292" y="190"/>
                  </a:lnTo>
                  <a:lnTo>
                    <a:pt x="1292" y="190"/>
                  </a:lnTo>
                  <a:lnTo>
                    <a:pt x="1292" y="192"/>
                  </a:lnTo>
                  <a:lnTo>
                    <a:pt x="1290" y="192"/>
                  </a:lnTo>
                  <a:lnTo>
                    <a:pt x="1290" y="192"/>
                  </a:lnTo>
                  <a:lnTo>
                    <a:pt x="1290" y="192"/>
                  </a:lnTo>
                  <a:lnTo>
                    <a:pt x="1290" y="195"/>
                  </a:lnTo>
                  <a:lnTo>
                    <a:pt x="1290" y="195"/>
                  </a:lnTo>
                  <a:lnTo>
                    <a:pt x="1290" y="195"/>
                  </a:lnTo>
                  <a:lnTo>
                    <a:pt x="1287" y="195"/>
                  </a:lnTo>
                  <a:lnTo>
                    <a:pt x="1287" y="195"/>
                  </a:lnTo>
                  <a:lnTo>
                    <a:pt x="1287" y="197"/>
                  </a:lnTo>
                  <a:lnTo>
                    <a:pt x="1287" y="197"/>
                  </a:lnTo>
                  <a:lnTo>
                    <a:pt x="1287" y="197"/>
                  </a:lnTo>
                  <a:lnTo>
                    <a:pt x="1287" y="197"/>
                  </a:lnTo>
                  <a:lnTo>
                    <a:pt x="1287" y="199"/>
                  </a:lnTo>
                  <a:lnTo>
                    <a:pt x="1287" y="199"/>
                  </a:lnTo>
                  <a:lnTo>
                    <a:pt x="1287" y="202"/>
                  </a:lnTo>
                  <a:lnTo>
                    <a:pt x="1285" y="202"/>
                  </a:lnTo>
                  <a:lnTo>
                    <a:pt x="1285" y="202"/>
                  </a:lnTo>
                  <a:lnTo>
                    <a:pt x="1285" y="202"/>
                  </a:lnTo>
                  <a:lnTo>
                    <a:pt x="1285" y="204"/>
                  </a:lnTo>
                  <a:lnTo>
                    <a:pt x="1283" y="204"/>
                  </a:lnTo>
                  <a:lnTo>
                    <a:pt x="1283" y="204"/>
                  </a:lnTo>
                  <a:lnTo>
                    <a:pt x="1283" y="204"/>
                  </a:lnTo>
                  <a:lnTo>
                    <a:pt x="1283" y="204"/>
                  </a:lnTo>
                  <a:lnTo>
                    <a:pt x="1280" y="204"/>
                  </a:lnTo>
                  <a:lnTo>
                    <a:pt x="1280" y="204"/>
                  </a:lnTo>
                  <a:lnTo>
                    <a:pt x="1280" y="206"/>
                  </a:lnTo>
                  <a:lnTo>
                    <a:pt x="1280" y="206"/>
                  </a:lnTo>
                  <a:lnTo>
                    <a:pt x="1280" y="206"/>
                  </a:lnTo>
                  <a:lnTo>
                    <a:pt x="1280" y="206"/>
                  </a:lnTo>
                  <a:lnTo>
                    <a:pt x="1280" y="209"/>
                  </a:lnTo>
                  <a:lnTo>
                    <a:pt x="1280" y="209"/>
                  </a:lnTo>
                  <a:lnTo>
                    <a:pt x="1278" y="209"/>
                  </a:lnTo>
                  <a:lnTo>
                    <a:pt x="1278" y="211"/>
                  </a:lnTo>
                  <a:lnTo>
                    <a:pt x="1278" y="211"/>
                  </a:lnTo>
                  <a:lnTo>
                    <a:pt x="1280" y="211"/>
                  </a:lnTo>
                  <a:lnTo>
                    <a:pt x="1280" y="214"/>
                  </a:lnTo>
                  <a:lnTo>
                    <a:pt x="1280" y="214"/>
                  </a:lnTo>
                  <a:lnTo>
                    <a:pt x="1278" y="214"/>
                  </a:lnTo>
                  <a:lnTo>
                    <a:pt x="1278" y="216"/>
                  </a:lnTo>
                  <a:lnTo>
                    <a:pt x="1278" y="216"/>
                  </a:lnTo>
                  <a:lnTo>
                    <a:pt x="1278" y="216"/>
                  </a:lnTo>
                  <a:lnTo>
                    <a:pt x="1275" y="216"/>
                  </a:lnTo>
                  <a:lnTo>
                    <a:pt x="1275" y="216"/>
                  </a:lnTo>
                  <a:lnTo>
                    <a:pt x="1275" y="216"/>
                  </a:lnTo>
                  <a:lnTo>
                    <a:pt x="1273" y="216"/>
                  </a:lnTo>
                  <a:lnTo>
                    <a:pt x="1273" y="216"/>
                  </a:lnTo>
                  <a:lnTo>
                    <a:pt x="1273" y="216"/>
                  </a:lnTo>
                  <a:lnTo>
                    <a:pt x="1273" y="214"/>
                  </a:lnTo>
                  <a:lnTo>
                    <a:pt x="1271" y="214"/>
                  </a:lnTo>
                  <a:lnTo>
                    <a:pt x="1271" y="214"/>
                  </a:lnTo>
                  <a:lnTo>
                    <a:pt x="1271" y="214"/>
                  </a:lnTo>
                  <a:lnTo>
                    <a:pt x="1271" y="211"/>
                  </a:lnTo>
                  <a:lnTo>
                    <a:pt x="1271" y="211"/>
                  </a:lnTo>
                  <a:lnTo>
                    <a:pt x="1271" y="211"/>
                  </a:lnTo>
                  <a:lnTo>
                    <a:pt x="1268" y="211"/>
                  </a:lnTo>
                  <a:lnTo>
                    <a:pt x="1268" y="211"/>
                  </a:lnTo>
                  <a:lnTo>
                    <a:pt x="1268" y="209"/>
                  </a:lnTo>
                  <a:lnTo>
                    <a:pt x="1268" y="209"/>
                  </a:lnTo>
                  <a:lnTo>
                    <a:pt x="1266" y="209"/>
                  </a:lnTo>
                  <a:lnTo>
                    <a:pt x="1266" y="209"/>
                  </a:lnTo>
                  <a:lnTo>
                    <a:pt x="1264" y="209"/>
                  </a:lnTo>
                  <a:lnTo>
                    <a:pt x="1264" y="209"/>
                  </a:lnTo>
                  <a:lnTo>
                    <a:pt x="1264" y="209"/>
                  </a:lnTo>
                  <a:lnTo>
                    <a:pt x="1264" y="209"/>
                  </a:lnTo>
                  <a:lnTo>
                    <a:pt x="1261" y="209"/>
                  </a:lnTo>
                  <a:lnTo>
                    <a:pt x="1261" y="209"/>
                  </a:lnTo>
                  <a:lnTo>
                    <a:pt x="1261" y="209"/>
                  </a:lnTo>
                  <a:lnTo>
                    <a:pt x="1259" y="209"/>
                  </a:lnTo>
                  <a:lnTo>
                    <a:pt x="1259" y="209"/>
                  </a:lnTo>
                  <a:lnTo>
                    <a:pt x="1259" y="209"/>
                  </a:lnTo>
                  <a:lnTo>
                    <a:pt x="1257" y="209"/>
                  </a:lnTo>
                  <a:lnTo>
                    <a:pt x="1257" y="209"/>
                  </a:lnTo>
                  <a:lnTo>
                    <a:pt x="1257" y="211"/>
                  </a:lnTo>
                  <a:lnTo>
                    <a:pt x="1257" y="211"/>
                  </a:lnTo>
                  <a:lnTo>
                    <a:pt x="1257" y="211"/>
                  </a:lnTo>
                  <a:lnTo>
                    <a:pt x="1254" y="211"/>
                  </a:lnTo>
                  <a:lnTo>
                    <a:pt x="1254" y="211"/>
                  </a:lnTo>
                  <a:lnTo>
                    <a:pt x="1254" y="211"/>
                  </a:lnTo>
                  <a:lnTo>
                    <a:pt x="1254" y="209"/>
                  </a:lnTo>
                  <a:lnTo>
                    <a:pt x="1254" y="209"/>
                  </a:lnTo>
                  <a:lnTo>
                    <a:pt x="1254" y="209"/>
                  </a:lnTo>
                  <a:lnTo>
                    <a:pt x="1252" y="209"/>
                  </a:lnTo>
                  <a:lnTo>
                    <a:pt x="1252" y="209"/>
                  </a:lnTo>
                  <a:lnTo>
                    <a:pt x="1252" y="209"/>
                  </a:lnTo>
                  <a:lnTo>
                    <a:pt x="1249" y="209"/>
                  </a:lnTo>
                  <a:lnTo>
                    <a:pt x="1249" y="211"/>
                  </a:lnTo>
                  <a:lnTo>
                    <a:pt x="1249" y="211"/>
                  </a:lnTo>
                  <a:lnTo>
                    <a:pt x="1249" y="211"/>
                  </a:lnTo>
                  <a:lnTo>
                    <a:pt x="1249" y="211"/>
                  </a:lnTo>
                  <a:lnTo>
                    <a:pt x="1247" y="211"/>
                  </a:lnTo>
                  <a:lnTo>
                    <a:pt x="1247" y="214"/>
                  </a:lnTo>
                  <a:lnTo>
                    <a:pt x="1247" y="214"/>
                  </a:lnTo>
                  <a:lnTo>
                    <a:pt x="1247" y="216"/>
                  </a:lnTo>
                  <a:lnTo>
                    <a:pt x="1247" y="216"/>
                  </a:lnTo>
                  <a:lnTo>
                    <a:pt x="1247" y="216"/>
                  </a:lnTo>
                  <a:lnTo>
                    <a:pt x="1247" y="216"/>
                  </a:lnTo>
                  <a:lnTo>
                    <a:pt x="1245" y="216"/>
                  </a:lnTo>
                  <a:lnTo>
                    <a:pt x="1245" y="216"/>
                  </a:lnTo>
                  <a:lnTo>
                    <a:pt x="1245" y="216"/>
                  </a:lnTo>
                  <a:lnTo>
                    <a:pt x="1245" y="218"/>
                  </a:lnTo>
                  <a:lnTo>
                    <a:pt x="1242" y="218"/>
                  </a:lnTo>
                  <a:lnTo>
                    <a:pt x="1242" y="218"/>
                  </a:lnTo>
                  <a:lnTo>
                    <a:pt x="1242" y="218"/>
                  </a:lnTo>
                  <a:lnTo>
                    <a:pt x="1242" y="216"/>
                  </a:lnTo>
                  <a:lnTo>
                    <a:pt x="1240" y="216"/>
                  </a:lnTo>
                  <a:lnTo>
                    <a:pt x="1240" y="218"/>
                  </a:lnTo>
                  <a:lnTo>
                    <a:pt x="1240" y="218"/>
                  </a:lnTo>
                  <a:lnTo>
                    <a:pt x="1240" y="218"/>
                  </a:lnTo>
                  <a:lnTo>
                    <a:pt x="1238" y="218"/>
                  </a:lnTo>
                  <a:lnTo>
                    <a:pt x="1238" y="218"/>
                  </a:lnTo>
                  <a:lnTo>
                    <a:pt x="1238" y="218"/>
                  </a:lnTo>
                  <a:lnTo>
                    <a:pt x="1235" y="218"/>
                  </a:lnTo>
                  <a:lnTo>
                    <a:pt x="1235" y="218"/>
                  </a:lnTo>
                  <a:lnTo>
                    <a:pt x="1235" y="221"/>
                  </a:lnTo>
                  <a:lnTo>
                    <a:pt x="1235" y="221"/>
                  </a:lnTo>
                  <a:lnTo>
                    <a:pt x="1233" y="221"/>
                  </a:lnTo>
                  <a:lnTo>
                    <a:pt x="1233" y="221"/>
                  </a:lnTo>
                  <a:lnTo>
                    <a:pt x="1233" y="221"/>
                  </a:lnTo>
                  <a:lnTo>
                    <a:pt x="1233" y="221"/>
                  </a:lnTo>
                  <a:lnTo>
                    <a:pt x="1233" y="223"/>
                  </a:lnTo>
                  <a:lnTo>
                    <a:pt x="1235" y="223"/>
                  </a:lnTo>
                  <a:lnTo>
                    <a:pt x="1235" y="223"/>
                  </a:lnTo>
                  <a:lnTo>
                    <a:pt x="1235" y="223"/>
                  </a:lnTo>
                  <a:lnTo>
                    <a:pt x="1235" y="225"/>
                  </a:lnTo>
                  <a:lnTo>
                    <a:pt x="1235" y="225"/>
                  </a:lnTo>
                  <a:lnTo>
                    <a:pt x="1235" y="225"/>
                  </a:lnTo>
                  <a:lnTo>
                    <a:pt x="1235" y="228"/>
                  </a:lnTo>
                  <a:lnTo>
                    <a:pt x="1235" y="228"/>
                  </a:lnTo>
                  <a:lnTo>
                    <a:pt x="1235" y="228"/>
                  </a:lnTo>
                  <a:lnTo>
                    <a:pt x="1238" y="228"/>
                  </a:lnTo>
                  <a:lnTo>
                    <a:pt x="1238" y="230"/>
                  </a:lnTo>
                  <a:lnTo>
                    <a:pt x="1238" y="230"/>
                  </a:lnTo>
                  <a:lnTo>
                    <a:pt x="1238" y="232"/>
                  </a:lnTo>
                  <a:lnTo>
                    <a:pt x="1238" y="232"/>
                  </a:lnTo>
                  <a:lnTo>
                    <a:pt x="1238" y="232"/>
                  </a:lnTo>
                  <a:lnTo>
                    <a:pt x="1238" y="235"/>
                  </a:lnTo>
                  <a:lnTo>
                    <a:pt x="1238" y="235"/>
                  </a:lnTo>
                  <a:lnTo>
                    <a:pt x="1238" y="235"/>
                  </a:lnTo>
                  <a:lnTo>
                    <a:pt x="1238" y="237"/>
                  </a:lnTo>
                  <a:lnTo>
                    <a:pt x="1238" y="237"/>
                  </a:lnTo>
                  <a:lnTo>
                    <a:pt x="1238" y="237"/>
                  </a:lnTo>
                  <a:lnTo>
                    <a:pt x="1240" y="237"/>
                  </a:lnTo>
                  <a:lnTo>
                    <a:pt x="1240" y="240"/>
                  </a:lnTo>
                  <a:lnTo>
                    <a:pt x="1240" y="240"/>
                  </a:lnTo>
                  <a:lnTo>
                    <a:pt x="1240" y="242"/>
                  </a:lnTo>
                  <a:lnTo>
                    <a:pt x="1238" y="242"/>
                  </a:lnTo>
                  <a:lnTo>
                    <a:pt x="1238" y="242"/>
                  </a:lnTo>
                  <a:lnTo>
                    <a:pt x="1238" y="244"/>
                  </a:lnTo>
                  <a:lnTo>
                    <a:pt x="1238" y="244"/>
                  </a:lnTo>
                  <a:lnTo>
                    <a:pt x="1238" y="247"/>
                  </a:lnTo>
                  <a:lnTo>
                    <a:pt x="1238" y="247"/>
                  </a:lnTo>
                  <a:lnTo>
                    <a:pt x="1238" y="247"/>
                  </a:lnTo>
                  <a:lnTo>
                    <a:pt x="1238" y="247"/>
                  </a:lnTo>
                  <a:lnTo>
                    <a:pt x="1238" y="249"/>
                  </a:lnTo>
                  <a:lnTo>
                    <a:pt x="1238" y="249"/>
                  </a:lnTo>
                  <a:lnTo>
                    <a:pt x="1238" y="251"/>
                  </a:lnTo>
                  <a:lnTo>
                    <a:pt x="1238" y="251"/>
                  </a:lnTo>
                  <a:lnTo>
                    <a:pt x="1238" y="254"/>
                  </a:lnTo>
                  <a:lnTo>
                    <a:pt x="1238" y="254"/>
                  </a:lnTo>
                  <a:lnTo>
                    <a:pt x="1238" y="256"/>
                  </a:lnTo>
                  <a:lnTo>
                    <a:pt x="1238" y="256"/>
                  </a:lnTo>
                  <a:lnTo>
                    <a:pt x="1240" y="256"/>
                  </a:lnTo>
                  <a:lnTo>
                    <a:pt x="1240" y="256"/>
                  </a:lnTo>
                  <a:lnTo>
                    <a:pt x="1240" y="256"/>
                  </a:lnTo>
                  <a:lnTo>
                    <a:pt x="1240" y="259"/>
                  </a:lnTo>
                  <a:lnTo>
                    <a:pt x="1238" y="259"/>
                  </a:lnTo>
                  <a:lnTo>
                    <a:pt x="1238" y="259"/>
                  </a:lnTo>
                  <a:lnTo>
                    <a:pt x="1238" y="261"/>
                  </a:lnTo>
                  <a:lnTo>
                    <a:pt x="1238" y="261"/>
                  </a:lnTo>
                  <a:lnTo>
                    <a:pt x="1238" y="261"/>
                  </a:lnTo>
                  <a:lnTo>
                    <a:pt x="1238" y="263"/>
                  </a:lnTo>
                  <a:lnTo>
                    <a:pt x="1238" y="263"/>
                  </a:lnTo>
                  <a:lnTo>
                    <a:pt x="1238" y="266"/>
                  </a:lnTo>
                  <a:lnTo>
                    <a:pt x="1238" y="266"/>
                  </a:lnTo>
                  <a:lnTo>
                    <a:pt x="1238" y="266"/>
                  </a:lnTo>
                  <a:lnTo>
                    <a:pt x="1235" y="266"/>
                  </a:lnTo>
                  <a:lnTo>
                    <a:pt x="1235" y="266"/>
                  </a:lnTo>
                  <a:lnTo>
                    <a:pt x="1235" y="266"/>
                  </a:lnTo>
                  <a:lnTo>
                    <a:pt x="1235" y="268"/>
                  </a:lnTo>
                  <a:lnTo>
                    <a:pt x="1235" y="268"/>
                  </a:lnTo>
                  <a:lnTo>
                    <a:pt x="1235" y="268"/>
                  </a:lnTo>
                  <a:lnTo>
                    <a:pt x="1235" y="270"/>
                  </a:lnTo>
                  <a:lnTo>
                    <a:pt x="1235" y="270"/>
                  </a:lnTo>
                  <a:lnTo>
                    <a:pt x="1235" y="270"/>
                  </a:lnTo>
                  <a:lnTo>
                    <a:pt x="1233" y="270"/>
                  </a:lnTo>
                  <a:lnTo>
                    <a:pt x="1233" y="270"/>
                  </a:lnTo>
                  <a:lnTo>
                    <a:pt x="1233" y="270"/>
                  </a:lnTo>
                  <a:lnTo>
                    <a:pt x="1231" y="270"/>
                  </a:lnTo>
                  <a:lnTo>
                    <a:pt x="1231" y="270"/>
                  </a:lnTo>
                  <a:lnTo>
                    <a:pt x="1231" y="270"/>
                  </a:lnTo>
                  <a:lnTo>
                    <a:pt x="1228" y="270"/>
                  </a:lnTo>
                  <a:lnTo>
                    <a:pt x="1228" y="273"/>
                  </a:lnTo>
                  <a:lnTo>
                    <a:pt x="1228" y="273"/>
                  </a:lnTo>
                  <a:lnTo>
                    <a:pt x="1228" y="273"/>
                  </a:lnTo>
                  <a:lnTo>
                    <a:pt x="1226" y="273"/>
                  </a:lnTo>
                  <a:lnTo>
                    <a:pt x="1226" y="273"/>
                  </a:lnTo>
                  <a:lnTo>
                    <a:pt x="1223" y="273"/>
                  </a:lnTo>
                  <a:lnTo>
                    <a:pt x="1223" y="273"/>
                  </a:lnTo>
                  <a:lnTo>
                    <a:pt x="1223" y="273"/>
                  </a:lnTo>
                  <a:lnTo>
                    <a:pt x="1223" y="273"/>
                  </a:lnTo>
                  <a:lnTo>
                    <a:pt x="1223" y="275"/>
                  </a:lnTo>
                  <a:lnTo>
                    <a:pt x="1221" y="275"/>
                  </a:lnTo>
                  <a:lnTo>
                    <a:pt x="1221" y="275"/>
                  </a:lnTo>
                  <a:lnTo>
                    <a:pt x="1221" y="275"/>
                  </a:lnTo>
                  <a:lnTo>
                    <a:pt x="1221" y="275"/>
                  </a:lnTo>
                  <a:lnTo>
                    <a:pt x="1221" y="278"/>
                  </a:lnTo>
                  <a:lnTo>
                    <a:pt x="1223" y="278"/>
                  </a:lnTo>
                  <a:lnTo>
                    <a:pt x="1223" y="275"/>
                  </a:lnTo>
                  <a:lnTo>
                    <a:pt x="1223" y="275"/>
                  </a:lnTo>
                  <a:lnTo>
                    <a:pt x="1223" y="278"/>
                  </a:lnTo>
                  <a:lnTo>
                    <a:pt x="1223" y="278"/>
                  </a:lnTo>
                  <a:lnTo>
                    <a:pt x="1223" y="278"/>
                  </a:lnTo>
                  <a:lnTo>
                    <a:pt x="1226" y="278"/>
                  </a:lnTo>
                  <a:lnTo>
                    <a:pt x="1226" y="278"/>
                  </a:lnTo>
                  <a:lnTo>
                    <a:pt x="1226" y="280"/>
                  </a:lnTo>
                  <a:lnTo>
                    <a:pt x="1223" y="280"/>
                  </a:lnTo>
                  <a:lnTo>
                    <a:pt x="1223" y="280"/>
                  </a:lnTo>
                  <a:lnTo>
                    <a:pt x="1223" y="282"/>
                  </a:lnTo>
                  <a:lnTo>
                    <a:pt x="1223" y="282"/>
                  </a:lnTo>
                  <a:lnTo>
                    <a:pt x="1223" y="280"/>
                  </a:lnTo>
                  <a:lnTo>
                    <a:pt x="1223" y="280"/>
                  </a:lnTo>
                  <a:lnTo>
                    <a:pt x="1223" y="280"/>
                  </a:lnTo>
                  <a:lnTo>
                    <a:pt x="1223" y="278"/>
                  </a:lnTo>
                  <a:lnTo>
                    <a:pt x="1223" y="278"/>
                  </a:lnTo>
                  <a:lnTo>
                    <a:pt x="1221" y="278"/>
                  </a:lnTo>
                  <a:lnTo>
                    <a:pt x="1221" y="278"/>
                  </a:lnTo>
                  <a:lnTo>
                    <a:pt x="1221" y="280"/>
                  </a:lnTo>
                  <a:lnTo>
                    <a:pt x="1221" y="280"/>
                  </a:lnTo>
                  <a:lnTo>
                    <a:pt x="1221" y="278"/>
                  </a:lnTo>
                  <a:lnTo>
                    <a:pt x="1221" y="278"/>
                  </a:lnTo>
                  <a:lnTo>
                    <a:pt x="1221" y="278"/>
                  </a:lnTo>
                  <a:lnTo>
                    <a:pt x="1219" y="278"/>
                  </a:lnTo>
                  <a:lnTo>
                    <a:pt x="1219" y="278"/>
                  </a:lnTo>
                  <a:lnTo>
                    <a:pt x="1219" y="278"/>
                  </a:lnTo>
                  <a:lnTo>
                    <a:pt x="1219" y="275"/>
                  </a:lnTo>
                  <a:lnTo>
                    <a:pt x="1216" y="275"/>
                  </a:lnTo>
                  <a:lnTo>
                    <a:pt x="1216" y="275"/>
                  </a:lnTo>
                  <a:lnTo>
                    <a:pt x="1216" y="273"/>
                  </a:lnTo>
                  <a:lnTo>
                    <a:pt x="1216" y="273"/>
                  </a:lnTo>
                  <a:lnTo>
                    <a:pt x="1216" y="270"/>
                  </a:lnTo>
                  <a:lnTo>
                    <a:pt x="1216" y="270"/>
                  </a:lnTo>
                  <a:lnTo>
                    <a:pt x="1216" y="270"/>
                  </a:lnTo>
                  <a:lnTo>
                    <a:pt x="1216" y="270"/>
                  </a:lnTo>
                  <a:lnTo>
                    <a:pt x="1214" y="270"/>
                  </a:lnTo>
                  <a:lnTo>
                    <a:pt x="1214" y="268"/>
                  </a:lnTo>
                  <a:lnTo>
                    <a:pt x="1214" y="268"/>
                  </a:lnTo>
                  <a:lnTo>
                    <a:pt x="1214" y="268"/>
                  </a:lnTo>
                  <a:lnTo>
                    <a:pt x="1214" y="268"/>
                  </a:lnTo>
                  <a:lnTo>
                    <a:pt x="1214" y="268"/>
                  </a:lnTo>
                  <a:lnTo>
                    <a:pt x="1212" y="268"/>
                  </a:lnTo>
                  <a:lnTo>
                    <a:pt x="1212" y="268"/>
                  </a:lnTo>
                  <a:lnTo>
                    <a:pt x="1212" y="268"/>
                  </a:lnTo>
                  <a:lnTo>
                    <a:pt x="1209" y="268"/>
                  </a:lnTo>
                  <a:lnTo>
                    <a:pt x="1209" y="268"/>
                  </a:lnTo>
                  <a:lnTo>
                    <a:pt x="1209" y="268"/>
                  </a:lnTo>
                  <a:lnTo>
                    <a:pt x="1209" y="268"/>
                  </a:lnTo>
                  <a:lnTo>
                    <a:pt x="1209" y="270"/>
                  </a:lnTo>
                  <a:lnTo>
                    <a:pt x="1209" y="270"/>
                  </a:lnTo>
                  <a:lnTo>
                    <a:pt x="1209" y="273"/>
                  </a:lnTo>
                  <a:lnTo>
                    <a:pt x="1207" y="273"/>
                  </a:lnTo>
                  <a:lnTo>
                    <a:pt x="1207" y="273"/>
                  </a:lnTo>
                  <a:lnTo>
                    <a:pt x="1207" y="275"/>
                  </a:lnTo>
                  <a:lnTo>
                    <a:pt x="1207" y="275"/>
                  </a:lnTo>
                  <a:lnTo>
                    <a:pt x="1207" y="275"/>
                  </a:lnTo>
                  <a:lnTo>
                    <a:pt x="1207" y="275"/>
                  </a:lnTo>
                  <a:lnTo>
                    <a:pt x="1207" y="278"/>
                  </a:lnTo>
                  <a:lnTo>
                    <a:pt x="1207" y="278"/>
                  </a:lnTo>
                  <a:lnTo>
                    <a:pt x="1207" y="278"/>
                  </a:lnTo>
                  <a:lnTo>
                    <a:pt x="1207" y="278"/>
                  </a:lnTo>
                  <a:lnTo>
                    <a:pt x="1207" y="280"/>
                  </a:lnTo>
                  <a:lnTo>
                    <a:pt x="1207" y="280"/>
                  </a:lnTo>
                  <a:lnTo>
                    <a:pt x="1207" y="282"/>
                  </a:lnTo>
                  <a:lnTo>
                    <a:pt x="1204" y="282"/>
                  </a:lnTo>
                  <a:lnTo>
                    <a:pt x="1204" y="282"/>
                  </a:lnTo>
                  <a:lnTo>
                    <a:pt x="1204" y="282"/>
                  </a:lnTo>
                  <a:lnTo>
                    <a:pt x="1204" y="282"/>
                  </a:lnTo>
                  <a:lnTo>
                    <a:pt x="1204" y="282"/>
                  </a:lnTo>
                  <a:lnTo>
                    <a:pt x="1202" y="282"/>
                  </a:lnTo>
                  <a:lnTo>
                    <a:pt x="1202" y="282"/>
                  </a:lnTo>
                  <a:lnTo>
                    <a:pt x="1202" y="285"/>
                  </a:lnTo>
                  <a:lnTo>
                    <a:pt x="1202" y="285"/>
                  </a:lnTo>
                  <a:lnTo>
                    <a:pt x="1202" y="285"/>
                  </a:lnTo>
                  <a:lnTo>
                    <a:pt x="1202" y="282"/>
                  </a:lnTo>
                  <a:lnTo>
                    <a:pt x="1200" y="282"/>
                  </a:lnTo>
                  <a:lnTo>
                    <a:pt x="1200" y="282"/>
                  </a:lnTo>
                  <a:lnTo>
                    <a:pt x="1200" y="282"/>
                  </a:lnTo>
                  <a:lnTo>
                    <a:pt x="1197" y="282"/>
                  </a:lnTo>
                  <a:lnTo>
                    <a:pt x="1197" y="282"/>
                  </a:lnTo>
                  <a:lnTo>
                    <a:pt x="1197" y="282"/>
                  </a:lnTo>
                  <a:lnTo>
                    <a:pt x="1197" y="282"/>
                  </a:lnTo>
                  <a:lnTo>
                    <a:pt x="1197" y="285"/>
                  </a:lnTo>
                  <a:lnTo>
                    <a:pt x="1195" y="285"/>
                  </a:lnTo>
                  <a:lnTo>
                    <a:pt x="1195" y="285"/>
                  </a:lnTo>
                  <a:lnTo>
                    <a:pt x="1195" y="287"/>
                  </a:lnTo>
                  <a:lnTo>
                    <a:pt x="1195" y="287"/>
                  </a:lnTo>
                  <a:lnTo>
                    <a:pt x="1195" y="287"/>
                  </a:lnTo>
                  <a:lnTo>
                    <a:pt x="1195" y="287"/>
                  </a:lnTo>
                  <a:lnTo>
                    <a:pt x="1195" y="287"/>
                  </a:lnTo>
                  <a:lnTo>
                    <a:pt x="1195" y="289"/>
                  </a:lnTo>
                  <a:lnTo>
                    <a:pt x="1193" y="289"/>
                  </a:lnTo>
                  <a:lnTo>
                    <a:pt x="1193" y="289"/>
                  </a:lnTo>
                  <a:lnTo>
                    <a:pt x="1193" y="289"/>
                  </a:lnTo>
                  <a:lnTo>
                    <a:pt x="1190" y="289"/>
                  </a:lnTo>
                  <a:lnTo>
                    <a:pt x="1190" y="292"/>
                  </a:lnTo>
                  <a:lnTo>
                    <a:pt x="1190" y="292"/>
                  </a:lnTo>
                  <a:lnTo>
                    <a:pt x="1190" y="292"/>
                  </a:lnTo>
                  <a:lnTo>
                    <a:pt x="1190" y="292"/>
                  </a:lnTo>
                  <a:lnTo>
                    <a:pt x="1190" y="294"/>
                  </a:lnTo>
                  <a:lnTo>
                    <a:pt x="1188" y="294"/>
                  </a:lnTo>
                  <a:lnTo>
                    <a:pt x="1188" y="294"/>
                  </a:lnTo>
                  <a:lnTo>
                    <a:pt x="1188" y="294"/>
                  </a:lnTo>
                  <a:lnTo>
                    <a:pt x="1188" y="292"/>
                  </a:lnTo>
                  <a:lnTo>
                    <a:pt x="1186" y="292"/>
                  </a:lnTo>
                  <a:lnTo>
                    <a:pt x="1186" y="292"/>
                  </a:lnTo>
                  <a:lnTo>
                    <a:pt x="1183" y="292"/>
                  </a:lnTo>
                  <a:lnTo>
                    <a:pt x="1183" y="294"/>
                  </a:lnTo>
                  <a:lnTo>
                    <a:pt x="1183" y="294"/>
                  </a:lnTo>
                  <a:lnTo>
                    <a:pt x="1183" y="292"/>
                  </a:lnTo>
                  <a:lnTo>
                    <a:pt x="1183" y="292"/>
                  </a:lnTo>
                  <a:lnTo>
                    <a:pt x="1181" y="292"/>
                  </a:lnTo>
                  <a:lnTo>
                    <a:pt x="1181" y="294"/>
                  </a:lnTo>
                  <a:lnTo>
                    <a:pt x="1181" y="294"/>
                  </a:lnTo>
                  <a:lnTo>
                    <a:pt x="1181" y="294"/>
                  </a:lnTo>
                  <a:lnTo>
                    <a:pt x="1178" y="294"/>
                  </a:lnTo>
                  <a:lnTo>
                    <a:pt x="1178" y="292"/>
                  </a:lnTo>
                  <a:lnTo>
                    <a:pt x="1178" y="292"/>
                  </a:lnTo>
                  <a:lnTo>
                    <a:pt x="1176" y="292"/>
                  </a:lnTo>
                  <a:lnTo>
                    <a:pt x="1176" y="292"/>
                  </a:lnTo>
                  <a:lnTo>
                    <a:pt x="1176" y="292"/>
                  </a:lnTo>
                  <a:lnTo>
                    <a:pt x="1174" y="292"/>
                  </a:lnTo>
                  <a:lnTo>
                    <a:pt x="1174" y="294"/>
                  </a:lnTo>
                  <a:lnTo>
                    <a:pt x="1174" y="294"/>
                  </a:lnTo>
                  <a:lnTo>
                    <a:pt x="1171" y="294"/>
                  </a:lnTo>
                  <a:lnTo>
                    <a:pt x="1171" y="294"/>
                  </a:lnTo>
                  <a:lnTo>
                    <a:pt x="1171" y="294"/>
                  </a:lnTo>
                  <a:lnTo>
                    <a:pt x="1171" y="294"/>
                  </a:lnTo>
                  <a:lnTo>
                    <a:pt x="1171" y="296"/>
                  </a:lnTo>
                  <a:lnTo>
                    <a:pt x="1171" y="296"/>
                  </a:lnTo>
                  <a:lnTo>
                    <a:pt x="1171" y="296"/>
                  </a:lnTo>
                  <a:lnTo>
                    <a:pt x="1171" y="299"/>
                  </a:lnTo>
                  <a:lnTo>
                    <a:pt x="1171" y="299"/>
                  </a:lnTo>
                  <a:lnTo>
                    <a:pt x="1171" y="299"/>
                  </a:lnTo>
                  <a:lnTo>
                    <a:pt x="1171" y="301"/>
                  </a:lnTo>
                  <a:lnTo>
                    <a:pt x="1171" y="301"/>
                  </a:lnTo>
                  <a:lnTo>
                    <a:pt x="1174" y="301"/>
                  </a:lnTo>
                  <a:lnTo>
                    <a:pt x="1174" y="301"/>
                  </a:lnTo>
                  <a:lnTo>
                    <a:pt x="1174" y="301"/>
                  </a:lnTo>
                  <a:lnTo>
                    <a:pt x="1176" y="301"/>
                  </a:lnTo>
                  <a:lnTo>
                    <a:pt x="1176" y="304"/>
                  </a:lnTo>
                  <a:lnTo>
                    <a:pt x="1176" y="304"/>
                  </a:lnTo>
                  <a:lnTo>
                    <a:pt x="1176" y="306"/>
                  </a:lnTo>
                  <a:lnTo>
                    <a:pt x="1176" y="306"/>
                  </a:lnTo>
                  <a:lnTo>
                    <a:pt x="1174" y="306"/>
                  </a:lnTo>
                  <a:lnTo>
                    <a:pt x="1174" y="306"/>
                  </a:lnTo>
                  <a:lnTo>
                    <a:pt x="1174" y="306"/>
                  </a:lnTo>
                  <a:lnTo>
                    <a:pt x="1174" y="308"/>
                  </a:lnTo>
                  <a:lnTo>
                    <a:pt x="1171" y="308"/>
                  </a:lnTo>
                  <a:lnTo>
                    <a:pt x="1171" y="308"/>
                  </a:lnTo>
                  <a:lnTo>
                    <a:pt x="1171" y="308"/>
                  </a:lnTo>
                  <a:lnTo>
                    <a:pt x="1171" y="308"/>
                  </a:lnTo>
                  <a:lnTo>
                    <a:pt x="1169" y="308"/>
                  </a:lnTo>
                  <a:lnTo>
                    <a:pt x="1169" y="308"/>
                  </a:lnTo>
                  <a:lnTo>
                    <a:pt x="1169" y="308"/>
                  </a:lnTo>
                  <a:lnTo>
                    <a:pt x="1169" y="308"/>
                  </a:lnTo>
                  <a:lnTo>
                    <a:pt x="1169" y="306"/>
                  </a:lnTo>
                  <a:lnTo>
                    <a:pt x="1167" y="306"/>
                  </a:lnTo>
                  <a:lnTo>
                    <a:pt x="1167" y="308"/>
                  </a:lnTo>
                  <a:lnTo>
                    <a:pt x="1167" y="308"/>
                  </a:lnTo>
                  <a:lnTo>
                    <a:pt x="1164" y="308"/>
                  </a:lnTo>
                  <a:lnTo>
                    <a:pt x="1164" y="308"/>
                  </a:lnTo>
                  <a:lnTo>
                    <a:pt x="1164" y="308"/>
                  </a:lnTo>
                  <a:lnTo>
                    <a:pt x="1162" y="308"/>
                  </a:lnTo>
                  <a:lnTo>
                    <a:pt x="1162" y="308"/>
                  </a:lnTo>
                  <a:lnTo>
                    <a:pt x="1162" y="308"/>
                  </a:lnTo>
                  <a:lnTo>
                    <a:pt x="1159" y="308"/>
                  </a:lnTo>
                  <a:lnTo>
                    <a:pt x="1159" y="306"/>
                  </a:lnTo>
                  <a:lnTo>
                    <a:pt x="1159" y="306"/>
                  </a:lnTo>
                  <a:lnTo>
                    <a:pt x="1157" y="306"/>
                  </a:lnTo>
                  <a:lnTo>
                    <a:pt x="1157" y="306"/>
                  </a:lnTo>
                  <a:lnTo>
                    <a:pt x="1157" y="306"/>
                  </a:lnTo>
                  <a:lnTo>
                    <a:pt x="1155" y="306"/>
                  </a:lnTo>
                  <a:lnTo>
                    <a:pt x="1155" y="306"/>
                  </a:lnTo>
                  <a:lnTo>
                    <a:pt x="1155" y="306"/>
                  </a:lnTo>
                  <a:lnTo>
                    <a:pt x="1155" y="306"/>
                  </a:lnTo>
                  <a:lnTo>
                    <a:pt x="1152" y="306"/>
                  </a:lnTo>
                  <a:lnTo>
                    <a:pt x="1152" y="306"/>
                  </a:lnTo>
                  <a:lnTo>
                    <a:pt x="1152" y="306"/>
                  </a:lnTo>
                  <a:lnTo>
                    <a:pt x="1150" y="306"/>
                  </a:lnTo>
                  <a:lnTo>
                    <a:pt x="1150" y="306"/>
                  </a:lnTo>
                  <a:lnTo>
                    <a:pt x="1150" y="304"/>
                  </a:lnTo>
                  <a:lnTo>
                    <a:pt x="1150" y="304"/>
                  </a:lnTo>
                  <a:lnTo>
                    <a:pt x="1150" y="304"/>
                  </a:lnTo>
                  <a:lnTo>
                    <a:pt x="1150" y="301"/>
                  </a:lnTo>
                  <a:lnTo>
                    <a:pt x="1148" y="301"/>
                  </a:lnTo>
                  <a:lnTo>
                    <a:pt x="1148" y="301"/>
                  </a:lnTo>
                  <a:lnTo>
                    <a:pt x="1148" y="299"/>
                  </a:lnTo>
                  <a:lnTo>
                    <a:pt x="1148" y="299"/>
                  </a:lnTo>
                  <a:lnTo>
                    <a:pt x="1148" y="299"/>
                  </a:lnTo>
                  <a:lnTo>
                    <a:pt x="1148" y="299"/>
                  </a:lnTo>
                  <a:lnTo>
                    <a:pt x="1145" y="299"/>
                  </a:lnTo>
                  <a:lnTo>
                    <a:pt x="1145" y="299"/>
                  </a:lnTo>
                  <a:lnTo>
                    <a:pt x="1145" y="299"/>
                  </a:lnTo>
                  <a:lnTo>
                    <a:pt x="1143" y="299"/>
                  </a:lnTo>
                  <a:lnTo>
                    <a:pt x="1143" y="299"/>
                  </a:lnTo>
                  <a:lnTo>
                    <a:pt x="1143" y="301"/>
                  </a:lnTo>
                  <a:lnTo>
                    <a:pt x="1143" y="301"/>
                  </a:lnTo>
                  <a:lnTo>
                    <a:pt x="1143" y="299"/>
                  </a:lnTo>
                  <a:lnTo>
                    <a:pt x="1141" y="299"/>
                  </a:lnTo>
                  <a:lnTo>
                    <a:pt x="1141" y="301"/>
                  </a:lnTo>
                  <a:lnTo>
                    <a:pt x="1141" y="301"/>
                  </a:lnTo>
                  <a:lnTo>
                    <a:pt x="1141" y="301"/>
                  </a:lnTo>
                  <a:lnTo>
                    <a:pt x="1141" y="301"/>
                  </a:lnTo>
                  <a:lnTo>
                    <a:pt x="1141" y="304"/>
                  </a:lnTo>
                  <a:lnTo>
                    <a:pt x="1138" y="304"/>
                  </a:lnTo>
                  <a:lnTo>
                    <a:pt x="1138" y="304"/>
                  </a:lnTo>
                  <a:lnTo>
                    <a:pt x="1138" y="306"/>
                  </a:lnTo>
                  <a:lnTo>
                    <a:pt x="1138" y="306"/>
                  </a:lnTo>
                  <a:lnTo>
                    <a:pt x="1138" y="306"/>
                  </a:lnTo>
                  <a:lnTo>
                    <a:pt x="1138" y="306"/>
                  </a:lnTo>
                  <a:lnTo>
                    <a:pt x="1136" y="306"/>
                  </a:lnTo>
                  <a:lnTo>
                    <a:pt x="1136" y="308"/>
                  </a:lnTo>
                  <a:lnTo>
                    <a:pt x="1136" y="308"/>
                  </a:lnTo>
                  <a:lnTo>
                    <a:pt x="1136" y="308"/>
                  </a:lnTo>
                  <a:lnTo>
                    <a:pt x="1136" y="311"/>
                  </a:lnTo>
                  <a:lnTo>
                    <a:pt x="1136" y="311"/>
                  </a:lnTo>
                  <a:lnTo>
                    <a:pt x="1136" y="311"/>
                  </a:lnTo>
                  <a:lnTo>
                    <a:pt x="1133" y="311"/>
                  </a:lnTo>
                  <a:lnTo>
                    <a:pt x="1133" y="313"/>
                  </a:lnTo>
                  <a:lnTo>
                    <a:pt x="1133" y="313"/>
                  </a:lnTo>
                  <a:lnTo>
                    <a:pt x="1133" y="313"/>
                  </a:lnTo>
                  <a:lnTo>
                    <a:pt x="1131" y="313"/>
                  </a:lnTo>
                  <a:lnTo>
                    <a:pt x="1131" y="315"/>
                  </a:lnTo>
                  <a:lnTo>
                    <a:pt x="1131" y="315"/>
                  </a:lnTo>
                  <a:lnTo>
                    <a:pt x="1131" y="315"/>
                  </a:lnTo>
                  <a:lnTo>
                    <a:pt x="1131" y="315"/>
                  </a:lnTo>
                  <a:lnTo>
                    <a:pt x="1129" y="315"/>
                  </a:lnTo>
                  <a:lnTo>
                    <a:pt x="1129" y="315"/>
                  </a:lnTo>
                  <a:lnTo>
                    <a:pt x="1129" y="315"/>
                  </a:lnTo>
                  <a:lnTo>
                    <a:pt x="1129" y="318"/>
                  </a:lnTo>
                  <a:lnTo>
                    <a:pt x="1129" y="318"/>
                  </a:lnTo>
                  <a:lnTo>
                    <a:pt x="1129" y="318"/>
                  </a:lnTo>
                  <a:lnTo>
                    <a:pt x="1129" y="320"/>
                  </a:lnTo>
                  <a:lnTo>
                    <a:pt x="1126" y="320"/>
                  </a:lnTo>
                  <a:lnTo>
                    <a:pt x="1126" y="320"/>
                  </a:lnTo>
                  <a:lnTo>
                    <a:pt x="1126" y="320"/>
                  </a:lnTo>
                  <a:lnTo>
                    <a:pt x="1126" y="323"/>
                  </a:lnTo>
                  <a:lnTo>
                    <a:pt x="1124" y="323"/>
                  </a:lnTo>
                  <a:lnTo>
                    <a:pt x="1124" y="323"/>
                  </a:lnTo>
                  <a:lnTo>
                    <a:pt x="1124" y="323"/>
                  </a:lnTo>
                  <a:lnTo>
                    <a:pt x="1122" y="323"/>
                  </a:lnTo>
                  <a:lnTo>
                    <a:pt x="1122" y="323"/>
                  </a:lnTo>
                  <a:lnTo>
                    <a:pt x="1122" y="323"/>
                  </a:lnTo>
                  <a:lnTo>
                    <a:pt x="1119" y="323"/>
                  </a:lnTo>
                  <a:lnTo>
                    <a:pt x="1119" y="323"/>
                  </a:lnTo>
                  <a:lnTo>
                    <a:pt x="1119" y="323"/>
                  </a:lnTo>
                  <a:lnTo>
                    <a:pt x="1119" y="325"/>
                  </a:lnTo>
                  <a:lnTo>
                    <a:pt x="1119" y="325"/>
                  </a:lnTo>
                  <a:lnTo>
                    <a:pt x="1117" y="325"/>
                  </a:lnTo>
                  <a:lnTo>
                    <a:pt x="1117" y="325"/>
                  </a:lnTo>
                  <a:lnTo>
                    <a:pt x="1117" y="325"/>
                  </a:lnTo>
                  <a:lnTo>
                    <a:pt x="1117" y="325"/>
                  </a:lnTo>
                  <a:lnTo>
                    <a:pt x="1115" y="325"/>
                  </a:lnTo>
                  <a:lnTo>
                    <a:pt x="1115" y="325"/>
                  </a:lnTo>
                  <a:lnTo>
                    <a:pt x="1115" y="327"/>
                  </a:lnTo>
                  <a:lnTo>
                    <a:pt x="1115" y="327"/>
                  </a:lnTo>
                  <a:lnTo>
                    <a:pt x="1115" y="327"/>
                  </a:lnTo>
                  <a:lnTo>
                    <a:pt x="1112" y="327"/>
                  </a:lnTo>
                  <a:lnTo>
                    <a:pt x="1112" y="327"/>
                  </a:lnTo>
                  <a:lnTo>
                    <a:pt x="1110" y="327"/>
                  </a:lnTo>
                  <a:lnTo>
                    <a:pt x="1110" y="327"/>
                  </a:lnTo>
                  <a:lnTo>
                    <a:pt x="1110" y="327"/>
                  </a:lnTo>
                  <a:lnTo>
                    <a:pt x="1107" y="327"/>
                  </a:lnTo>
                  <a:lnTo>
                    <a:pt x="1107" y="330"/>
                  </a:lnTo>
                  <a:lnTo>
                    <a:pt x="1107" y="330"/>
                  </a:lnTo>
                  <a:lnTo>
                    <a:pt x="1107" y="330"/>
                  </a:lnTo>
                  <a:lnTo>
                    <a:pt x="1107" y="330"/>
                  </a:lnTo>
                  <a:lnTo>
                    <a:pt x="1105" y="330"/>
                  </a:lnTo>
                  <a:lnTo>
                    <a:pt x="1105" y="330"/>
                  </a:lnTo>
                  <a:lnTo>
                    <a:pt x="1105" y="332"/>
                  </a:lnTo>
                  <a:lnTo>
                    <a:pt x="1105" y="332"/>
                  </a:lnTo>
                  <a:lnTo>
                    <a:pt x="1105" y="332"/>
                  </a:lnTo>
                  <a:lnTo>
                    <a:pt x="1105" y="332"/>
                  </a:lnTo>
                  <a:lnTo>
                    <a:pt x="1103" y="332"/>
                  </a:lnTo>
                  <a:lnTo>
                    <a:pt x="1103" y="332"/>
                  </a:lnTo>
                  <a:lnTo>
                    <a:pt x="1103" y="332"/>
                  </a:lnTo>
                  <a:lnTo>
                    <a:pt x="1103" y="334"/>
                  </a:lnTo>
                  <a:lnTo>
                    <a:pt x="1100" y="334"/>
                  </a:lnTo>
                  <a:lnTo>
                    <a:pt x="1100" y="334"/>
                  </a:lnTo>
                  <a:lnTo>
                    <a:pt x="1100" y="334"/>
                  </a:lnTo>
                  <a:lnTo>
                    <a:pt x="1098" y="334"/>
                  </a:lnTo>
                  <a:lnTo>
                    <a:pt x="1098" y="337"/>
                  </a:lnTo>
                  <a:lnTo>
                    <a:pt x="1098" y="337"/>
                  </a:lnTo>
                  <a:lnTo>
                    <a:pt x="1098" y="337"/>
                  </a:lnTo>
                  <a:lnTo>
                    <a:pt x="1098" y="337"/>
                  </a:lnTo>
                  <a:lnTo>
                    <a:pt x="1096" y="337"/>
                  </a:lnTo>
                  <a:lnTo>
                    <a:pt x="1096" y="337"/>
                  </a:lnTo>
                  <a:lnTo>
                    <a:pt x="1096" y="337"/>
                  </a:lnTo>
                  <a:lnTo>
                    <a:pt x="1096" y="337"/>
                  </a:lnTo>
                  <a:lnTo>
                    <a:pt x="1096" y="339"/>
                  </a:lnTo>
                  <a:lnTo>
                    <a:pt x="1093" y="339"/>
                  </a:lnTo>
                  <a:lnTo>
                    <a:pt x="1093" y="339"/>
                  </a:lnTo>
                  <a:lnTo>
                    <a:pt x="1093" y="339"/>
                  </a:lnTo>
                  <a:lnTo>
                    <a:pt x="1091" y="339"/>
                  </a:lnTo>
                  <a:lnTo>
                    <a:pt x="1091" y="341"/>
                  </a:lnTo>
                  <a:lnTo>
                    <a:pt x="1091" y="341"/>
                  </a:lnTo>
                  <a:lnTo>
                    <a:pt x="1091" y="341"/>
                  </a:lnTo>
                  <a:lnTo>
                    <a:pt x="1091" y="341"/>
                  </a:lnTo>
                  <a:lnTo>
                    <a:pt x="1091" y="344"/>
                  </a:lnTo>
                  <a:lnTo>
                    <a:pt x="1091" y="344"/>
                  </a:lnTo>
                  <a:lnTo>
                    <a:pt x="1091" y="344"/>
                  </a:lnTo>
                  <a:lnTo>
                    <a:pt x="1091" y="344"/>
                  </a:lnTo>
                  <a:lnTo>
                    <a:pt x="1091" y="346"/>
                  </a:lnTo>
                  <a:lnTo>
                    <a:pt x="1088" y="346"/>
                  </a:lnTo>
                  <a:lnTo>
                    <a:pt x="1088" y="346"/>
                  </a:lnTo>
                  <a:lnTo>
                    <a:pt x="1088" y="346"/>
                  </a:lnTo>
                  <a:lnTo>
                    <a:pt x="1088" y="346"/>
                  </a:lnTo>
                  <a:lnTo>
                    <a:pt x="1088" y="346"/>
                  </a:lnTo>
                  <a:lnTo>
                    <a:pt x="1088" y="349"/>
                  </a:lnTo>
                  <a:lnTo>
                    <a:pt x="1086" y="349"/>
                  </a:lnTo>
                  <a:lnTo>
                    <a:pt x="1086" y="349"/>
                  </a:lnTo>
                  <a:lnTo>
                    <a:pt x="1086" y="349"/>
                  </a:lnTo>
                  <a:lnTo>
                    <a:pt x="1084" y="349"/>
                  </a:lnTo>
                  <a:lnTo>
                    <a:pt x="1084" y="349"/>
                  </a:lnTo>
                  <a:lnTo>
                    <a:pt x="1084" y="349"/>
                  </a:lnTo>
                  <a:lnTo>
                    <a:pt x="1081" y="349"/>
                  </a:lnTo>
                  <a:lnTo>
                    <a:pt x="1081" y="349"/>
                  </a:lnTo>
                  <a:lnTo>
                    <a:pt x="1081" y="349"/>
                  </a:lnTo>
                  <a:lnTo>
                    <a:pt x="1079" y="349"/>
                  </a:lnTo>
                  <a:lnTo>
                    <a:pt x="1079" y="351"/>
                  </a:lnTo>
                  <a:lnTo>
                    <a:pt x="1079" y="351"/>
                  </a:lnTo>
                  <a:lnTo>
                    <a:pt x="1079" y="351"/>
                  </a:lnTo>
                  <a:lnTo>
                    <a:pt x="1077" y="351"/>
                  </a:lnTo>
                  <a:lnTo>
                    <a:pt x="1077" y="351"/>
                  </a:lnTo>
                  <a:lnTo>
                    <a:pt x="1077" y="351"/>
                  </a:lnTo>
                  <a:lnTo>
                    <a:pt x="1077" y="349"/>
                  </a:lnTo>
                  <a:lnTo>
                    <a:pt x="1077" y="349"/>
                  </a:lnTo>
                  <a:lnTo>
                    <a:pt x="1074" y="349"/>
                  </a:lnTo>
                  <a:lnTo>
                    <a:pt x="1074" y="351"/>
                  </a:lnTo>
                  <a:lnTo>
                    <a:pt x="1074" y="351"/>
                  </a:lnTo>
                  <a:lnTo>
                    <a:pt x="1074" y="351"/>
                  </a:lnTo>
                  <a:lnTo>
                    <a:pt x="1074" y="351"/>
                  </a:lnTo>
                  <a:lnTo>
                    <a:pt x="1074" y="351"/>
                  </a:lnTo>
                  <a:lnTo>
                    <a:pt x="1072" y="351"/>
                  </a:lnTo>
                  <a:lnTo>
                    <a:pt x="1072" y="351"/>
                  </a:lnTo>
                  <a:lnTo>
                    <a:pt x="1072" y="351"/>
                  </a:lnTo>
                  <a:lnTo>
                    <a:pt x="1070" y="351"/>
                  </a:lnTo>
                  <a:lnTo>
                    <a:pt x="1070" y="351"/>
                  </a:lnTo>
                  <a:lnTo>
                    <a:pt x="1070" y="351"/>
                  </a:lnTo>
                  <a:lnTo>
                    <a:pt x="1070" y="351"/>
                  </a:lnTo>
                  <a:lnTo>
                    <a:pt x="1067" y="351"/>
                  </a:lnTo>
                  <a:lnTo>
                    <a:pt x="1067" y="351"/>
                  </a:lnTo>
                  <a:lnTo>
                    <a:pt x="1067" y="353"/>
                  </a:lnTo>
                  <a:lnTo>
                    <a:pt x="1067" y="353"/>
                  </a:lnTo>
                  <a:lnTo>
                    <a:pt x="1065" y="353"/>
                  </a:lnTo>
                  <a:lnTo>
                    <a:pt x="1065" y="353"/>
                  </a:lnTo>
                  <a:lnTo>
                    <a:pt x="1065" y="353"/>
                  </a:lnTo>
                  <a:lnTo>
                    <a:pt x="1065" y="353"/>
                  </a:lnTo>
                  <a:lnTo>
                    <a:pt x="1065" y="353"/>
                  </a:lnTo>
                  <a:lnTo>
                    <a:pt x="1062" y="353"/>
                  </a:lnTo>
                  <a:lnTo>
                    <a:pt x="1062" y="353"/>
                  </a:lnTo>
                  <a:lnTo>
                    <a:pt x="1062" y="353"/>
                  </a:lnTo>
                  <a:lnTo>
                    <a:pt x="1062" y="353"/>
                  </a:lnTo>
                  <a:lnTo>
                    <a:pt x="1062" y="356"/>
                  </a:lnTo>
                  <a:lnTo>
                    <a:pt x="1062" y="356"/>
                  </a:lnTo>
                  <a:lnTo>
                    <a:pt x="1062" y="356"/>
                  </a:lnTo>
                  <a:lnTo>
                    <a:pt x="1062" y="356"/>
                  </a:lnTo>
                  <a:lnTo>
                    <a:pt x="1062" y="356"/>
                  </a:lnTo>
                  <a:lnTo>
                    <a:pt x="1062" y="358"/>
                  </a:lnTo>
                  <a:lnTo>
                    <a:pt x="1065" y="358"/>
                  </a:lnTo>
                  <a:lnTo>
                    <a:pt x="1065" y="358"/>
                  </a:lnTo>
                  <a:lnTo>
                    <a:pt x="1062" y="358"/>
                  </a:lnTo>
                  <a:lnTo>
                    <a:pt x="1062" y="358"/>
                  </a:lnTo>
                  <a:lnTo>
                    <a:pt x="1062" y="358"/>
                  </a:lnTo>
                  <a:lnTo>
                    <a:pt x="1062" y="358"/>
                  </a:lnTo>
                  <a:lnTo>
                    <a:pt x="1060" y="358"/>
                  </a:lnTo>
                  <a:lnTo>
                    <a:pt x="1060" y="356"/>
                  </a:lnTo>
                  <a:lnTo>
                    <a:pt x="1060" y="356"/>
                  </a:lnTo>
                  <a:lnTo>
                    <a:pt x="1060" y="356"/>
                  </a:lnTo>
                  <a:lnTo>
                    <a:pt x="1060" y="356"/>
                  </a:lnTo>
                  <a:lnTo>
                    <a:pt x="1060" y="356"/>
                  </a:lnTo>
                  <a:lnTo>
                    <a:pt x="1060" y="356"/>
                  </a:lnTo>
                  <a:lnTo>
                    <a:pt x="1058" y="356"/>
                  </a:lnTo>
                  <a:lnTo>
                    <a:pt x="1058" y="356"/>
                  </a:lnTo>
                  <a:lnTo>
                    <a:pt x="1058" y="356"/>
                  </a:lnTo>
                  <a:lnTo>
                    <a:pt x="1058" y="356"/>
                  </a:lnTo>
                  <a:lnTo>
                    <a:pt x="1055" y="356"/>
                  </a:lnTo>
                  <a:lnTo>
                    <a:pt x="1055" y="356"/>
                  </a:lnTo>
                  <a:lnTo>
                    <a:pt x="1055" y="356"/>
                  </a:lnTo>
                  <a:lnTo>
                    <a:pt x="1055" y="356"/>
                  </a:lnTo>
                  <a:lnTo>
                    <a:pt x="1055" y="358"/>
                  </a:lnTo>
                  <a:lnTo>
                    <a:pt x="1053" y="358"/>
                  </a:lnTo>
                  <a:lnTo>
                    <a:pt x="1053" y="358"/>
                  </a:lnTo>
                  <a:lnTo>
                    <a:pt x="1053" y="358"/>
                  </a:lnTo>
                  <a:lnTo>
                    <a:pt x="1051" y="358"/>
                  </a:lnTo>
                  <a:lnTo>
                    <a:pt x="1051" y="358"/>
                  </a:lnTo>
                  <a:lnTo>
                    <a:pt x="1051" y="360"/>
                  </a:lnTo>
                  <a:lnTo>
                    <a:pt x="1051" y="360"/>
                  </a:lnTo>
                  <a:lnTo>
                    <a:pt x="1048" y="360"/>
                  </a:lnTo>
                  <a:lnTo>
                    <a:pt x="1048" y="360"/>
                  </a:lnTo>
                  <a:lnTo>
                    <a:pt x="1048" y="360"/>
                  </a:lnTo>
                  <a:lnTo>
                    <a:pt x="1048" y="363"/>
                  </a:lnTo>
                  <a:lnTo>
                    <a:pt x="1048" y="363"/>
                  </a:lnTo>
                  <a:lnTo>
                    <a:pt x="1048" y="363"/>
                  </a:lnTo>
                  <a:lnTo>
                    <a:pt x="1046" y="363"/>
                  </a:lnTo>
                  <a:lnTo>
                    <a:pt x="1046" y="363"/>
                  </a:lnTo>
                  <a:lnTo>
                    <a:pt x="1044" y="363"/>
                  </a:lnTo>
                  <a:lnTo>
                    <a:pt x="1044" y="365"/>
                  </a:lnTo>
                  <a:lnTo>
                    <a:pt x="1044" y="365"/>
                  </a:lnTo>
                  <a:lnTo>
                    <a:pt x="1044" y="365"/>
                  </a:lnTo>
                  <a:lnTo>
                    <a:pt x="1044" y="365"/>
                  </a:lnTo>
                  <a:lnTo>
                    <a:pt x="1044" y="365"/>
                  </a:lnTo>
                  <a:lnTo>
                    <a:pt x="1044" y="365"/>
                  </a:lnTo>
                  <a:lnTo>
                    <a:pt x="1044" y="365"/>
                  </a:lnTo>
                  <a:lnTo>
                    <a:pt x="1044" y="365"/>
                  </a:lnTo>
                  <a:lnTo>
                    <a:pt x="1044" y="365"/>
                  </a:lnTo>
                  <a:lnTo>
                    <a:pt x="1044" y="368"/>
                  </a:lnTo>
                  <a:lnTo>
                    <a:pt x="1041" y="368"/>
                  </a:lnTo>
                  <a:lnTo>
                    <a:pt x="1041" y="368"/>
                  </a:lnTo>
                  <a:lnTo>
                    <a:pt x="1041" y="368"/>
                  </a:lnTo>
                  <a:lnTo>
                    <a:pt x="1041" y="368"/>
                  </a:lnTo>
                  <a:lnTo>
                    <a:pt x="1041" y="370"/>
                  </a:lnTo>
                  <a:lnTo>
                    <a:pt x="1039" y="370"/>
                  </a:lnTo>
                  <a:lnTo>
                    <a:pt x="1039" y="370"/>
                  </a:lnTo>
                  <a:lnTo>
                    <a:pt x="1039" y="370"/>
                  </a:lnTo>
                  <a:lnTo>
                    <a:pt x="1039" y="372"/>
                  </a:lnTo>
                  <a:lnTo>
                    <a:pt x="1036" y="372"/>
                  </a:lnTo>
                  <a:lnTo>
                    <a:pt x="1036" y="372"/>
                  </a:lnTo>
                  <a:lnTo>
                    <a:pt x="1036" y="375"/>
                  </a:lnTo>
                  <a:lnTo>
                    <a:pt x="1036" y="375"/>
                  </a:lnTo>
                  <a:lnTo>
                    <a:pt x="1036" y="375"/>
                  </a:lnTo>
                  <a:lnTo>
                    <a:pt x="1036" y="372"/>
                  </a:lnTo>
                  <a:lnTo>
                    <a:pt x="1036" y="372"/>
                  </a:lnTo>
                  <a:lnTo>
                    <a:pt x="1036" y="370"/>
                  </a:lnTo>
                  <a:lnTo>
                    <a:pt x="1036" y="370"/>
                  </a:lnTo>
                  <a:lnTo>
                    <a:pt x="1034" y="370"/>
                  </a:lnTo>
                  <a:lnTo>
                    <a:pt x="1034" y="370"/>
                  </a:lnTo>
                  <a:lnTo>
                    <a:pt x="1034" y="370"/>
                  </a:lnTo>
                  <a:lnTo>
                    <a:pt x="1034" y="372"/>
                  </a:lnTo>
                  <a:lnTo>
                    <a:pt x="1034" y="372"/>
                  </a:lnTo>
                  <a:lnTo>
                    <a:pt x="1034" y="372"/>
                  </a:lnTo>
                  <a:lnTo>
                    <a:pt x="1034" y="375"/>
                  </a:lnTo>
                  <a:lnTo>
                    <a:pt x="1034" y="375"/>
                  </a:lnTo>
                  <a:lnTo>
                    <a:pt x="1034" y="375"/>
                  </a:lnTo>
                  <a:lnTo>
                    <a:pt x="1032" y="375"/>
                  </a:lnTo>
                  <a:lnTo>
                    <a:pt x="1032" y="375"/>
                  </a:lnTo>
                  <a:lnTo>
                    <a:pt x="1029" y="375"/>
                  </a:lnTo>
                  <a:lnTo>
                    <a:pt x="1029" y="375"/>
                  </a:lnTo>
                  <a:lnTo>
                    <a:pt x="1029" y="375"/>
                  </a:lnTo>
                  <a:lnTo>
                    <a:pt x="1029" y="375"/>
                  </a:lnTo>
                  <a:lnTo>
                    <a:pt x="1027" y="375"/>
                  </a:lnTo>
                  <a:lnTo>
                    <a:pt x="1027" y="375"/>
                  </a:lnTo>
                  <a:lnTo>
                    <a:pt x="1025" y="375"/>
                  </a:lnTo>
                  <a:lnTo>
                    <a:pt x="1025" y="375"/>
                  </a:lnTo>
                  <a:lnTo>
                    <a:pt x="1025" y="375"/>
                  </a:lnTo>
                  <a:lnTo>
                    <a:pt x="1025" y="375"/>
                  </a:lnTo>
                  <a:lnTo>
                    <a:pt x="1025" y="377"/>
                  </a:lnTo>
                  <a:lnTo>
                    <a:pt x="1022" y="377"/>
                  </a:lnTo>
                  <a:lnTo>
                    <a:pt x="1022" y="377"/>
                  </a:lnTo>
                  <a:lnTo>
                    <a:pt x="1022" y="377"/>
                  </a:lnTo>
                  <a:lnTo>
                    <a:pt x="1022" y="375"/>
                  </a:lnTo>
                  <a:lnTo>
                    <a:pt x="1020" y="375"/>
                  </a:lnTo>
                  <a:lnTo>
                    <a:pt x="1020" y="375"/>
                  </a:lnTo>
                  <a:lnTo>
                    <a:pt x="1020" y="375"/>
                  </a:lnTo>
                  <a:lnTo>
                    <a:pt x="1020" y="372"/>
                  </a:lnTo>
                  <a:lnTo>
                    <a:pt x="1020" y="372"/>
                  </a:lnTo>
                  <a:lnTo>
                    <a:pt x="1020" y="370"/>
                  </a:lnTo>
                  <a:lnTo>
                    <a:pt x="1022" y="370"/>
                  </a:lnTo>
                  <a:lnTo>
                    <a:pt x="1022" y="370"/>
                  </a:lnTo>
                  <a:lnTo>
                    <a:pt x="1022" y="370"/>
                  </a:lnTo>
                  <a:lnTo>
                    <a:pt x="1025" y="370"/>
                  </a:lnTo>
                  <a:lnTo>
                    <a:pt x="1025" y="370"/>
                  </a:lnTo>
                  <a:lnTo>
                    <a:pt x="1025" y="370"/>
                  </a:lnTo>
                  <a:lnTo>
                    <a:pt x="1025" y="368"/>
                  </a:lnTo>
                  <a:lnTo>
                    <a:pt x="1025" y="368"/>
                  </a:lnTo>
                  <a:lnTo>
                    <a:pt x="1025" y="368"/>
                  </a:lnTo>
                  <a:lnTo>
                    <a:pt x="1027" y="368"/>
                  </a:lnTo>
                  <a:lnTo>
                    <a:pt x="1027" y="368"/>
                  </a:lnTo>
                  <a:lnTo>
                    <a:pt x="1027" y="368"/>
                  </a:lnTo>
                  <a:lnTo>
                    <a:pt x="1029" y="368"/>
                  </a:lnTo>
                  <a:lnTo>
                    <a:pt x="1029" y="368"/>
                  </a:lnTo>
                  <a:lnTo>
                    <a:pt x="1029" y="368"/>
                  </a:lnTo>
                  <a:lnTo>
                    <a:pt x="1029" y="368"/>
                  </a:lnTo>
                  <a:lnTo>
                    <a:pt x="1032" y="368"/>
                  </a:lnTo>
                  <a:lnTo>
                    <a:pt x="1032" y="368"/>
                  </a:lnTo>
                  <a:lnTo>
                    <a:pt x="1032" y="365"/>
                  </a:lnTo>
                  <a:lnTo>
                    <a:pt x="1032" y="365"/>
                  </a:lnTo>
                  <a:lnTo>
                    <a:pt x="1032" y="365"/>
                  </a:lnTo>
                  <a:lnTo>
                    <a:pt x="1029" y="365"/>
                  </a:lnTo>
                  <a:lnTo>
                    <a:pt x="1029" y="365"/>
                  </a:lnTo>
                  <a:lnTo>
                    <a:pt x="1032" y="365"/>
                  </a:lnTo>
                  <a:lnTo>
                    <a:pt x="1032" y="363"/>
                  </a:lnTo>
                  <a:lnTo>
                    <a:pt x="1032" y="363"/>
                  </a:lnTo>
                  <a:lnTo>
                    <a:pt x="1029" y="363"/>
                  </a:lnTo>
                  <a:lnTo>
                    <a:pt x="1029" y="360"/>
                  </a:lnTo>
                  <a:lnTo>
                    <a:pt x="1029" y="360"/>
                  </a:lnTo>
                  <a:lnTo>
                    <a:pt x="1029" y="360"/>
                  </a:lnTo>
                  <a:lnTo>
                    <a:pt x="1029" y="360"/>
                  </a:lnTo>
                  <a:lnTo>
                    <a:pt x="1029" y="360"/>
                  </a:lnTo>
                  <a:lnTo>
                    <a:pt x="1027" y="360"/>
                  </a:lnTo>
                  <a:lnTo>
                    <a:pt x="1027" y="360"/>
                  </a:lnTo>
                  <a:lnTo>
                    <a:pt x="1025" y="360"/>
                  </a:lnTo>
                  <a:lnTo>
                    <a:pt x="1025" y="360"/>
                  </a:lnTo>
                  <a:lnTo>
                    <a:pt x="1025" y="360"/>
                  </a:lnTo>
                  <a:lnTo>
                    <a:pt x="1025" y="360"/>
                  </a:lnTo>
                  <a:lnTo>
                    <a:pt x="1022" y="360"/>
                  </a:lnTo>
                  <a:lnTo>
                    <a:pt x="1022" y="358"/>
                  </a:lnTo>
                  <a:lnTo>
                    <a:pt x="1025" y="358"/>
                  </a:lnTo>
                  <a:lnTo>
                    <a:pt x="1025" y="358"/>
                  </a:lnTo>
                  <a:lnTo>
                    <a:pt x="1025" y="358"/>
                  </a:lnTo>
                  <a:lnTo>
                    <a:pt x="1025" y="356"/>
                  </a:lnTo>
                  <a:lnTo>
                    <a:pt x="1025" y="356"/>
                  </a:lnTo>
                  <a:lnTo>
                    <a:pt x="1022" y="356"/>
                  </a:lnTo>
                  <a:lnTo>
                    <a:pt x="1022" y="356"/>
                  </a:lnTo>
                  <a:lnTo>
                    <a:pt x="1025" y="356"/>
                  </a:lnTo>
                  <a:lnTo>
                    <a:pt x="1025" y="356"/>
                  </a:lnTo>
                  <a:lnTo>
                    <a:pt x="1025" y="356"/>
                  </a:lnTo>
                  <a:lnTo>
                    <a:pt x="1025" y="353"/>
                  </a:lnTo>
                  <a:lnTo>
                    <a:pt x="1025" y="353"/>
                  </a:lnTo>
                  <a:lnTo>
                    <a:pt x="1027" y="353"/>
                  </a:lnTo>
                  <a:lnTo>
                    <a:pt x="1027" y="353"/>
                  </a:lnTo>
                  <a:lnTo>
                    <a:pt x="1027" y="353"/>
                  </a:lnTo>
                  <a:lnTo>
                    <a:pt x="1029" y="353"/>
                  </a:lnTo>
                  <a:lnTo>
                    <a:pt x="1029" y="351"/>
                  </a:lnTo>
                  <a:lnTo>
                    <a:pt x="1029" y="351"/>
                  </a:lnTo>
                  <a:lnTo>
                    <a:pt x="1029" y="349"/>
                  </a:lnTo>
                  <a:lnTo>
                    <a:pt x="1029" y="349"/>
                  </a:lnTo>
                  <a:lnTo>
                    <a:pt x="1029" y="349"/>
                  </a:lnTo>
                  <a:lnTo>
                    <a:pt x="1029" y="346"/>
                  </a:lnTo>
                  <a:lnTo>
                    <a:pt x="1029" y="346"/>
                  </a:lnTo>
                  <a:lnTo>
                    <a:pt x="1032" y="346"/>
                  </a:lnTo>
                  <a:lnTo>
                    <a:pt x="1032" y="346"/>
                  </a:lnTo>
                  <a:lnTo>
                    <a:pt x="1032" y="346"/>
                  </a:lnTo>
                  <a:lnTo>
                    <a:pt x="1034" y="346"/>
                  </a:lnTo>
                  <a:lnTo>
                    <a:pt x="1034" y="346"/>
                  </a:lnTo>
                  <a:lnTo>
                    <a:pt x="1034" y="346"/>
                  </a:lnTo>
                  <a:lnTo>
                    <a:pt x="1034" y="346"/>
                  </a:lnTo>
                  <a:lnTo>
                    <a:pt x="1036" y="346"/>
                  </a:lnTo>
                  <a:lnTo>
                    <a:pt x="1036" y="344"/>
                  </a:lnTo>
                  <a:lnTo>
                    <a:pt x="1036" y="344"/>
                  </a:lnTo>
                  <a:lnTo>
                    <a:pt x="1036" y="344"/>
                  </a:lnTo>
                  <a:lnTo>
                    <a:pt x="1036" y="344"/>
                  </a:lnTo>
                  <a:lnTo>
                    <a:pt x="1036" y="341"/>
                  </a:lnTo>
                  <a:lnTo>
                    <a:pt x="1039" y="341"/>
                  </a:lnTo>
                  <a:lnTo>
                    <a:pt x="1039" y="341"/>
                  </a:lnTo>
                  <a:lnTo>
                    <a:pt x="1039" y="341"/>
                  </a:lnTo>
                  <a:lnTo>
                    <a:pt x="1041" y="341"/>
                  </a:lnTo>
                  <a:lnTo>
                    <a:pt x="1041" y="339"/>
                  </a:lnTo>
                  <a:lnTo>
                    <a:pt x="1039" y="339"/>
                  </a:lnTo>
                  <a:lnTo>
                    <a:pt x="1039" y="339"/>
                  </a:lnTo>
                  <a:lnTo>
                    <a:pt x="1041" y="339"/>
                  </a:lnTo>
                  <a:lnTo>
                    <a:pt x="1041" y="339"/>
                  </a:lnTo>
                  <a:lnTo>
                    <a:pt x="1041" y="337"/>
                  </a:lnTo>
                  <a:lnTo>
                    <a:pt x="1041" y="337"/>
                  </a:lnTo>
                  <a:lnTo>
                    <a:pt x="1041" y="337"/>
                  </a:lnTo>
                  <a:lnTo>
                    <a:pt x="1041" y="337"/>
                  </a:lnTo>
                  <a:lnTo>
                    <a:pt x="1044" y="337"/>
                  </a:lnTo>
                  <a:lnTo>
                    <a:pt x="1044" y="334"/>
                  </a:lnTo>
                  <a:lnTo>
                    <a:pt x="1044" y="334"/>
                  </a:lnTo>
                  <a:lnTo>
                    <a:pt x="1044" y="334"/>
                  </a:lnTo>
                  <a:lnTo>
                    <a:pt x="1044" y="334"/>
                  </a:lnTo>
                  <a:lnTo>
                    <a:pt x="1044" y="332"/>
                  </a:lnTo>
                  <a:lnTo>
                    <a:pt x="1046" y="332"/>
                  </a:lnTo>
                  <a:lnTo>
                    <a:pt x="1046" y="332"/>
                  </a:lnTo>
                  <a:lnTo>
                    <a:pt x="1044" y="332"/>
                  </a:lnTo>
                  <a:lnTo>
                    <a:pt x="1044" y="330"/>
                  </a:lnTo>
                  <a:lnTo>
                    <a:pt x="1044" y="330"/>
                  </a:lnTo>
                  <a:lnTo>
                    <a:pt x="1044" y="330"/>
                  </a:lnTo>
                  <a:lnTo>
                    <a:pt x="1044" y="330"/>
                  </a:lnTo>
                  <a:lnTo>
                    <a:pt x="1044" y="327"/>
                  </a:lnTo>
                  <a:lnTo>
                    <a:pt x="1044" y="327"/>
                  </a:lnTo>
                  <a:lnTo>
                    <a:pt x="1041" y="327"/>
                  </a:lnTo>
                  <a:lnTo>
                    <a:pt x="1041" y="327"/>
                  </a:lnTo>
                  <a:lnTo>
                    <a:pt x="1041" y="325"/>
                  </a:lnTo>
                  <a:lnTo>
                    <a:pt x="1041" y="325"/>
                  </a:lnTo>
                  <a:lnTo>
                    <a:pt x="1041" y="325"/>
                  </a:lnTo>
                  <a:lnTo>
                    <a:pt x="1039" y="325"/>
                  </a:lnTo>
                  <a:lnTo>
                    <a:pt x="1039" y="325"/>
                  </a:lnTo>
                  <a:lnTo>
                    <a:pt x="1036" y="325"/>
                  </a:lnTo>
                  <a:lnTo>
                    <a:pt x="1036" y="325"/>
                  </a:lnTo>
                  <a:lnTo>
                    <a:pt x="1036" y="325"/>
                  </a:lnTo>
                  <a:lnTo>
                    <a:pt x="1036" y="323"/>
                  </a:lnTo>
                  <a:lnTo>
                    <a:pt x="1036" y="323"/>
                  </a:lnTo>
                  <a:lnTo>
                    <a:pt x="1034" y="323"/>
                  </a:lnTo>
                  <a:lnTo>
                    <a:pt x="1034" y="323"/>
                  </a:lnTo>
                  <a:lnTo>
                    <a:pt x="1034" y="325"/>
                  </a:lnTo>
                  <a:lnTo>
                    <a:pt x="1034" y="325"/>
                  </a:lnTo>
                  <a:lnTo>
                    <a:pt x="1032" y="325"/>
                  </a:lnTo>
                  <a:lnTo>
                    <a:pt x="1032" y="325"/>
                  </a:lnTo>
                  <a:lnTo>
                    <a:pt x="1029" y="325"/>
                  </a:lnTo>
                  <a:lnTo>
                    <a:pt x="1029" y="323"/>
                  </a:lnTo>
                  <a:lnTo>
                    <a:pt x="1029" y="323"/>
                  </a:lnTo>
                  <a:lnTo>
                    <a:pt x="1029" y="323"/>
                  </a:lnTo>
                  <a:lnTo>
                    <a:pt x="1029" y="323"/>
                  </a:lnTo>
                  <a:lnTo>
                    <a:pt x="1027" y="323"/>
                  </a:lnTo>
                  <a:lnTo>
                    <a:pt x="1027" y="323"/>
                  </a:lnTo>
                  <a:lnTo>
                    <a:pt x="1025" y="323"/>
                  </a:lnTo>
                  <a:lnTo>
                    <a:pt x="1025" y="323"/>
                  </a:lnTo>
                  <a:lnTo>
                    <a:pt x="1025" y="323"/>
                  </a:lnTo>
                  <a:lnTo>
                    <a:pt x="1022" y="323"/>
                  </a:lnTo>
                  <a:lnTo>
                    <a:pt x="1022" y="323"/>
                  </a:lnTo>
                  <a:lnTo>
                    <a:pt x="1022" y="323"/>
                  </a:lnTo>
                  <a:lnTo>
                    <a:pt x="1022" y="323"/>
                  </a:lnTo>
                  <a:lnTo>
                    <a:pt x="1020" y="323"/>
                  </a:lnTo>
                  <a:lnTo>
                    <a:pt x="1020" y="325"/>
                  </a:lnTo>
                  <a:lnTo>
                    <a:pt x="1020" y="325"/>
                  </a:lnTo>
                  <a:lnTo>
                    <a:pt x="1017" y="325"/>
                  </a:lnTo>
                  <a:lnTo>
                    <a:pt x="1017" y="325"/>
                  </a:lnTo>
                  <a:lnTo>
                    <a:pt x="1020" y="325"/>
                  </a:lnTo>
                  <a:lnTo>
                    <a:pt x="1020" y="325"/>
                  </a:lnTo>
                  <a:lnTo>
                    <a:pt x="1020" y="327"/>
                  </a:lnTo>
                  <a:lnTo>
                    <a:pt x="1017" y="327"/>
                  </a:lnTo>
                  <a:lnTo>
                    <a:pt x="1017" y="327"/>
                  </a:lnTo>
                  <a:lnTo>
                    <a:pt x="1017" y="327"/>
                  </a:lnTo>
                  <a:lnTo>
                    <a:pt x="1015" y="327"/>
                  </a:lnTo>
                  <a:lnTo>
                    <a:pt x="1015" y="327"/>
                  </a:lnTo>
                  <a:lnTo>
                    <a:pt x="1015" y="327"/>
                  </a:lnTo>
                  <a:lnTo>
                    <a:pt x="1015" y="330"/>
                  </a:lnTo>
                  <a:lnTo>
                    <a:pt x="1015" y="330"/>
                  </a:lnTo>
                  <a:lnTo>
                    <a:pt x="1015" y="330"/>
                  </a:lnTo>
                  <a:lnTo>
                    <a:pt x="1015" y="330"/>
                  </a:lnTo>
                  <a:lnTo>
                    <a:pt x="1015" y="332"/>
                  </a:lnTo>
                  <a:lnTo>
                    <a:pt x="1015" y="332"/>
                  </a:lnTo>
                  <a:lnTo>
                    <a:pt x="1015" y="332"/>
                  </a:lnTo>
                  <a:lnTo>
                    <a:pt x="1013" y="332"/>
                  </a:lnTo>
                  <a:lnTo>
                    <a:pt x="1013" y="332"/>
                  </a:lnTo>
                  <a:lnTo>
                    <a:pt x="1013" y="332"/>
                  </a:lnTo>
                  <a:lnTo>
                    <a:pt x="1013" y="332"/>
                  </a:lnTo>
                  <a:lnTo>
                    <a:pt x="1010" y="332"/>
                  </a:lnTo>
                  <a:lnTo>
                    <a:pt x="1010" y="332"/>
                  </a:lnTo>
                  <a:lnTo>
                    <a:pt x="1010" y="334"/>
                  </a:lnTo>
                  <a:lnTo>
                    <a:pt x="1010" y="334"/>
                  </a:lnTo>
                  <a:lnTo>
                    <a:pt x="1010" y="337"/>
                  </a:lnTo>
                  <a:lnTo>
                    <a:pt x="1010" y="337"/>
                  </a:lnTo>
                  <a:lnTo>
                    <a:pt x="1008" y="337"/>
                  </a:lnTo>
                  <a:lnTo>
                    <a:pt x="1008" y="337"/>
                  </a:lnTo>
                  <a:lnTo>
                    <a:pt x="1008" y="337"/>
                  </a:lnTo>
                  <a:lnTo>
                    <a:pt x="1008" y="337"/>
                  </a:lnTo>
                  <a:lnTo>
                    <a:pt x="1008" y="339"/>
                  </a:lnTo>
                  <a:lnTo>
                    <a:pt x="1008" y="339"/>
                  </a:lnTo>
                  <a:lnTo>
                    <a:pt x="1008" y="339"/>
                  </a:lnTo>
                  <a:lnTo>
                    <a:pt x="1006" y="339"/>
                  </a:lnTo>
                  <a:lnTo>
                    <a:pt x="1006" y="339"/>
                  </a:lnTo>
                  <a:lnTo>
                    <a:pt x="1003" y="339"/>
                  </a:lnTo>
                  <a:lnTo>
                    <a:pt x="1003" y="341"/>
                  </a:lnTo>
                  <a:lnTo>
                    <a:pt x="1003" y="341"/>
                  </a:lnTo>
                  <a:lnTo>
                    <a:pt x="1003" y="341"/>
                  </a:lnTo>
                  <a:lnTo>
                    <a:pt x="1003" y="341"/>
                  </a:lnTo>
                  <a:lnTo>
                    <a:pt x="1001" y="341"/>
                  </a:lnTo>
                  <a:lnTo>
                    <a:pt x="1001" y="341"/>
                  </a:lnTo>
                  <a:lnTo>
                    <a:pt x="1001" y="341"/>
                  </a:lnTo>
                  <a:lnTo>
                    <a:pt x="1001" y="344"/>
                  </a:lnTo>
                  <a:lnTo>
                    <a:pt x="999" y="344"/>
                  </a:lnTo>
                  <a:lnTo>
                    <a:pt x="999" y="344"/>
                  </a:lnTo>
                  <a:lnTo>
                    <a:pt x="996" y="344"/>
                  </a:lnTo>
                  <a:lnTo>
                    <a:pt x="996" y="344"/>
                  </a:lnTo>
                  <a:lnTo>
                    <a:pt x="996" y="344"/>
                  </a:lnTo>
                  <a:lnTo>
                    <a:pt x="996" y="344"/>
                  </a:lnTo>
                  <a:lnTo>
                    <a:pt x="996" y="346"/>
                  </a:lnTo>
                  <a:lnTo>
                    <a:pt x="994" y="346"/>
                  </a:lnTo>
                  <a:lnTo>
                    <a:pt x="994" y="346"/>
                  </a:lnTo>
                  <a:lnTo>
                    <a:pt x="991" y="346"/>
                  </a:lnTo>
                  <a:lnTo>
                    <a:pt x="991" y="346"/>
                  </a:lnTo>
                  <a:lnTo>
                    <a:pt x="991" y="346"/>
                  </a:lnTo>
                  <a:lnTo>
                    <a:pt x="991" y="346"/>
                  </a:lnTo>
                  <a:lnTo>
                    <a:pt x="989" y="346"/>
                  </a:lnTo>
                  <a:lnTo>
                    <a:pt x="989" y="346"/>
                  </a:lnTo>
                  <a:lnTo>
                    <a:pt x="989" y="346"/>
                  </a:lnTo>
                  <a:lnTo>
                    <a:pt x="989" y="346"/>
                  </a:lnTo>
                  <a:lnTo>
                    <a:pt x="987" y="346"/>
                  </a:lnTo>
                  <a:lnTo>
                    <a:pt x="987" y="349"/>
                  </a:lnTo>
                  <a:lnTo>
                    <a:pt x="987" y="349"/>
                  </a:lnTo>
                  <a:lnTo>
                    <a:pt x="987" y="349"/>
                  </a:lnTo>
                  <a:lnTo>
                    <a:pt x="984" y="349"/>
                  </a:lnTo>
                  <a:lnTo>
                    <a:pt x="984" y="351"/>
                  </a:lnTo>
                  <a:lnTo>
                    <a:pt x="984" y="351"/>
                  </a:lnTo>
                  <a:lnTo>
                    <a:pt x="984" y="351"/>
                  </a:lnTo>
                  <a:lnTo>
                    <a:pt x="984" y="351"/>
                  </a:lnTo>
                  <a:lnTo>
                    <a:pt x="984" y="353"/>
                  </a:lnTo>
                  <a:lnTo>
                    <a:pt x="982" y="353"/>
                  </a:lnTo>
                  <a:lnTo>
                    <a:pt x="982" y="353"/>
                  </a:lnTo>
                  <a:lnTo>
                    <a:pt x="982" y="356"/>
                  </a:lnTo>
                  <a:lnTo>
                    <a:pt x="982" y="356"/>
                  </a:lnTo>
                  <a:lnTo>
                    <a:pt x="982" y="356"/>
                  </a:lnTo>
                  <a:lnTo>
                    <a:pt x="982" y="356"/>
                  </a:lnTo>
                  <a:lnTo>
                    <a:pt x="982" y="358"/>
                  </a:lnTo>
                  <a:lnTo>
                    <a:pt x="982" y="358"/>
                  </a:lnTo>
                  <a:lnTo>
                    <a:pt x="982" y="358"/>
                  </a:lnTo>
                  <a:lnTo>
                    <a:pt x="982" y="360"/>
                  </a:lnTo>
                  <a:lnTo>
                    <a:pt x="982" y="360"/>
                  </a:lnTo>
                  <a:lnTo>
                    <a:pt x="982" y="360"/>
                  </a:lnTo>
                  <a:lnTo>
                    <a:pt x="982" y="360"/>
                  </a:lnTo>
                  <a:lnTo>
                    <a:pt x="980" y="360"/>
                  </a:lnTo>
                  <a:lnTo>
                    <a:pt x="980" y="363"/>
                  </a:lnTo>
                  <a:lnTo>
                    <a:pt x="980" y="363"/>
                  </a:lnTo>
                  <a:lnTo>
                    <a:pt x="977" y="363"/>
                  </a:lnTo>
                  <a:lnTo>
                    <a:pt x="977" y="363"/>
                  </a:lnTo>
                  <a:lnTo>
                    <a:pt x="977" y="365"/>
                  </a:lnTo>
                  <a:lnTo>
                    <a:pt x="977" y="365"/>
                  </a:lnTo>
                  <a:lnTo>
                    <a:pt x="977" y="365"/>
                  </a:lnTo>
                  <a:lnTo>
                    <a:pt x="977" y="365"/>
                  </a:lnTo>
                  <a:lnTo>
                    <a:pt x="975" y="365"/>
                  </a:lnTo>
                  <a:lnTo>
                    <a:pt x="975" y="365"/>
                  </a:lnTo>
                  <a:lnTo>
                    <a:pt x="975" y="365"/>
                  </a:lnTo>
                  <a:lnTo>
                    <a:pt x="975" y="365"/>
                  </a:lnTo>
                  <a:lnTo>
                    <a:pt x="975" y="368"/>
                  </a:lnTo>
                  <a:lnTo>
                    <a:pt x="973" y="368"/>
                  </a:lnTo>
                  <a:lnTo>
                    <a:pt x="973" y="368"/>
                  </a:lnTo>
                  <a:lnTo>
                    <a:pt x="970" y="368"/>
                  </a:lnTo>
                  <a:lnTo>
                    <a:pt x="970" y="365"/>
                  </a:lnTo>
                  <a:lnTo>
                    <a:pt x="970" y="365"/>
                  </a:lnTo>
                  <a:lnTo>
                    <a:pt x="970" y="365"/>
                  </a:lnTo>
                  <a:lnTo>
                    <a:pt x="968" y="365"/>
                  </a:lnTo>
                  <a:lnTo>
                    <a:pt x="968" y="365"/>
                  </a:lnTo>
                  <a:lnTo>
                    <a:pt x="968" y="365"/>
                  </a:lnTo>
                  <a:lnTo>
                    <a:pt x="968" y="365"/>
                  </a:lnTo>
                  <a:lnTo>
                    <a:pt x="968" y="365"/>
                  </a:lnTo>
                  <a:lnTo>
                    <a:pt x="965" y="365"/>
                  </a:lnTo>
                  <a:lnTo>
                    <a:pt x="965" y="365"/>
                  </a:lnTo>
                  <a:lnTo>
                    <a:pt x="965" y="368"/>
                  </a:lnTo>
                  <a:lnTo>
                    <a:pt x="963" y="368"/>
                  </a:lnTo>
                  <a:lnTo>
                    <a:pt x="963" y="368"/>
                  </a:lnTo>
                  <a:lnTo>
                    <a:pt x="963" y="368"/>
                  </a:lnTo>
                  <a:lnTo>
                    <a:pt x="963" y="368"/>
                  </a:lnTo>
                  <a:lnTo>
                    <a:pt x="963" y="370"/>
                  </a:lnTo>
                  <a:lnTo>
                    <a:pt x="961" y="370"/>
                  </a:lnTo>
                  <a:lnTo>
                    <a:pt x="961" y="370"/>
                  </a:lnTo>
                  <a:lnTo>
                    <a:pt x="961" y="368"/>
                  </a:lnTo>
                  <a:lnTo>
                    <a:pt x="958" y="368"/>
                  </a:lnTo>
                  <a:lnTo>
                    <a:pt x="958" y="368"/>
                  </a:lnTo>
                  <a:lnTo>
                    <a:pt x="958" y="368"/>
                  </a:lnTo>
                  <a:lnTo>
                    <a:pt x="958" y="368"/>
                  </a:lnTo>
                  <a:lnTo>
                    <a:pt x="958" y="365"/>
                  </a:lnTo>
                  <a:lnTo>
                    <a:pt x="958" y="365"/>
                  </a:lnTo>
                  <a:lnTo>
                    <a:pt x="956" y="365"/>
                  </a:lnTo>
                  <a:lnTo>
                    <a:pt x="956" y="365"/>
                  </a:lnTo>
                  <a:lnTo>
                    <a:pt x="956" y="365"/>
                  </a:lnTo>
                  <a:lnTo>
                    <a:pt x="956" y="365"/>
                  </a:lnTo>
                  <a:lnTo>
                    <a:pt x="954" y="365"/>
                  </a:lnTo>
                  <a:lnTo>
                    <a:pt x="954" y="365"/>
                  </a:lnTo>
                  <a:lnTo>
                    <a:pt x="951" y="365"/>
                  </a:lnTo>
                  <a:lnTo>
                    <a:pt x="951" y="365"/>
                  </a:lnTo>
                  <a:lnTo>
                    <a:pt x="951" y="365"/>
                  </a:lnTo>
                  <a:lnTo>
                    <a:pt x="951" y="365"/>
                  </a:lnTo>
                  <a:lnTo>
                    <a:pt x="951" y="365"/>
                  </a:lnTo>
                  <a:lnTo>
                    <a:pt x="949" y="365"/>
                  </a:lnTo>
                  <a:lnTo>
                    <a:pt x="949" y="368"/>
                  </a:lnTo>
                  <a:lnTo>
                    <a:pt x="949" y="368"/>
                  </a:lnTo>
                  <a:lnTo>
                    <a:pt x="949" y="370"/>
                  </a:lnTo>
                  <a:lnTo>
                    <a:pt x="949" y="370"/>
                  </a:lnTo>
                  <a:lnTo>
                    <a:pt x="949" y="370"/>
                  </a:lnTo>
                  <a:lnTo>
                    <a:pt x="949" y="372"/>
                  </a:lnTo>
                  <a:lnTo>
                    <a:pt x="949" y="372"/>
                  </a:lnTo>
                  <a:lnTo>
                    <a:pt x="949" y="372"/>
                  </a:lnTo>
                  <a:lnTo>
                    <a:pt x="946" y="372"/>
                  </a:lnTo>
                  <a:lnTo>
                    <a:pt x="946" y="375"/>
                  </a:lnTo>
                  <a:lnTo>
                    <a:pt x="946" y="375"/>
                  </a:lnTo>
                  <a:lnTo>
                    <a:pt x="946" y="375"/>
                  </a:lnTo>
                  <a:lnTo>
                    <a:pt x="944" y="375"/>
                  </a:lnTo>
                  <a:lnTo>
                    <a:pt x="944" y="375"/>
                  </a:lnTo>
                  <a:lnTo>
                    <a:pt x="944" y="377"/>
                  </a:lnTo>
                  <a:lnTo>
                    <a:pt x="944" y="377"/>
                  </a:lnTo>
                  <a:lnTo>
                    <a:pt x="944" y="379"/>
                  </a:lnTo>
                  <a:lnTo>
                    <a:pt x="944" y="379"/>
                  </a:lnTo>
                  <a:lnTo>
                    <a:pt x="946" y="379"/>
                  </a:lnTo>
                  <a:lnTo>
                    <a:pt x="946" y="382"/>
                  </a:lnTo>
                  <a:lnTo>
                    <a:pt x="946" y="382"/>
                  </a:lnTo>
                  <a:lnTo>
                    <a:pt x="946" y="382"/>
                  </a:lnTo>
                  <a:lnTo>
                    <a:pt x="946" y="384"/>
                  </a:lnTo>
                  <a:lnTo>
                    <a:pt x="946" y="384"/>
                  </a:lnTo>
                  <a:lnTo>
                    <a:pt x="949" y="384"/>
                  </a:lnTo>
                  <a:lnTo>
                    <a:pt x="949" y="384"/>
                  </a:lnTo>
                  <a:lnTo>
                    <a:pt x="949" y="384"/>
                  </a:lnTo>
                  <a:lnTo>
                    <a:pt x="949" y="387"/>
                  </a:lnTo>
                  <a:lnTo>
                    <a:pt x="949" y="387"/>
                  </a:lnTo>
                  <a:lnTo>
                    <a:pt x="951" y="387"/>
                  </a:lnTo>
                  <a:lnTo>
                    <a:pt x="951" y="387"/>
                  </a:lnTo>
                  <a:lnTo>
                    <a:pt x="951" y="387"/>
                  </a:lnTo>
                  <a:lnTo>
                    <a:pt x="951" y="387"/>
                  </a:lnTo>
                  <a:lnTo>
                    <a:pt x="951" y="389"/>
                  </a:lnTo>
                  <a:lnTo>
                    <a:pt x="954" y="389"/>
                  </a:lnTo>
                  <a:lnTo>
                    <a:pt x="954" y="389"/>
                  </a:lnTo>
                  <a:lnTo>
                    <a:pt x="954" y="389"/>
                  </a:lnTo>
                  <a:lnTo>
                    <a:pt x="956" y="389"/>
                  </a:lnTo>
                  <a:lnTo>
                    <a:pt x="956" y="391"/>
                  </a:lnTo>
                  <a:lnTo>
                    <a:pt x="956" y="391"/>
                  </a:lnTo>
                  <a:lnTo>
                    <a:pt x="956" y="391"/>
                  </a:lnTo>
                  <a:lnTo>
                    <a:pt x="958" y="391"/>
                  </a:lnTo>
                  <a:lnTo>
                    <a:pt x="958" y="391"/>
                  </a:lnTo>
                  <a:lnTo>
                    <a:pt x="958" y="391"/>
                  </a:lnTo>
                  <a:lnTo>
                    <a:pt x="961" y="391"/>
                  </a:lnTo>
                  <a:lnTo>
                    <a:pt x="961" y="391"/>
                  </a:lnTo>
                  <a:lnTo>
                    <a:pt x="963" y="391"/>
                  </a:lnTo>
                  <a:lnTo>
                    <a:pt x="963" y="391"/>
                  </a:lnTo>
                  <a:lnTo>
                    <a:pt x="963" y="391"/>
                  </a:lnTo>
                  <a:lnTo>
                    <a:pt x="963" y="391"/>
                  </a:lnTo>
                  <a:lnTo>
                    <a:pt x="965" y="391"/>
                  </a:lnTo>
                  <a:lnTo>
                    <a:pt x="965" y="391"/>
                  </a:lnTo>
                  <a:lnTo>
                    <a:pt x="965" y="391"/>
                  </a:lnTo>
                  <a:lnTo>
                    <a:pt x="968" y="391"/>
                  </a:lnTo>
                  <a:lnTo>
                    <a:pt x="968" y="391"/>
                  </a:lnTo>
                  <a:lnTo>
                    <a:pt x="968" y="391"/>
                  </a:lnTo>
                  <a:lnTo>
                    <a:pt x="968" y="389"/>
                  </a:lnTo>
                  <a:lnTo>
                    <a:pt x="970" y="389"/>
                  </a:lnTo>
                  <a:lnTo>
                    <a:pt x="970" y="389"/>
                  </a:lnTo>
                  <a:lnTo>
                    <a:pt x="970" y="389"/>
                  </a:lnTo>
                  <a:lnTo>
                    <a:pt x="970" y="389"/>
                  </a:lnTo>
                  <a:lnTo>
                    <a:pt x="973" y="389"/>
                  </a:lnTo>
                  <a:lnTo>
                    <a:pt x="973" y="389"/>
                  </a:lnTo>
                  <a:lnTo>
                    <a:pt x="973" y="389"/>
                  </a:lnTo>
                  <a:lnTo>
                    <a:pt x="973" y="391"/>
                  </a:lnTo>
                  <a:lnTo>
                    <a:pt x="973" y="391"/>
                  </a:lnTo>
                  <a:lnTo>
                    <a:pt x="973" y="394"/>
                  </a:lnTo>
                  <a:lnTo>
                    <a:pt x="975" y="394"/>
                  </a:lnTo>
                  <a:lnTo>
                    <a:pt x="975" y="394"/>
                  </a:lnTo>
                  <a:lnTo>
                    <a:pt x="975" y="394"/>
                  </a:lnTo>
                  <a:lnTo>
                    <a:pt x="975" y="394"/>
                  </a:lnTo>
                  <a:lnTo>
                    <a:pt x="975" y="396"/>
                  </a:lnTo>
                  <a:lnTo>
                    <a:pt x="975" y="396"/>
                  </a:lnTo>
                  <a:lnTo>
                    <a:pt x="977" y="396"/>
                  </a:lnTo>
                  <a:lnTo>
                    <a:pt x="977" y="396"/>
                  </a:lnTo>
                  <a:lnTo>
                    <a:pt x="977" y="398"/>
                  </a:lnTo>
                  <a:lnTo>
                    <a:pt x="977" y="398"/>
                  </a:lnTo>
                  <a:lnTo>
                    <a:pt x="977" y="401"/>
                  </a:lnTo>
                  <a:lnTo>
                    <a:pt x="977" y="401"/>
                  </a:lnTo>
                  <a:lnTo>
                    <a:pt x="977" y="401"/>
                  </a:lnTo>
                  <a:lnTo>
                    <a:pt x="977" y="403"/>
                  </a:lnTo>
                  <a:lnTo>
                    <a:pt x="977" y="403"/>
                  </a:lnTo>
                  <a:lnTo>
                    <a:pt x="977" y="403"/>
                  </a:lnTo>
                  <a:lnTo>
                    <a:pt x="977" y="405"/>
                  </a:lnTo>
                  <a:lnTo>
                    <a:pt x="975" y="405"/>
                  </a:lnTo>
                  <a:lnTo>
                    <a:pt x="975" y="405"/>
                  </a:lnTo>
                  <a:lnTo>
                    <a:pt x="975" y="405"/>
                  </a:lnTo>
                  <a:lnTo>
                    <a:pt x="975" y="405"/>
                  </a:lnTo>
                  <a:lnTo>
                    <a:pt x="975" y="408"/>
                  </a:lnTo>
                  <a:lnTo>
                    <a:pt x="975" y="408"/>
                  </a:lnTo>
                  <a:lnTo>
                    <a:pt x="975" y="410"/>
                  </a:lnTo>
                  <a:lnTo>
                    <a:pt x="975" y="410"/>
                  </a:lnTo>
                  <a:lnTo>
                    <a:pt x="975" y="410"/>
                  </a:lnTo>
                  <a:lnTo>
                    <a:pt x="975" y="413"/>
                  </a:lnTo>
                  <a:lnTo>
                    <a:pt x="975" y="413"/>
                  </a:lnTo>
                  <a:lnTo>
                    <a:pt x="977" y="413"/>
                  </a:lnTo>
                  <a:lnTo>
                    <a:pt x="977" y="413"/>
                  </a:lnTo>
                  <a:lnTo>
                    <a:pt x="977" y="415"/>
                  </a:lnTo>
                  <a:lnTo>
                    <a:pt x="977" y="415"/>
                  </a:lnTo>
                  <a:lnTo>
                    <a:pt x="980" y="415"/>
                  </a:lnTo>
                  <a:lnTo>
                    <a:pt x="980" y="415"/>
                  </a:lnTo>
                  <a:lnTo>
                    <a:pt x="980" y="415"/>
                  </a:lnTo>
                  <a:lnTo>
                    <a:pt x="982" y="415"/>
                  </a:lnTo>
                  <a:lnTo>
                    <a:pt x="982" y="415"/>
                  </a:lnTo>
                  <a:lnTo>
                    <a:pt x="982" y="415"/>
                  </a:lnTo>
                  <a:lnTo>
                    <a:pt x="982" y="415"/>
                  </a:lnTo>
                  <a:lnTo>
                    <a:pt x="984" y="415"/>
                  </a:lnTo>
                  <a:lnTo>
                    <a:pt x="984" y="415"/>
                  </a:lnTo>
                  <a:lnTo>
                    <a:pt x="984" y="415"/>
                  </a:lnTo>
                  <a:lnTo>
                    <a:pt x="987" y="415"/>
                  </a:lnTo>
                  <a:lnTo>
                    <a:pt x="987" y="415"/>
                  </a:lnTo>
                  <a:lnTo>
                    <a:pt x="989" y="415"/>
                  </a:lnTo>
                  <a:lnTo>
                    <a:pt x="989" y="415"/>
                  </a:lnTo>
                  <a:lnTo>
                    <a:pt x="989" y="415"/>
                  </a:lnTo>
                  <a:lnTo>
                    <a:pt x="991" y="415"/>
                  </a:lnTo>
                  <a:lnTo>
                    <a:pt x="991" y="415"/>
                  </a:lnTo>
                  <a:lnTo>
                    <a:pt x="991" y="415"/>
                  </a:lnTo>
                  <a:lnTo>
                    <a:pt x="991" y="415"/>
                  </a:lnTo>
                  <a:lnTo>
                    <a:pt x="994" y="415"/>
                  </a:lnTo>
                  <a:lnTo>
                    <a:pt x="994" y="415"/>
                  </a:lnTo>
                  <a:lnTo>
                    <a:pt x="994" y="415"/>
                  </a:lnTo>
                  <a:lnTo>
                    <a:pt x="994" y="413"/>
                  </a:lnTo>
                  <a:lnTo>
                    <a:pt x="994" y="413"/>
                  </a:lnTo>
                  <a:lnTo>
                    <a:pt x="994" y="413"/>
                  </a:lnTo>
                  <a:lnTo>
                    <a:pt x="994" y="410"/>
                  </a:lnTo>
                  <a:lnTo>
                    <a:pt x="994" y="410"/>
                  </a:lnTo>
                  <a:lnTo>
                    <a:pt x="994" y="410"/>
                  </a:lnTo>
                  <a:lnTo>
                    <a:pt x="996" y="410"/>
                  </a:lnTo>
                  <a:lnTo>
                    <a:pt x="996" y="410"/>
                  </a:lnTo>
                  <a:lnTo>
                    <a:pt x="996" y="408"/>
                  </a:lnTo>
                  <a:lnTo>
                    <a:pt x="996" y="408"/>
                  </a:lnTo>
                  <a:lnTo>
                    <a:pt x="999" y="408"/>
                  </a:lnTo>
                  <a:lnTo>
                    <a:pt x="999" y="408"/>
                  </a:lnTo>
                  <a:lnTo>
                    <a:pt x="999" y="408"/>
                  </a:lnTo>
                  <a:lnTo>
                    <a:pt x="1001" y="408"/>
                  </a:lnTo>
                  <a:lnTo>
                    <a:pt x="1001" y="408"/>
                  </a:lnTo>
                  <a:lnTo>
                    <a:pt x="1001" y="405"/>
                  </a:lnTo>
                  <a:lnTo>
                    <a:pt x="1001" y="405"/>
                  </a:lnTo>
                  <a:lnTo>
                    <a:pt x="1001" y="405"/>
                  </a:lnTo>
                  <a:lnTo>
                    <a:pt x="1003" y="405"/>
                  </a:lnTo>
                  <a:lnTo>
                    <a:pt x="1003" y="405"/>
                  </a:lnTo>
                  <a:lnTo>
                    <a:pt x="1003" y="405"/>
                  </a:lnTo>
                  <a:lnTo>
                    <a:pt x="1003" y="403"/>
                  </a:lnTo>
                  <a:lnTo>
                    <a:pt x="1003" y="403"/>
                  </a:lnTo>
                  <a:lnTo>
                    <a:pt x="1001" y="403"/>
                  </a:lnTo>
                  <a:lnTo>
                    <a:pt x="1001" y="403"/>
                  </a:lnTo>
                  <a:lnTo>
                    <a:pt x="1003" y="403"/>
                  </a:lnTo>
                  <a:lnTo>
                    <a:pt x="1003" y="403"/>
                  </a:lnTo>
                  <a:lnTo>
                    <a:pt x="1003" y="403"/>
                  </a:lnTo>
                  <a:lnTo>
                    <a:pt x="1006" y="403"/>
                  </a:lnTo>
                  <a:lnTo>
                    <a:pt x="1006" y="401"/>
                  </a:lnTo>
                  <a:lnTo>
                    <a:pt x="1006" y="401"/>
                  </a:lnTo>
                  <a:lnTo>
                    <a:pt x="1006" y="401"/>
                  </a:lnTo>
                  <a:lnTo>
                    <a:pt x="1008" y="401"/>
                  </a:lnTo>
                  <a:lnTo>
                    <a:pt x="1008" y="401"/>
                  </a:lnTo>
                  <a:lnTo>
                    <a:pt x="1008" y="401"/>
                  </a:lnTo>
                  <a:lnTo>
                    <a:pt x="1010" y="401"/>
                  </a:lnTo>
                  <a:lnTo>
                    <a:pt x="1010" y="401"/>
                  </a:lnTo>
                  <a:lnTo>
                    <a:pt x="1010" y="401"/>
                  </a:lnTo>
                  <a:lnTo>
                    <a:pt x="1010" y="398"/>
                  </a:lnTo>
                  <a:lnTo>
                    <a:pt x="1013" y="398"/>
                  </a:lnTo>
                  <a:lnTo>
                    <a:pt x="1013" y="398"/>
                  </a:lnTo>
                  <a:lnTo>
                    <a:pt x="1013" y="396"/>
                  </a:lnTo>
                  <a:lnTo>
                    <a:pt x="1010" y="396"/>
                  </a:lnTo>
                  <a:lnTo>
                    <a:pt x="1010" y="396"/>
                  </a:lnTo>
                  <a:lnTo>
                    <a:pt x="1010" y="396"/>
                  </a:lnTo>
                  <a:lnTo>
                    <a:pt x="1010" y="396"/>
                  </a:lnTo>
                  <a:lnTo>
                    <a:pt x="1010" y="396"/>
                  </a:lnTo>
                  <a:lnTo>
                    <a:pt x="1010" y="396"/>
                  </a:lnTo>
                  <a:lnTo>
                    <a:pt x="1010" y="396"/>
                  </a:lnTo>
                  <a:lnTo>
                    <a:pt x="1013" y="396"/>
                  </a:lnTo>
                  <a:lnTo>
                    <a:pt x="1013" y="396"/>
                  </a:lnTo>
                  <a:lnTo>
                    <a:pt x="1013" y="396"/>
                  </a:lnTo>
                  <a:lnTo>
                    <a:pt x="1015" y="396"/>
                  </a:lnTo>
                  <a:lnTo>
                    <a:pt x="1015" y="396"/>
                  </a:lnTo>
                  <a:lnTo>
                    <a:pt x="1015" y="398"/>
                  </a:lnTo>
                  <a:lnTo>
                    <a:pt x="1013" y="398"/>
                  </a:lnTo>
                  <a:lnTo>
                    <a:pt x="1013" y="398"/>
                  </a:lnTo>
                  <a:lnTo>
                    <a:pt x="1015" y="398"/>
                  </a:lnTo>
                  <a:lnTo>
                    <a:pt x="1015" y="398"/>
                  </a:lnTo>
                  <a:lnTo>
                    <a:pt x="1015" y="398"/>
                  </a:lnTo>
                  <a:lnTo>
                    <a:pt x="1017" y="398"/>
                  </a:lnTo>
                  <a:lnTo>
                    <a:pt x="1017" y="398"/>
                  </a:lnTo>
                  <a:lnTo>
                    <a:pt x="1017" y="401"/>
                  </a:lnTo>
                  <a:lnTo>
                    <a:pt x="1017" y="401"/>
                  </a:lnTo>
                  <a:lnTo>
                    <a:pt x="1017" y="401"/>
                  </a:lnTo>
                  <a:lnTo>
                    <a:pt x="1020" y="401"/>
                  </a:lnTo>
                  <a:lnTo>
                    <a:pt x="1020" y="403"/>
                  </a:lnTo>
                  <a:lnTo>
                    <a:pt x="1020" y="403"/>
                  </a:lnTo>
                  <a:lnTo>
                    <a:pt x="1020" y="401"/>
                  </a:lnTo>
                  <a:lnTo>
                    <a:pt x="1022" y="401"/>
                  </a:lnTo>
                  <a:lnTo>
                    <a:pt x="1022" y="403"/>
                  </a:lnTo>
                  <a:lnTo>
                    <a:pt x="1022" y="403"/>
                  </a:lnTo>
                  <a:lnTo>
                    <a:pt x="1022" y="403"/>
                  </a:lnTo>
                  <a:lnTo>
                    <a:pt x="1022" y="405"/>
                  </a:lnTo>
                  <a:lnTo>
                    <a:pt x="1022" y="405"/>
                  </a:lnTo>
                  <a:lnTo>
                    <a:pt x="1022" y="405"/>
                  </a:lnTo>
                  <a:lnTo>
                    <a:pt x="1025" y="405"/>
                  </a:lnTo>
                  <a:lnTo>
                    <a:pt x="1025" y="405"/>
                  </a:lnTo>
                  <a:lnTo>
                    <a:pt x="1025" y="405"/>
                  </a:lnTo>
                  <a:lnTo>
                    <a:pt x="1025" y="405"/>
                  </a:lnTo>
                  <a:lnTo>
                    <a:pt x="1027" y="405"/>
                  </a:lnTo>
                  <a:lnTo>
                    <a:pt x="1027" y="405"/>
                  </a:lnTo>
                  <a:lnTo>
                    <a:pt x="1029" y="405"/>
                  </a:lnTo>
                  <a:lnTo>
                    <a:pt x="1029" y="405"/>
                  </a:lnTo>
                  <a:lnTo>
                    <a:pt x="1027" y="405"/>
                  </a:lnTo>
                  <a:lnTo>
                    <a:pt x="1027" y="405"/>
                  </a:lnTo>
                  <a:lnTo>
                    <a:pt x="1029" y="405"/>
                  </a:lnTo>
                  <a:lnTo>
                    <a:pt x="1029" y="408"/>
                  </a:lnTo>
                  <a:lnTo>
                    <a:pt x="1029" y="408"/>
                  </a:lnTo>
                  <a:lnTo>
                    <a:pt x="1029" y="408"/>
                  </a:lnTo>
                  <a:lnTo>
                    <a:pt x="1029" y="408"/>
                  </a:lnTo>
                  <a:lnTo>
                    <a:pt x="1032" y="408"/>
                  </a:lnTo>
                  <a:lnTo>
                    <a:pt x="1032" y="408"/>
                  </a:lnTo>
                  <a:lnTo>
                    <a:pt x="1032" y="408"/>
                  </a:lnTo>
                  <a:lnTo>
                    <a:pt x="1034" y="408"/>
                  </a:lnTo>
                  <a:lnTo>
                    <a:pt x="1034" y="408"/>
                  </a:lnTo>
                  <a:lnTo>
                    <a:pt x="1034" y="408"/>
                  </a:lnTo>
                  <a:lnTo>
                    <a:pt x="1034" y="408"/>
                  </a:lnTo>
                  <a:lnTo>
                    <a:pt x="1036" y="408"/>
                  </a:lnTo>
                  <a:lnTo>
                    <a:pt x="1036" y="408"/>
                  </a:lnTo>
                  <a:lnTo>
                    <a:pt x="1036" y="408"/>
                  </a:lnTo>
                  <a:lnTo>
                    <a:pt x="1036" y="408"/>
                  </a:lnTo>
                  <a:lnTo>
                    <a:pt x="1039" y="408"/>
                  </a:lnTo>
                  <a:lnTo>
                    <a:pt x="1039" y="408"/>
                  </a:lnTo>
                  <a:lnTo>
                    <a:pt x="1041" y="408"/>
                  </a:lnTo>
                  <a:lnTo>
                    <a:pt x="1041" y="405"/>
                  </a:lnTo>
                  <a:lnTo>
                    <a:pt x="1041" y="405"/>
                  </a:lnTo>
                  <a:lnTo>
                    <a:pt x="1041" y="405"/>
                  </a:lnTo>
                  <a:lnTo>
                    <a:pt x="1041" y="405"/>
                  </a:lnTo>
                  <a:lnTo>
                    <a:pt x="1044" y="405"/>
                  </a:lnTo>
                  <a:lnTo>
                    <a:pt x="1044" y="405"/>
                  </a:lnTo>
                  <a:lnTo>
                    <a:pt x="1044" y="405"/>
                  </a:lnTo>
                  <a:lnTo>
                    <a:pt x="1044" y="405"/>
                  </a:lnTo>
                  <a:lnTo>
                    <a:pt x="1044" y="408"/>
                  </a:lnTo>
                  <a:lnTo>
                    <a:pt x="1044" y="408"/>
                  </a:lnTo>
                  <a:lnTo>
                    <a:pt x="1046" y="408"/>
                  </a:lnTo>
                  <a:lnTo>
                    <a:pt x="1046" y="408"/>
                  </a:lnTo>
                  <a:lnTo>
                    <a:pt x="1046" y="410"/>
                  </a:lnTo>
                  <a:lnTo>
                    <a:pt x="1048" y="410"/>
                  </a:lnTo>
                  <a:lnTo>
                    <a:pt x="1048" y="410"/>
                  </a:lnTo>
                  <a:lnTo>
                    <a:pt x="1048" y="410"/>
                  </a:lnTo>
                  <a:lnTo>
                    <a:pt x="1051" y="410"/>
                  </a:lnTo>
                  <a:lnTo>
                    <a:pt x="1051" y="408"/>
                  </a:lnTo>
                  <a:lnTo>
                    <a:pt x="1051" y="408"/>
                  </a:lnTo>
                  <a:lnTo>
                    <a:pt x="1051" y="410"/>
                  </a:lnTo>
                  <a:lnTo>
                    <a:pt x="1051" y="410"/>
                  </a:lnTo>
                  <a:lnTo>
                    <a:pt x="1053" y="410"/>
                  </a:lnTo>
                  <a:lnTo>
                    <a:pt x="1053" y="410"/>
                  </a:lnTo>
                  <a:lnTo>
                    <a:pt x="1053" y="408"/>
                  </a:lnTo>
                  <a:lnTo>
                    <a:pt x="1055" y="408"/>
                  </a:lnTo>
                  <a:lnTo>
                    <a:pt x="1055" y="410"/>
                  </a:lnTo>
                  <a:lnTo>
                    <a:pt x="1055" y="410"/>
                  </a:lnTo>
                  <a:lnTo>
                    <a:pt x="1055" y="410"/>
                  </a:lnTo>
                  <a:lnTo>
                    <a:pt x="1055" y="413"/>
                  </a:lnTo>
                  <a:lnTo>
                    <a:pt x="1055" y="413"/>
                  </a:lnTo>
                  <a:lnTo>
                    <a:pt x="1053" y="413"/>
                  </a:lnTo>
                  <a:lnTo>
                    <a:pt x="1053" y="413"/>
                  </a:lnTo>
                  <a:lnTo>
                    <a:pt x="1053" y="413"/>
                  </a:lnTo>
                  <a:lnTo>
                    <a:pt x="1053" y="415"/>
                  </a:lnTo>
                  <a:lnTo>
                    <a:pt x="1053" y="415"/>
                  </a:lnTo>
                  <a:lnTo>
                    <a:pt x="1053" y="415"/>
                  </a:lnTo>
                  <a:lnTo>
                    <a:pt x="1053" y="415"/>
                  </a:lnTo>
                  <a:lnTo>
                    <a:pt x="1053" y="415"/>
                  </a:lnTo>
                  <a:lnTo>
                    <a:pt x="1053" y="417"/>
                  </a:lnTo>
                  <a:lnTo>
                    <a:pt x="1051" y="417"/>
                  </a:lnTo>
                  <a:lnTo>
                    <a:pt x="1051" y="417"/>
                  </a:lnTo>
                  <a:lnTo>
                    <a:pt x="1051" y="417"/>
                  </a:lnTo>
                  <a:lnTo>
                    <a:pt x="1051" y="420"/>
                  </a:lnTo>
                  <a:lnTo>
                    <a:pt x="1051" y="420"/>
                  </a:lnTo>
                  <a:lnTo>
                    <a:pt x="1051" y="417"/>
                  </a:lnTo>
                  <a:lnTo>
                    <a:pt x="1053" y="417"/>
                  </a:lnTo>
                  <a:lnTo>
                    <a:pt x="1053" y="420"/>
                  </a:lnTo>
                  <a:lnTo>
                    <a:pt x="1053" y="420"/>
                  </a:lnTo>
                  <a:lnTo>
                    <a:pt x="1051" y="420"/>
                  </a:lnTo>
                  <a:lnTo>
                    <a:pt x="1051" y="422"/>
                  </a:lnTo>
                  <a:lnTo>
                    <a:pt x="1051" y="422"/>
                  </a:lnTo>
                  <a:lnTo>
                    <a:pt x="1051" y="424"/>
                  </a:lnTo>
                  <a:lnTo>
                    <a:pt x="1051" y="424"/>
                  </a:lnTo>
                  <a:lnTo>
                    <a:pt x="1051" y="424"/>
                  </a:lnTo>
                  <a:lnTo>
                    <a:pt x="1051" y="424"/>
                  </a:lnTo>
                  <a:lnTo>
                    <a:pt x="1048" y="424"/>
                  </a:lnTo>
                  <a:lnTo>
                    <a:pt x="1048" y="424"/>
                  </a:lnTo>
                  <a:lnTo>
                    <a:pt x="1048" y="424"/>
                  </a:lnTo>
                  <a:lnTo>
                    <a:pt x="1048" y="424"/>
                  </a:lnTo>
                  <a:lnTo>
                    <a:pt x="1046" y="424"/>
                  </a:lnTo>
                  <a:lnTo>
                    <a:pt x="1046" y="424"/>
                  </a:lnTo>
                  <a:lnTo>
                    <a:pt x="1046" y="424"/>
                  </a:lnTo>
                  <a:lnTo>
                    <a:pt x="1044" y="424"/>
                  </a:lnTo>
                  <a:lnTo>
                    <a:pt x="1044" y="424"/>
                  </a:lnTo>
                  <a:lnTo>
                    <a:pt x="1044" y="424"/>
                  </a:lnTo>
                  <a:lnTo>
                    <a:pt x="1044" y="422"/>
                  </a:lnTo>
                  <a:lnTo>
                    <a:pt x="1044" y="422"/>
                  </a:lnTo>
                  <a:lnTo>
                    <a:pt x="1041" y="422"/>
                  </a:lnTo>
                  <a:lnTo>
                    <a:pt x="1041" y="424"/>
                  </a:lnTo>
                  <a:lnTo>
                    <a:pt x="1041" y="424"/>
                  </a:lnTo>
                  <a:lnTo>
                    <a:pt x="1041" y="424"/>
                  </a:lnTo>
                  <a:lnTo>
                    <a:pt x="1041" y="422"/>
                  </a:lnTo>
                  <a:lnTo>
                    <a:pt x="1041" y="422"/>
                  </a:lnTo>
                  <a:lnTo>
                    <a:pt x="1039" y="422"/>
                  </a:lnTo>
                  <a:lnTo>
                    <a:pt x="1039" y="422"/>
                  </a:lnTo>
                  <a:lnTo>
                    <a:pt x="1039" y="422"/>
                  </a:lnTo>
                  <a:lnTo>
                    <a:pt x="1036" y="422"/>
                  </a:lnTo>
                  <a:lnTo>
                    <a:pt x="1036" y="424"/>
                  </a:lnTo>
                  <a:lnTo>
                    <a:pt x="1036" y="424"/>
                  </a:lnTo>
                  <a:lnTo>
                    <a:pt x="1036" y="424"/>
                  </a:lnTo>
                  <a:lnTo>
                    <a:pt x="1036" y="424"/>
                  </a:lnTo>
                  <a:lnTo>
                    <a:pt x="1034" y="424"/>
                  </a:lnTo>
                  <a:lnTo>
                    <a:pt x="1034" y="424"/>
                  </a:lnTo>
                  <a:lnTo>
                    <a:pt x="1034" y="424"/>
                  </a:lnTo>
                  <a:lnTo>
                    <a:pt x="1034" y="424"/>
                  </a:lnTo>
                  <a:lnTo>
                    <a:pt x="1034" y="427"/>
                  </a:lnTo>
                  <a:lnTo>
                    <a:pt x="1034" y="427"/>
                  </a:lnTo>
                  <a:lnTo>
                    <a:pt x="1032" y="427"/>
                  </a:lnTo>
                  <a:lnTo>
                    <a:pt x="1032" y="427"/>
                  </a:lnTo>
                  <a:lnTo>
                    <a:pt x="1029" y="427"/>
                  </a:lnTo>
                  <a:lnTo>
                    <a:pt x="1029" y="427"/>
                  </a:lnTo>
                  <a:lnTo>
                    <a:pt x="1029" y="427"/>
                  </a:lnTo>
                  <a:lnTo>
                    <a:pt x="1029" y="427"/>
                  </a:lnTo>
                  <a:lnTo>
                    <a:pt x="1027" y="427"/>
                  </a:lnTo>
                  <a:lnTo>
                    <a:pt x="1027" y="427"/>
                  </a:lnTo>
                  <a:lnTo>
                    <a:pt x="1027" y="429"/>
                  </a:lnTo>
                  <a:lnTo>
                    <a:pt x="1027" y="429"/>
                  </a:lnTo>
                  <a:lnTo>
                    <a:pt x="1025" y="429"/>
                  </a:lnTo>
                  <a:lnTo>
                    <a:pt x="1025" y="427"/>
                  </a:lnTo>
                  <a:lnTo>
                    <a:pt x="1025" y="427"/>
                  </a:lnTo>
                  <a:lnTo>
                    <a:pt x="1025" y="429"/>
                  </a:lnTo>
                  <a:lnTo>
                    <a:pt x="1025" y="429"/>
                  </a:lnTo>
                  <a:lnTo>
                    <a:pt x="1022" y="429"/>
                  </a:lnTo>
                  <a:lnTo>
                    <a:pt x="1022" y="429"/>
                  </a:lnTo>
                  <a:lnTo>
                    <a:pt x="1022" y="429"/>
                  </a:lnTo>
                  <a:lnTo>
                    <a:pt x="1022" y="429"/>
                  </a:lnTo>
                  <a:lnTo>
                    <a:pt x="1022" y="432"/>
                  </a:lnTo>
                  <a:lnTo>
                    <a:pt x="1020" y="432"/>
                  </a:lnTo>
                  <a:lnTo>
                    <a:pt x="1020" y="432"/>
                  </a:lnTo>
                  <a:lnTo>
                    <a:pt x="1017" y="432"/>
                  </a:lnTo>
                  <a:lnTo>
                    <a:pt x="1017" y="432"/>
                  </a:lnTo>
                  <a:lnTo>
                    <a:pt x="1017" y="434"/>
                  </a:lnTo>
                  <a:lnTo>
                    <a:pt x="1017" y="434"/>
                  </a:lnTo>
                  <a:lnTo>
                    <a:pt x="1017" y="434"/>
                  </a:lnTo>
                  <a:lnTo>
                    <a:pt x="1017" y="434"/>
                  </a:lnTo>
                  <a:lnTo>
                    <a:pt x="1017" y="436"/>
                  </a:lnTo>
                  <a:lnTo>
                    <a:pt x="1017" y="436"/>
                  </a:lnTo>
                  <a:lnTo>
                    <a:pt x="1017" y="436"/>
                  </a:lnTo>
                  <a:lnTo>
                    <a:pt x="1015" y="436"/>
                  </a:lnTo>
                  <a:lnTo>
                    <a:pt x="1015" y="436"/>
                  </a:lnTo>
                  <a:lnTo>
                    <a:pt x="1015" y="436"/>
                  </a:lnTo>
                  <a:lnTo>
                    <a:pt x="1015" y="434"/>
                  </a:lnTo>
                  <a:lnTo>
                    <a:pt x="1015" y="434"/>
                  </a:lnTo>
                  <a:lnTo>
                    <a:pt x="1015" y="434"/>
                  </a:lnTo>
                  <a:lnTo>
                    <a:pt x="1013" y="434"/>
                  </a:lnTo>
                  <a:lnTo>
                    <a:pt x="1013" y="434"/>
                  </a:lnTo>
                  <a:lnTo>
                    <a:pt x="1013" y="434"/>
                  </a:lnTo>
                  <a:lnTo>
                    <a:pt x="1013" y="436"/>
                  </a:lnTo>
                  <a:lnTo>
                    <a:pt x="1013" y="436"/>
                  </a:lnTo>
                  <a:lnTo>
                    <a:pt x="1013" y="436"/>
                  </a:lnTo>
                  <a:lnTo>
                    <a:pt x="1013" y="439"/>
                  </a:lnTo>
                  <a:lnTo>
                    <a:pt x="1013" y="439"/>
                  </a:lnTo>
                  <a:lnTo>
                    <a:pt x="1013" y="439"/>
                  </a:lnTo>
                  <a:lnTo>
                    <a:pt x="1013" y="441"/>
                  </a:lnTo>
                  <a:lnTo>
                    <a:pt x="1013" y="441"/>
                  </a:lnTo>
                  <a:lnTo>
                    <a:pt x="1013" y="441"/>
                  </a:lnTo>
                  <a:lnTo>
                    <a:pt x="1013" y="443"/>
                  </a:lnTo>
                  <a:lnTo>
                    <a:pt x="1013" y="443"/>
                  </a:lnTo>
                  <a:lnTo>
                    <a:pt x="1010" y="443"/>
                  </a:lnTo>
                  <a:lnTo>
                    <a:pt x="1010" y="443"/>
                  </a:lnTo>
                  <a:lnTo>
                    <a:pt x="1010" y="443"/>
                  </a:lnTo>
                  <a:lnTo>
                    <a:pt x="1010" y="443"/>
                  </a:lnTo>
                  <a:lnTo>
                    <a:pt x="1008" y="443"/>
                  </a:lnTo>
                  <a:lnTo>
                    <a:pt x="1008" y="443"/>
                  </a:lnTo>
                  <a:lnTo>
                    <a:pt x="1008" y="443"/>
                  </a:lnTo>
                  <a:lnTo>
                    <a:pt x="1008" y="443"/>
                  </a:lnTo>
                  <a:lnTo>
                    <a:pt x="1006" y="443"/>
                  </a:lnTo>
                  <a:lnTo>
                    <a:pt x="1006" y="443"/>
                  </a:lnTo>
                  <a:lnTo>
                    <a:pt x="1003" y="443"/>
                  </a:lnTo>
                  <a:lnTo>
                    <a:pt x="1003" y="446"/>
                  </a:lnTo>
                  <a:lnTo>
                    <a:pt x="1003" y="446"/>
                  </a:lnTo>
                  <a:lnTo>
                    <a:pt x="1003" y="446"/>
                  </a:lnTo>
                  <a:lnTo>
                    <a:pt x="1003" y="446"/>
                  </a:lnTo>
                  <a:lnTo>
                    <a:pt x="1003" y="448"/>
                  </a:lnTo>
                  <a:lnTo>
                    <a:pt x="1001" y="448"/>
                  </a:lnTo>
                  <a:lnTo>
                    <a:pt x="1001" y="448"/>
                  </a:lnTo>
                  <a:lnTo>
                    <a:pt x="1001" y="448"/>
                  </a:lnTo>
                  <a:lnTo>
                    <a:pt x="1001" y="448"/>
                  </a:lnTo>
                  <a:lnTo>
                    <a:pt x="999" y="448"/>
                  </a:lnTo>
                  <a:lnTo>
                    <a:pt x="999" y="451"/>
                  </a:lnTo>
                  <a:lnTo>
                    <a:pt x="999" y="451"/>
                  </a:lnTo>
                  <a:lnTo>
                    <a:pt x="999" y="451"/>
                  </a:lnTo>
                  <a:lnTo>
                    <a:pt x="999" y="453"/>
                  </a:lnTo>
                  <a:lnTo>
                    <a:pt x="999" y="453"/>
                  </a:lnTo>
                  <a:lnTo>
                    <a:pt x="996" y="453"/>
                  </a:lnTo>
                  <a:lnTo>
                    <a:pt x="996" y="453"/>
                  </a:lnTo>
                  <a:lnTo>
                    <a:pt x="996" y="455"/>
                  </a:lnTo>
                  <a:lnTo>
                    <a:pt x="996" y="455"/>
                  </a:lnTo>
                  <a:lnTo>
                    <a:pt x="996" y="455"/>
                  </a:lnTo>
                  <a:lnTo>
                    <a:pt x="994" y="455"/>
                  </a:lnTo>
                  <a:lnTo>
                    <a:pt x="994" y="455"/>
                  </a:lnTo>
                  <a:lnTo>
                    <a:pt x="994" y="455"/>
                  </a:lnTo>
                  <a:lnTo>
                    <a:pt x="991" y="455"/>
                  </a:lnTo>
                  <a:lnTo>
                    <a:pt x="991" y="455"/>
                  </a:lnTo>
                  <a:lnTo>
                    <a:pt x="991" y="455"/>
                  </a:lnTo>
                  <a:lnTo>
                    <a:pt x="989" y="455"/>
                  </a:lnTo>
                  <a:lnTo>
                    <a:pt x="989" y="458"/>
                  </a:lnTo>
                  <a:lnTo>
                    <a:pt x="989" y="458"/>
                  </a:lnTo>
                  <a:lnTo>
                    <a:pt x="989" y="458"/>
                  </a:lnTo>
                  <a:lnTo>
                    <a:pt x="989" y="460"/>
                  </a:lnTo>
                  <a:lnTo>
                    <a:pt x="989" y="460"/>
                  </a:lnTo>
                  <a:lnTo>
                    <a:pt x="989" y="460"/>
                  </a:lnTo>
                  <a:lnTo>
                    <a:pt x="989" y="462"/>
                  </a:lnTo>
                  <a:lnTo>
                    <a:pt x="987" y="462"/>
                  </a:lnTo>
                  <a:lnTo>
                    <a:pt x="987" y="462"/>
                  </a:lnTo>
                  <a:lnTo>
                    <a:pt x="987" y="462"/>
                  </a:lnTo>
                  <a:lnTo>
                    <a:pt x="987" y="465"/>
                  </a:lnTo>
                  <a:lnTo>
                    <a:pt x="984" y="465"/>
                  </a:lnTo>
                  <a:lnTo>
                    <a:pt x="984" y="465"/>
                  </a:lnTo>
                  <a:lnTo>
                    <a:pt x="984" y="465"/>
                  </a:lnTo>
                  <a:lnTo>
                    <a:pt x="984" y="465"/>
                  </a:lnTo>
                  <a:lnTo>
                    <a:pt x="984" y="467"/>
                  </a:lnTo>
                  <a:lnTo>
                    <a:pt x="984" y="467"/>
                  </a:lnTo>
                  <a:lnTo>
                    <a:pt x="984" y="467"/>
                  </a:lnTo>
                  <a:lnTo>
                    <a:pt x="984" y="469"/>
                  </a:lnTo>
                  <a:lnTo>
                    <a:pt x="982" y="469"/>
                  </a:lnTo>
                  <a:lnTo>
                    <a:pt x="982" y="469"/>
                  </a:lnTo>
                  <a:lnTo>
                    <a:pt x="982" y="469"/>
                  </a:lnTo>
                  <a:lnTo>
                    <a:pt x="982" y="469"/>
                  </a:lnTo>
                  <a:lnTo>
                    <a:pt x="980" y="469"/>
                  </a:lnTo>
                  <a:lnTo>
                    <a:pt x="980" y="472"/>
                  </a:lnTo>
                  <a:lnTo>
                    <a:pt x="980" y="472"/>
                  </a:lnTo>
                  <a:lnTo>
                    <a:pt x="980" y="474"/>
                  </a:lnTo>
                  <a:lnTo>
                    <a:pt x="980" y="474"/>
                  </a:lnTo>
                  <a:lnTo>
                    <a:pt x="980" y="474"/>
                  </a:lnTo>
                  <a:lnTo>
                    <a:pt x="980" y="477"/>
                  </a:lnTo>
                  <a:lnTo>
                    <a:pt x="982" y="477"/>
                  </a:lnTo>
                  <a:lnTo>
                    <a:pt x="982" y="477"/>
                  </a:lnTo>
                  <a:lnTo>
                    <a:pt x="982" y="477"/>
                  </a:lnTo>
                  <a:lnTo>
                    <a:pt x="984" y="477"/>
                  </a:lnTo>
                  <a:lnTo>
                    <a:pt x="984" y="477"/>
                  </a:lnTo>
                  <a:lnTo>
                    <a:pt x="984" y="477"/>
                  </a:lnTo>
                  <a:lnTo>
                    <a:pt x="984" y="477"/>
                  </a:lnTo>
                  <a:lnTo>
                    <a:pt x="984" y="477"/>
                  </a:lnTo>
                  <a:lnTo>
                    <a:pt x="987" y="477"/>
                  </a:lnTo>
                  <a:lnTo>
                    <a:pt x="987" y="477"/>
                  </a:lnTo>
                  <a:lnTo>
                    <a:pt x="987" y="479"/>
                  </a:lnTo>
                  <a:lnTo>
                    <a:pt x="987" y="479"/>
                  </a:lnTo>
                  <a:lnTo>
                    <a:pt x="987" y="479"/>
                  </a:lnTo>
                  <a:lnTo>
                    <a:pt x="987" y="481"/>
                  </a:lnTo>
                  <a:lnTo>
                    <a:pt x="989" y="481"/>
                  </a:lnTo>
                  <a:lnTo>
                    <a:pt x="989" y="481"/>
                  </a:lnTo>
                  <a:lnTo>
                    <a:pt x="989" y="481"/>
                  </a:lnTo>
                  <a:lnTo>
                    <a:pt x="989" y="481"/>
                  </a:lnTo>
                  <a:lnTo>
                    <a:pt x="989" y="484"/>
                  </a:lnTo>
                  <a:lnTo>
                    <a:pt x="991" y="484"/>
                  </a:lnTo>
                  <a:lnTo>
                    <a:pt x="991" y="484"/>
                  </a:lnTo>
                  <a:lnTo>
                    <a:pt x="991" y="484"/>
                  </a:lnTo>
                  <a:lnTo>
                    <a:pt x="991" y="484"/>
                  </a:lnTo>
                  <a:lnTo>
                    <a:pt x="994" y="484"/>
                  </a:lnTo>
                  <a:lnTo>
                    <a:pt x="994" y="484"/>
                  </a:lnTo>
                  <a:lnTo>
                    <a:pt x="996" y="484"/>
                  </a:lnTo>
                  <a:lnTo>
                    <a:pt x="996" y="484"/>
                  </a:lnTo>
                  <a:lnTo>
                    <a:pt x="996" y="484"/>
                  </a:lnTo>
                  <a:lnTo>
                    <a:pt x="996" y="484"/>
                  </a:lnTo>
                  <a:lnTo>
                    <a:pt x="999" y="484"/>
                  </a:lnTo>
                  <a:lnTo>
                    <a:pt x="999" y="486"/>
                  </a:lnTo>
                  <a:lnTo>
                    <a:pt x="999" y="486"/>
                  </a:lnTo>
                  <a:lnTo>
                    <a:pt x="1001" y="486"/>
                  </a:lnTo>
                  <a:lnTo>
                    <a:pt x="1001" y="486"/>
                  </a:lnTo>
                  <a:lnTo>
                    <a:pt x="1001" y="486"/>
                  </a:lnTo>
                  <a:lnTo>
                    <a:pt x="1001" y="486"/>
                  </a:lnTo>
                  <a:lnTo>
                    <a:pt x="1003" y="486"/>
                  </a:lnTo>
                  <a:lnTo>
                    <a:pt x="1003" y="488"/>
                  </a:lnTo>
                  <a:lnTo>
                    <a:pt x="1003" y="488"/>
                  </a:lnTo>
                  <a:lnTo>
                    <a:pt x="1003" y="488"/>
                  </a:lnTo>
                  <a:lnTo>
                    <a:pt x="1003" y="488"/>
                  </a:lnTo>
                  <a:lnTo>
                    <a:pt x="1003" y="491"/>
                  </a:lnTo>
                  <a:lnTo>
                    <a:pt x="1003" y="491"/>
                  </a:lnTo>
                  <a:lnTo>
                    <a:pt x="1003" y="493"/>
                  </a:lnTo>
                  <a:lnTo>
                    <a:pt x="1006" y="493"/>
                  </a:lnTo>
                  <a:lnTo>
                    <a:pt x="1006" y="493"/>
                  </a:lnTo>
                  <a:lnTo>
                    <a:pt x="1006" y="493"/>
                  </a:lnTo>
                  <a:lnTo>
                    <a:pt x="1006" y="496"/>
                  </a:lnTo>
                  <a:lnTo>
                    <a:pt x="1006" y="496"/>
                  </a:lnTo>
                  <a:lnTo>
                    <a:pt x="1006" y="496"/>
                  </a:lnTo>
                  <a:lnTo>
                    <a:pt x="1006" y="498"/>
                  </a:lnTo>
                  <a:lnTo>
                    <a:pt x="1008" y="498"/>
                  </a:lnTo>
                  <a:lnTo>
                    <a:pt x="1008" y="498"/>
                  </a:lnTo>
                  <a:lnTo>
                    <a:pt x="1008" y="500"/>
                  </a:lnTo>
                  <a:lnTo>
                    <a:pt x="1008" y="500"/>
                  </a:lnTo>
                  <a:lnTo>
                    <a:pt x="1008" y="500"/>
                  </a:lnTo>
                  <a:lnTo>
                    <a:pt x="1008" y="503"/>
                  </a:lnTo>
                  <a:lnTo>
                    <a:pt x="1008" y="503"/>
                  </a:lnTo>
                  <a:lnTo>
                    <a:pt x="1008" y="503"/>
                  </a:lnTo>
                  <a:lnTo>
                    <a:pt x="1008" y="503"/>
                  </a:lnTo>
                  <a:lnTo>
                    <a:pt x="1008" y="505"/>
                  </a:lnTo>
                  <a:lnTo>
                    <a:pt x="1010" y="505"/>
                  </a:lnTo>
                  <a:lnTo>
                    <a:pt x="1010" y="505"/>
                  </a:lnTo>
                  <a:lnTo>
                    <a:pt x="1010" y="507"/>
                  </a:lnTo>
                  <a:lnTo>
                    <a:pt x="1010" y="507"/>
                  </a:lnTo>
                  <a:lnTo>
                    <a:pt x="1010" y="507"/>
                  </a:lnTo>
                  <a:lnTo>
                    <a:pt x="1010" y="510"/>
                  </a:lnTo>
                  <a:lnTo>
                    <a:pt x="1010" y="510"/>
                  </a:lnTo>
                  <a:lnTo>
                    <a:pt x="1010" y="512"/>
                  </a:lnTo>
                  <a:lnTo>
                    <a:pt x="1010" y="512"/>
                  </a:lnTo>
                  <a:lnTo>
                    <a:pt x="1010" y="512"/>
                  </a:lnTo>
                  <a:lnTo>
                    <a:pt x="1010" y="514"/>
                  </a:lnTo>
                  <a:lnTo>
                    <a:pt x="1013" y="514"/>
                  </a:lnTo>
                  <a:lnTo>
                    <a:pt x="1013" y="514"/>
                  </a:lnTo>
                  <a:lnTo>
                    <a:pt x="1013" y="514"/>
                  </a:lnTo>
                  <a:lnTo>
                    <a:pt x="1013" y="514"/>
                  </a:lnTo>
                  <a:lnTo>
                    <a:pt x="1013" y="517"/>
                  </a:lnTo>
                  <a:lnTo>
                    <a:pt x="1013" y="517"/>
                  </a:lnTo>
                  <a:lnTo>
                    <a:pt x="1013" y="519"/>
                  </a:lnTo>
                  <a:lnTo>
                    <a:pt x="1013" y="519"/>
                  </a:lnTo>
                  <a:lnTo>
                    <a:pt x="1015" y="519"/>
                  </a:lnTo>
                  <a:lnTo>
                    <a:pt x="1015" y="522"/>
                  </a:lnTo>
                  <a:lnTo>
                    <a:pt x="1015" y="522"/>
                  </a:lnTo>
                  <a:lnTo>
                    <a:pt x="1015" y="522"/>
                  </a:lnTo>
                  <a:lnTo>
                    <a:pt x="1015" y="522"/>
                  </a:lnTo>
                  <a:lnTo>
                    <a:pt x="1015" y="524"/>
                  </a:lnTo>
                  <a:lnTo>
                    <a:pt x="1015" y="524"/>
                  </a:lnTo>
                  <a:lnTo>
                    <a:pt x="1015" y="524"/>
                  </a:lnTo>
                  <a:lnTo>
                    <a:pt x="1015" y="526"/>
                  </a:lnTo>
                  <a:lnTo>
                    <a:pt x="1015" y="526"/>
                  </a:lnTo>
                  <a:lnTo>
                    <a:pt x="1015" y="529"/>
                  </a:lnTo>
                  <a:lnTo>
                    <a:pt x="1017" y="529"/>
                  </a:lnTo>
                  <a:lnTo>
                    <a:pt x="1017" y="529"/>
                  </a:lnTo>
                  <a:lnTo>
                    <a:pt x="1017" y="531"/>
                  </a:lnTo>
                  <a:lnTo>
                    <a:pt x="1017" y="531"/>
                  </a:lnTo>
                  <a:lnTo>
                    <a:pt x="1017" y="531"/>
                  </a:lnTo>
                  <a:lnTo>
                    <a:pt x="1017" y="533"/>
                  </a:lnTo>
                  <a:lnTo>
                    <a:pt x="1017" y="533"/>
                  </a:lnTo>
                  <a:lnTo>
                    <a:pt x="1017" y="533"/>
                  </a:lnTo>
                  <a:lnTo>
                    <a:pt x="1020" y="533"/>
                  </a:lnTo>
                  <a:lnTo>
                    <a:pt x="1020" y="533"/>
                  </a:lnTo>
                  <a:lnTo>
                    <a:pt x="1022" y="533"/>
                  </a:lnTo>
                  <a:lnTo>
                    <a:pt x="1022" y="533"/>
                  </a:lnTo>
                  <a:lnTo>
                    <a:pt x="1022" y="533"/>
                  </a:lnTo>
                  <a:lnTo>
                    <a:pt x="1022" y="533"/>
                  </a:lnTo>
                  <a:lnTo>
                    <a:pt x="1025" y="533"/>
                  </a:lnTo>
                  <a:lnTo>
                    <a:pt x="1025" y="536"/>
                  </a:lnTo>
                  <a:lnTo>
                    <a:pt x="1025" y="536"/>
                  </a:lnTo>
                  <a:lnTo>
                    <a:pt x="1025" y="536"/>
                  </a:lnTo>
                  <a:lnTo>
                    <a:pt x="1025" y="536"/>
                  </a:lnTo>
                  <a:lnTo>
                    <a:pt x="1027" y="536"/>
                  </a:lnTo>
                  <a:lnTo>
                    <a:pt x="1027" y="538"/>
                  </a:lnTo>
                  <a:lnTo>
                    <a:pt x="1027" y="538"/>
                  </a:lnTo>
                  <a:lnTo>
                    <a:pt x="1027" y="541"/>
                  </a:lnTo>
                  <a:lnTo>
                    <a:pt x="1027" y="541"/>
                  </a:lnTo>
                  <a:lnTo>
                    <a:pt x="1027" y="541"/>
                  </a:lnTo>
                  <a:lnTo>
                    <a:pt x="1027" y="541"/>
                  </a:lnTo>
                  <a:lnTo>
                    <a:pt x="1027" y="543"/>
                  </a:lnTo>
                  <a:lnTo>
                    <a:pt x="1027" y="543"/>
                  </a:lnTo>
                  <a:lnTo>
                    <a:pt x="1027" y="543"/>
                  </a:lnTo>
                  <a:lnTo>
                    <a:pt x="1029" y="543"/>
                  </a:lnTo>
                  <a:lnTo>
                    <a:pt x="1029" y="543"/>
                  </a:lnTo>
                  <a:lnTo>
                    <a:pt x="1029" y="543"/>
                  </a:lnTo>
                  <a:lnTo>
                    <a:pt x="1029" y="543"/>
                  </a:lnTo>
                  <a:lnTo>
                    <a:pt x="1032" y="543"/>
                  </a:lnTo>
                  <a:lnTo>
                    <a:pt x="1032" y="543"/>
                  </a:lnTo>
                  <a:lnTo>
                    <a:pt x="1032" y="545"/>
                  </a:lnTo>
                  <a:lnTo>
                    <a:pt x="1034" y="545"/>
                  </a:lnTo>
                  <a:lnTo>
                    <a:pt x="1034" y="545"/>
                  </a:lnTo>
                  <a:lnTo>
                    <a:pt x="1034" y="545"/>
                  </a:lnTo>
                  <a:lnTo>
                    <a:pt x="1034" y="545"/>
                  </a:lnTo>
                  <a:lnTo>
                    <a:pt x="1034" y="548"/>
                  </a:lnTo>
                  <a:lnTo>
                    <a:pt x="1036" y="548"/>
                  </a:lnTo>
                  <a:lnTo>
                    <a:pt x="1036" y="548"/>
                  </a:lnTo>
                  <a:lnTo>
                    <a:pt x="1036" y="548"/>
                  </a:lnTo>
                  <a:lnTo>
                    <a:pt x="1036" y="548"/>
                  </a:lnTo>
                  <a:lnTo>
                    <a:pt x="1036" y="550"/>
                  </a:lnTo>
                  <a:lnTo>
                    <a:pt x="1036" y="550"/>
                  </a:lnTo>
                  <a:lnTo>
                    <a:pt x="1036" y="552"/>
                  </a:lnTo>
                  <a:lnTo>
                    <a:pt x="1039" y="552"/>
                  </a:lnTo>
                  <a:lnTo>
                    <a:pt x="1039" y="552"/>
                  </a:lnTo>
                  <a:lnTo>
                    <a:pt x="1039" y="552"/>
                  </a:lnTo>
                  <a:lnTo>
                    <a:pt x="1039" y="555"/>
                  </a:lnTo>
                  <a:lnTo>
                    <a:pt x="1039" y="555"/>
                  </a:lnTo>
                  <a:lnTo>
                    <a:pt x="1036" y="555"/>
                  </a:lnTo>
                  <a:lnTo>
                    <a:pt x="1036" y="555"/>
                  </a:lnTo>
                  <a:lnTo>
                    <a:pt x="1036" y="555"/>
                  </a:lnTo>
                  <a:lnTo>
                    <a:pt x="1034" y="555"/>
                  </a:lnTo>
                  <a:lnTo>
                    <a:pt x="1034" y="555"/>
                  </a:lnTo>
                  <a:lnTo>
                    <a:pt x="1034" y="555"/>
                  </a:lnTo>
                  <a:lnTo>
                    <a:pt x="1034" y="555"/>
                  </a:lnTo>
                  <a:lnTo>
                    <a:pt x="1032" y="555"/>
                  </a:lnTo>
                  <a:lnTo>
                    <a:pt x="1032" y="555"/>
                  </a:lnTo>
                  <a:lnTo>
                    <a:pt x="1034" y="555"/>
                  </a:lnTo>
                  <a:lnTo>
                    <a:pt x="1034" y="555"/>
                  </a:lnTo>
                  <a:lnTo>
                    <a:pt x="1034" y="557"/>
                  </a:lnTo>
                  <a:lnTo>
                    <a:pt x="1034" y="557"/>
                  </a:lnTo>
                  <a:lnTo>
                    <a:pt x="1036" y="557"/>
                  </a:lnTo>
                  <a:lnTo>
                    <a:pt x="1036" y="557"/>
                  </a:lnTo>
                  <a:lnTo>
                    <a:pt x="1036" y="557"/>
                  </a:lnTo>
                  <a:lnTo>
                    <a:pt x="1036" y="557"/>
                  </a:lnTo>
                  <a:lnTo>
                    <a:pt x="1039" y="557"/>
                  </a:lnTo>
                  <a:lnTo>
                    <a:pt x="1039" y="560"/>
                  </a:lnTo>
                  <a:lnTo>
                    <a:pt x="1039" y="560"/>
                  </a:lnTo>
                  <a:lnTo>
                    <a:pt x="1036" y="560"/>
                  </a:lnTo>
                  <a:lnTo>
                    <a:pt x="1036" y="562"/>
                  </a:lnTo>
                  <a:lnTo>
                    <a:pt x="1036" y="562"/>
                  </a:lnTo>
                  <a:lnTo>
                    <a:pt x="1036" y="562"/>
                  </a:lnTo>
                  <a:lnTo>
                    <a:pt x="1034" y="562"/>
                  </a:lnTo>
                  <a:lnTo>
                    <a:pt x="1034" y="562"/>
                  </a:lnTo>
                  <a:lnTo>
                    <a:pt x="1036" y="562"/>
                  </a:lnTo>
                  <a:lnTo>
                    <a:pt x="1036" y="562"/>
                  </a:lnTo>
                  <a:lnTo>
                    <a:pt x="1036" y="562"/>
                  </a:lnTo>
                  <a:lnTo>
                    <a:pt x="1036" y="562"/>
                  </a:lnTo>
                  <a:lnTo>
                    <a:pt x="1039" y="562"/>
                  </a:lnTo>
                  <a:lnTo>
                    <a:pt x="1039" y="564"/>
                  </a:lnTo>
                  <a:lnTo>
                    <a:pt x="1039" y="564"/>
                  </a:lnTo>
                  <a:lnTo>
                    <a:pt x="1036" y="564"/>
                  </a:lnTo>
                  <a:lnTo>
                    <a:pt x="1036" y="564"/>
                  </a:lnTo>
                  <a:lnTo>
                    <a:pt x="1036" y="564"/>
                  </a:lnTo>
                  <a:lnTo>
                    <a:pt x="1034" y="564"/>
                  </a:lnTo>
                  <a:lnTo>
                    <a:pt x="1034" y="567"/>
                  </a:lnTo>
                  <a:lnTo>
                    <a:pt x="1036" y="567"/>
                  </a:lnTo>
                  <a:lnTo>
                    <a:pt x="1036" y="567"/>
                  </a:lnTo>
                  <a:lnTo>
                    <a:pt x="1036" y="567"/>
                  </a:lnTo>
                  <a:lnTo>
                    <a:pt x="1036" y="569"/>
                  </a:lnTo>
                  <a:lnTo>
                    <a:pt x="1036" y="569"/>
                  </a:lnTo>
                  <a:lnTo>
                    <a:pt x="1036" y="569"/>
                  </a:lnTo>
                  <a:lnTo>
                    <a:pt x="1036" y="571"/>
                  </a:lnTo>
                  <a:lnTo>
                    <a:pt x="1036" y="571"/>
                  </a:lnTo>
                  <a:lnTo>
                    <a:pt x="1039" y="571"/>
                  </a:lnTo>
                  <a:lnTo>
                    <a:pt x="1039" y="574"/>
                  </a:lnTo>
                  <a:lnTo>
                    <a:pt x="1039" y="574"/>
                  </a:lnTo>
                  <a:lnTo>
                    <a:pt x="1039" y="574"/>
                  </a:lnTo>
                  <a:lnTo>
                    <a:pt x="1039" y="576"/>
                  </a:lnTo>
                  <a:lnTo>
                    <a:pt x="1036" y="576"/>
                  </a:lnTo>
                  <a:lnTo>
                    <a:pt x="1036" y="576"/>
                  </a:lnTo>
                  <a:lnTo>
                    <a:pt x="1036" y="576"/>
                  </a:lnTo>
                  <a:lnTo>
                    <a:pt x="1036" y="576"/>
                  </a:lnTo>
                  <a:lnTo>
                    <a:pt x="1034" y="576"/>
                  </a:lnTo>
                  <a:lnTo>
                    <a:pt x="1034" y="576"/>
                  </a:lnTo>
                  <a:lnTo>
                    <a:pt x="1034" y="576"/>
                  </a:lnTo>
                  <a:lnTo>
                    <a:pt x="1032" y="576"/>
                  </a:lnTo>
                  <a:lnTo>
                    <a:pt x="1032" y="576"/>
                  </a:lnTo>
                  <a:lnTo>
                    <a:pt x="1029" y="576"/>
                  </a:lnTo>
                  <a:lnTo>
                    <a:pt x="1029" y="578"/>
                  </a:lnTo>
                  <a:lnTo>
                    <a:pt x="1029" y="578"/>
                  </a:lnTo>
                  <a:lnTo>
                    <a:pt x="1029" y="578"/>
                  </a:lnTo>
                  <a:lnTo>
                    <a:pt x="1029" y="578"/>
                  </a:lnTo>
                  <a:lnTo>
                    <a:pt x="1027" y="578"/>
                  </a:lnTo>
                  <a:lnTo>
                    <a:pt x="1027" y="581"/>
                  </a:lnTo>
                  <a:lnTo>
                    <a:pt x="1027" y="581"/>
                  </a:lnTo>
                  <a:lnTo>
                    <a:pt x="1025" y="581"/>
                  </a:lnTo>
                  <a:lnTo>
                    <a:pt x="1025" y="581"/>
                  </a:lnTo>
                  <a:lnTo>
                    <a:pt x="1025" y="581"/>
                  </a:lnTo>
                  <a:lnTo>
                    <a:pt x="1025" y="581"/>
                  </a:lnTo>
                  <a:lnTo>
                    <a:pt x="1025" y="583"/>
                  </a:lnTo>
                  <a:lnTo>
                    <a:pt x="1022" y="583"/>
                  </a:lnTo>
                  <a:lnTo>
                    <a:pt x="1022" y="583"/>
                  </a:lnTo>
                  <a:lnTo>
                    <a:pt x="1022" y="583"/>
                  </a:lnTo>
                  <a:lnTo>
                    <a:pt x="1022" y="583"/>
                  </a:lnTo>
                  <a:lnTo>
                    <a:pt x="1020" y="583"/>
                  </a:lnTo>
                  <a:lnTo>
                    <a:pt x="1020" y="583"/>
                  </a:lnTo>
                  <a:lnTo>
                    <a:pt x="1020" y="583"/>
                  </a:lnTo>
                  <a:lnTo>
                    <a:pt x="1017" y="583"/>
                  </a:lnTo>
                  <a:lnTo>
                    <a:pt x="1017" y="586"/>
                  </a:lnTo>
                  <a:lnTo>
                    <a:pt x="1017" y="586"/>
                  </a:lnTo>
                  <a:lnTo>
                    <a:pt x="1017" y="586"/>
                  </a:lnTo>
                  <a:lnTo>
                    <a:pt x="1017" y="588"/>
                  </a:lnTo>
                  <a:lnTo>
                    <a:pt x="1017" y="588"/>
                  </a:lnTo>
                  <a:lnTo>
                    <a:pt x="1017" y="588"/>
                  </a:lnTo>
                  <a:lnTo>
                    <a:pt x="1017" y="590"/>
                  </a:lnTo>
                  <a:lnTo>
                    <a:pt x="1015" y="590"/>
                  </a:lnTo>
                  <a:lnTo>
                    <a:pt x="1015" y="590"/>
                  </a:lnTo>
                  <a:lnTo>
                    <a:pt x="1015" y="590"/>
                  </a:lnTo>
                  <a:lnTo>
                    <a:pt x="1015" y="590"/>
                  </a:lnTo>
                  <a:lnTo>
                    <a:pt x="1013" y="590"/>
                  </a:lnTo>
                  <a:lnTo>
                    <a:pt x="1013" y="590"/>
                  </a:lnTo>
                  <a:lnTo>
                    <a:pt x="1013" y="590"/>
                  </a:lnTo>
                  <a:lnTo>
                    <a:pt x="1013" y="588"/>
                  </a:lnTo>
                  <a:lnTo>
                    <a:pt x="1010" y="588"/>
                  </a:lnTo>
                  <a:lnTo>
                    <a:pt x="1010" y="588"/>
                  </a:lnTo>
                  <a:lnTo>
                    <a:pt x="1010" y="588"/>
                  </a:lnTo>
                  <a:lnTo>
                    <a:pt x="1008" y="588"/>
                  </a:lnTo>
                  <a:lnTo>
                    <a:pt x="1008" y="588"/>
                  </a:lnTo>
                  <a:lnTo>
                    <a:pt x="1008" y="588"/>
                  </a:lnTo>
                  <a:lnTo>
                    <a:pt x="1006" y="588"/>
                  </a:lnTo>
                  <a:lnTo>
                    <a:pt x="1006" y="590"/>
                  </a:lnTo>
                  <a:lnTo>
                    <a:pt x="1008" y="590"/>
                  </a:lnTo>
                  <a:lnTo>
                    <a:pt x="1008" y="590"/>
                  </a:lnTo>
                  <a:lnTo>
                    <a:pt x="1008" y="590"/>
                  </a:lnTo>
                  <a:lnTo>
                    <a:pt x="1008" y="590"/>
                  </a:lnTo>
                  <a:lnTo>
                    <a:pt x="1010" y="590"/>
                  </a:lnTo>
                  <a:lnTo>
                    <a:pt x="1010" y="593"/>
                  </a:lnTo>
                  <a:lnTo>
                    <a:pt x="1010" y="593"/>
                  </a:lnTo>
                  <a:lnTo>
                    <a:pt x="1010" y="593"/>
                  </a:lnTo>
                  <a:lnTo>
                    <a:pt x="1010" y="593"/>
                  </a:lnTo>
                  <a:lnTo>
                    <a:pt x="1010" y="593"/>
                  </a:lnTo>
                  <a:lnTo>
                    <a:pt x="1010" y="595"/>
                  </a:lnTo>
                  <a:lnTo>
                    <a:pt x="1013" y="595"/>
                  </a:lnTo>
                  <a:lnTo>
                    <a:pt x="1013" y="595"/>
                  </a:lnTo>
                  <a:lnTo>
                    <a:pt x="1015" y="595"/>
                  </a:lnTo>
                  <a:lnTo>
                    <a:pt x="1015" y="593"/>
                  </a:lnTo>
                  <a:lnTo>
                    <a:pt x="1015" y="593"/>
                  </a:lnTo>
                  <a:lnTo>
                    <a:pt x="1015" y="593"/>
                  </a:lnTo>
                  <a:lnTo>
                    <a:pt x="1015" y="593"/>
                  </a:lnTo>
                  <a:lnTo>
                    <a:pt x="1017" y="593"/>
                  </a:lnTo>
                  <a:lnTo>
                    <a:pt x="1017" y="593"/>
                  </a:lnTo>
                  <a:lnTo>
                    <a:pt x="1017" y="593"/>
                  </a:lnTo>
                  <a:lnTo>
                    <a:pt x="1017" y="593"/>
                  </a:lnTo>
                  <a:lnTo>
                    <a:pt x="1020" y="593"/>
                  </a:lnTo>
                  <a:lnTo>
                    <a:pt x="1020" y="590"/>
                  </a:lnTo>
                  <a:lnTo>
                    <a:pt x="1020" y="590"/>
                  </a:lnTo>
                  <a:lnTo>
                    <a:pt x="1022" y="590"/>
                  </a:lnTo>
                  <a:lnTo>
                    <a:pt x="1022" y="590"/>
                  </a:lnTo>
                  <a:lnTo>
                    <a:pt x="1022" y="590"/>
                  </a:lnTo>
                  <a:lnTo>
                    <a:pt x="1022" y="590"/>
                  </a:lnTo>
                  <a:lnTo>
                    <a:pt x="1025" y="590"/>
                  </a:lnTo>
                  <a:lnTo>
                    <a:pt x="1025" y="590"/>
                  </a:lnTo>
                  <a:lnTo>
                    <a:pt x="1025" y="590"/>
                  </a:lnTo>
                  <a:lnTo>
                    <a:pt x="1027" y="590"/>
                  </a:lnTo>
                  <a:lnTo>
                    <a:pt x="1027" y="590"/>
                  </a:lnTo>
                  <a:lnTo>
                    <a:pt x="1027" y="590"/>
                  </a:lnTo>
                  <a:lnTo>
                    <a:pt x="1029" y="590"/>
                  </a:lnTo>
                  <a:lnTo>
                    <a:pt x="1029" y="593"/>
                  </a:lnTo>
                  <a:lnTo>
                    <a:pt x="1029" y="593"/>
                  </a:lnTo>
                  <a:lnTo>
                    <a:pt x="1029" y="593"/>
                  </a:lnTo>
                  <a:lnTo>
                    <a:pt x="1029" y="593"/>
                  </a:lnTo>
                  <a:lnTo>
                    <a:pt x="1029" y="593"/>
                  </a:lnTo>
                  <a:lnTo>
                    <a:pt x="1032" y="593"/>
                  </a:lnTo>
                  <a:lnTo>
                    <a:pt x="1032" y="595"/>
                  </a:lnTo>
                  <a:lnTo>
                    <a:pt x="1032" y="595"/>
                  </a:lnTo>
                  <a:lnTo>
                    <a:pt x="1032" y="595"/>
                  </a:lnTo>
                  <a:lnTo>
                    <a:pt x="1032" y="597"/>
                  </a:lnTo>
                  <a:lnTo>
                    <a:pt x="1034" y="597"/>
                  </a:lnTo>
                  <a:lnTo>
                    <a:pt x="1034" y="597"/>
                  </a:lnTo>
                  <a:lnTo>
                    <a:pt x="1034" y="597"/>
                  </a:lnTo>
                  <a:lnTo>
                    <a:pt x="1034" y="597"/>
                  </a:lnTo>
                  <a:lnTo>
                    <a:pt x="1036" y="597"/>
                  </a:lnTo>
                  <a:lnTo>
                    <a:pt x="1036" y="597"/>
                  </a:lnTo>
                  <a:lnTo>
                    <a:pt x="1036" y="597"/>
                  </a:lnTo>
                  <a:lnTo>
                    <a:pt x="1036" y="597"/>
                  </a:lnTo>
                  <a:lnTo>
                    <a:pt x="1036" y="595"/>
                  </a:lnTo>
                  <a:lnTo>
                    <a:pt x="1036" y="595"/>
                  </a:lnTo>
                  <a:lnTo>
                    <a:pt x="1036" y="595"/>
                  </a:lnTo>
                  <a:lnTo>
                    <a:pt x="1036" y="595"/>
                  </a:lnTo>
                  <a:lnTo>
                    <a:pt x="1039" y="595"/>
                  </a:lnTo>
                  <a:lnTo>
                    <a:pt x="1039" y="593"/>
                  </a:lnTo>
                  <a:lnTo>
                    <a:pt x="1039" y="593"/>
                  </a:lnTo>
                  <a:lnTo>
                    <a:pt x="1039" y="593"/>
                  </a:lnTo>
                  <a:lnTo>
                    <a:pt x="1041" y="593"/>
                  </a:lnTo>
                  <a:lnTo>
                    <a:pt x="1041" y="593"/>
                  </a:lnTo>
                  <a:lnTo>
                    <a:pt x="1041" y="593"/>
                  </a:lnTo>
                  <a:lnTo>
                    <a:pt x="1041" y="593"/>
                  </a:lnTo>
                  <a:lnTo>
                    <a:pt x="1041" y="593"/>
                  </a:lnTo>
                  <a:lnTo>
                    <a:pt x="1041" y="590"/>
                  </a:lnTo>
                  <a:lnTo>
                    <a:pt x="1041" y="590"/>
                  </a:lnTo>
                  <a:lnTo>
                    <a:pt x="1041" y="590"/>
                  </a:lnTo>
                  <a:lnTo>
                    <a:pt x="1044" y="590"/>
                  </a:lnTo>
                  <a:lnTo>
                    <a:pt x="1044" y="590"/>
                  </a:lnTo>
                  <a:lnTo>
                    <a:pt x="1044" y="588"/>
                  </a:lnTo>
                  <a:lnTo>
                    <a:pt x="1044" y="588"/>
                  </a:lnTo>
                  <a:lnTo>
                    <a:pt x="1044" y="590"/>
                  </a:lnTo>
                  <a:lnTo>
                    <a:pt x="1046" y="590"/>
                  </a:lnTo>
                  <a:lnTo>
                    <a:pt x="1046" y="590"/>
                  </a:lnTo>
                  <a:lnTo>
                    <a:pt x="1046" y="590"/>
                  </a:lnTo>
                  <a:lnTo>
                    <a:pt x="1048" y="590"/>
                  </a:lnTo>
                  <a:lnTo>
                    <a:pt x="1048" y="590"/>
                  </a:lnTo>
                  <a:lnTo>
                    <a:pt x="1048" y="590"/>
                  </a:lnTo>
                  <a:lnTo>
                    <a:pt x="1048" y="593"/>
                  </a:lnTo>
                  <a:lnTo>
                    <a:pt x="1048" y="593"/>
                  </a:lnTo>
                  <a:lnTo>
                    <a:pt x="1048" y="593"/>
                  </a:lnTo>
                  <a:lnTo>
                    <a:pt x="1048" y="593"/>
                  </a:lnTo>
                  <a:lnTo>
                    <a:pt x="1046" y="593"/>
                  </a:lnTo>
                  <a:lnTo>
                    <a:pt x="1046" y="593"/>
                  </a:lnTo>
                  <a:lnTo>
                    <a:pt x="1044" y="593"/>
                  </a:lnTo>
                  <a:lnTo>
                    <a:pt x="1044" y="593"/>
                  </a:lnTo>
                  <a:lnTo>
                    <a:pt x="1044" y="595"/>
                  </a:lnTo>
                  <a:lnTo>
                    <a:pt x="1046" y="595"/>
                  </a:lnTo>
                  <a:lnTo>
                    <a:pt x="1046" y="595"/>
                  </a:lnTo>
                  <a:lnTo>
                    <a:pt x="1048" y="595"/>
                  </a:lnTo>
                  <a:lnTo>
                    <a:pt x="1048" y="595"/>
                  </a:lnTo>
                  <a:lnTo>
                    <a:pt x="1048" y="597"/>
                  </a:lnTo>
                  <a:lnTo>
                    <a:pt x="1048" y="597"/>
                  </a:lnTo>
                  <a:lnTo>
                    <a:pt x="1048" y="597"/>
                  </a:lnTo>
                  <a:lnTo>
                    <a:pt x="1051" y="597"/>
                  </a:lnTo>
                  <a:lnTo>
                    <a:pt x="1051" y="597"/>
                  </a:lnTo>
                  <a:lnTo>
                    <a:pt x="1048" y="597"/>
                  </a:lnTo>
                  <a:lnTo>
                    <a:pt x="1048" y="600"/>
                  </a:lnTo>
                  <a:lnTo>
                    <a:pt x="1051" y="600"/>
                  </a:lnTo>
                  <a:lnTo>
                    <a:pt x="1051" y="600"/>
                  </a:lnTo>
                  <a:lnTo>
                    <a:pt x="1051" y="600"/>
                  </a:lnTo>
                  <a:lnTo>
                    <a:pt x="1051" y="600"/>
                  </a:lnTo>
                  <a:lnTo>
                    <a:pt x="1051" y="602"/>
                  </a:lnTo>
                  <a:lnTo>
                    <a:pt x="1048" y="602"/>
                  </a:lnTo>
                  <a:lnTo>
                    <a:pt x="1048" y="602"/>
                  </a:lnTo>
                  <a:lnTo>
                    <a:pt x="1048" y="602"/>
                  </a:lnTo>
                  <a:lnTo>
                    <a:pt x="1048" y="602"/>
                  </a:lnTo>
                  <a:lnTo>
                    <a:pt x="1048" y="602"/>
                  </a:lnTo>
                  <a:lnTo>
                    <a:pt x="1048" y="605"/>
                  </a:lnTo>
                  <a:lnTo>
                    <a:pt x="1048" y="605"/>
                  </a:lnTo>
                  <a:lnTo>
                    <a:pt x="1046" y="605"/>
                  </a:lnTo>
                  <a:lnTo>
                    <a:pt x="1046" y="607"/>
                  </a:lnTo>
                  <a:lnTo>
                    <a:pt x="1046" y="607"/>
                  </a:lnTo>
                  <a:lnTo>
                    <a:pt x="1046" y="607"/>
                  </a:lnTo>
                  <a:lnTo>
                    <a:pt x="1044" y="607"/>
                  </a:lnTo>
                  <a:lnTo>
                    <a:pt x="1044" y="607"/>
                  </a:lnTo>
                  <a:lnTo>
                    <a:pt x="1044" y="609"/>
                  </a:lnTo>
                  <a:lnTo>
                    <a:pt x="1044" y="609"/>
                  </a:lnTo>
                  <a:lnTo>
                    <a:pt x="1044" y="607"/>
                  </a:lnTo>
                  <a:lnTo>
                    <a:pt x="1044" y="607"/>
                  </a:lnTo>
                  <a:lnTo>
                    <a:pt x="1041" y="607"/>
                  </a:lnTo>
                  <a:lnTo>
                    <a:pt x="1041" y="605"/>
                  </a:lnTo>
                  <a:lnTo>
                    <a:pt x="1041" y="605"/>
                  </a:lnTo>
                  <a:lnTo>
                    <a:pt x="1041" y="605"/>
                  </a:lnTo>
                  <a:lnTo>
                    <a:pt x="1041" y="605"/>
                  </a:lnTo>
                  <a:lnTo>
                    <a:pt x="1039" y="605"/>
                  </a:lnTo>
                  <a:lnTo>
                    <a:pt x="1039" y="605"/>
                  </a:lnTo>
                  <a:lnTo>
                    <a:pt x="1039" y="605"/>
                  </a:lnTo>
                  <a:lnTo>
                    <a:pt x="1036" y="605"/>
                  </a:lnTo>
                  <a:lnTo>
                    <a:pt x="1036" y="607"/>
                  </a:lnTo>
                  <a:lnTo>
                    <a:pt x="1039" y="607"/>
                  </a:lnTo>
                  <a:lnTo>
                    <a:pt x="1039" y="607"/>
                  </a:lnTo>
                  <a:lnTo>
                    <a:pt x="1039" y="607"/>
                  </a:lnTo>
                  <a:lnTo>
                    <a:pt x="1041" y="607"/>
                  </a:lnTo>
                  <a:lnTo>
                    <a:pt x="1041" y="607"/>
                  </a:lnTo>
                  <a:lnTo>
                    <a:pt x="1041" y="607"/>
                  </a:lnTo>
                  <a:lnTo>
                    <a:pt x="1041" y="607"/>
                  </a:lnTo>
                  <a:lnTo>
                    <a:pt x="1041" y="609"/>
                  </a:lnTo>
                  <a:lnTo>
                    <a:pt x="1041" y="609"/>
                  </a:lnTo>
                  <a:lnTo>
                    <a:pt x="1041" y="609"/>
                  </a:lnTo>
                  <a:lnTo>
                    <a:pt x="1041" y="612"/>
                  </a:lnTo>
                  <a:lnTo>
                    <a:pt x="1041" y="612"/>
                  </a:lnTo>
                  <a:lnTo>
                    <a:pt x="1041" y="612"/>
                  </a:lnTo>
                  <a:lnTo>
                    <a:pt x="1041" y="612"/>
                  </a:lnTo>
                  <a:lnTo>
                    <a:pt x="1041" y="614"/>
                  </a:lnTo>
                  <a:lnTo>
                    <a:pt x="1041" y="614"/>
                  </a:lnTo>
                  <a:lnTo>
                    <a:pt x="1041" y="614"/>
                  </a:lnTo>
                  <a:lnTo>
                    <a:pt x="1039" y="614"/>
                  </a:lnTo>
                  <a:lnTo>
                    <a:pt x="1039" y="616"/>
                  </a:lnTo>
                  <a:lnTo>
                    <a:pt x="1041" y="616"/>
                  </a:lnTo>
                  <a:lnTo>
                    <a:pt x="1041" y="616"/>
                  </a:lnTo>
                  <a:lnTo>
                    <a:pt x="1041" y="616"/>
                  </a:lnTo>
                  <a:lnTo>
                    <a:pt x="1041" y="619"/>
                  </a:lnTo>
                  <a:lnTo>
                    <a:pt x="1041" y="619"/>
                  </a:lnTo>
                  <a:lnTo>
                    <a:pt x="1041" y="619"/>
                  </a:lnTo>
                  <a:lnTo>
                    <a:pt x="1041" y="621"/>
                  </a:lnTo>
                  <a:lnTo>
                    <a:pt x="1041" y="621"/>
                  </a:lnTo>
                  <a:lnTo>
                    <a:pt x="1041" y="621"/>
                  </a:lnTo>
                  <a:lnTo>
                    <a:pt x="1041" y="621"/>
                  </a:lnTo>
                  <a:lnTo>
                    <a:pt x="1041" y="621"/>
                  </a:lnTo>
                  <a:lnTo>
                    <a:pt x="1039" y="621"/>
                  </a:lnTo>
                  <a:lnTo>
                    <a:pt x="1039" y="621"/>
                  </a:lnTo>
                  <a:lnTo>
                    <a:pt x="1036" y="621"/>
                  </a:lnTo>
                  <a:lnTo>
                    <a:pt x="1036" y="621"/>
                  </a:lnTo>
                  <a:lnTo>
                    <a:pt x="1036" y="621"/>
                  </a:lnTo>
                  <a:lnTo>
                    <a:pt x="1034" y="621"/>
                  </a:lnTo>
                  <a:lnTo>
                    <a:pt x="1034" y="621"/>
                  </a:lnTo>
                  <a:lnTo>
                    <a:pt x="1034" y="621"/>
                  </a:lnTo>
                  <a:lnTo>
                    <a:pt x="1034" y="619"/>
                  </a:lnTo>
                  <a:lnTo>
                    <a:pt x="1034" y="619"/>
                  </a:lnTo>
                  <a:lnTo>
                    <a:pt x="1034" y="619"/>
                  </a:lnTo>
                  <a:lnTo>
                    <a:pt x="1032" y="619"/>
                  </a:lnTo>
                  <a:lnTo>
                    <a:pt x="1032" y="621"/>
                  </a:lnTo>
                  <a:lnTo>
                    <a:pt x="1034" y="621"/>
                  </a:lnTo>
                  <a:lnTo>
                    <a:pt x="1034" y="621"/>
                  </a:lnTo>
                  <a:lnTo>
                    <a:pt x="1034" y="621"/>
                  </a:lnTo>
                  <a:lnTo>
                    <a:pt x="1034" y="621"/>
                  </a:lnTo>
                  <a:lnTo>
                    <a:pt x="1034" y="624"/>
                  </a:lnTo>
                  <a:lnTo>
                    <a:pt x="1034" y="624"/>
                  </a:lnTo>
                  <a:lnTo>
                    <a:pt x="1034" y="624"/>
                  </a:lnTo>
                  <a:lnTo>
                    <a:pt x="1034" y="626"/>
                  </a:lnTo>
                  <a:lnTo>
                    <a:pt x="1034" y="626"/>
                  </a:lnTo>
                  <a:lnTo>
                    <a:pt x="1034" y="626"/>
                  </a:lnTo>
                  <a:lnTo>
                    <a:pt x="1034" y="628"/>
                  </a:lnTo>
                  <a:lnTo>
                    <a:pt x="1034" y="628"/>
                  </a:lnTo>
                  <a:lnTo>
                    <a:pt x="1034" y="631"/>
                  </a:lnTo>
                  <a:lnTo>
                    <a:pt x="1034" y="631"/>
                  </a:lnTo>
                  <a:lnTo>
                    <a:pt x="1034" y="631"/>
                  </a:lnTo>
                  <a:lnTo>
                    <a:pt x="1032" y="631"/>
                  </a:lnTo>
                  <a:lnTo>
                    <a:pt x="1032" y="631"/>
                  </a:lnTo>
                  <a:lnTo>
                    <a:pt x="1032" y="633"/>
                  </a:lnTo>
                  <a:lnTo>
                    <a:pt x="1029" y="633"/>
                  </a:lnTo>
                  <a:lnTo>
                    <a:pt x="1029" y="633"/>
                  </a:lnTo>
                  <a:lnTo>
                    <a:pt x="1029" y="633"/>
                  </a:lnTo>
                  <a:lnTo>
                    <a:pt x="1029" y="635"/>
                  </a:lnTo>
                  <a:lnTo>
                    <a:pt x="1032" y="635"/>
                  </a:lnTo>
                  <a:lnTo>
                    <a:pt x="1032" y="635"/>
                  </a:lnTo>
                  <a:lnTo>
                    <a:pt x="1034" y="635"/>
                  </a:lnTo>
                  <a:lnTo>
                    <a:pt x="1034" y="635"/>
                  </a:lnTo>
                  <a:lnTo>
                    <a:pt x="1034" y="638"/>
                  </a:lnTo>
                  <a:lnTo>
                    <a:pt x="1034" y="638"/>
                  </a:lnTo>
                  <a:lnTo>
                    <a:pt x="1034" y="638"/>
                  </a:lnTo>
                  <a:lnTo>
                    <a:pt x="1034" y="640"/>
                  </a:lnTo>
                  <a:lnTo>
                    <a:pt x="1034" y="640"/>
                  </a:lnTo>
                  <a:lnTo>
                    <a:pt x="1034" y="640"/>
                  </a:lnTo>
                  <a:lnTo>
                    <a:pt x="1034" y="642"/>
                  </a:lnTo>
                  <a:lnTo>
                    <a:pt x="1034" y="642"/>
                  </a:lnTo>
                  <a:lnTo>
                    <a:pt x="1034" y="642"/>
                  </a:lnTo>
                  <a:lnTo>
                    <a:pt x="1034" y="642"/>
                  </a:lnTo>
                  <a:lnTo>
                    <a:pt x="1034" y="642"/>
                  </a:lnTo>
                  <a:lnTo>
                    <a:pt x="1032" y="642"/>
                  </a:lnTo>
                  <a:lnTo>
                    <a:pt x="1032" y="642"/>
                  </a:lnTo>
                  <a:lnTo>
                    <a:pt x="1032" y="642"/>
                  </a:lnTo>
                  <a:lnTo>
                    <a:pt x="1029" y="642"/>
                  </a:lnTo>
                  <a:lnTo>
                    <a:pt x="1029" y="642"/>
                  </a:lnTo>
                  <a:lnTo>
                    <a:pt x="1029" y="642"/>
                  </a:lnTo>
                  <a:lnTo>
                    <a:pt x="1029" y="642"/>
                  </a:lnTo>
                  <a:lnTo>
                    <a:pt x="1029" y="642"/>
                  </a:lnTo>
                  <a:lnTo>
                    <a:pt x="1029" y="642"/>
                  </a:lnTo>
                  <a:lnTo>
                    <a:pt x="1027" y="642"/>
                  </a:lnTo>
                  <a:lnTo>
                    <a:pt x="1027" y="645"/>
                  </a:lnTo>
                  <a:lnTo>
                    <a:pt x="1027" y="645"/>
                  </a:lnTo>
                  <a:lnTo>
                    <a:pt x="1027" y="647"/>
                  </a:lnTo>
                  <a:lnTo>
                    <a:pt x="1027" y="647"/>
                  </a:lnTo>
                  <a:lnTo>
                    <a:pt x="1027" y="650"/>
                  </a:lnTo>
                  <a:lnTo>
                    <a:pt x="1027" y="650"/>
                  </a:lnTo>
                  <a:lnTo>
                    <a:pt x="1027" y="647"/>
                  </a:lnTo>
                  <a:lnTo>
                    <a:pt x="1027" y="647"/>
                  </a:lnTo>
                  <a:lnTo>
                    <a:pt x="1025" y="647"/>
                  </a:lnTo>
                  <a:lnTo>
                    <a:pt x="1025" y="647"/>
                  </a:lnTo>
                  <a:lnTo>
                    <a:pt x="1025" y="647"/>
                  </a:lnTo>
                  <a:lnTo>
                    <a:pt x="1025" y="647"/>
                  </a:lnTo>
                  <a:lnTo>
                    <a:pt x="1022" y="647"/>
                  </a:lnTo>
                  <a:lnTo>
                    <a:pt x="1022" y="650"/>
                  </a:lnTo>
                  <a:lnTo>
                    <a:pt x="1025" y="650"/>
                  </a:lnTo>
                  <a:lnTo>
                    <a:pt x="1025" y="650"/>
                  </a:lnTo>
                  <a:lnTo>
                    <a:pt x="1022" y="650"/>
                  </a:lnTo>
                  <a:lnTo>
                    <a:pt x="1022" y="650"/>
                  </a:lnTo>
                  <a:lnTo>
                    <a:pt x="1022" y="652"/>
                  </a:lnTo>
                  <a:lnTo>
                    <a:pt x="1022" y="652"/>
                  </a:lnTo>
                  <a:lnTo>
                    <a:pt x="1022" y="652"/>
                  </a:lnTo>
                  <a:lnTo>
                    <a:pt x="1025" y="652"/>
                  </a:lnTo>
                  <a:lnTo>
                    <a:pt x="1025" y="652"/>
                  </a:lnTo>
                  <a:lnTo>
                    <a:pt x="1022" y="652"/>
                  </a:lnTo>
                  <a:lnTo>
                    <a:pt x="1022" y="654"/>
                  </a:lnTo>
                  <a:lnTo>
                    <a:pt x="1022" y="654"/>
                  </a:lnTo>
                  <a:lnTo>
                    <a:pt x="1022" y="654"/>
                  </a:lnTo>
                  <a:lnTo>
                    <a:pt x="1022" y="654"/>
                  </a:lnTo>
                  <a:lnTo>
                    <a:pt x="1020" y="654"/>
                  </a:lnTo>
                  <a:lnTo>
                    <a:pt x="1020" y="654"/>
                  </a:lnTo>
                  <a:lnTo>
                    <a:pt x="1020" y="654"/>
                  </a:lnTo>
                  <a:lnTo>
                    <a:pt x="1020" y="652"/>
                  </a:lnTo>
                  <a:lnTo>
                    <a:pt x="1017" y="652"/>
                  </a:lnTo>
                  <a:lnTo>
                    <a:pt x="1017" y="652"/>
                  </a:lnTo>
                  <a:lnTo>
                    <a:pt x="1017" y="652"/>
                  </a:lnTo>
                  <a:lnTo>
                    <a:pt x="1017" y="650"/>
                  </a:lnTo>
                  <a:lnTo>
                    <a:pt x="1017" y="650"/>
                  </a:lnTo>
                  <a:lnTo>
                    <a:pt x="1017" y="650"/>
                  </a:lnTo>
                  <a:lnTo>
                    <a:pt x="1017" y="652"/>
                  </a:lnTo>
                  <a:lnTo>
                    <a:pt x="1015" y="652"/>
                  </a:lnTo>
                  <a:lnTo>
                    <a:pt x="1015" y="652"/>
                  </a:lnTo>
                  <a:lnTo>
                    <a:pt x="1017" y="652"/>
                  </a:lnTo>
                  <a:lnTo>
                    <a:pt x="1017" y="652"/>
                  </a:lnTo>
                  <a:lnTo>
                    <a:pt x="1015" y="652"/>
                  </a:lnTo>
                  <a:lnTo>
                    <a:pt x="1015" y="652"/>
                  </a:lnTo>
                  <a:lnTo>
                    <a:pt x="1015" y="654"/>
                  </a:lnTo>
                  <a:lnTo>
                    <a:pt x="1015" y="654"/>
                  </a:lnTo>
                  <a:lnTo>
                    <a:pt x="1015" y="654"/>
                  </a:lnTo>
                  <a:lnTo>
                    <a:pt x="1013" y="654"/>
                  </a:lnTo>
                  <a:lnTo>
                    <a:pt x="1013" y="657"/>
                  </a:lnTo>
                  <a:lnTo>
                    <a:pt x="1013" y="657"/>
                  </a:lnTo>
                  <a:lnTo>
                    <a:pt x="1013" y="657"/>
                  </a:lnTo>
                  <a:lnTo>
                    <a:pt x="1013" y="659"/>
                  </a:lnTo>
                  <a:lnTo>
                    <a:pt x="1010" y="659"/>
                  </a:lnTo>
                  <a:lnTo>
                    <a:pt x="1010" y="659"/>
                  </a:lnTo>
                  <a:lnTo>
                    <a:pt x="1010" y="659"/>
                  </a:lnTo>
                  <a:lnTo>
                    <a:pt x="1010" y="661"/>
                  </a:lnTo>
                  <a:lnTo>
                    <a:pt x="1010" y="661"/>
                  </a:lnTo>
                  <a:lnTo>
                    <a:pt x="1010" y="661"/>
                  </a:lnTo>
                  <a:lnTo>
                    <a:pt x="1013" y="661"/>
                  </a:lnTo>
                  <a:lnTo>
                    <a:pt x="1013" y="661"/>
                  </a:lnTo>
                  <a:lnTo>
                    <a:pt x="1013" y="664"/>
                  </a:lnTo>
                  <a:lnTo>
                    <a:pt x="1010" y="664"/>
                  </a:lnTo>
                  <a:lnTo>
                    <a:pt x="1010" y="664"/>
                  </a:lnTo>
                  <a:lnTo>
                    <a:pt x="1010" y="666"/>
                  </a:lnTo>
                  <a:lnTo>
                    <a:pt x="1010" y="666"/>
                  </a:lnTo>
                  <a:lnTo>
                    <a:pt x="1010" y="666"/>
                  </a:lnTo>
                  <a:lnTo>
                    <a:pt x="1010" y="666"/>
                  </a:lnTo>
                  <a:lnTo>
                    <a:pt x="1010" y="669"/>
                  </a:lnTo>
                  <a:lnTo>
                    <a:pt x="1010" y="669"/>
                  </a:lnTo>
                  <a:lnTo>
                    <a:pt x="1008" y="669"/>
                  </a:lnTo>
                  <a:lnTo>
                    <a:pt x="1008" y="671"/>
                  </a:lnTo>
                  <a:lnTo>
                    <a:pt x="1008" y="671"/>
                  </a:lnTo>
                  <a:lnTo>
                    <a:pt x="1008" y="671"/>
                  </a:lnTo>
                  <a:lnTo>
                    <a:pt x="1008" y="671"/>
                  </a:lnTo>
                  <a:lnTo>
                    <a:pt x="1008" y="671"/>
                  </a:lnTo>
                  <a:lnTo>
                    <a:pt x="1006" y="671"/>
                  </a:lnTo>
                  <a:lnTo>
                    <a:pt x="1006" y="673"/>
                  </a:lnTo>
                  <a:lnTo>
                    <a:pt x="1008" y="673"/>
                  </a:lnTo>
                  <a:lnTo>
                    <a:pt x="1008" y="673"/>
                  </a:lnTo>
                  <a:lnTo>
                    <a:pt x="1008" y="673"/>
                  </a:lnTo>
                  <a:lnTo>
                    <a:pt x="1008" y="676"/>
                  </a:lnTo>
                  <a:lnTo>
                    <a:pt x="1008" y="676"/>
                  </a:lnTo>
                  <a:lnTo>
                    <a:pt x="1006" y="676"/>
                  </a:lnTo>
                  <a:lnTo>
                    <a:pt x="1006" y="676"/>
                  </a:lnTo>
                  <a:lnTo>
                    <a:pt x="1006" y="676"/>
                  </a:lnTo>
                  <a:lnTo>
                    <a:pt x="1003" y="676"/>
                  </a:lnTo>
                  <a:lnTo>
                    <a:pt x="1003" y="676"/>
                  </a:lnTo>
                  <a:lnTo>
                    <a:pt x="1003" y="676"/>
                  </a:lnTo>
                  <a:lnTo>
                    <a:pt x="1003" y="678"/>
                  </a:lnTo>
                  <a:lnTo>
                    <a:pt x="1001" y="678"/>
                  </a:lnTo>
                  <a:lnTo>
                    <a:pt x="1001" y="676"/>
                  </a:lnTo>
                  <a:lnTo>
                    <a:pt x="1001" y="676"/>
                  </a:lnTo>
                  <a:lnTo>
                    <a:pt x="1001" y="676"/>
                  </a:lnTo>
                  <a:lnTo>
                    <a:pt x="1001" y="678"/>
                  </a:lnTo>
                  <a:lnTo>
                    <a:pt x="999" y="678"/>
                  </a:lnTo>
                  <a:lnTo>
                    <a:pt x="999" y="678"/>
                  </a:lnTo>
                  <a:lnTo>
                    <a:pt x="1001" y="678"/>
                  </a:lnTo>
                  <a:lnTo>
                    <a:pt x="1001" y="678"/>
                  </a:lnTo>
                  <a:lnTo>
                    <a:pt x="1001" y="680"/>
                  </a:lnTo>
                  <a:lnTo>
                    <a:pt x="1001" y="680"/>
                  </a:lnTo>
                  <a:lnTo>
                    <a:pt x="1001" y="680"/>
                  </a:lnTo>
                  <a:lnTo>
                    <a:pt x="1001" y="683"/>
                  </a:lnTo>
                  <a:lnTo>
                    <a:pt x="1001" y="683"/>
                  </a:lnTo>
                  <a:lnTo>
                    <a:pt x="1001" y="683"/>
                  </a:lnTo>
                  <a:lnTo>
                    <a:pt x="1001" y="685"/>
                  </a:lnTo>
                  <a:lnTo>
                    <a:pt x="1001" y="685"/>
                  </a:lnTo>
                  <a:lnTo>
                    <a:pt x="1001" y="685"/>
                  </a:lnTo>
                  <a:lnTo>
                    <a:pt x="1001" y="687"/>
                  </a:lnTo>
                  <a:lnTo>
                    <a:pt x="1001" y="687"/>
                  </a:lnTo>
                  <a:lnTo>
                    <a:pt x="1001" y="685"/>
                  </a:lnTo>
                  <a:lnTo>
                    <a:pt x="999" y="685"/>
                  </a:lnTo>
                  <a:lnTo>
                    <a:pt x="999" y="687"/>
                  </a:lnTo>
                  <a:lnTo>
                    <a:pt x="999" y="687"/>
                  </a:lnTo>
                  <a:lnTo>
                    <a:pt x="999" y="687"/>
                  </a:lnTo>
                  <a:lnTo>
                    <a:pt x="996" y="687"/>
                  </a:lnTo>
                  <a:lnTo>
                    <a:pt x="996" y="687"/>
                  </a:lnTo>
                  <a:lnTo>
                    <a:pt x="996" y="687"/>
                  </a:lnTo>
                  <a:lnTo>
                    <a:pt x="996" y="685"/>
                  </a:lnTo>
                  <a:lnTo>
                    <a:pt x="996" y="685"/>
                  </a:lnTo>
                  <a:lnTo>
                    <a:pt x="996" y="687"/>
                  </a:lnTo>
                  <a:lnTo>
                    <a:pt x="994" y="687"/>
                  </a:lnTo>
                  <a:lnTo>
                    <a:pt x="994" y="687"/>
                  </a:lnTo>
                  <a:lnTo>
                    <a:pt x="994" y="687"/>
                  </a:lnTo>
                  <a:lnTo>
                    <a:pt x="994" y="687"/>
                  </a:lnTo>
                  <a:lnTo>
                    <a:pt x="996" y="687"/>
                  </a:lnTo>
                  <a:lnTo>
                    <a:pt x="996" y="690"/>
                  </a:lnTo>
                  <a:lnTo>
                    <a:pt x="996" y="690"/>
                  </a:lnTo>
                  <a:lnTo>
                    <a:pt x="996" y="690"/>
                  </a:lnTo>
                  <a:lnTo>
                    <a:pt x="996" y="692"/>
                  </a:lnTo>
                  <a:lnTo>
                    <a:pt x="996" y="692"/>
                  </a:lnTo>
                  <a:lnTo>
                    <a:pt x="996" y="692"/>
                  </a:lnTo>
                  <a:lnTo>
                    <a:pt x="994" y="692"/>
                  </a:lnTo>
                  <a:lnTo>
                    <a:pt x="994" y="692"/>
                  </a:lnTo>
                  <a:lnTo>
                    <a:pt x="994" y="692"/>
                  </a:lnTo>
                  <a:lnTo>
                    <a:pt x="991" y="692"/>
                  </a:lnTo>
                  <a:lnTo>
                    <a:pt x="991" y="692"/>
                  </a:lnTo>
                  <a:lnTo>
                    <a:pt x="991" y="692"/>
                  </a:lnTo>
                  <a:lnTo>
                    <a:pt x="991" y="695"/>
                  </a:lnTo>
                  <a:lnTo>
                    <a:pt x="989" y="695"/>
                  </a:lnTo>
                  <a:lnTo>
                    <a:pt x="989" y="695"/>
                  </a:lnTo>
                  <a:lnTo>
                    <a:pt x="991" y="695"/>
                  </a:lnTo>
                  <a:lnTo>
                    <a:pt x="991" y="697"/>
                  </a:lnTo>
                  <a:lnTo>
                    <a:pt x="991" y="697"/>
                  </a:lnTo>
                  <a:lnTo>
                    <a:pt x="989" y="697"/>
                  </a:lnTo>
                  <a:lnTo>
                    <a:pt x="989" y="699"/>
                  </a:lnTo>
                  <a:lnTo>
                    <a:pt x="991" y="699"/>
                  </a:lnTo>
                  <a:lnTo>
                    <a:pt x="991" y="699"/>
                  </a:lnTo>
                  <a:lnTo>
                    <a:pt x="991" y="699"/>
                  </a:lnTo>
                  <a:lnTo>
                    <a:pt x="991" y="702"/>
                  </a:lnTo>
                  <a:lnTo>
                    <a:pt x="991" y="702"/>
                  </a:lnTo>
                  <a:lnTo>
                    <a:pt x="991" y="702"/>
                  </a:lnTo>
                  <a:lnTo>
                    <a:pt x="991" y="702"/>
                  </a:lnTo>
                  <a:lnTo>
                    <a:pt x="989" y="702"/>
                  </a:lnTo>
                  <a:lnTo>
                    <a:pt x="989" y="702"/>
                  </a:lnTo>
                  <a:lnTo>
                    <a:pt x="989" y="704"/>
                  </a:lnTo>
                  <a:lnTo>
                    <a:pt x="989" y="704"/>
                  </a:lnTo>
                  <a:lnTo>
                    <a:pt x="989" y="704"/>
                  </a:lnTo>
                  <a:lnTo>
                    <a:pt x="991" y="704"/>
                  </a:lnTo>
                  <a:lnTo>
                    <a:pt x="991" y="706"/>
                  </a:lnTo>
                  <a:lnTo>
                    <a:pt x="989" y="706"/>
                  </a:lnTo>
                  <a:lnTo>
                    <a:pt x="989" y="706"/>
                  </a:lnTo>
                  <a:lnTo>
                    <a:pt x="989" y="706"/>
                  </a:lnTo>
                  <a:lnTo>
                    <a:pt x="989" y="706"/>
                  </a:lnTo>
                  <a:lnTo>
                    <a:pt x="989" y="709"/>
                  </a:lnTo>
                  <a:lnTo>
                    <a:pt x="991" y="709"/>
                  </a:lnTo>
                  <a:lnTo>
                    <a:pt x="991" y="709"/>
                  </a:lnTo>
                  <a:lnTo>
                    <a:pt x="991" y="706"/>
                  </a:lnTo>
                  <a:lnTo>
                    <a:pt x="991" y="706"/>
                  </a:lnTo>
                  <a:lnTo>
                    <a:pt x="991" y="709"/>
                  </a:lnTo>
                  <a:lnTo>
                    <a:pt x="991" y="709"/>
                  </a:lnTo>
                  <a:lnTo>
                    <a:pt x="994" y="709"/>
                  </a:lnTo>
                  <a:lnTo>
                    <a:pt x="994" y="709"/>
                  </a:lnTo>
                  <a:lnTo>
                    <a:pt x="996" y="709"/>
                  </a:lnTo>
                  <a:lnTo>
                    <a:pt x="996" y="711"/>
                  </a:lnTo>
                  <a:lnTo>
                    <a:pt x="996" y="711"/>
                  </a:lnTo>
                  <a:lnTo>
                    <a:pt x="994" y="711"/>
                  </a:lnTo>
                  <a:lnTo>
                    <a:pt x="994" y="711"/>
                  </a:lnTo>
                  <a:lnTo>
                    <a:pt x="994" y="714"/>
                  </a:lnTo>
                  <a:lnTo>
                    <a:pt x="994" y="714"/>
                  </a:lnTo>
                  <a:lnTo>
                    <a:pt x="994" y="714"/>
                  </a:lnTo>
                  <a:lnTo>
                    <a:pt x="991" y="714"/>
                  </a:lnTo>
                  <a:lnTo>
                    <a:pt x="991" y="716"/>
                  </a:lnTo>
                  <a:lnTo>
                    <a:pt x="991" y="716"/>
                  </a:lnTo>
                  <a:lnTo>
                    <a:pt x="991" y="716"/>
                  </a:lnTo>
                  <a:lnTo>
                    <a:pt x="991" y="716"/>
                  </a:lnTo>
                  <a:lnTo>
                    <a:pt x="991" y="718"/>
                  </a:lnTo>
                  <a:lnTo>
                    <a:pt x="991" y="718"/>
                  </a:lnTo>
                  <a:lnTo>
                    <a:pt x="991" y="718"/>
                  </a:lnTo>
                  <a:lnTo>
                    <a:pt x="991" y="718"/>
                  </a:lnTo>
                  <a:lnTo>
                    <a:pt x="991" y="718"/>
                  </a:lnTo>
                  <a:lnTo>
                    <a:pt x="989" y="718"/>
                  </a:lnTo>
                  <a:lnTo>
                    <a:pt x="989" y="716"/>
                  </a:lnTo>
                  <a:lnTo>
                    <a:pt x="989" y="716"/>
                  </a:lnTo>
                  <a:lnTo>
                    <a:pt x="989" y="716"/>
                  </a:lnTo>
                  <a:lnTo>
                    <a:pt x="987" y="716"/>
                  </a:lnTo>
                  <a:lnTo>
                    <a:pt x="987" y="716"/>
                  </a:lnTo>
                  <a:lnTo>
                    <a:pt x="987" y="718"/>
                  </a:lnTo>
                  <a:lnTo>
                    <a:pt x="987" y="718"/>
                  </a:lnTo>
                  <a:lnTo>
                    <a:pt x="987" y="718"/>
                  </a:lnTo>
                  <a:lnTo>
                    <a:pt x="989" y="718"/>
                  </a:lnTo>
                  <a:lnTo>
                    <a:pt x="989" y="721"/>
                  </a:lnTo>
                  <a:lnTo>
                    <a:pt x="989" y="721"/>
                  </a:lnTo>
                  <a:lnTo>
                    <a:pt x="989" y="721"/>
                  </a:lnTo>
                  <a:lnTo>
                    <a:pt x="987" y="721"/>
                  </a:lnTo>
                  <a:lnTo>
                    <a:pt x="987" y="721"/>
                  </a:lnTo>
                  <a:lnTo>
                    <a:pt x="987" y="721"/>
                  </a:lnTo>
                  <a:lnTo>
                    <a:pt x="984" y="721"/>
                  </a:lnTo>
                  <a:lnTo>
                    <a:pt x="984" y="721"/>
                  </a:lnTo>
                  <a:lnTo>
                    <a:pt x="984" y="721"/>
                  </a:lnTo>
                  <a:lnTo>
                    <a:pt x="984" y="718"/>
                  </a:lnTo>
                  <a:lnTo>
                    <a:pt x="984" y="718"/>
                  </a:lnTo>
                  <a:lnTo>
                    <a:pt x="984" y="718"/>
                  </a:lnTo>
                  <a:lnTo>
                    <a:pt x="984" y="716"/>
                  </a:lnTo>
                  <a:lnTo>
                    <a:pt x="984" y="716"/>
                  </a:lnTo>
                  <a:lnTo>
                    <a:pt x="984" y="714"/>
                  </a:lnTo>
                  <a:lnTo>
                    <a:pt x="984" y="714"/>
                  </a:lnTo>
                  <a:lnTo>
                    <a:pt x="984" y="714"/>
                  </a:lnTo>
                  <a:lnTo>
                    <a:pt x="984" y="711"/>
                  </a:lnTo>
                  <a:lnTo>
                    <a:pt x="984" y="711"/>
                  </a:lnTo>
                  <a:lnTo>
                    <a:pt x="984" y="714"/>
                  </a:lnTo>
                  <a:lnTo>
                    <a:pt x="984" y="714"/>
                  </a:lnTo>
                  <a:lnTo>
                    <a:pt x="982" y="714"/>
                  </a:lnTo>
                  <a:lnTo>
                    <a:pt x="982" y="716"/>
                  </a:lnTo>
                  <a:lnTo>
                    <a:pt x="982" y="716"/>
                  </a:lnTo>
                  <a:lnTo>
                    <a:pt x="982" y="714"/>
                  </a:lnTo>
                  <a:lnTo>
                    <a:pt x="982" y="714"/>
                  </a:lnTo>
                  <a:lnTo>
                    <a:pt x="982" y="714"/>
                  </a:lnTo>
                  <a:lnTo>
                    <a:pt x="980" y="714"/>
                  </a:lnTo>
                  <a:lnTo>
                    <a:pt x="980" y="714"/>
                  </a:lnTo>
                  <a:lnTo>
                    <a:pt x="980" y="716"/>
                  </a:lnTo>
                  <a:lnTo>
                    <a:pt x="982" y="716"/>
                  </a:lnTo>
                  <a:lnTo>
                    <a:pt x="982" y="716"/>
                  </a:lnTo>
                  <a:lnTo>
                    <a:pt x="982" y="716"/>
                  </a:lnTo>
                  <a:lnTo>
                    <a:pt x="982" y="716"/>
                  </a:lnTo>
                  <a:lnTo>
                    <a:pt x="984" y="716"/>
                  </a:lnTo>
                  <a:lnTo>
                    <a:pt x="984" y="718"/>
                  </a:lnTo>
                  <a:lnTo>
                    <a:pt x="984" y="718"/>
                  </a:lnTo>
                  <a:lnTo>
                    <a:pt x="984" y="721"/>
                  </a:lnTo>
                  <a:lnTo>
                    <a:pt x="982" y="721"/>
                  </a:lnTo>
                  <a:lnTo>
                    <a:pt x="982" y="721"/>
                  </a:lnTo>
                  <a:lnTo>
                    <a:pt x="982" y="721"/>
                  </a:lnTo>
                  <a:lnTo>
                    <a:pt x="982" y="721"/>
                  </a:lnTo>
                  <a:lnTo>
                    <a:pt x="982" y="721"/>
                  </a:lnTo>
                  <a:lnTo>
                    <a:pt x="982" y="721"/>
                  </a:lnTo>
                  <a:lnTo>
                    <a:pt x="980" y="721"/>
                  </a:lnTo>
                  <a:lnTo>
                    <a:pt x="980" y="721"/>
                  </a:lnTo>
                  <a:lnTo>
                    <a:pt x="980" y="721"/>
                  </a:lnTo>
                  <a:lnTo>
                    <a:pt x="980" y="723"/>
                  </a:lnTo>
                  <a:lnTo>
                    <a:pt x="980" y="723"/>
                  </a:lnTo>
                  <a:lnTo>
                    <a:pt x="980" y="725"/>
                  </a:lnTo>
                  <a:lnTo>
                    <a:pt x="977" y="725"/>
                  </a:lnTo>
                  <a:lnTo>
                    <a:pt x="977" y="725"/>
                  </a:lnTo>
                  <a:lnTo>
                    <a:pt x="977" y="723"/>
                  </a:lnTo>
                  <a:lnTo>
                    <a:pt x="977" y="723"/>
                  </a:lnTo>
                  <a:lnTo>
                    <a:pt x="977" y="723"/>
                  </a:lnTo>
                  <a:lnTo>
                    <a:pt x="977" y="723"/>
                  </a:lnTo>
                  <a:lnTo>
                    <a:pt x="977" y="725"/>
                  </a:lnTo>
                  <a:lnTo>
                    <a:pt x="977" y="725"/>
                  </a:lnTo>
                  <a:lnTo>
                    <a:pt x="977" y="728"/>
                  </a:lnTo>
                  <a:lnTo>
                    <a:pt x="975" y="728"/>
                  </a:lnTo>
                  <a:lnTo>
                    <a:pt x="975" y="728"/>
                  </a:lnTo>
                  <a:lnTo>
                    <a:pt x="975" y="730"/>
                  </a:lnTo>
                  <a:lnTo>
                    <a:pt x="975" y="730"/>
                  </a:lnTo>
                  <a:lnTo>
                    <a:pt x="975" y="730"/>
                  </a:lnTo>
                  <a:lnTo>
                    <a:pt x="975" y="728"/>
                  </a:lnTo>
                  <a:lnTo>
                    <a:pt x="973" y="728"/>
                  </a:lnTo>
                  <a:lnTo>
                    <a:pt x="973" y="730"/>
                  </a:lnTo>
                  <a:lnTo>
                    <a:pt x="973" y="730"/>
                  </a:lnTo>
                  <a:lnTo>
                    <a:pt x="970" y="730"/>
                  </a:lnTo>
                  <a:lnTo>
                    <a:pt x="970" y="730"/>
                  </a:lnTo>
                  <a:lnTo>
                    <a:pt x="970" y="730"/>
                  </a:lnTo>
                  <a:lnTo>
                    <a:pt x="970" y="733"/>
                  </a:lnTo>
                  <a:lnTo>
                    <a:pt x="970" y="733"/>
                  </a:lnTo>
                  <a:lnTo>
                    <a:pt x="970" y="733"/>
                  </a:lnTo>
                  <a:lnTo>
                    <a:pt x="970" y="733"/>
                  </a:lnTo>
                  <a:lnTo>
                    <a:pt x="970" y="735"/>
                  </a:lnTo>
                  <a:lnTo>
                    <a:pt x="970" y="735"/>
                  </a:lnTo>
                  <a:lnTo>
                    <a:pt x="970" y="737"/>
                  </a:lnTo>
                  <a:lnTo>
                    <a:pt x="968" y="737"/>
                  </a:lnTo>
                  <a:lnTo>
                    <a:pt x="968" y="737"/>
                  </a:lnTo>
                  <a:lnTo>
                    <a:pt x="968" y="737"/>
                  </a:lnTo>
                  <a:lnTo>
                    <a:pt x="968" y="737"/>
                  </a:lnTo>
                  <a:lnTo>
                    <a:pt x="965" y="737"/>
                  </a:lnTo>
                  <a:lnTo>
                    <a:pt x="965" y="737"/>
                  </a:lnTo>
                  <a:lnTo>
                    <a:pt x="965" y="735"/>
                  </a:lnTo>
                  <a:lnTo>
                    <a:pt x="965" y="735"/>
                  </a:lnTo>
                  <a:lnTo>
                    <a:pt x="963" y="735"/>
                  </a:lnTo>
                  <a:lnTo>
                    <a:pt x="963" y="735"/>
                  </a:lnTo>
                  <a:lnTo>
                    <a:pt x="963" y="735"/>
                  </a:lnTo>
                  <a:lnTo>
                    <a:pt x="961" y="735"/>
                  </a:lnTo>
                  <a:lnTo>
                    <a:pt x="961" y="735"/>
                  </a:lnTo>
                  <a:lnTo>
                    <a:pt x="961" y="737"/>
                  </a:lnTo>
                  <a:lnTo>
                    <a:pt x="961" y="737"/>
                  </a:lnTo>
                  <a:lnTo>
                    <a:pt x="963" y="737"/>
                  </a:lnTo>
                  <a:lnTo>
                    <a:pt x="963" y="737"/>
                  </a:lnTo>
                  <a:lnTo>
                    <a:pt x="963" y="737"/>
                  </a:lnTo>
                  <a:lnTo>
                    <a:pt x="963" y="737"/>
                  </a:lnTo>
                  <a:lnTo>
                    <a:pt x="965" y="737"/>
                  </a:lnTo>
                  <a:lnTo>
                    <a:pt x="965" y="740"/>
                  </a:lnTo>
                  <a:lnTo>
                    <a:pt x="965" y="740"/>
                  </a:lnTo>
                  <a:lnTo>
                    <a:pt x="963" y="740"/>
                  </a:lnTo>
                  <a:lnTo>
                    <a:pt x="963" y="740"/>
                  </a:lnTo>
                  <a:lnTo>
                    <a:pt x="963" y="740"/>
                  </a:lnTo>
                  <a:lnTo>
                    <a:pt x="963" y="740"/>
                  </a:lnTo>
                  <a:lnTo>
                    <a:pt x="963" y="740"/>
                  </a:lnTo>
                  <a:lnTo>
                    <a:pt x="963" y="740"/>
                  </a:lnTo>
                  <a:lnTo>
                    <a:pt x="961" y="740"/>
                  </a:lnTo>
                  <a:lnTo>
                    <a:pt x="961" y="740"/>
                  </a:lnTo>
                  <a:lnTo>
                    <a:pt x="958" y="740"/>
                  </a:lnTo>
                  <a:lnTo>
                    <a:pt x="958" y="740"/>
                  </a:lnTo>
                  <a:lnTo>
                    <a:pt x="958" y="740"/>
                  </a:lnTo>
                  <a:lnTo>
                    <a:pt x="958" y="742"/>
                  </a:lnTo>
                  <a:lnTo>
                    <a:pt x="958" y="742"/>
                  </a:lnTo>
                  <a:lnTo>
                    <a:pt x="958" y="744"/>
                  </a:lnTo>
                  <a:lnTo>
                    <a:pt x="956" y="744"/>
                  </a:lnTo>
                  <a:lnTo>
                    <a:pt x="956" y="744"/>
                  </a:lnTo>
                  <a:lnTo>
                    <a:pt x="956" y="744"/>
                  </a:lnTo>
                  <a:lnTo>
                    <a:pt x="956" y="744"/>
                  </a:lnTo>
                  <a:lnTo>
                    <a:pt x="956" y="747"/>
                  </a:lnTo>
                  <a:lnTo>
                    <a:pt x="954" y="747"/>
                  </a:lnTo>
                  <a:lnTo>
                    <a:pt x="954" y="747"/>
                  </a:lnTo>
                  <a:lnTo>
                    <a:pt x="954" y="747"/>
                  </a:lnTo>
                  <a:lnTo>
                    <a:pt x="954" y="749"/>
                  </a:lnTo>
                  <a:lnTo>
                    <a:pt x="951" y="749"/>
                  </a:lnTo>
                  <a:lnTo>
                    <a:pt x="951" y="749"/>
                  </a:lnTo>
                  <a:lnTo>
                    <a:pt x="951" y="751"/>
                  </a:lnTo>
                  <a:lnTo>
                    <a:pt x="951" y="751"/>
                  </a:lnTo>
                  <a:lnTo>
                    <a:pt x="951" y="751"/>
                  </a:lnTo>
                  <a:lnTo>
                    <a:pt x="951" y="751"/>
                  </a:lnTo>
                  <a:lnTo>
                    <a:pt x="949" y="751"/>
                  </a:lnTo>
                  <a:lnTo>
                    <a:pt x="949" y="751"/>
                  </a:lnTo>
                  <a:lnTo>
                    <a:pt x="949" y="751"/>
                  </a:lnTo>
                  <a:lnTo>
                    <a:pt x="949" y="754"/>
                  </a:lnTo>
                  <a:lnTo>
                    <a:pt x="949" y="754"/>
                  </a:lnTo>
                  <a:lnTo>
                    <a:pt x="949" y="751"/>
                  </a:lnTo>
                  <a:lnTo>
                    <a:pt x="946" y="751"/>
                  </a:lnTo>
                  <a:lnTo>
                    <a:pt x="946" y="754"/>
                  </a:lnTo>
                  <a:lnTo>
                    <a:pt x="946" y="754"/>
                  </a:lnTo>
                  <a:lnTo>
                    <a:pt x="946" y="754"/>
                  </a:lnTo>
                  <a:lnTo>
                    <a:pt x="946" y="754"/>
                  </a:lnTo>
                  <a:lnTo>
                    <a:pt x="949" y="754"/>
                  </a:lnTo>
                  <a:lnTo>
                    <a:pt x="949" y="756"/>
                  </a:lnTo>
                  <a:lnTo>
                    <a:pt x="949" y="756"/>
                  </a:lnTo>
                  <a:lnTo>
                    <a:pt x="949" y="756"/>
                  </a:lnTo>
                  <a:lnTo>
                    <a:pt x="949" y="756"/>
                  </a:lnTo>
                  <a:lnTo>
                    <a:pt x="946" y="756"/>
                  </a:lnTo>
                  <a:lnTo>
                    <a:pt x="946" y="756"/>
                  </a:lnTo>
                  <a:lnTo>
                    <a:pt x="946" y="759"/>
                  </a:lnTo>
                  <a:lnTo>
                    <a:pt x="944" y="759"/>
                  </a:lnTo>
                  <a:lnTo>
                    <a:pt x="944" y="759"/>
                  </a:lnTo>
                  <a:lnTo>
                    <a:pt x="944" y="759"/>
                  </a:lnTo>
                  <a:lnTo>
                    <a:pt x="944" y="759"/>
                  </a:lnTo>
                  <a:lnTo>
                    <a:pt x="944" y="761"/>
                  </a:lnTo>
                  <a:lnTo>
                    <a:pt x="942" y="761"/>
                  </a:lnTo>
                  <a:lnTo>
                    <a:pt x="942" y="761"/>
                  </a:lnTo>
                  <a:lnTo>
                    <a:pt x="942" y="761"/>
                  </a:lnTo>
                  <a:lnTo>
                    <a:pt x="942" y="761"/>
                  </a:lnTo>
                  <a:lnTo>
                    <a:pt x="942" y="761"/>
                  </a:lnTo>
                  <a:lnTo>
                    <a:pt x="939" y="761"/>
                  </a:lnTo>
                  <a:lnTo>
                    <a:pt x="939" y="761"/>
                  </a:lnTo>
                  <a:lnTo>
                    <a:pt x="939" y="761"/>
                  </a:lnTo>
                  <a:lnTo>
                    <a:pt x="937" y="761"/>
                  </a:lnTo>
                  <a:lnTo>
                    <a:pt x="937" y="761"/>
                  </a:lnTo>
                  <a:lnTo>
                    <a:pt x="937" y="761"/>
                  </a:lnTo>
                  <a:lnTo>
                    <a:pt x="937" y="761"/>
                  </a:lnTo>
                  <a:lnTo>
                    <a:pt x="935" y="761"/>
                  </a:lnTo>
                  <a:lnTo>
                    <a:pt x="935" y="761"/>
                  </a:lnTo>
                  <a:lnTo>
                    <a:pt x="935" y="761"/>
                  </a:lnTo>
                  <a:lnTo>
                    <a:pt x="932" y="761"/>
                  </a:lnTo>
                  <a:lnTo>
                    <a:pt x="932" y="763"/>
                  </a:lnTo>
                  <a:lnTo>
                    <a:pt x="935" y="763"/>
                  </a:lnTo>
                  <a:lnTo>
                    <a:pt x="935" y="763"/>
                  </a:lnTo>
                  <a:lnTo>
                    <a:pt x="935" y="763"/>
                  </a:lnTo>
                  <a:lnTo>
                    <a:pt x="937" y="763"/>
                  </a:lnTo>
                  <a:lnTo>
                    <a:pt x="937" y="763"/>
                  </a:lnTo>
                  <a:lnTo>
                    <a:pt x="937" y="766"/>
                  </a:lnTo>
                  <a:lnTo>
                    <a:pt x="937" y="766"/>
                  </a:lnTo>
                  <a:lnTo>
                    <a:pt x="935" y="766"/>
                  </a:lnTo>
                  <a:lnTo>
                    <a:pt x="935" y="766"/>
                  </a:lnTo>
                  <a:lnTo>
                    <a:pt x="935" y="766"/>
                  </a:lnTo>
                  <a:lnTo>
                    <a:pt x="932" y="766"/>
                  </a:lnTo>
                  <a:lnTo>
                    <a:pt x="932" y="766"/>
                  </a:lnTo>
                  <a:lnTo>
                    <a:pt x="932" y="766"/>
                  </a:lnTo>
                  <a:lnTo>
                    <a:pt x="930" y="766"/>
                  </a:lnTo>
                  <a:lnTo>
                    <a:pt x="930" y="763"/>
                  </a:lnTo>
                  <a:lnTo>
                    <a:pt x="932" y="763"/>
                  </a:lnTo>
                  <a:lnTo>
                    <a:pt x="932" y="763"/>
                  </a:lnTo>
                  <a:lnTo>
                    <a:pt x="930" y="763"/>
                  </a:lnTo>
                  <a:lnTo>
                    <a:pt x="930" y="763"/>
                  </a:lnTo>
                  <a:lnTo>
                    <a:pt x="930" y="763"/>
                  </a:lnTo>
                  <a:lnTo>
                    <a:pt x="930" y="766"/>
                  </a:lnTo>
                  <a:lnTo>
                    <a:pt x="930" y="766"/>
                  </a:lnTo>
                  <a:lnTo>
                    <a:pt x="930" y="766"/>
                  </a:lnTo>
                  <a:lnTo>
                    <a:pt x="928" y="766"/>
                  </a:lnTo>
                  <a:lnTo>
                    <a:pt x="928" y="768"/>
                  </a:lnTo>
                  <a:lnTo>
                    <a:pt x="928" y="768"/>
                  </a:lnTo>
                  <a:lnTo>
                    <a:pt x="928" y="770"/>
                  </a:lnTo>
                  <a:lnTo>
                    <a:pt x="930" y="770"/>
                  </a:lnTo>
                  <a:lnTo>
                    <a:pt x="930" y="770"/>
                  </a:lnTo>
                  <a:lnTo>
                    <a:pt x="928" y="770"/>
                  </a:lnTo>
                  <a:lnTo>
                    <a:pt x="928" y="770"/>
                  </a:lnTo>
                  <a:lnTo>
                    <a:pt x="928" y="770"/>
                  </a:lnTo>
                  <a:lnTo>
                    <a:pt x="925" y="770"/>
                  </a:lnTo>
                  <a:lnTo>
                    <a:pt x="925" y="770"/>
                  </a:lnTo>
                  <a:lnTo>
                    <a:pt x="925" y="773"/>
                  </a:lnTo>
                  <a:lnTo>
                    <a:pt x="925" y="773"/>
                  </a:lnTo>
                  <a:lnTo>
                    <a:pt x="925" y="770"/>
                  </a:lnTo>
                  <a:lnTo>
                    <a:pt x="923" y="770"/>
                  </a:lnTo>
                  <a:lnTo>
                    <a:pt x="923" y="773"/>
                  </a:lnTo>
                  <a:lnTo>
                    <a:pt x="923" y="773"/>
                  </a:lnTo>
                  <a:lnTo>
                    <a:pt x="923" y="775"/>
                  </a:lnTo>
                  <a:lnTo>
                    <a:pt x="923" y="775"/>
                  </a:lnTo>
                  <a:lnTo>
                    <a:pt x="923" y="775"/>
                  </a:lnTo>
                  <a:lnTo>
                    <a:pt x="923" y="778"/>
                  </a:lnTo>
                  <a:lnTo>
                    <a:pt x="923" y="778"/>
                  </a:lnTo>
                  <a:lnTo>
                    <a:pt x="923" y="778"/>
                  </a:lnTo>
                  <a:lnTo>
                    <a:pt x="920" y="778"/>
                  </a:lnTo>
                  <a:lnTo>
                    <a:pt x="920" y="778"/>
                  </a:lnTo>
                  <a:lnTo>
                    <a:pt x="918" y="778"/>
                  </a:lnTo>
                  <a:lnTo>
                    <a:pt x="918" y="778"/>
                  </a:lnTo>
                  <a:lnTo>
                    <a:pt x="918" y="778"/>
                  </a:lnTo>
                  <a:lnTo>
                    <a:pt x="916" y="778"/>
                  </a:lnTo>
                  <a:lnTo>
                    <a:pt x="916" y="780"/>
                  </a:lnTo>
                  <a:lnTo>
                    <a:pt x="916" y="780"/>
                  </a:lnTo>
                  <a:lnTo>
                    <a:pt x="916" y="780"/>
                  </a:lnTo>
                  <a:lnTo>
                    <a:pt x="916" y="780"/>
                  </a:lnTo>
                  <a:lnTo>
                    <a:pt x="913" y="780"/>
                  </a:lnTo>
                  <a:lnTo>
                    <a:pt x="913" y="780"/>
                  </a:lnTo>
                  <a:lnTo>
                    <a:pt x="913" y="780"/>
                  </a:lnTo>
                  <a:lnTo>
                    <a:pt x="911" y="780"/>
                  </a:lnTo>
                  <a:lnTo>
                    <a:pt x="911" y="780"/>
                  </a:lnTo>
                  <a:lnTo>
                    <a:pt x="911" y="780"/>
                  </a:lnTo>
                  <a:lnTo>
                    <a:pt x="911" y="780"/>
                  </a:lnTo>
                  <a:lnTo>
                    <a:pt x="911" y="780"/>
                  </a:lnTo>
                  <a:lnTo>
                    <a:pt x="909" y="780"/>
                  </a:lnTo>
                  <a:lnTo>
                    <a:pt x="909" y="782"/>
                  </a:lnTo>
                  <a:lnTo>
                    <a:pt x="909" y="782"/>
                  </a:lnTo>
                  <a:lnTo>
                    <a:pt x="909" y="782"/>
                  </a:lnTo>
                  <a:lnTo>
                    <a:pt x="909" y="782"/>
                  </a:lnTo>
                  <a:lnTo>
                    <a:pt x="906" y="782"/>
                  </a:lnTo>
                  <a:lnTo>
                    <a:pt x="906" y="782"/>
                  </a:lnTo>
                  <a:lnTo>
                    <a:pt x="906" y="780"/>
                  </a:lnTo>
                  <a:lnTo>
                    <a:pt x="906" y="780"/>
                  </a:lnTo>
                  <a:lnTo>
                    <a:pt x="906" y="780"/>
                  </a:lnTo>
                  <a:lnTo>
                    <a:pt x="904" y="780"/>
                  </a:lnTo>
                  <a:lnTo>
                    <a:pt x="904" y="780"/>
                  </a:lnTo>
                  <a:lnTo>
                    <a:pt x="904" y="780"/>
                  </a:lnTo>
                  <a:lnTo>
                    <a:pt x="901" y="780"/>
                  </a:lnTo>
                  <a:lnTo>
                    <a:pt x="901" y="780"/>
                  </a:lnTo>
                  <a:lnTo>
                    <a:pt x="904" y="780"/>
                  </a:lnTo>
                  <a:lnTo>
                    <a:pt x="904" y="782"/>
                  </a:lnTo>
                  <a:lnTo>
                    <a:pt x="904" y="782"/>
                  </a:lnTo>
                  <a:lnTo>
                    <a:pt x="901" y="782"/>
                  </a:lnTo>
                  <a:lnTo>
                    <a:pt x="901" y="785"/>
                  </a:lnTo>
                  <a:lnTo>
                    <a:pt x="901" y="785"/>
                  </a:lnTo>
                  <a:lnTo>
                    <a:pt x="901" y="785"/>
                  </a:lnTo>
                  <a:lnTo>
                    <a:pt x="901" y="785"/>
                  </a:lnTo>
                  <a:lnTo>
                    <a:pt x="901" y="785"/>
                  </a:lnTo>
                  <a:lnTo>
                    <a:pt x="899" y="785"/>
                  </a:lnTo>
                  <a:lnTo>
                    <a:pt x="899" y="785"/>
                  </a:lnTo>
                  <a:lnTo>
                    <a:pt x="897" y="785"/>
                  </a:lnTo>
                  <a:lnTo>
                    <a:pt x="897" y="785"/>
                  </a:lnTo>
                  <a:lnTo>
                    <a:pt x="897" y="782"/>
                  </a:lnTo>
                  <a:lnTo>
                    <a:pt x="897" y="782"/>
                  </a:lnTo>
                  <a:lnTo>
                    <a:pt x="897" y="782"/>
                  </a:lnTo>
                  <a:lnTo>
                    <a:pt x="894" y="782"/>
                  </a:lnTo>
                  <a:lnTo>
                    <a:pt x="894" y="782"/>
                  </a:lnTo>
                  <a:lnTo>
                    <a:pt x="894" y="782"/>
                  </a:lnTo>
                  <a:lnTo>
                    <a:pt x="892" y="782"/>
                  </a:lnTo>
                  <a:lnTo>
                    <a:pt x="892" y="782"/>
                  </a:lnTo>
                  <a:lnTo>
                    <a:pt x="890" y="782"/>
                  </a:lnTo>
                  <a:lnTo>
                    <a:pt x="890" y="782"/>
                  </a:lnTo>
                  <a:lnTo>
                    <a:pt x="890" y="785"/>
                  </a:lnTo>
                  <a:lnTo>
                    <a:pt x="890" y="785"/>
                  </a:lnTo>
                  <a:lnTo>
                    <a:pt x="890" y="785"/>
                  </a:lnTo>
                  <a:lnTo>
                    <a:pt x="890" y="785"/>
                  </a:lnTo>
                  <a:lnTo>
                    <a:pt x="890" y="787"/>
                  </a:lnTo>
                  <a:lnTo>
                    <a:pt x="887" y="787"/>
                  </a:lnTo>
                  <a:lnTo>
                    <a:pt x="887" y="787"/>
                  </a:lnTo>
                  <a:lnTo>
                    <a:pt x="887" y="787"/>
                  </a:lnTo>
                  <a:lnTo>
                    <a:pt x="887" y="789"/>
                  </a:lnTo>
                  <a:lnTo>
                    <a:pt x="885" y="789"/>
                  </a:lnTo>
                  <a:lnTo>
                    <a:pt x="885" y="789"/>
                  </a:lnTo>
                  <a:lnTo>
                    <a:pt x="885" y="787"/>
                  </a:lnTo>
                  <a:lnTo>
                    <a:pt x="885" y="787"/>
                  </a:lnTo>
                  <a:lnTo>
                    <a:pt x="883" y="787"/>
                  </a:lnTo>
                  <a:lnTo>
                    <a:pt x="883" y="787"/>
                  </a:lnTo>
                  <a:lnTo>
                    <a:pt x="883" y="785"/>
                  </a:lnTo>
                  <a:lnTo>
                    <a:pt x="883" y="785"/>
                  </a:lnTo>
                  <a:lnTo>
                    <a:pt x="883" y="782"/>
                  </a:lnTo>
                  <a:lnTo>
                    <a:pt x="883" y="782"/>
                  </a:lnTo>
                  <a:lnTo>
                    <a:pt x="883" y="782"/>
                  </a:lnTo>
                  <a:lnTo>
                    <a:pt x="883" y="782"/>
                  </a:lnTo>
                  <a:lnTo>
                    <a:pt x="883" y="782"/>
                  </a:lnTo>
                  <a:lnTo>
                    <a:pt x="883" y="785"/>
                  </a:lnTo>
                  <a:lnTo>
                    <a:pt x="883" y="785"/>
                  </a:lnTo>
                  <a:lnTo>
                    <a:pt x="883" y="785"/>
                  </a:lnTo>
                  <a:lnTo>
                    <a:pt x="883" y="787"/>
                  </a:lnTo>
                  <a:lnTo>
                    <a:pt x="883" y="787"/>
                  </a:lnTo>
                  <a:lnTo>
                    <a:pt x="883" y="787"/>
                  </a:lnTo>
                  <a:lnTo>
                    <a:pt x="883" y="789"/>
                  </a:lnTo>
                  <a:lnTo>
                    <a:pt x="883" y="789"/>
                  </a:lnTo>
                  <a:lnTo>
                    <a:pt x="883" y="789"/>
                  </a:lnTo>
                  <a:lnTo>
                    <a:pt x="883" y="789"/>
                  </a:lnTo>
                  <a:lnTo>
                    <a:pt x="883" y="789"/>
                  </a:lnTo>
                  <a:lnTo>
                    <a:pt x="880" y="789"/>
                  </a:lnTo>
                  <a:lnTo>
                    <a:pt x="880" y="789"/>
                  </a:lnTo>
                  <a:lnTo>
                    <a:pt x="880" y="789"/>
                  </a:lnTo>
                  <a:lnTo>
                    <a:pt x="880" y="789"/>
                  </a:lnTo>
                  <a:lnTo>
                    <a:pt x="878" y="789"/>
                  </a:lnTo>
                  <a:lnTo>
                    <a:pt x="878" y="789"/>
                  </a:lnTo>
                  <a:lnTo>
                    <a:pt x="878" y="789"/>
                  </a:lnTo>
                  <a:lnTo>
                    <a:pt x="878" y="789"/>
                  </a:lnTo>
                  <a:lnTo>
                    <a:pt x="878" y="787"/>
                  </a:lnTo>
                  <a:lnTo>
                    <a:pt x="878" y="787"/>
                  </a:lnTo>
                  <a:lnTo>
                    <a:pt x="878" y="787"/>
                  </a:lnTo>
                  <a:lnTo>
                    <a:pt x="875" y="787"/>
                  </a:lnTo>
                  <a:lnTo>
                    <a:pt x="875" y="787"/>
                  </a:lnTo>
                  <a:lnTo>
                    <a:pt x="875" y="787"/>
                  </a:lnTo>
                  <a:lnTo>
                    <a:pt x="875" y="787"/>
                  </a:lnTo>
                  <a:lnTo>
                    <a:pt x="873" y="787"/>
                  </a:lnTo>
                  <a:lnTo>
                    <a:pt x="873" y="787"/>
                  </a:lnTo>
                  <a:lnTo>
                    <a:pt x="871" y="787"/>
                  </a:lnTo>
                  <a:lnTo>
                    <a:pt x="871" y="787"/>
                  </a:lnTo>
                  <a:lnTo>
                    <a:pt x="871" y="787"/>
                  </a:lnTo>
                  <a:lnTo>
                    <a:pt x="871" y="789"/>
                  </a:lnTo>
                  <a:lnTo>
                    <a:pt x="868" y="789"/>
                  </a:lnTo>
                  <a:lnTo>
                    <a:pt x="868" y="789"/>
                  </a:lnTo>
                  <a:lnTo>
                    <a:pt x="868" y="789"/>
                  </a:lnTo>
                  <a:lnTo>
                    <a:pt x="868" y="789"/>
                  </a:lnTo>
                  <a:lnTo>
                    <a:pt x="866" y="789"/>
                  </a:lnTo>
                  <a:lnTo>
                    <a:pt x="866" y="789"/>
                  </a:lnTo>
                  <a:lnTo>
                    <a:pt x="864" y="789"/>
                  </a:lnTo>
                  <a:lnTo>
                    <a:pt x="864" y="789"/>
                  </a:lnTo>
                  <a:lnTo>
                    <a:pt x="864" y="787"/>
                  </a:lnTo>
                  <a:lnTo>
                    <a:pt x="864" y="787"/>
                  </a:lnTo>
                  <a:lnTo>
                    <a:pt x="864" y="787"/>
                  </a:lnTo>
                  <a:lnTo>
                    <a:pt x="864" y="785"/>
                  </a:lnTo>
                  <a:lnTo>
                    <a:pt x="864" y="785"/>
                  </a:lnTo>
                  <a:lnTo>
                    <a:pt x="864" y="785"/>
                  </a:lnTo>
                  <a:lnTo>
                    <a:pt x="864" y="782"/>
                  </a:lnTo>
                  <a:lnTo>
                    <a:pt x="864" y="782"/>
                  </a:lnTo>
                  <a:lnTo>
                    <a:pt x="861" y="782"/>
                  </a:lnTo>
                  <a:lnTo>
                    <a:pt x="861" y="782"/>
                  </a:lnTo>
                  <a:lnTo>
                    <a:pt x="861" y="782"/>
                  </a:lnTo>
                  <a:lnTo>
                    <a:pt x="861" y="782"/>
                  </a:lnTo>
                  <a:lnTo>
                    <a:pt x="861" y="785"/>
                  </a:lnTo>
                  <a:lnTo>
                    <a:pt x="861" y="785"/>
                  </a:lnTo>
                  <a:lnTo>
                    <a:pt x="861" y="787"/>
                  </a:lnTo>
                  <a:lnTo>
                    <a:pt x="859" y="787"/>
                  </a:lnTo>
                  <a:lnTo>
                    <a:pt x="859" y="787"/>
                  </a:lnTo>
                  <a:lnTo>
                    <a:pt x="859" y="789"/>
                  </a:lnTo>
                  <a:lnTo>
                    <a:pt x="859" y="789"/>
                  </a:lnTo>
                  <a:lnTo>
                    <a:pt x="861" y="789"/>
                  </a:lnTo>
                  <a:lnTo>
                    <a:pt x="861" y="789"/>
                  </a:lnTo>
                  <a:lnTo>
                    <a:pt x="861" y="789"/>
                  </a:lnTo>
                  <a:lnTo>
                    <a:pt x="861" y="792"/>
                  </a:lnTo>
                  <a:lnTo>
                    <a:pt x="861" y="792"/>
                  </a:lnTo>
                  <a:lnTo>
                    <a:pt x="861" y="792"/>
                  </a:lnTo>
                  <a:lnTo>
                    <a:pt x="861" y="794"/>
                  </a:lnTo>
                  <a:lnTo>
                    <a:pt x="861" y="794"/>
                  </a:lnTo>
                  <a:lnTo>
                    <a:pt x="861" y="797"/>
                  </a:lnTo>
                  <a:lnTo>
                    <a:pt x="859" y="797"/>
                  </a:lnTo>
                  <a:lnTo>
                    <a:pt x="859" y="797"/>
                  </a:lnTo>
                  <a:lnTo>
                    <a:pt x="859" y="797"/>
                  </a:lnTo>
                  <a:lnTo>
                    <a:pt x="859" y="799"/>
                  </a:lnTo>
                  <a:lnTo>
                    <a:pt x="859" y="799"/>
                  </a:lnTo>
                  <a:lnTo>
                    <a:pt x="859" y="799"/>
                  </a:lnTo>
                  <a:lnTo>
                    <a:pt x="859" y="799"/>
                  </a:lnTo>
                  <a:lnTo>
                    <a:pt x="859" y="799"/>
                  </a:lnTo>
                  <a:lnTo>
                    <a:pt x="857" y="799"/>
                  </a:lnTo>
                  <a:lnTo>
                    <a:pt x="857" y="799"/>
                  </a:lnTo>
                  <a:lnTo>
                    <a:pt x="857" y="799"/>
                  </a:lnTo>
                  <a:lnTo>
                    <a:pt x="857" y="801"/>
                  </a:lnTo>
                  <a:lnTo>
                    <a:pt x="854" y="801"/>
                  </a:lnTo>
                  <a:lnTo>
                    <a:pt x="854" y="801"/>
                  </a:lnTo>
                  <a:lnTo>
                    <a:pt x="854" y="801"/>
                  </a:lnTo>
                  <a:lnTo>
                    <a:pt x="854" y="804"/>
                  </a:lnTo>
                  <a:lnTo>
                    <a:pt x="852" y="804"/>
                  </a:lnTo>
                  <a:lnTo>
                    <a:pt x="852" y="804"/>
                  </a:lnTo>
                  <a:lnTo>
                    <a:pt x="852" y="804"/>
                  </a:lnTo>
                  <a:lnTo>
                    <a:pt x="852" y="804"/>
                  </a:lnTo>
                  <a:lnTo>
                    <a:pt x="852" y="806"/>
                  </a:lnTo>
                  <a:lnTo>
                    <a:pt x="849" y="806"/>
                  </a:lnTo>
                  <a:lnTo>
                    <a:pt x="849" y="806"/>
                  </a:lnTo>
                  <a:lnTo>
                    <a:pt x="849" y="804"/>
                  </a:lnTo>
                  <a:lnTo>
                    <a:pt x="849" y="804"/>
                  </a:lnTo>
                  <a:lnTo>
                    <a:pt x="849" y="806"/>
                  </a:lnTo>
                  <a:lnTo>
                    <a:pt x="847" y="806"/>
                  </a:lnTo>
                  <a:lnTo>
                    <a:pt x="847" y="806"/>
                  </a:lnTo>
                  <a:lnTo>
                    <a:pt x="845" y="806"/>
                  </a:lnTo>
                  <a:lnTo>
                    <a:pt x="845" y="806"/>
                  </a:lnTo>
                  <a:lnTo>
                    <a:pt x="845" y="806"/>
                  </a:lnTo>
                  <a:lnTo>
                    <a:pt x="845" y="804"/>
                  </a:lnTo>
                  <a:lnTo>
                    <a:pt x="842" y="804"/>
                  </a:lnTo>
                  <a:lnTo>
                    <a:pt x="842" y="804"/>
                  </a:lnTo>
                  <a:lnTo>
                    <a:pt x="842" y="804"/>
                  </a:lnTo>
                  <a:lnTo>
                    <a:pt x="842" y="804"/>
                  </a:lnTo>
                  <a:lnTo>
                    <a:pt x="842" y="804"/>
                  </a:lnTo>
                  <a:lnTo>
                    <a:pt x="840" y="804"/>
                  </a:lnTo>
                  <a:lnTo>
                    <a:pt x="840" y="806"/>
                  </a:lnTo>
                  <a:lnTo>
                    <a:pt x="840" y="806"/>
                  </a:lnTo>
                  <a:lnTo>
                    <a:pt x="840" y="806"/>
                  </a:lnTo>
                  <a:lnTo>
                    <a:pt x="840" y="808"/>
                  </a:lnTo>
                  <a:lnTo>
                    <a:pt x="840" y="808"/>
                  </a:lnTo>
                  <a:lnTo>
                    <a:pt x="842" y="808"/>
                  </a:lnTo>
                  <a:lnTo>
                    <a:pt x="842" y="806"/>
                  </a:lnTo>
                  <a:lnTo>
                    <a:pt x="842" y="806"/>
                  </a:lnTo>
                  <a:lnTo>
                    <a:pt x="842" y="806"/>
                  </a:lnTo>
                  <a:lnTo>
                    <a:pt x="845" y="806"/>
                  </a:lnTo>
                  <a:lnTo>
                    <a:pt x="845" y="806"/>
                  </a:lnTo>
                  <a:lnTo>
                    <a:pt x="845" y="808"/>
                  </a:lnTo>
                  <a:lnTo>
                    <a:pt x="845" y="808"/>
                  </a:lnTo>
                  <a:lnTo>
                    <a:pt x="845" y="808"/>
                  </a:lnTo>
                  <a:lnTo>
                    <a:pt x="842" y="808"/>
                  </a:lnTo>
                  <a:lnTo>
                    <a:pt x="842" y="811"/>
                  </a:lnTo>
                  <a:lnTo>
                    <a:pt x="842" y="811"/>
                  </a:lnTo>
                  <a:lnTo>
                    <a:pt x="845" y="811"/>
                  </a:lnTo>
                  <a:lnTo>
                    <a:pt x="845" y="811"/>
                  </a:lnTo>
                  <a:lnTo>
                    <a:pt x="845" y="811"/>
                  </a:lnTo>
                  <a:lnTo>
                    <a:pt x="845" y="811"/>
                  </a:lnTo>
                  <a:lnTo>
                    <a:pt x="842" y="811"/>
                  </a:lnTo>
                  <a:lnTo>
                    <a:pt x="842" y="813"/>
                  </a:lnTo>
                  <a:lnTo>
                    <a:pt x="842" y="813"/>
                  </a:lnTo>
                  <a:lnTo>
                    <a:pt x="842" y="813"/>
                  </a:lnTo>
                  <a:lnTo>
                    <a:pt x="842" y="811"/>
                  </a:lnTo>
                  <a:lnTo>
                    <a:pt x="840" y="811"/>
                  </a:lnTo>
                  <a:lnTo>
                    <a:pt x="840" y="811"/>
                  </a:lnTo>
                  <a:lnTo>
                    <a:pt x="838" y="811"/>
                  </a:lnTo>
                  <a:lnTo>
                    <a:pt x="838" y="811"/>
                  </a:lnTo>
                  <a:lnTo>
                    <a:pt x="838" y="811"/>
                  </a:lnTo>
                  <a:lnTo>
                    <a:pt x="835" y="811"/>
                  </a:lnTo>
                  <a:lnTo>
                    <a:pt x="835" y="811"/>
                  </a:lnTo>
                  <a:lnTo>
                    <a:pt x="835" y="811"/>
                  </a:lnTo>
                  <a:lnTo>
                    <a:pt x="835" y="811"/>
                  </a:lnTo>
                  <a:lnTo>
                    <a:pt x="835" y="811"/>
                  </a:lnTo>
                  <a:lnTo>
                    <a:pt x="835" y="811"/>
                  </a:lnTo>
                  <a:lnTo>
                    <a:pt x="835" y="811"/>
                  </a:lnTo>
                  <a:lnTo>
                    <a:pt x="835" y="808"/>
                  </a:lnTo>
                  <a:lnTo>
                    <a:pt x="833" y="808"/>
                  </a:lnTo>
                  <a:lnTo>
                    <a:pt x="833" y="808"/>
                  </a:lnTo>
                  <a:lnTo>
                    <a:pt x="833" y="811"/>
                  </a:lnTo>
                  <a:lnTo>
                    <a:pt x="830" y="811"/>
                  </a:lnTo>
                  <a:lnTo>
                    <a:pt x="830" y="811"/>
                  </a:lnTo>
                  <a:lnTo>
                    <a:pt x="830" y="811"/>
                  </a:lnTo>
                  <a:lnTo>
                    <a:pt x="830" y="808"/>
                  </a:lnTo>
                  <a:lnTo>
                    <a:pt x="828" y="808"/>
                  </a:lnTo>
                  <a:lnTo>
                    <a:pt x="828" y="808"/>
                  </a:lnTo>
                  <a:lnTo>
                    <a:pt x="828" y="806"/>
                  </a:lnTo>
                  <a:lnTo>
                    <a:pt x="828" y="806"/>
                  </a:lnTo>
                  <a:lnTo>
                    <a:pt x="828" y="808"/>
                  </a:lnTo>
                  <a:lnTo>
                    <a:pt x="828" y="808"/>
                  </a:lnTo>
                  <a:lnTo>
                    <a:pt x="826" y="808"/>
                  </a:lnTo>
                  <a:lnTo>
                    <a:pt x="826" y="808"/>
                  </a:lnTo>
                  <a:lnTo>
                    <a:pt x="826" y="808"/>
                  </a:lnTo>
                  <a:lnTo>
                    <a:pt x="823" y="808"/>
                  </a:lnTo>
                  <a:lnTo>
                    <a:pt x="823" y="811"/>
                  </a:lnTo>
                  <a:lnTo>
                    <a:pt x="826" y="811"/>
                  </a:lnTo>
                  <a:lnTo>
                    <a:pt x="826" y="811"/>
                  </a:lnTo>
                  <a:lnTo>
                    <a:pt x="826" y="811"/>
                  </a:lnTo>
                  <a:lnTo>
                    <a:pt x="826" y="811"/>
                  </a:lnTo>
                  <a:lnTo>
                    <a:pt x="826" y="811"/>
                  </a:lnTo>
                  <a:lnTo>
                    <a:pt x="823" y="811"/>
                  </a:lnTo>
                  <a:lnTo>
                    <a:pt x="823" y="811"/>
                  </a:lnTo>
                  <a:lnTo>
                    <a:pt x="823" y="811"/>
                  </a:lnTo>
                  <a:lnTo>
                    <a:pt x="823" y="813"/>
                  </a:lnTo>
                  <a:lnTo>
                    <a:pt x="821" y="813"/>
                  </a:lnTo>
                  <a:lnTo>
                    <a:pt x="821" y="813"/>
                  </a:lnTo>
                  <a:lnTo>
                    <a:pt x="821" y="811"/>
                  </a:lnTo>
                  <a:lnTo>
                    <a:pt x="821" y="811"/>
                  </a:lnTo>
                  <a:lnTo>
                    <a:pt x="819" y="811"/>
                  </a:lnTo>
                  <a:lnTo>
                    <a:pt x="819" y="813"/>
                  </a:lnTo>
                  <a:lnTo>
                    <a:pt x="819" y="813"/>
                  </a:lnTo>
                  <a:lnTo>
                    <a:pt x="819" y="813"/>
                  </a:lnTo>
                  <a:lnTo>
                    <a:pt x="816" y="813"/>
                  </a:lnTo>
                  <a:lnTo>
                    <a:pt x="816" y="813"/>
                  </a:lnTo>
                  <a:lnTo>
                    <a:pt x="816" y="813"/>
                  </a:lnTo>
                  <a:lnTo>
                    <a:pt x="814" y="813"/>
                  </a:lnTo>
                  <a:lnTo>
                    <a:pt x="814" y="813"/>
                  </a:lnTo>
                  <a:lnTo>
                    <a:pt x="812" y="813"/>
                  </a:lnTo>
                  <a:lnTo>
                    <a:pt x="812" y="813"/>
                  </a:lnTo>
                  <a:lnTo>
                    <a:pt x="812" y="815"/>
                  </a:lnTo>
                  <a:lnTo>
                    <a:pt x="812" y="815"/>
                  </a:lnTo>
                  <a:lnTo>
                    <a:pt x="812" y="815"/>
                  </a:lnTo>
                  <a:lnTo>
                    <a:pt x="809" y="815"/>
                  </a:lnTo>
                  <a:lnTo>
                    <a:pt x="809" y="818"/>
                  </a:lnTo>
                  <a:lnTo>
                    <a:pt x="809" y="818"/>
                  </a:lnTo>
                  <a:lnTo>
                    <a:pt x="809" y="815"/>
                  </a:lnTo>
                  <a:lnTo>
                    <a:pt x="809" y="815"/>
                  </a:lnTo>
                  <a:lnTo>
                    <a:pt x="809" y="815"/>
                  </a:lnTo>
                  <a:lnTo>
                    <a:pt x="807" y="815"/>
                  </a:lnTo>
                  <a:lnTo>
                    <a:pt x="807" y="815"/>
                  </a:lnTo>
                  <a:lnTo>
                    <a:pt x="804" y="815"/>
                  </a:lnTo>
                  <a:lnTo>
                    <a:pt x="804" y="815"/>
                  </a:lnTo>
                  <a:lnTo>
                    <a:pt x="804" y="815"/>
                  </a:lnTo>
                  <a:lnTo>
                    <a:pt x="804" y="815"/>
                  </a:lnTo>
                  <a:lnTo>
                    <a:pt x="802" y="815"/>
                  </a:lnTo>
                  <a:lnTo>
                    <a:pt x="802" y="818"/>
                  </a:lnTo>
                  <a:lnTo>
                    <a:pt x="802" y="818"/>
                  </a:lnTo>
                  <a:lnTo>
                    <a:pt x="802" y="818"/>
                  </a:lnTo>
                  <a:lnTo>
                    <a:pt x="800" y="818"/>
                  </a:lnTo>
                  <a:lnTo>
                    <a:pt x="800" y="818"/>
                  </a:lnTo>
                  <a:lnTo>
                    <a:pt x="797" y="818"/>
                  </a:lnTo>
                  <a:lnTo>
                    <a:pt x="797" y="818"/>
                  </a:lnTo>
                  <a:lnTo>
                    <a:pt x="797" y="818"/>
                  </a:lnTo>
                  <a:lnTo>
                    <a:pt x="797" y="820"/>
                  </a:lnTo>
                  <a:lnTo>
                    <a:pt x="797" y="820"/>
                  </a:lnTo>
                  <a:lnTo>
                    <a:pt x="797" y="820"/>
                  </a:lnTo>
                  <a:lnTo>
                    <a:pt x="797" y="820"/>
                  </a:lnTo>
                  <a:lnTo>
                    <a:pt x="795" y="820"/>
                  </a:lnTo>
                  <a:lnTo>
                    <a:pt x="795" y="823"/>
                  </a:lnTo>
                  <a:lnTo>
                    <a:pt x="795" y="823"/>
                  </a:lnTo>
                  <a:lnTo>
                    <a:pt x="795" y="823"/>
                  </a:lnTo>
                  <a:lnTo>
                    <a:pt x="795" y="825"/>
                  </a:lnTo>
                  <a:lnTo>
                    <a:pt x="795" y="825"/>
                  </a:lnTo>
                  <a:lnTo>
                    <a:pt x="795" y="827"/>
                  </a:lnTo>
                  <a:lnTo>
                    <a:pt x="795" y="827"/>
                  </a:lnTo>
                  <a:lnTo>
                    <a:pt x="795" y="827"/>
                  </a:lnTo>
                  <a:lnTo>
                    <a:pt x="797" y="827"/>
                  </a:lnTo>
                  <a:lnTo>
                    <a:pt x="797" y="830"/>
                  </a:lnTo>
                  <a:lnTo>
                    <a:pt x="795" y="830"/>
                  </a:lnTo>
                  <a:lnTo>
                    <a:pt x="795" y="830"/>
                  </a:lnTo>
                  <a:lnTo>
                    <a:pt x="795" y="830"/>
                  </a:lnTo>
                  <a:lnTo>
                    <a:pt x="795" y="830"/>
                  </a:lnTo>
                  <a:lnTo>
                    <a:pt x="795" y="830"/>
                  </a:lnTo>
                  <a:lnTo>
                    <a:pt x="795" y="830"/>
                  </a:lnTo>
                  <a:lnTo>
                    <a:pt x="793" y="830"/>
                  </a:lnTo>
                  <a:lnTo>
                    <a:pt x="793" y="830"/>
                  </a:lnTo>
                  <a:lnTo>
                    <a:pt x="793" y="830"/>
                  </a:lnTo>
                  <a:lnTo>
                    <a:pt x="793" y="827"/>
                  </a:lnTo>
                  <a:lnTo>
                    <a:pt x="790" y="827"/>
                  </a:lnTo>
                  <a:lnTo>
                    <a:pt x="790" y="827"/>
                  </a:lnTo>
                  <a:lnTo>
                    <a:pt x="790" y="827"/>
                  </a:lnTo>
                  <a:lnTo>
                    <a:pt x="790" y="827"/>
                  </a:lnTo>
                  <a:lnTo>
                    <a:pt x="790" y="827"/>
                  </a:lnTo>
                  <a:lnTo>
                    <a:pt x="788" y="827"/>
                  </a:lnTo>
                  <a:lnTo>
                    <a:pt x="788" y="827"/>
                  </a:lnTo>
                  <a:lnTo>
                    <a:pt x="788" y="830"/>
                  </a:lnTo>
                  <a:lnTo>
                    <a:pt x="788" y="830"/>
                  </a:lnTo>
                  <a:lnTo>
                    <a:pt x="788" y="830"/>
                  </a:lnTo>
                  <a:lnTo>
                    <a:pt x="788" y="830"/>
                  </a:lnTo>
                  <a:lnTo>
                    <a:pt x="788" y="830"/>
                  </a:lnTo>
                  <a:lnTo>
                    <a:pt x="790" y="830"/>
                  </a:lnTo>
                  <a:lnTo>
                    <a:pt x="790" y="830"/>
                  </a:lnTo>
                  <a:lnTo>
                    <a:pt x="790" y="830"/>
                  </a:lnTo>
                  <a:lnTo>
                    <a:pt x="790" y="830"/>
                  </a:lnTo>
                  <a:lnTo>
                    <a:pt x="790" y="832"/>
                  </a:lnTo>
                  <a:lnTo>
                    <a:pt x="790" y="832"/>
                  </a:lnTo>
                  <a:lnTo>
                    <a:pt x="793" y="832"/>
                  </a:lnTo>
                  <a:lnTo>
                    <a:pt x="793" y="834"/>
                  </a:lnTo>
                  <a:lnTo>
                    <a:pt x="793" y="834"/>
                  </a:lnTo>
                  <a:lnTo>
                    <a:pt x="793" y="834"/>
                  </a:lnTo>
                  <a:lnTo>
                    <a:pt x="793" y="837"/>
                  </a:lnTo>
                  <a:lnTo>
                    <a:pt x="793" y="837"/>
                  </a:lnTo>
                  <a:lnTo>
                    <a:pt x="795" y="837"/>
                  </a:lnTo>
                  <a:lnTo>
                    <a:pt x="795" y="839"/>
                  </a:lnTo>
                  <a:lnTo>
                    <a:pt x="795" y="839"/>
                  </a:lnTo>
                  <a:lnTo>
                    <a:pt x="795" y="839"/>
                  </a:lnTo>
                  <a:lnTo>
                    <a:pt x="795" y="842"/>
                  </a:lnTo>
                  <a:lnTo>
                    <a:pt x="795" y="842"/>
                  </a:lnTo>
                  <a:lnTo>
                    <a:pt x="795" y="842"/>
                  </a:lnTo>
                  <a:lnTo>
                    <a:pt x="795" y="842"/>
                  </a:lnTo>
                  <a:lnTo>
                    <a:pt x="795" y="844"/>
                  </a:lnTo>
                  <a:lnTo>
                    <a:pt x="795" y="844"/>
                  </a:lnTo>
                  <a:lnTo>
                    <a:pt x="795" y="844"/>
                  </a:lnTo>
                  <a:lnTo>
                    <a:pt x="795" y="844"/>
                  </a:lnTo>
                  <a:lnTo>
                    <a:pt x="795" y="844"/>
                  </a:lnTo>
                  <a:lnTo>
                    <a:pt x="795" y="842"/>
                  </a:lnTo>
                  <a:lnTo>
                    <a:pt x="793" y="842"/>
                  </a:lnTo>
                  <a:lnTo>
                    <a:pt x="793" y="844"/>
                  </a:lnTo>
                  <a:lnTo>
                    <a:pt x="793" y="844"/>
                  </a:lnTo>
                  <a:lnTo>
                    <a:pt x="793" y="844"/>
                  </a:lnTo>
                  <a:lnTo>
                    <a:pt x="790" y="844"/>
                  </a:lnTo>
                  <a:lnTo>
                    <a:pt x="790" y="844"/>
                  </a:lnTo>
                  <a:lnTo>
                    <a:pt x="790" y="846"/>
                  </a:lnTo>
                  <a:lnTo>
                    <a:pt x="790" y="846"/>
                  </a:lnTo>
                  <a:lnTo>
                    <a:pt x="788" y="846"/>
                  </a:lnTo>
                  <a:lnTo>
                    <a:pt x="788" y="846"/>
                  </a:lnTo>
                  <a:lnTo>
                    <a:pt x="788" y="846"/>
                  </a:lnTo>
                  <a:lnTo>
                    <a:pt x="788" y="846"/>
                  </a:lnTo>
                  <a:lnTo>
                    <a:pt x="788" y="846"/>
                  </a:lnTo>
                  <a:lnTo>
                    <a:pt x="788" y="846"/>
                  </a:lnTo>
                  <a:lnTo>
                    <a:pt x="786" y="846"/>
                  </a:lnTo>
                  <a:lnTo>
                    <a:pt x="786" y="846"/>
                  </a:lnTo>
                  <a:lnTo>
                    <a:pt x="783" y="846"/>
                  </a:lnTo>
                  <a:lnTo>
                    <a:pt x="783" y="846"/>
                  </a:lnTo>
                  <a:lnTo>
                    <a:pt x="783" y="846"/>
                  </a:lnTo>
                  <a:lnTo>
                    <a:pt x="783" y="846"/>
                  </a:lnTo>
                  <a:lnTo>
                    <a:pt x="781" y="846"/>
                  </a:lnTo>
                  <a:lnTo>
                    <a:pt x="781" y="846"/>
                  </a:lnTo>
                  <a:lnTo>
                    <a:pt x="781" y="846"/>
                  </a:lnTo>
                  <a:lnTo>
                    <a:pt x="781" y="846"/>
                  </a:lnTo>
                  <a:lnTo>
                    <a:pt x="781" y="844"/>
                  </a:lnTo>
                  <a:lnTo>
                    <a:pt x="781" y="844"/>
                  </a:lnTo>
                  <a:lnTo>
                    <a:pt x="778" y="844"/>
                  </a:lnTo>
                  <a:lnTo>
                    <a:pt x="778" y="842"/>
                  </a:lnTo>
                  <a:lnTo>
                    <a:pt x="778" y="842"/>
                  </a:lnTo>
                  <a:lnTo>
                    <a:pt x="778" y="842"/>
                  </a:lnTo>
                  <a:lnTo>
                    <a:pt x="778" y="842"/>
                  </a:lnTo>
                  <a:lnTo>
                    <a:pt x="778" y="839"/>
                  </a:lnTo>
                  <a:lnTo>
                    <a:pt x="778" y="839"/>
                  </a:lnTo>
                  <a:lnTo>
                    <a:pt x="778" y="839"/>
                  </a:lnTo>
                  <a:lnTo>
                    <a:pt x="778" y="839"/>
                  </a:lnTo>
                  <a:lnTo>
                    <a:pt x="778" y="839"/>
                  </a:lnTo>
                  <a:lnTo>
                    <a:pt x="778" y="837"/>
                  </a:lnTo>
                  <a:lnTo>
                    <a:pt x="778" y="837"/>
                  </a:lnTo>
                  <a:lnTo>
                    <a:pt x="776" y="837"/>
                  </a:lnTo>
                  <a:lnTo>
                    <a:pt x="776" y="837"/>
                  </a:lnTo>
                  <a:lnTo>
                    <a:pt x="776" y="834"/>
                  </a:lnTo>
                  <a:lnTo>
                    <a:pt x="776" y="834"/>
                  </a:lnTo>
                  <a:lnTo>
                    <a:pt x="776" y="832"/>
                  </a:lnTo>
                  <a:lnTo>
                    <a:pt x="776" y="832"/>
                  </a:lnTo>
                  <a:lnTo>
                    <a:pt x="776" y="832"/>
                  </a:lnTo>
                  <a:lnTo>
                    <a:pt x="776" y="830"/>
                  </a:lnTo>
                  <a:lnTo>
                    <a:pt x="776" y="830"/>
                  </a:lnTo>
                  <a:lnTo>
                    <a:pt x="774" y="830"/>
                  </a:lnTo>
                  <a:lnTo>
                    <a:pt x="774" y="830"/>
                  </a:lnTo>
                  <a:lnTo>
                    <a:pt x="774" y="827"/>
                  </a:lnTo>
                  <a:lnTo>
                    <a:pt x="776" y="827"/>
                  </a:lnTo>
                  <a:lnTo>
                    <a:pt x="776" y="827"/>
                  </a:lnTo>
                  <a:lnTo>
                    <a:pt x="776" y="825"/>
                  </a:lnTo>
                  <a:lnTo>
                    <a:pt x="776" y="825"/>
                  </a:lnTo>
                  <a:lnTo>
                    <a:pt x="776" y="823"/>
                  </a:lnTo>
                  <a:lnTo>
                    <a:pt x="776" y="823"/>
                  </a:lnTo>
                  <a:lnTo>
                    <a:pt x="776" y="823"/>
                  </a:lnTo>
                  <a:lnTo>
                    <a:pt x="776" y="820"/>
                  </a:lnTo>
                  <a:lnTo>
                    <a:pt x="776" y="820"/>
                  </a:lnTo>
                  <a:lnTo>
                    <a:pt x="776" y="820"/>
                  </a:lnTo>
                  <a:lnTo>
                    <a:pt x="776" y="820"/>
                  </a:lnTo>
                  <a:lnTo>
                    <a:pt x="776" y="818"/>
                  </a:lnTo>
                  <a:lnTo>
                    <a:pt x="776" y="818"/>
                  </a:lnTo>
                  <a:lnTo>
                    <a:pt x="778" y="818"/>
                  </a:lnTo>
                  <a:lnTo>
                    <a:pt x="778" y="818"/>
                  </a:lnTo>
                  <a:lnTo>
                    <a:pt x="778" y="818"/>
                  </a:lnTo>
                  <a:lnTo>
                    <a:pt x="778" y="815"/>
                  </a:lnTo>
                  <a:lnTo>
                    <a:pt x="778" y="815"/>
                  </a:lnTo>
                  <a:lnTo>
                    <a:pt x="778" y="815"/>
                  </a:lnTo>
                  <a:lnTo>
                    <a:pt x="778" y="815"/>
                  </a:lnTo>
                  <a:lnTo>
                    <a:pt x="776" y="815"/>
                  </a:lnTo>
                  <a:lnTo>
                    <a:pt x="776" y="815"/>
                  </a:lnTo>
                  <a:lnTo>
                    <a:pt x="776" y="815"/>
                  </a:lnTo>
                  <a:lnTo>
                    <a:pt x="776" y="813"/>
                  </a:lnTo>
                  <a:lnTo>
                    <a:pt x="774" y="813"/>
                  </a:lnTo>
                  <a:lnTo>
                    <a:pt x="774" y="815"/>
                  </a:lnTo>
                  <a:lnTo>
                    <a:pt x="774" y="815"/>
                  </a:lnTo>
                  <a:lnTo>
                    <a:pt x="774" y="815"/>
                  </a:lnTo>
                  <a:lnTo>
                    <a:pt x="774" y="815"/>
                  </a:lnTo>
                  <a:lnTo>
                    <a:pt x="774" y="813"/>
                  </a:lnTo>
                  <a:lnTo>
                    <a:pt x="771" y="813"/>
                  </a:lnTo>
                  <a:lnTo>
                    <a:pt x="771" y="815"/>
                  </a:lnTo>
                  <a:lnTo>
                    <a:pt x="771" y="815"/>
                  </a:lnTo>
                  <a:lnTo>
                    <a:pt x="771" y="815"/>
                  </a:lnTo>
                  <a:lnTo>
                    <a:pt x="771" y="815"/>
                  </a:lnTo>
                  <a:lnTo>
                    <a:pt x="769" y="815"/>
                  </a:lnTo>
                  <a:lnTo>
                    <a:pt x="769" y="815"/>
                  </a:lnTo>
                  <a:lnTo>
                    <a:pt x="769" y="815"/>
                  </a:lnTo>
                  <a:lnTo>
                    <a:pt x="767" y="815"/>
                  </a:lnTo>
                  <a:lnTo>
                    <a:pt x="767" y="815"/>
                  </a:lnTo>
                  <a:lnTo>
                    <a:pt x="764" y="815"/>
                  </a:lnTo>
                  <a:lnTo>
                    <a:pt x="764" y="818"/>
                  </a:lnTo>
                  <a:lnTo>
                    <a:pt x="764" y="818"/>
                  </a:lnTo>
                  <a:lnTo>
                    <a:pt x="764" y="818"/>
                  </a:lnTo>
                  <a:lnTo>
                    <a:pt x="762" y="818"/>
                  </a:lnTo>
                  <a:lnTo>
                    <a:pt x="762" y="815"/>
                  </a:lnTo>
                  <a:lnTo>
                    <a:pt x="762" y="815"/>
                  </a:lnTo>
                  <a:lnTo>
                    <a:pt x="762" y="815"/>
                  </a:lnTo>
                  <a:lnTo>
                    <a:pt x="762" y="813"/>
                  </a:lnTo>
                  <a:lnTo>
                    <a:pt x="762" y="813"/>
                  </a:lnTo>
                  <a:lnTo>
                    <a:pt x="764" y="813"/>
                  </a:lnTo>
                  <a:lnTo>
                    <a:pt x="764" y="813"/>
                  </a:lnTo>
                  <a:lnTo>
                    <a:pt x="764" y="811"/>
                  </a:lnTo>
                  <a:lnTo>
                    <a:pt x="762" y="811"/>
                  </a:lnTo>
                  <a:lnTo>
                    <a:pt x="762" y="811"/>
                  </a:lnTo>
                  <a:lnTo>
                    <a:pt x="762" y="811"/>
                  </a:lnTo>
                  <a:lnTo>
                    <a:pt x="759" y="811"/>
                  </a:lnTo>
                  <a:lnTo>
                    <a:pt x="759" y="811"/>
                  </a:lnTo>
                  <a:lnTo>
                    <a:pt x="757" y="811"/>
                  </a:lnTo>
                  <a:lnTo>
                    <a:pt x="757" y="811"/>
                  </a:lnTo>
                  <a:lnTo>
                    <a:pt x="757" y="811"/>
                  </a:lnTo>
                  <a:lnTo>
                    <a:pt x="755" y="811"/>
                  </a:lnTo>
                  <a:lnTo>
                    <a:pt x="755" y="811"/>
                  </a:lnTo>
                  <a:lnTo>
                    <a:pt x="755" y="811"/>
                  </a:lnTo>
                  <a:lnTo>
                    <a:pt x="755" y="811"/>
                  </a:lnTo>
                  <a:lnTo>
                    <a:pt x="755" y="811"/>
                  </a:lnTo>
                  <a:lnTo>
                    <a:pt x="755" y="808"/>
                  </a:lnTo>
                  <a:lnTo>
                    <a:pt x="752" y="808"/>
                  </a:lnTo>
                  <a:lnTo>
                    <a:pt x="752" y="808"/>
                  </a:lnTo>
                  <a:lnTo>
                    <a:pt x="752" y="811"/>
                  </a:lnTo>
                  <a:lnTo>
                    <a:pt x="752" y="811"/>
                  </a:lnTo>
                  <a:lnTo>
                    <a:pt x="750" y="811"/>
                  </a:lnTo>
                  <a:lnTo>
                    <a:pt x="750" y="811"/>
                  </a:lnTo>
                  <a:lnTo>
                    <a:pt x="750" y="811"/>
                  </a:lnTo>
                  <a:lnTo>
                    <a:pt x="750" y="813"/>
                  </a:lnTo>
                  <a:lnTo>
                    <a:pt x="750" y="813"/>
                  </a:lnTo>
                  <a:lnTo>
                    <a:pt x="748" y="813"/>
                  </a:lnTo>
                  <a:lnTo>
                    <a:pt x="748" y="813"/>
                  </a:lnTo>
                  <a:lnTo>
                    <a:pt x="748" y="811"/>
                  </a:lnTo>
                  <a:lnTo>
                    <a:pt x="745" y="811"/>
                  </a:lnTo>
                  <a:lnTo>
                    <a:pt x="745" y="813"/>
                  </a:lnTo>
                  <a:lnTo>
                    <a:pt x="745" y="813"/>
                  </a:lnTo>
                  <a:lnTo>
                    <a:pt x="745" y="813"/>
                  </a:lnTo>
                  <a:lnTo>
                    <a:pt x="745" y="813"/>
                  </a:lnTo>
                  <a:lnTo>
                    <a:pt x="743" y="813"/>
                  </a:lnTo>
                  <a:lnTo>
                    <a:pt x="743" y="813"/>
                  </a:lnTo>
                  <a:lnTo>
                    <a:pt x="743" y="813"/>
                  </a:lnTo>
                  <a:lnTo>
                    <a:pt x="743" y="813"/>
                  </a:lnTo>
                  <a:lnTo>
                    <a:pt x="743" y="813"/>
                  </a:lnTo>
                  <a:lnTo>
                    <a:pt x="741" y="813"/>
                  </a:lnTo>
                  <a:lnTo>
                    <a:pt x="741" y="813"/>
                  </a:lnTo>
                  <a:lnTo>
                    <a:pt x="741" y="813"/>
                  </a:lnTo>
                  <a:lnTo>
                    <a:pt x="738" y="813"/>
                  </a:lnTo>
                  <a:lnTo>
                    <a:pt x="738" y="813"/>
                  </a:lnTo>
                  <a:lnTo>
                    <a:pt x="738" y="811"/>
                  </a:lnTo>
                  <a:lnTo>
                    <a:pt x="738" y="811"/>
                  </a:lnTo>
                  <a:lnTo>
                    <a:pt x="738" y="811"/>
                  </a:lnTo>
                  <a:lnTo>
                    <a:pt x="736" y="811"/>
                  </a:lnTo>
                  <a:lnTo>
                    <a:pt x="736" y="811"/>
                  </a:lnTo>
                  <a:lnTo>
                    <a:pt x="736" y="811"/>
                  </a:lnTo>
                  <a:lnTo>
                    <a:pt x="736" y="811"/>
                  </a:lnTo>
                  <a:lnTo>
                    <a:pt x="733" y="811"/>
                  </a:lnTo>
                  <a:lnTo>
                    <a:pt x="733" y="811"/>
                  </a:lnTo>
                  <a:lnTo>
                    <a:pt x="733" y="811"/>
                  </a:lnTo>
                  <a:lnTo>
                    <a:pt x="731" y="811"/>
                  </a:lnTo>
                  <a:lnTo>
                    <a:pt x="731" y="811"/>
                  </a:lnTo>
                  <a:lnTo>
                    <a:pt x="731" y="811"/>
                  </a:lnTo>
                  <a:lnTo>
                    <a:pt x="729" y="811"/>
                  </a:lnTo>
                  <a:lnTo>
                    <a:pt x="729" y="811"/>
                  </a:lnTo>
                  <a:lnTo>
                    <a:pt x="729" y="811"/>
                  </a:lnTo>
                  <a:lnTo>
                    <a:pt x="729" y="811"/>
                  </a:lnTo>
                  <a:lnTo>
                    <a:pt x="726" y="811"/>
                  </a:lnTo>
                  <a:lnTo>
                    <a:pt x="726" y="811"/>
                  </a:lnTo>
                  <a:lnTo>
                    <a:pt x="726" y="811"/>
                  </a:lnTo>
                  <a:lnTo>
                    <a:pt x="726" y="811"/>
                  </a:lnTo>
                  <a:lnTo>
                    <a:pt x="724" y="811"/>
                  </a:lnTo>
                  <a:lnTo>
                    <a:pt x="724" y="808"/>
                  </a:lnTo>
                  <a:lnTo>
                    <a:pt x="724" y="808"/>
                  </a:lnTo>
                  <a:lnTo>
                    <a:pt x="724" y="808"/>
                  </a:lnTo>
                  <a:lnTo>
                    <a:pt x="724" y="808"/>
                  </a:lnTo>
                  <a:lnTo>
                    <a:pt x="724" y="808"/>
                  </a:lnTo>
                  <a:lnTo>
                    <a:pt x="722" y="808"/>
                  </a:lnTo>
                  <a:lnTo>
                    <a:pt x="722" y="808"/>
                  </a:lnTo>
                  <a:lnTo>
                    <a:pt x="722" y="808"/>
                  </a:lnTo>
                  <a:lnTo>
                    <a:pt x="722" y="808"/>
                  </a:lnTo>
                  <a:lnTo>
                    <a:pt x="722" y="806"/>
                  </a:lnTo>
                  <a:lnTo>
                    <a:pt x="719" y="806"/>
                  </a:lnTo>
                  <a:lnTo>
                    <a:pt x="719" y="806"/>
                  </a:lnTo>
                  <a:lnTo>
                    <a:pt x="719" y="806"/>
                  </a:lnTo>
                  <a:lnTo>
                    <a:pt x="719" y="804"/>
                  </a:lnTo>
                  <a:lnTo>
                    <a:pt x="719" y="804"/>
                  </a:lnTo>
                  <a:lnTo>
                    <a:pt x="719" y="801"/>
                  </a:lnTo>
                  <a:lnTo>
                    <a:pt x="717" y="801"/>
                  </a:lnTo>
                  <a:lnTo>
                    <a:pt x="717" y="804"/>
                  </a:lnTo>
                  <a:lnTo>
                    <a:pt x="717" y="804"/>
                  </a:lnTo>
                  <a:lnTo>
                    <a:pt x="717" y="801"/>
                  </a:lnTo>
                  <a:lnTo>
                    <a:pt x="717" y="801"/>
                  </a:lnTo>
                  <a:lnTo>
                    <a:pt x="717" y="801"/>
                  </a:lnTo>
                  <a:lnTo>
                    <a:pt x="715" y="801"/>
                  </a:lnTo>
                  <a:lnTo>
                    <a:pt x="715" y="801"/>
                  </a:lnTo>
                  <a:lnTo>
                    <a:pt x="715" y="801"/>
                  </a:lnTo>
                  <a:lnTo>
                    <a:pt x="712" y="801"/>
                  </a:lnTo>
                  <a:lnTo>
                    <a:pt x="712" y="801"/>
                  </a:lnTo>
                  <a:lnTo>
                    <a:pt x="712" y="799"/>
                  </a:lnTo>
                  <a:lnTo>
                    <a:pt x="712" y="799"/>
                  </a:lnTo>
                  <a:lnTo>
                    <a:pt x="712" y="799"/>
                  </a:lnTo>
                  <a:lnTo>
                    <a:pt x="712" y="797"/>
                  </a:lnTo>
                  <a:lnTo>
                    <a:pt x="710" y="797"/>
                  </a:lnTo>
                  <a:lnTo>
                    <a:pt x="710" y="797"/>
                  </a:lnTo>
                  <a:lnTo>
                    <a:pt x="710" y="794"/>
                  </a:lnTo>
                  <a:lnTo>
                    <a:pt x="712" y="794"/>
                  </a:lnTo>
                  <a:lnTo>
                    <a:pt x="712" y="794"/>
                  </a:lnTo>
                  <a:lnTo>
                    <a:pt x="710" y="794"/>
                  </a:lnTo>
                  <a:lnTo>
                    <a:pt x="710" y="792"/>
                  </a:lnTo>
                  <a:lnTo>
                    <a:pt x="710" y="792"/>
                  </a:lnTo>
                  <a:lnTo>
                    <a:pt x="710" y="792"/>
                  </a:lnTo>
                  <a:lnTo>
                    <a:pt x="710" y="792"/>
                  </a:lnTo>
                  <a:lnTo>
                    <a:pt x="710" y="789"/>
                  </a:lnTo>
                  <a:lnTo>
                    <a:pt x="710" y="789"/>
                  </a:lnTo>
                  <a:lnTo>
                    <a:pt x="710" y="789"/>
                  </a:lnTo>
                  <a:lnTo>
                    <a:pt x="710" y="787"/>
                  </a:lnTo>
                  <a:lnTo>
                    <a:pt x="710" y="787"/>
                  </a:lnTo>
                  <a:lnTo>
                    <a:pt x="710" y="787"/>
                  </a:lnTo>
                  <a:lnTo>
                    <a:pt x="710" y="787"/>
                  </a:lnTo>
                  <a:lnTo>
                    <a:pt x="712" y="787"/>
                  </a:lnTo>
                  <a:lnTo>
                    <a:pt x="712" y="785"/>
                  </a:lnTo>
                  <a:lnTo>
                    <a:pt x="712" y="785"/>
                  </a:lnTo>
                  <a:lnTo>
                    <a:pt x="712" y="785"/>
                  </a:lnTo>
                  <a:lnTo>
                    <a:pt x="712" y="782"/>
                  </a:lnTo>
                  <a:lnTo>
                    <a:pt x="715" y="782"/>
                  </a:lnTo>
                  <a:lnTo>
                    <a:pt x="715" y="782"/>
                  </a:lnTo>
                  <a:lnTo>
                    <a:pt x="715" y="780"/>
                  </a:lnTo>
                  <a:lnTo>
                    <a:pt x="715" y="780"/>
                  </a:lnTo>
                  <a:lnTo>
                    <a:pt x="712" y="780"/>
                  </a:lnTo>
                  <a:lnTo>
                    <a:pt x="712" y="780"/>
                  </a:lnTo>
                  <a:lnTo>
                    <a:pt x="712" y="780"/>
                  </a:lnTo>
                  <a:lnTo>
                    <a:pt x="710" y="780"/>
                  </a:lnTo>
                  <a:lnTo>
                    <a:pt x="710" y="780"/>
                  </a:lnTo>
                  <a:lnTo>
                    <a:pt x="710" y="778"/>
                  </a:lnTo>
                  <a:lnTo>
                    <a:pt x="710" y="778"/>
                  </a:lnTo>
                  <a:lnTo>
                    <a:pt x="707" y="778"/>
                  </a:lnTo>
                  <a:lnTo>
                    <a:pt x="707" y="778"/>
                  </a:lnTo>
                  <a:lnTo>
                    <a:pt x="707" y="778"/>
                  </a:lnTo>
                  <a:lnTo>
                    <a:pt x="707" y="778"/>
                  </a:lnTo>
                  <a:lnTo>
                    <a:pt x="705" y="778"/>
                  </a:lnTo>
                  <a:lnTo>
                    <a:pt x="705" y="780"/>
                  </a:lnTo>
                  <a:lnTo>
                    <a:pt x="705" y="780"/>
                  </a:lnTo>
                  <a:lnTo>
                    <a:pt x="705" y="780"/>
                  </a:lnTo>
                  <a:lnTo>
                    <a:pt x="703" y="780"/>
                  </a:lnTo>
                  <a:lnTo>
                    <a:pt x="703" y="780"/>
                  </a:lnTo>
                  <a:lnTo>
                    <a:pt x="703" y="780"/>
                  </a:lnTo>
                  <a:lnTo>
                    <a:pt x="703" y="778"/>
                  </a:lnTo>
                  <a:lnTo>
                    <a:pt x="703" y="778"/>
                  </a:lnTo>
                  <a:lnTo>
                    <a:pt x="700" y="778"/>
                  </a:lnTo>
                  <a:lnTo>
                    <a:pt x="700" y="775"/>
                  </a:lnTo>
                  <a:lnTo>
                    <a:pt x="700" y="775"/>
                  </a:lnTo>
                  <a:lnTo>
                    <a:pt x="698" y="775"/>
                  </a:lnTo>
                  <a:lnTo>
                    <a:pt x="698" y="775"/>
                  </a:lnTo>
                  <a:lnTo>
                    <a:pt x="698" y="775"/>
                  </a:lnTo>
                  <a:lnTo>
                    <a:pt x="696" y="775"/>
                  </a:lnTo>
                  <a:lnTo>
                    <a:pt x="696" y="778"/>
                  </a:lnTo>
                  <a:lnTo>
                    <a:pt x="696" y="778"/>
                  </a:lnTo>
                  <a:lnTo>
                    <a:pt x="696" y="778"/>
                  </a:lnTo>
                  <a:lnTo>
                    <a:pt x="696" y="778"/>
                  </a:lnTo>
                  <a:lnTo>
                    <a:pt x="693" y="778"/>
                  </a:lnTo>
                  <a:lnTo>
                    <a:pt x="693" y="778"/>
                  </a:lnTo>
                  <a:lnTo>
                    <a:pt x="693" y="778"/>
                  </a:lnTo>
                  <a:lnTo>
                    <a:pt x="693" y="775"/>
                  </a:lnTo>
                  <a:lnTo>
                    <a:pt x="691" y="775"/>
                  </a:lnTo>
                  <a:lnTo>
                    <a:pt x="691" y="775"/>
                  </a:lnTo>
                  <a:lnTo>
                    <a:pt x="691" y="775"/>
                  </a:lnTo>
                  <a:lnTo>
                    <a:pt x="691" y="775"/>
                  </a:lnTo>
                  <a:lnTo>
                    <a:pt x="691" y="773"/>
                  </a:lnTo>
                  <a:lnTo>
                    <a:pt x="688" y="773"/>
                  </a:lnTo>
                  <a:lnTo>
                    <a:pt x="688" y="773"/>
                  </a:lnTo>
                  <a:lnTo>
                    <a:pt x="688" y="773"/>
                  </a:lnTo>
                  <a:lnTo>
                    <a:pt x="688" y="773"/>
                  </a:lnTo>
                  <a:lnTo>
                    <a:pt x="688" y="770"/>
                  </a:lnTo>
                  <a:lnTo>
                    <a:pt x="686" y="770"/>
                  </a:lnTo>
                  <a:lnTo>
                    <a:pt x="686" y="770"/>
                  </a:lnTo>
                  <a:lnTo>
                    <a:pt x="686" y="770"/>
                  </a:lnTo>
                  <a:lnTo>
                    <a:pt x="686" y="770"/>
                  </a:lnTo>
                  <a:lnTo>
                    <a:pt x="684" y="770"/>
                  </a:lnTo>
                  <a:lnTo>
                    <a:pt x="684" y="768"/>
                  </a:lnTo>
                  <a:lnTo>
                    <a:pt x="684" y="768"/>
                  </a:lnTo>
                  <a:lnTo>
                    <a:pt x="684" y="768"/>
                  </a:lnTo>
                  <a:lnTo>
                    <a:pt x="684" y="768"/>
                  </a:lnTo>
                  <a:lnTo>
                    <a:pt x="684" y="766"/>
                  </a:lnTo>
                  <a:lnTo>
                    <a:pt x="681" y="766"/>
                  </a:lnTo>
                  <a:lnTo>
                    <a:pt x="681" y="766"/>
                  </a:lnTo>
                  <a:lnTo>
                    <a:pt x="681" y="768"/>
                  </a:lnTo>
                  <a:lnTo>
                    <a:pt x="681" y="768"/>
                  </a:lnTo>
                  <a:lnTo>
                    <a:pt x="681" y="768"/>
                  </a:lnTo>
                  <a:lnTo>
                    <a:pt x="679" y="768"/>
                  </a:lnTo>
                  <a:lnTo>
                    <a:pt x="679" y="768"/>
                  </a:lnTo>
                  <a:lnTo>
                    <a:pt x="679" y="770"/>
                  </a:lnTo>
                  <a:lnTo>
                    <a:pt x="677" y="770"/>
                  </a:lnTo>
                  <a:lnTo>
                    <a:pt x="677" y="770"/>
                  </a:lnTo>
                  <a:lnTo>
                    <a:pt x="677" y="770"/>
                  </a:lnTo>
                  <a:lnTo>
                    <a:pt x="677" y="770"/>
                  </a:lnTo>
                  <a:lnTo>
                    <a:pt x="674" y="770"/>
                  </a:lnTo>
                  <a:lnTo>
                    <a:pt x="674" y="770"/>
                  </a:lnTo>
                  <a:lnTo>
                    <a:pt x="674" y="770"/>
                  </a:lnTo>
                  <a:lnTo>
                    <a:pt x="672" y="770"/>
                  </a:lnTo>
                  <a:lnTo>
                    <a:pt x="672" y="770"/>
                  </a:lnTo>
                  <a:lnTo>
                    <a:pt x="672" y="773"/>
                  </a:lnTo>
                  <a:lnTo>
                    <a:pt x="672" y="773"/>
                  </a:lnTo>
                  <a:lnTo>
                    <a:pt x="672" y="773"/>
                  </a:lnTo>
                  <a:lnTo>
                    <a:pt x="672" y="775"/>
                  </a:lnTo>
                  <a:lnTo>
                    <a:pt x="672" y="775"/>
                  </a:lnTo>
                  <a:lnTo>
                    <a:pt x="672" y="778"/>
                  </a:lnTo>
                  <a:lnTo>
                    <a:pt x="672" y="778"/>
                  </a:lnTo>
                  <a:lnTo>
                    <a:pt x="670" y="778"/>
                  </a:lnTo>
                  <a:lnTo>
                    <a:pt x="670" y="780"/>
                  </a:lnTo>
                  <a:lnTo>
                    <a:pt x="670" y="780"/>
                  </a:lnTo>
                  <a:lnTo>
                    <a:pt x="670" y="780"/>
                  </a:lnTo>
                  <a:lnTo>
                    <a:pt x="670" y="780"/>
                  </a:lnTo>
                  <a:lnTo>
                    <a:pt x="667" y="780"/>
                  </a:lnTo>
                  <a:lnTo>
                    <a:pt x="667" y="780"/>
                  </a:lnTo>
                  <a:lnTo>
                    <a:pt x="665" y="780"/>
                  </a:lnTo>
                  <a:lnTo>
                    <a:pt x="665" y="780"/>
                  </a:lnTo>
                  <a:lnTo>
                    <a:pt x="665" y="780"/>
                  </a:lnTo>
                  <a:lnTo>
                    <a:pt x="665" y="780"/>
                  </a:lnTo>
                  <a:lnTo>
                    <a:pt x="665" y="782"/>
                  </a:lnTo>
                  <a:lnTo>
                    <a:pt x="662" y="782"/>
                  </a:lnTo>
                  <a:lnTo>
                    <a:pt x="662" y="782"/>
                  </a:lnTo>
                  <a:lnTo>
                    <a:pt x="662" y="782"/>
                  </a:lnTo>
                  <a:lnTo>
                    <a:pt x="662" y="782"/>
                  </a:lnTo>
                  <a:lnTo>
                    <a:pt x="660" y="782"/>
                  </a:lnTo>
                  <a:lnTo>
                    <a:pt x="660" y="782"/>
                  </a:lnTo>
                  <a:lnTo>
                    <a:pt x="660" y="782"/>
                  </a:lnTo>
                  <a:lnTo>
                    <a:pt x="658" y="782"/>
                  </a:lnTo>
                  <a:lnTo>
                    <a:pt x="658" y="780"/>
                  </a:lnTo>
                  <a:lnTo>
                    <a:pt x="658" y="780"/>
                  </a:lnTo>
                  <a:lnTo>
                    <a:pt x="658" y="780"/>
                  </a:lnTo>
                  <a:lnTo>
                    <a:pt x="658" y="780"/>
                  </a:lnTo>
                  <a:lnTo>
                    <a:pt x="658" y="780"/>
                  </a:lnTo>
                  <a:lnTo>
                    <a:pt x="655" y="780"/>
                  </a:lnTo>
                  <a:lnTo>
                    <a:pt x="655" y="780"/>
                  </a:lnTo>
                  <a:lnTo>
                    <a:pt x="655" y="782"/>
                  </a:lnTo>
                  <a:lnTo>
                    <a:pt x="655" y="782"/>
                  </a:lnTo>
                  <a:lnTo>
                    <a:pt x="655" y="782"/>
                  </a:lnTo>
                  <a:lnTo>
                    <a:pt x="655" y="785"/>
                  </a:lnTo>
                  <a:lnTo>
                    <a:pt x="655" y="785"/>
                  </a:lnTo>
                  <a:lnTo>
                    <a:pt x="655" y="787"/>
                  </a:lnTo>
                  <a:lnTo>
                    <a:pt x="653" y="787"/>
                  </a:lnTo>
                  <a:lnTo>
                    <a:pt x="653" y="787"/>
                  </a:lnTo>
                  <a:lnTo>
                    <a:pt x="653" y="789"/>
                  </a:lnTo>
                  <a:lnTo>
                    <a:pt x="653" y="789"/>
                  </a:lnTo>
                  <a:lnTo>
                    <a:pt x="653" y="787"/>
                  </a:lnTo>
                  <a:lnTo>
                    <a:pt x="651" y="787"/>
                  </a:lnTo>
                  <a:lnTo>
                    <a:pt x="651" y="787"/>
                  </a:lnTo>
                  <a:lnTo>
                    <a:pt x="651" y="787"/>
                  </a:lnTo>
                  <a:lnTo>
                    <a:pt x="651" y="787"/>
                  </a:lnTo>
                  <a:lnTo>
                    <a:pt x="651" y="785"/>
                  </a:lnTo>
                  <a:lnTo>
                    <a:pt x="648" y="785"/>
                  </a:lnTo>
                  <a:lnTo>
                    <a:pt x="648" y="785"/>
                  </a:lnTo>
                  <a:lnTo>
                    <a:pt x="648" y="785"/>
                  </a:lnTo>
                  <a:lnTo>
                    <a:pt x="648" y="782"/>
                  </a:lnTo>
                  <a:lnTo>
                    <a:pt x="648" y="782"/>
                  </a:lnTo>
                  <a:lnTo>
                    <a:pt x="648" y="782"/>
                  </a:lnTo>
                  <a:lnTo>
                    <a:pt x="646" y="782"/>
                  </a:lnTo>
                  <a:lnTo>
                    <a:pt x="646" y="780"/>
                  </a:lnTo>
                  <a:lnTo>
                    <a:pt x="646" y="780"/>
                  </a:lnTo>
                  <a:lnTo>
                    <a:pt x="646" y="782"/>
                  </a:lnTo>
                  <a:lnTo>
                    <a:pt x="644" y="782"/>
                  </a:lnTo>
                  <a:lnTo>
                    <a:pt x="644" y="782"/>
                  </a:lnTo>
                  <a:lnTo>
                    <a:pt x="644" y="785"/>
                  </a:lnTo>
                  <a:lnTo>
                    <a:pt x="644" y="785"/>
                  </a:lnTo>
                  <a:lnTo>
                    <a:pt x="644" y="785"/>
                  </a:lnTo>
                  <a:lnTo>
                    <a:pt x="644" y="785"/>
                  </a:lnTo>
                  <a:lnTo>
                    <a:pt x="644" y="785"/>
                  </a:lnTo>
                  <a:lnTo>
                    <a:pt x="641" y="785"/>
                  </a:lnTo>
                  <a:lnTo>
                    <a:pt x="641" y="782"/>
                  </a:lnTo>
                  <a:lnTo>
                    <a:pt x="641" y="782"/>
                  </a:lnTo>
                  <a:lnTo>
                    <a:pt x="641" y="782"/>
                  </a:lnTo>
                  <a:lnTo>
                    <a:pt x="641" y="780"/>
                  </a:lnTo>
                  <a:lnTo>
                    <a:pt x="639" y="780"/>
                  </a:lnTo>
                  <a:lnTo>
                    <a:pt x="639" y="780"/>
                  </a:lnTo>
                  <a:lnTo>
                    <a:pt x="639" y="780"/>
                  </a:lnTo>
                  <a:lnTo>
                    <a:pt x="639" y="780"/>
                  </a:lnTo>
                  <a:lnTo>
                    <a:pt x="639" y="782"/>
                  </a:lnTo>
                  <a:lnTo>
                    <a:pt x="639" y="782"/>
                  </a:lnTo>
                  <a:lnTo>
                    <a:pt x="639" y="782"/>
                  </a:lnTo>
                  <a:lnTo>
                    <a:pt x="639" y="785"/>
                  </a:lnTo>
                  <a:lnTo>
                    <a:pt x="636" y="785"/>
                  </a:lnTo>
                  <a:lnTo>
                    <a:pt x="636" y="785"/>
                  </a:lnTo>
                  <a:lnTo>
                    <a:pt x="636" y="785"/>
                  </a:lnTo>
                  <a:lnTo>
                    <a:pt x="636" y="785"/>
                  </a:lnTo>
                  <a:lnTo>
                    <a:pt x="636" y="787"/>
                  </a:lnTo>
                  <a:lnTo>
                    <a:pt x="636" y="787"/>
                  </a:lnTo>
                  <a:lnTo>
                    <a:pt x="634" y="787"/>
                  </a:lnTo>
                  <a:lnTo>
                    <a:pt x="634" y="789"/>
                  </a:lnTo>
                  <a:lnTo>
                    <a:pt x="634" y="789"/>
                  </a:lnTo>
                  <a:lnTo>
                    <a:pt x="634" y="789"/>
                  </a:lnTo>
                  <a:lnTo>
                    <a:pt x="632" y="789"/>
                  </a:lnTo>
                  <a:lnTo>
                    <a:pt x="632" y="789"/>
                  </a:lnTo>
                  <a:lnTo>
                    <a:pt x="632" y="789"/>
                  </a:lnTo>
                  <a:lnTo>
                    <a:pt x="632" y="789"/>
                  </a:lnTo>
                  <a:lnTo>
                    <a:pt x="629" y="789"/>
                  </a:lnTo>
                  <a:lnTo>
                    <a:pt x="629" y="787"/>
                  </a:lnTo>
                  <a:lnTo>
                    <a:pt x="629" y="787"/>
                  </a:lnTo>
                  <a:lnTo>
                    <a:pt x="629" y="787"/>
                  </a:lnTo>
                  <a:lnTo>
                    <a:pt x="629" y="785"/>
                  </a:lnTo>
                  <a:lnTo>
                    <a:pt x="629" y="785"/>
                  </a:lnTo>
                  <a:lnTo>
                    <a:pt x="627" y="785"/>
                  </a:lnTo>
                  <a:lnTo>
                    <a:pt x="627" y="785"/>
                  </a:lnTo>
                  <a:lnTo>
                    <a:pt x="627" y="785"/>
                  </a:lnTo>
                  <a:lnTo>
                    <a:pt x="625" y="785"/>
                  </a:lnTo>
                  <a:lnTo>
                    <a:pt x="625" y="782"/>
                  </a:lnTo>
                  <a:lnTo>
                    <a:pt x="625" y="782"/>
                  </a:lnTo>
                  <a:lnTo>
                    <a:pt x="625" y="782"/>
                  </a:lnTo>
                  <a:lnTo>
                    <a:pt x="622" y="782"/>
                  </a:lnTo>
                  <a:lnTo>
                    <a:pt x="622" y="782"/>
                  </a:lnTo>
                  <a:lnTo>
                    <a:pt x="622" y="782"/>
                  </a:lnTo>
                  <a:lnTo>
                    <a:pt x="622" y="780"/>
                  </a:lnTo>
                  <a:lnTo>
                    <a:pt x="622" y="780"/>
                  </a:lnTo>
                  <a:lnTo>
                    <a:pt x="620" y="780"/>
                  </a:lnTo>
                  <a:lnTo>
                    <a:pt x="620" y="782"/>
                  </a:lnTo>
                  <a:lnTo>
                    <a:pt x="620" y="782"/>
                  </a:lnTo>
                  <a:lnTo>
                    <a:pt x="620" y="782"/>
                  </a:lnTo>
                  <a:lnTo>
                    <a:pt x="620" y="785"/>
                  </a:lnTo>
                  <a:lnTo>
                    <a:pt x="620" y="785"/>
                  </a:lnTo>
                  <a:lnTo>
                    <a:pt x="617" y="785"/>
                  </a:lnTo>
                  <a:lnTo>
                    <a:pt x="617" y="787"/>
                  </a:lnTo>
                  <a:lnTo>
                    <a:pt x="617" y="787"/>
                  </a:lnTo>
                  <a:lnTo>
                    <a:pt x="617" y="787"/>
                  </a:lnTo>
                  <a:lnTo>
                    <a:pt x="617" y="787"/>
                  </a:lnTo>
                  <a:lnTo>
                    <a:pt x="617" y="789"/>
                  </a:lnTo>
                  <a:lnTo>
                    <a:pt x="617" y="789"/>
                  </a:lnTo>
                  <a:lnTo>
                    <a:pt x="615" y="789"/>
                  </a:lnTo>
                  <a:lnTo>
                    <a:pt x="615" y="789"/>
                  </a:lnTo>
                  <a:lnTo>
                    <a:pt x="615" y="789"/>
                  </a:lnTo>
                  <a:lnTo>
                    <a:pt x="615" y="789"/>
                  </a:lnTo>
                  <a:lnTo>
                    <a:pt x="613" y="789"/>
                  </a:lnTo>
                  <a:lnTo>
                    <a:pt x="613" y="789"/>
                  </a:lnTo>
                  <a:lnTo>
                    <a:pt x="613" y="789"/>
                  </a:lnTo>
                  <a:lnTo>
                    <a:pt x="610" y="789"/>
                  </a:lnTo>
                  <a:lnTo>
                    <a:pt x="610" y="789"/>
                  </a:lnTo>
                  <a:lnTo>
                    <a:pt x="610" y="789"/>
                  </a:lnTo>
                  <a:lnTo>
                    <a:pt x="610" y="789"/>
                  </a:lnTo>
                  <a:lnTo>
                    <a:pt x="608" y="789"/>
                  </a:lnTo>
                  <a:lnTo>
                    <a:pt x="608" y="792"/>
                  </a:lnTo>
                  <a:lnTo>
                    <a:pt x="608" y="792"/>
                  </a:lnTo>
                  <a:lnTo>
                    <a:pt x="608" y="789"/>
                  </a:lnTo>
                  <a:lnTo>
                    <a:pt x="608" y="789"/>
                  </a:lnTo>
                  <a:lnTo>
                    <a:pt x="608" y="789"/>
                  </a:lnTo>
                  <a:lnTo>
                    <a:pt x="606" y="789"/>
                  </a:lnTo>
                  <a:lnTo>
                    <a:pt x="606" y="789"/>
                  </a:lnTo>
                  <a:lnTo>
                    <a:pt x="606" y="789"/>
                  </a:lnTo>
                  <a:lnTo>
                    <a:pt x="603" y="789"/>
                  </a:lnTo>
                  <a:lnTo>
                    <a:pt x="603" y="789"/>
                  </a:lnTo>
                  <a:lnTo>
                    <a:pt x="603" y="789"/>
                  </a:lnTo>
                  <a:lnTo>
                    <a:pt x="603" y="789"/>
                  </a:lnTo>
                  <a:lnTo>
                    <a:pt x="603" y="792"/>
                  </a:lnTo>
                  <a:lnTo>
                    <a:pt x="603" y="792"/>
                  </a:lnTo>
                  <a:lnTo>
                    <a:pt x="603" y="792"/>
                  </a:lnTo>
                  <a:lnTo>
                    <a:pt x="603" y="794"/>
                  </a:lnTo>
                  <a:lnTo>
                    <a:pt x="601" y="794"/>
                  </a:lnTo>
                  <a:lnTo>
                    <a:pt x="601" y="794"/>
                  </a:lnTo>
                  <a:lnTo>
                    <a:pt x="601" y="794"/>
                  </a:lnTo>
                  <a:lnTo>
                    <a:pt x="601" y="797"/>
                  </a:lnTo>
                  <a:lnTo>
                    <a:pt x="601" y="797"/>
                  </a:lnTo>
                  <a:lnTo>
                    <a:pt x="601" y="797"/>
                  </a:lnTo>
                  <a:lnTo>
                    <a:pt x="601" y="799"/>
                  </a:lnTo>
                  <a:lnTo>
                    <a:pt x="601" y="799"/>
                  </a:lnTo>
                  <a:lnTo>
                    <a:pt x="603" y="799"/>
                  </a:lnTo>
                  <a:lnTo>
                    <a:pt x="603" y="799"/>
                  </a:lnTo>
                  <a:lnTo>
                    <a:pt x="603" y="801"/>
                  </a:lnTo>
                  <a:lnTo>
                    <a:pt x="603" y="801"/>
                  </a:lnTo>
                  <a:lnTo>
                    <a:pt x="603" y="801"/>
                  </a:lnTo>
                  <a:lnTo>
                    <a:pt x="603" y="801"/>
                  </a:lnTo>
                  <a:lnTo>
                    <a:pt x="603" y="804"/>
                  </a:lnTo>
                  <a:lnTo>
                    <a:pt x="603" y="804"/>
                  </a:lnTo>
                  <a:lnTo>
                    <a:pt x="606" y="804"/>
                  </a:lnTo>
                  <a:lnTo>
                    <a:pt x="606" y="806"/>
                  </a:lnTo>
                  <a:lnTo>
                    <a:pt x="606" y="806"/>
                  </a:lnTo>
                  <a:lnTo>
                    <a:pt x="606" y="806"/>
                  </a:lnTo>
                  <a:lnTo>
                    <a:pt x="606" y="806"/>
                  </a:lnTo>
                  <a:lnTo>
                    <a:pt x="606" y="808"/>
                  </a:lnTo>
                  <a:lnTo>
                    <a:pt x="606" y="808"/>
                  </a:lnTo>
                  <a:lnTo>
                    <a:pt x="606" y="811"/>
                  </a:lnTo>
                  <a:lnTo>
                    <a:pt x="606" y="811"/>
                  </a:lnTo>
                  <a:lnTo>
                    <a:pt x="606" y="811"/>
                  </a:lnTo>
                  <a:lnTo>
                    <a:pt x="608" y="811"/>
                  </a:lnTo>
                  <a:lnTo>
                    <a:pt x="608" y="811"/>
                  </a:lnTo>
                  <a:lnTo>
                    <a:pt x="606" y="811"/>
                  </a:lnTo>
                  <a:lnTo>
                    <a:pt x="606" y="811"/>
                  </a:lnTo>
                  <a:lnTo>
                    <a:pt x="606" y="813"/>
                  </a:lnTo>
                  <a:lnTo>
                    <a:pt x="606" y="813"/>
                  </a:lnTo>
                  <a:lnTo>
                    <a:pt x="606" y="813"/>
                  </a:lnTo>
                  <a:lnTo>
                    <a:pt x="606" y="813"/>
                  </a:lnTo>
                  <a:lnTo>
                    <a:pt x="606" y="815"/>
                  </a:lnTo>
                  <a:lnTo>
                    <a:pt x="606" y="815"/>
                  </a:lnTo>
                  <a:lnTo>
                    <a:pt x="606" y="818"/>
                  </a:lnTo>
                  <a:lnTo>
                    <a:pt x="606" y="818"/>
                  </a:lnTo>
                  <a:lnTo>
                    <a:pt x="606" y="820"/>
                  </a:lnTo>
                  <a:lnTo>
                    <a:pt x="606" y="820"/>
                  </a:lnTo>
                  <a:lnTo>
                    <a:pt x="608" y="820"/>
                  </a:lnTo>
                  <a:lnTo>
                    <a:pt x="608" y="820"/>
                  </a:lnTo>
                  <a:lnTo>
                    <a:pt x="608" y="820"/>
                  </a:lnTo>
                  <a:lnTo>
                    <a:pt x="606" y="820"/>
                  </a:lnTo>
                  <a:lnTo>
                    <a:pt x="606" y="823"/>
                  </a:lnTo>
                  <a:lnTo>
                    <a:pt x="606" y="823"/>
                  </a:lnTo>
                  <a:lnTo>
                    <a:pt x="606" y="823"/>
                  </a:lnTo>
                  <a:lnTo>
                    <a:pt x="603" y="823"/>
                  </a:lnTo>
                  <a:lnTo>
                    <a:pt x="603" y="823"/>
                  </a:lnTo>
                  <a:lnTo>
                    <a:pt x="603" y="823"/>
                  </a:lnTo>
                  <a:lnTo>
                    <a:pt x="603" y="820"/>
                  </a:lnTo>
                  <a:lnTo>
                    <a:pt x="603" y="820"/>
                  </a:lnTo>
                  <a:lnTo>
                    <a:pt x="601" y="820"/>
                  </a:lnTo>
                  <a:lnTo>
                    <a:pt x="601" y="820"/>
                  </a:lnTo>
                  <a:lnTo>
                    <a:pt x="601" y="820"/>
                  </a:lnTo>
                  <a:lnTo>
                    <a:pt x="599" y="820"/>
                  </a:lnTo>
                  <a:lnTo>
                    <a:pt x="599" y="820"/>
                  </a:lnTo>
                  <a:lnTo>
                    <a:pt x="599" y="820"/>
                  </a:lnTo>
                  <a:lnTo>
                    <a:pt x="599" y="820"/>
                  </a:lnTo>
                  <a:lnTo>
                    <a:pt x="596" y="820"/>
                  </a:lnTo>
                  <a:lnTo>
                    <a:pt x="596" y="820"/>
                  </a:lnTo>
                  <a:lnTo>
                    <a:pt x="596" y="823"/>
                  </a:lnTo>
                  <a:lnTo>
                    <a:pt x="596" y="823"/>
                  </a:lnTo>
                  <a:lnTo>
                    <a:pt x="596" y="820"/>
                  </a:lnTo>
                  <a:lnTo>
                    <a:pt x="594" y="820"/>
                  </a:lnTo>
                  <a:lnTo>
                    <a:pt x="594" y="820"/>
                  </a:lnTo>
                  <a:lnTo>
                    <a:pt x="594" y="820"/>
                  </a:lnTo>
                  <a:lnTo>
                    <a:pt x="594" y="818"/>
                  </a:lnTo>
                  <a:lnTo>
                    <a:pt x="594" y="818"/>
                  </a:lnTo>
                  <a:lnTo>
                    <a:pt x="594" y="815"/>
                  </a:lnTo>
                  <a:lnTo>
                    <a:pt x="594" y="815"/>
                  </a:lnTo>
                  <a:lnTo>
                    <a:pt x="594" y="815"/>
                  </a:lnTo>
                  <a:lnTo>
                    <a:pt x="594" y="813"/>
                  </a:lnTo>
                  <a:lnTo>
                    <a:pt x="594" y="813"/>
                  </a:lnTo>
                  <a:lnTo>
                    <a:pt x="591" y="813"/>
                  </a:lnTo>
                  <a:lnTo>
                    <a:pt x="591" y="811"/>
                  </a:lnTo>
                  <a:lnTo>
                    <a:pt x="591" y="811"/>
                  </a:lnTo>
                  <a:lnTo>
                    <a:pt x="591" y="811"/>
                  </a:lnTo>
                  <a:lnTo>
                    <a:pt x="591" y="811"/>
                  </a:lnTo>
                  <a:lnTo>
                    <a:pt x="591" y="808"/>
                  </a:lnTo>
                  <a:lnTo>
                    <a:pt x="591" y="808"/>
                  </a:lnTo>
                  <a:lnTo>
                    <a:pt x="591" y="806"/>
                  </a:lnTo>
                  <a:lnTo>
                    <a:pt x="591" y="806"/>
                  </a:lnTo>
                  <a:lnTo>
                    <a:pt x="591" y="808"/>
                  </a:lnTo>
                  <a:lnTo>
                    <a:pt x="589" y="808"/>
                  </a:lnTo>
                  <a:lnTo>
                    <a:pt x="589" y="808"/>
                  </a:lnTo>
                  <a:lnTo>
                    <a:pt x="589" y="808"/>
                  </a:lnTo>
                  <a:lnTo>
                    <a:pt x="589" y="808"/>
                  </a:lnTo>
                  <a:lnTo>
                    <a:pt x="587" y="808"/>
                  </a:lnTo>
                  <a:lnTo>
                    <a:pt x="587" y="811"/>
                  </a:lnTo>
                  <a:lnTo>
                    <a:pt x="587" y="811"/>
                  </a:lnTo>
                  <a:lnTo>
                    <a:pt x="584" y="811"/>
                  </a:lnTo>
                  <a:lnTo>
                    <a:pt x="584" y="811"/>
                  </a:lnTo>
                  <a:lnTo>
                    <a:pt x="584" y="811"/>
                  </a:lnTo>
                  <a:lnTo>
                    <a:pt x="584" y="811"/>
                  </a:lnTo>
                  <a:lnTo>
                    <a:pt x="584" y="813"/>
                  </a:lnTo>
                  <a:lnTo>
                    <a:pt x="584" y="813"/>
                  </a:lnTo>
                  <a:lnTo>
                    <a:pt x="584" y="813"/>
                  </a:lnTo>
                  <a:lnTo>
                    <a:pt x="582" y="813"/>
                  </a:lnTo>
                  <a:lnTo>
                    <a:pt x="582" y="813"/>
                  </a:lnTo>
                  <a:lnTo>
                    <a:pt x="582" y="813"/>
                  </a:lnTo>
                  <a:lnTo>
                    <a:pt x="582" y="815"/>
                  </a:lnTo>
                  <a:lnTo>
                    <a:pt x="580" y="815"/>
                  </a:lnTo>
                  <a:lnTo>
                    <a:pt x="580" y="815"/>
                  </a:lnTo>
                  <a:lnTo>
                    <a:pt x="577" y="815"/>
                  </a:lnTo>
                  <a:lnTo>
                    <a:pt x="577" y="815"/>
                  </a:lnTo>
                  <a:lnTo>
                    <a:pt x="577" y="813"/>
                  </a:lnTo>
                  <a:lnTo>
                    <a:pt x="577" y="813"/>
                  </a:lnTo>
                  <a:lnTo>
                    <a:pt x="577" y="813"/>
                  </a:lnTo>
                  <a:lnTo>
                    <a:pt x="575" y="813"/>
                  </a:lnTo>
                  <a:lnTo>
                    <a:pt x="575" y="813"/>
                  </a:lnTo>
                  <a:lnTo>
                    <a:pt x="575" y="813"/>
                  </a:lnTo>
                  <a:lnTo>
                    <a:pt x="575" y="813"/>
                  </a:lnTo>
                  <a:lnTo>
                    <a:pt x="575" y="815"/>
                  </a:lnTo>
                  <a:lnTo>
                    <a:pt x="572" y="815"/>
                  </a:lnTo>
                  <a:lnTo>
                    <a:pt x="572" y="815"/>
                  </a:lnTo>
                  <a:lnTo>
                    <a:pt x="570" y="815"/>
                  </a:lnTo>
                  <a:lnTo>
                    <a:pt x="570" y="813"/>
                  </a:lnTo>
                  <a:lnTo>
                    <a:pt x="570" y="813"/>
                  </a:lnTo>
                  <a:lnTo>
                    <a:pt x="570" y="813"/>
                  </a:lnTo>
                  <a:lnTo>
                    <a:pt x="570" y="811"/>
                  </a:lnTo>
                  <a:lnTo>
                    <a:pt x="570" y="811"/>
                  </a:lnTo>
                  <a:lnTo>
                    <a:pt x="570" y="811"/>
                  </a:lnTo>
                  <a:lnTo>
                    <a:pt x="570" y="811"/>
                  </a:lnTo>
                  <a:lnTo>
                    <a:pt x="570" y="811"/>
                  </a:lnTo>
                  <a:lnTo>
                    <a:pt x="570" y="808"/>
                  </a:lnTo>
                  <a:lnTo>
                    <a:pt x="570" y="808"/>
                  </a:lnTo>
                  <a:lnTo>
                    <a:pt x="568" y="808"/>
                  </a:lnTo>
                  <a:lnTo>
                    <a:pt x="568" y="808"/>
                  </a:lnTo>
                  <a:lnTo>
                    <a:pt x="568" y="808"/>
                  </a:lnTo>
                  <a:lnTo>
                    <a:pt x="565" y="808"/>
                  </a:lnTo>
                  <a:lnTo>
                    <a:pt x="565" y="806"/>
                  </a:lnTo>
                  <a:lnTo>
                    <a:pt x="565" y="806"/>
                  </a:lnTo>
                  <a:lnTo>
                    <a:pt x="565" y="804"/>
                  </a:lnTo>
                  <a:lnTo>
                    <a:pt x="565" y="804"/>
                  </a:lnTo>
                  <a:lnTo>
                    <a:pt x="568" y="804"/>
                  </a:lnTo>
                  <a:lnTo>
                    <a:pt x="568" y="801"/>
                  </a:lnTo>
                  <a:lnTo>
                    <a:pt x="568" y="801"/>
                  </a:lnTo>
                  <a:lnTo>
                    <a:pt x="565" y="801"/>
                  </a:lnTo>
                  <a:lnTo>
                    <a:pt x="565" y="799"/>
                  </a:lnTo>
                  <a:lnTo>
                    <a:pt x="565" y="799"/>
                  </a:lnTo>
                  <a:lnTo>
                    <a:pt x="565" y="799"/>
                  </a:lnTo>
                  <a:lnTo>
                    <a:pt x="565" y="799"/>
                  </a:lnTo>
                  <a:lnTo>
                    <a:pt x="565" y="799"/>
                  </a:lnTo>
                  <a:lnTo>
                    <a:pt x="563" y="799"/>
                  </a:lnTo>
                  <a:lnTo>
                    <a:pt x="563" y="799"/>
                  </a:lnTo>
                  <a:lnTo>
                    <a:pt x="563" y="799"/>
                  </a:lnTo>
                  <a:lnTo>
                    <a:pt x="563" y="799"/>
                  </a:lnTo>
                  <a:lnTo>
                    <a:pt x="563" y="799"/>
                  </a:lnTo>
                  <a:lnTo>
                    <a:pt x="561" y="799"/>
                  </a:lnTo>
                  <a:lnTo>
                    <a:pt x="561" y="799"/>
                  </a:lnTo>
                  <a:lnTo>
                    <a:pt x="561" y="799"/>
                  </a:lnTo>
                  <a:lnTo>
                    <a:pt x="558" y="799"/>
                  </a:lnTo>
                  <a:lnTo>
                    <a:pt x="558" y="799"/>
                  </a:lnTo>
                  <a:lnTo>
                    <a:pt x="558" y="799"/>
                  </a:lnTo>
                  <a:lnTo>
                    <a:pt x="558" y="799"/>
                  </a:lnTo>
                  <a:lnTo>
                    <a:pt x="556" y="799"/>
                  </a:lnTo>
                  <a:lnTo>
                    <a:pt x="556" y="799"/>
                  </a:lnTo>
                  <a:lnTo>
                    <a:pt x="556" y="799"/>
                  </a:lnTo>
                  <a:lnTo>
                    <a:pt x="554" y="799"/>
                  </a:lnTo>
                  <a:lnTo>
                    <a:pt x="554" y="799"/>
                  </a:lnTo>
                  <a:lnTo>
                    <a:pt x="554" y="799"/>
                  </a:lnTo>
                  <a:lnTo>
                    <a:pt x="554" y="799"/>
                  </a:lnTo>
                  <a:lnTo>
                    <a:pt x="551" y="799"/>
                  </a:lnTo>
                  <a:lnTo>
                    <a:pt x="551" y="799"/>
                  </a:lnTo>
                  <a:lnTo>
                    <a:pt x="551" y="799"/>
                  </a:lnTo>
                  <a:lnTo>
                    <a:pt x="551" y="797"/>
                  </a:lnTo>
                  <a:lnTo>
                    <a:pt x="551" y="797"/>
                  </a:lnTo>
                  <a:lnTo>
                    <a:pt x="551" y="794"/>
                  </a:lnTo>
                  <a:lnTo>
                    <a:pt x="551" y="794"/>
                  </a:lnTo>
                  <a:lnTo>
                    <a:pt x="551" y="794"/>
                  </a:lnTo>
                  <a:lnTo>
                    <a:pt x="551" y="792"/>
                  </a:lnTo>
                  <a:lnTo>
                    <a:pt x="551" y="792"/>
                  </a:lnTo>
                  <a:lnTo>
                    <a:pt x="551" y="792"/>
                  </a:lnTo>
                  <a:lnTo>
                    <a:pt x="551" y="789"/>
                  </a:lnTo>
                  <a:lnTo>
                    <a:pt x="554" y="789"/>
                  </a:lnTo>
                  <a:lnTo>
                    <a:pt x="554" y="789"/>
                  </a:lnTo>
                  <a:lnTo>
                    <a:pt x="554" y="789"/>
                  </a:lnTo>
                  <a:lnTo>
                    <a:pt x="554" y="789"/>
                  </a:lnTo>
                  <a:lnTo>
                    <a:pt x="554" y="787"/>
                  </a:lnTo>
                  <a:lnTo>
                    <a:pt x="554" y="787"/>
                  </a:lnTo>
                  <a:lnTo>
                    <a:pt x="554" y="785"/>
                  </a:lnTo>
                  <a:lnTo>
                    <a:pt x="554" y="785"/>
                  </a:lnTo>
                  <a:lnTo>
                    <a:pt x="554" y="785"/>
                  </a:lnTo>
                  <a:lnTo>
                    <a:pt x="554" y="782"/>
                  </a:lnTo>
                  <a:lnTo>
                    <a:pt x="554" y="782"/>
                  </a:lnTo>
                  <a:lnTo>
                    <a:pt x="554" y="782"/>
                  </a:lnTo>
                  <a:lnTo>
                    <a:pt x="554" y="780"/>
                  </a:lnTo>
                  <a:lnTo>
                    <a:pt x="556" y="780"/>
                  </a:lnTo>
                  <a:lnTo>
                    <a:pt x="556" y="780"/>
                  </a:lnTo>
                  <a:lnTo>
                    <a:pt x="556" y="780"/>
                  </a:lnTo>
                  <a:lnTo>
                    <a:pt x="556" y="780"/>
                  </a:lnTo>
                  <a:lnTo>
                    <a:pt x="556" y="778"/>
                  </a:lnTo>
                  <a:lnTo>
                    <a:pt x="556" y="778"/>
                  </a:lnTo>
                  <a:lnTo>
                    <a:pt x="558" y="778"/>
                  </a:lnTo>
                  <a:lnTo>
                    <a:pt x="558" y="778"/>
                  </a:lnTo>
                  <a:lnTo>
                    <a:pt x="558" y="775"/>
                  </a:lnTo>
                  <a:lnTo>
                    <a:pt x="556" y="775"/>
                  </a:lnTo>
                  <a:lnTo>
                    <a:pt x="556" y="775"/>
                  </a:lnTo>
                  <a:lnTo>
                    <a:pt x="556" y="773"/>
                  </a:lnTo>
                  <a:lnTo>
                    <a:pt x="556" y="773"/>
                  </a:lnTo>
                  <a:lnTo>
                    <a:pt x="556" y="773"/>
                  </a:lnTo>
                  <a:lnTo>
                    <a:pt x="556" y="773"/>
                  </a:lnTo>
                  <a:lnTo>
                    <a:pt x="554" y="773"/>
                  </a:lnTo>
                  <a:lnTo>
                    <a:pt x="554" y="773"/>
                  </a:lnTo>
                  <a:lnTo>
                    <a:pt x="551" y="773"/>
                  </a:lnTo>
                  <a:lnTo>
                    <a:pt x="551" y="773"/>
                  </a:lnTo>
                  <a:lnTo>
                    <a:pt x="551" y="773"/>
                  </a:lnTo>
                  <a:lnTo>
                    <a:pt x="551" y="773"/>
                  </a:lnTo>
                  <a:lnTo>
                    <a:pt x="549" y="773"/>
                  </a:lnTo>
                  <a:lnTo>
                    <a:pt x="549" y="773"/>
                  </a:lnTo>
                  <a:lnTo>
                    <a:pt x="549" y="773"/>
                  </a:lnTo>
                  <a:lnTo>
                    <a:pt x="549" y="773"/>
                  </a:lnTo>
                  <a:lnTo>
                    <a:pt x="549" y="773"/>
                  </a:lnTo>
                  <a:lnTo>
                    <a:pt x="549" y="773"/>
                  </a:lnTo>
                  <a:lnTo>
                    <a:pt x="546" y="773"/>
                  </a:lnTo>
                  <a:lnTo>
                    <a:pt x="546" y="770"/>
                  </a:lnTo>
                  <a:lnTo>
                    <a:pt x="546" y="770"/>
                  </a:lnTo>
                  <a:lnTo>
                    <a:pt x="544" y="770"/>
                  </a:lnTo>
                  <a:lnTo>
                    <a:pt x="544" y="770"/>
                  </a:lnTo>
                  <a:lnTo>
                    <a:pt x="544" y="770"/>
                  </a:lnTo>
                  <a:lnTo>
                    <a:pt x="544" y="770"/>
                  </a:lnTo>
                  <a:lnTo>
                    <a:pt x="544" y="768"/>
                  </a:lnTo>
                  <a:lnTo>
                    <a:pt x="544" y="768"/>
                  </a:lnTo>
                  <a:lnTo>
                    <a:pt x="544" y="766"/>
                  </a:lnTo>
                  <a:lnTo>
                    <a:pt x="544" y="766"/>
                  </a:lnTo>
                  <a:lnTo>
                    <a:pt x="544" y="763"/>
                  </a:lnTo>
                  <a:lnTo>
                    <a:pt x="544" y="763"/>
                  </a:lnTo>
                  <a:lnTo>
                    <a:pt x="544" y="763"/>
                  </a:lnTo>
                  <a:lnTo>
                    <a:pt x="542" y="763"/>
                  </a:lnTo>
                  <a:lnTo>
                    <a:pt x="542" y="761"/>
                  </a:lnTo>
                  <a:lnTo>
                    <a:pt x="542" y="761"/>
                  </a:lnTo>
                  <a:lnTo>
                    <a:pt x="544" y="761"/>
                  </a:lnTo>
                  <a:lnTo>
                    <a:pt x="544" y="761"/>
                  </a:lnTo>
                  <a:lnTo>
                    <a:pt x="544" y="759"/>
                  </a:lnTo>
                  <a:lnTo>
                    <a:pt x="542" y="759"/>
                  </a:lnTo>
                  <a:lnTo>
                    <a:pt x="542" y="759"/>
                  </a:lnTo>
                  <a:lnTo>
                    <a:pt x="542" y="756"/>
                  </a:lnTo>
                  <a:lnTo>
                    <a:pt x="542" y="756"/>
                  </a:lnTo>
                  <a:lnTo>
                    <a:pt x="542" y="756"/>
                  </a:lnTo>
                  <a:lnTo>
                    <a:pt x="542" y="756"/>
                  </a:lnTo>
                  <a:lnTo>
                    <a:pt x="539" y="756"/>
                  </a:lnTo>
                  <a:lnTo>
                    <a:pt x="539" y="754"/>
                  </a:lnTo>
                  <a:lnTo>
                    <a:pt x="539" y="754"/>
                  </a:lnTo>
                  <a:lnTo>
                    <a:pt x="539" y="751"/>
                  </a:lnTo>
                  <a:lnTo>
                    <a:pt x="539" y="751"/>
                  </a:lnTo>
                  <a:lnTo>
                    <a:pt x="542" y="751"/>
                  </a:lnTo>
                  <a:lnTo>
                    <a:pt x="542" y="751"/>
                  </a:lnTo>
                  <a:lnTo>
                    <a:pt x="542" y="751"/>
                  </a:lnTo>
                  <a:lnTo>
                    <a:pt x="542" y="749"/>
                  </a:lnTo>
                  <a:lnTo>
                    <a:pt x="542" y="749"/>
                  </a:lnTo>
                  <a:lnTo>
                    <a:pt x="542" y="749"/>
                  </a:lnTo>
                  <a:lnTo>
                    <a:pt x="544" y="749"/>
                  </a:lnTo>
                  <a:lnTo>
                    <a:pt x="544" y="747"/>
                  </a:lnTo>
                  <a:lnTo>
                    <a:pt x="542" y="747"/>
                  </a:lnTo>
                  <a:lnTo>
                    <a:pt x="542" y="747"/>
                  </a:lnTo>
                  <a:lnTo>
                    <a:pt x="542" y="747"/>
                  </a:lnTo>
                  <a:lnTo>
                    <a:pt x="539" y="747"/>
                  </a:lnTo>
                  <a:lnTo>
                    <a:pt x="539" y="747"/>
                  </a:lnTo>
                  <a:lnTo>
                    <a:pt x="537" y="747"/>
                  </a:lnTo>
                  <a:lnTo>
                    <a:pt x="537" y="749"/>
                  </a:lnTo>
                  <a:lnTo>
                    <a:pt x="537" y="749"/>
                  </a:lnTo>
                  <a:lnTo>
                    <a:pt x="537" y="747"/>
                  </a:lnTo>
                  <a:lnTo>
                    <a:pt x="537" y="747"/>
                  </a:lnTo>
                  <a:lnTo>
                    <a:pt x="535" y="747"/>
                  </a:lnTo>
                  <a:lnTo>
                    <a:pt x="535" y="747"/>
                  </a:lnTo>
                  <a:lnTo>
                    <a:pt x="532" y="747"/>
                  </a:lnTo>
                  <a:lnTo>
                    <a:pt x="532" y="747"/>
                  </a:lnTo>
                  <a:lnTo>
                    <a:pt x="532" y="747"/>
                  </a:lnTo>
                  <a:lnTo>
                    <a:pt x="530" y="747"/>
                  </a:lnTo>
                  <a:lnTo>
                    <a:pt x="530" y="747"/>
                  </a:lnTo>
                  <a:lnTo>
                    <a:pt x="530" y="747"/>
                  </a:lnTo>
                  <a:lnTo>
                    <a:pt x="530" y="749"/>
                  </a:lnTo>
                  <a:lnTo>
                    <a:pt x="528" y="749"/>
                  </a:lnTo>
                  <a:lnTo>
                    <a:pt x="528" y="749"/>
                  </a:lnTo>
                  <a:lnTo>
                    <a:pt x="525" y="749"/>
                  </a:lnTo>
                  <a:lnTo>
                    <a:pt x="525" y="749"/>
                  </a:lnTo>
                  <a:lnTo>
                    <a:pt x="525" y="749"/>
                  </a:lnTo>
                  <a:lnTo>
                    <a:pt x="525" y="749"/>
                  </a:lnTo>
                  <a:lnTo>
                    <a:pt x="523" y="749"/>
                  </a:lnTo>
                  <a:lnTo>
                    <a:pt x="523" y="749"/>
                  </a:lnTo>
                  <a:lnTo>
                    <a:pt x="523" y="751"/>
                  </a:lnTo>
                  <a:lnTo>
                    <a:pt x="523" y="751"/>
                  </a:lnTo>
                  <a:lnTo>
                    <a:pt x="523" y="751"/>
                  </a:lnTo>
                  <a:lnTo>
                    <a:pt x="520" y="751"/>
                  </a:lnTo>
                  <a:lnTo>
                    <a:pt x="520" y="751"/>
                  </a:lnTo>
                  <a:lnTo>
                    <a:pt x="520" y="751"/>
                  </a:lnTo>
                  <a:lnTo>
                    <a:pt x="518" y="751"/>
                  </a:lnTo>
                  <a:lnTo>
                    <a:pt x="518" y="754"/>
                  </a:lnTo>
                  <a:lnTo>
                    <a:pt x="518" y="754"/>
                  </a:lnTo>
                  <a:lnTo>
                    <a:pt x="518" y="754"/>
                  </a:lnTo>
                  <a:lnTo>
                    <a:pt x="516" y="754"/>
                  </a:lnTo>
                  <a:lnTo>
                    <a:pt x="516" y="751"/>
                  </a:lnTo>
                  <a:lnTo>
                    <a:pt x="516" y="751"/>
                  </a:lnTo>
                  <a:lnTo>
                    <a:pt x="516" y="751"/>
                  </a:lnTo>
                  <a:lnTo>
                    <a:pt x="516" y="751"/>
                  </a:lnTo>
                  <a:lnTo>
                    <a:pt x="516" y="751"/>
                  </a:lnTo>
                  <a:lnTo>
                    <a:pt x="516" y="751"/>
                  </a:lnTo>
                  <a:lnTo>
                    <a:pt x="516" y="751"/>
                  </a:lnTo>
                  <a:lnTo>
                    <a:pt x="516" y="749"/>
                  </a:lnTo>
                  <a:lnTo>
                    <a:pt x="518" y="749"/>
                  </a:lnTo>
                  <a:lnTo>
                    <a:pt x="518" y="749"/>
                  </a:lnTo>
                  <a:lnTo>
                    <a:pt x="518" y="749"/>
                  </a:lnTo>
                  <a:lnTo>
                    <a:pt x="518" y="747"/>
                  </a:lnTo>
                  <a:lnTo>
                    <a:pt x="518" y="747"/>
                  </a:lnTo>
                  <a:lnTo>
                    <a:pt x="518" y="747"/>
                  </a:lnTo>
                  <a:lnTo>
                    <a:pt x="518" y="744"/>
                  </a:lnTo>
                  <a:lnTo>
                    <a:pt x="518" y="744"/>
                  </a:lnTo>
                  <a:lnTo>
                    <a:pt x="518" y="742"/>
                  </a:lnTo>
                  <a:lnTo>
                    <a:pt x="518" y="742"/>
                  </a:lnTo>
                  <a:lnTo>
                    <a:pt x="518" y="742"/>
                  </a:lnTo>
                  <a:lnTo>
                    <a:pt x="518" y="742"/>
                  </a:lnTo>
                  <a:lnTo>
                    <a:pt x="518" y="742"/>
                  </a:lnTo>
                  <a:lnTo>
                    <a:pt x="518" y="740"/>
                  </a:lnTo>
                  <a:lnTo>
                    <a:pt x="518" y="740"/>
                  </a:lnTo>
                  <a:lnTo>
                    <a:pt x="518" y="740"/>
                  </a:lnTo>
                  <a:lnTo>
                    <a:pt x="518" y="740"/>
                  </a:lnTo>
                  <a:lnTo>
                    <a:pt x="516" y="740"/>
                  </a:lnTo>
                  <a:lnTo>
                    <a:pt x="516" y="740"/>
                  </a:lnTo>
                  <a:lnTo>
                    <a:pt x="516" y="740"/>
                  </a:lnTo>
                  <a:lnTo>
                    <a:pt x="516" y="740"/>
                  </a:lnTo>
                  <a:lnTo>
                    <a:pt x="516" y="740"/>
                  </a:lnTo>
                  <a:lnTo>
                    <a:pt x="516" y="737"/>
                  </a:lnTo>
                  <a:lnTo>
                    <a:pt x="516" y="737"/>
                  </a:lnTo>
                  <a:lnTo>
                    <a:pt x="516" y="737"/>
                  </a:lnTo>
                  <a:lnTo>
                    <a:pt x="516" y="735"/>
                  </a:lnTo>
                  <a:lnTo>
                    <a:pt x="516" y="735"/>
                  </a:lnTo>
                  <a:lnTo>
                    <a:pt x="516" y="733"/>
                  </a:lnTo>
                  <a:lnTo>
                    <a:pt x="516" y="733"/>
                  </a:lnTo>
                  <a:lnTo>
                    <a:pt x="516" y="730"/>
                  </a:lnTo>
                  <a:lnTo>
                    <a:pt x="516" y="730"/>
                  </a:lnTo>
                  <a:lnTo>
                    <a:pt x="516" y="730"/>
                  </a:lnTo>
                  <a:lnTo>
                    <a:pt x="518" y="730"/>
                  </a:lnTo>
                  <a:lnTo>
                    <a:pt x="518" y="730"/>
                  </a:lnTo>
                  <a:lnTo>
                    <a:pt x="518" y="730"/>
                  </a:lnTo>
                  <a:lnTo>
                    <a:pt x="518" y="730"/>
                  </a:lnTo>
                  <a:lnTo>
                    <a:pt x="520" y="730"/>
                  </a:lnTo>
                  <a:lnTo>
                    <a:pt x="520" y="728"/>
                  </a:lnTo>
                  <a:lnTo>
                    <a:pt x="518" y="728"/>
                  </a:lnTo>
                  <a:lnTo>
                    <a:pt x="518" y="728"/>
                  </a:lnTo>
                  <a:lnTo>
                    <a:pt x="518" y="725"/>
                  </a:lnTo>
                  <a:lnTo>
                    <a:pt x="518" y="725"/>
                  </a:lnTo>
                  <a:lnTo>
                    <a:pt x="518" y="725"/>
                  </a:lnTo>
                  <a:lnTo>
                    <a:pt x="518" y="723"/>
                  </a:lnTo>
                  <a:lnTo>
                    <a:pt x="518" y="723"/>
                  </a:lnTo>
                  <a:lnTo>
                    <a:pt x="518" y="723"/>
                  </a:lnTo>
                  <a:lnTo>
                    <a:pt x="518" y="721"/>
                  </a:lnTo>
                  <a:lnTo>
                    <a:pt x="520" y="721"/>
                  </a:lnTo>
                  <a:lnTo>
                    <a:pt x="520" y="721"/>
                  </a:lnTo>
                  <a:lnTo>
                    <a:pt x="520" y="721"/>
                  </a:lnTo>
                  <a:lnTo>
                    <a:pt x="520" y="721"/>
                  </a:lnTo>
                  <a:lnTo>
                    <a:pt x="520" y="718"/>
                  </a:lnTo>
                  <a:lnTo>
                    <a:pt x="523" y="718"/>
                  </a:lnTo>
                  <a:lnTo>
                    <a:pt x="523" y="718"/>
                  </a:lnTo>
                  <a:lnTo>
                    <a:pt x="523" y="721"/>
                  </a:lnTo>
                  <a:lnTo>
                    <a:pt x="523" y="721"/>
                  </a:lnTo>
                  <a:lnTo>
                    <a:pt x="523" y="718"/>
                  </a:lnTo>
                  <a:lnTo>
                    <a:pt x="525" y="718"/>
                  </a:lnTo>
                  <a:lnTo>
                    <a:pt x="525" y="718"/>
                  </a:lnTo>
                  <a:lnTo>
                    <a:pt x="525" y="718"/>
                  </a:lnTo>
                  <a:lnTo>
                    <a:pt x="525" y="716"/>
                  </a:lnTo>
                  <a:lnTo>
                    <a:pt x="525" y="716"/>
                  </a:lnTo>
                  <a:lnTo>
                    <a:pt x="525" y="716"/>
                  </a:lnTo>
                  <a:lnTo>
                    <a:pt x="528" y="716"/>
                  </a:lnTo>
                  <a:lnTo>
                    <a:pt x="528" y="714"/>
                  </a:lnTo>
                  <a:lnTo>
                    <a:pt x="528" y="714"/>
                  </a:lnTo>
                  <a:lnTo>
                    <a:pt x="528" y="711"/>
                  </a:lnTo>
                  <a:lnTo>
                    <a:pt x="528" y="711"/>
                  </a:lnTo>
                  <a:lnTo>
                    <a:pt x="528" y="711"/>
                  </a:lnTo>
                  <a:lnTo>
                    <a:pt x="528" y="711"/>
                  </a:lnTo>
                  <a:lnTo>
                    <a:pt x="528" y="709"/>
                  </a:lnTo>
                  <a:lnTo>
                    <a:pt x="530" y="709"/>
                  </a:lnTo>
                  <a:lnTo>
                    <a:pt x="530" y="711"/>
                  </a:lnTo>
                  <a:lnTo>
                    <a:pt x="530" y="711"/>
                  </a:lnTo>
                  <a:lnTo>
                    <a:pt x="530" y="711"/>
                  </a:lnTo>
                  <a:lnTo>
                    <a:pt x="530" y="711"/>
                  </a:lnTo>
                  <a:lnTo>
                    <a:pt x="532" y="711"/>
                  </a:lnTo>
                  <a:lnTo>
                    <a:pt x="532" y="711"/>
                  </a:lnTo>
                  <a:lnTo>
                    <a:pt x="532" y="711"/>
                  </a:lnTo>
                  <a:lnTo>
                    <a:pt x="532" y="709"/>
                  </a:lnTo>
                  <a:lnTo>
                    <a:pt x="532" y="709"/>
                  </a:lnTo>
                  <a:lnTo>
                    <a:pt x="532" y="709"/>
                  </a:lnTo>
                  <a:lnTo>
                    <a:pt x="532" y="706"/>
                  </a:lnTo>
                  <a:lnTo>
                    <a:pt x="535" y="706"/>
                  </a:lnTo>
                  <a:lnTo>
                    <a:pt x="535" y="706"/>
                  </a:lnTo>
                  <a:lnTo>
                    <a:pt x="535" y="704"/>
                  </a:lnTo>
                  <a:lnTo>
                    <a:pt x="535" y="704"/>
                  </a:lnTo>
                  <a:lnTo>
                    <a:pt x="535" y="704"/>
                  </a:lnTo>
                  <a:lnTo>
                    <a:pt x="537" y="704"/>
                  </a:lnTo>
                  <a:lnTo>
                    <a:pt x="537" y="704"/>
                  </a:lnTo>
                  <a:lnTo>
                    <a:pt x="537" y="704"/>
                  </a:lnTo>
                  <a:lnTo>
                    <a:pt x="539" y="704"/>
                  </a:lnTo>
                  <a:lnTo>
                    <a:pt x="539" y="704"/>
                  </a:lnTo>
                  <a:lnTo>
                    <a:pt x="539" y="702"/>
                  </a:lnTo>
                  <a:lnTo>
                    <a:pt x="539" y="702"/>
                  </a:lnTo>
                  <a:lnTo>
                    <a:pt x="539" y="702"/>
                  </a:lnTo>
                  <a:lnTo>
                    <a:pt x="539" y="702"/>
                  </a:lnTo>
                  <a:lnTo>
                    <a:pt x="537" y="702"/>
                  </a:lnTo>
                  <a:lnTo>
                    <a:pt x="537" y="699"/>
                  </a:lnTo>
                  <a:lnTo>
                    <a:pt x="537" y="699"/>
                  </a:lnTo>
                  <a:lnTo>
                    <a:pt x="537" y="699"/>
                  </a:lnTo>
                  <a:lnTo>
                    <a:pt x="537" y="697"/>
                  </a:lnTo>
                  <a:lnTo>
                    <a:pt x="537" y="697"/>
                  </a:lnTo>
                  <a:lnTo>
                    <a:pt x="537" y="697"/>
                  </a:lnTo>
                  <a:lnTo>
                    <a:pt x="539" y="697"/>
                  </a:lnTo>
                  <a:lnTo>
                    <a:pt x="539" y="697"/>
                  </a:lnTo>
                  <a:lnTo>
                    <a:pt x="539" y="695"/>
                  </a:lnTo>
                  <a:lnTo>
                    <a:pt x="539" y="695"/>
                  </a:lnTo>
                  <a:lnTo>
                    <a:pt x="539" y="692"/>
                  </a:lnTo>
                  <a:lnTo>
                    <a:pt x="539" y="692"/>
                  </a:lnTo>
                  <a:lnTo>
                    <a:pt x="539" y="692"/>
                  </a:lnTo>
                  <a:lnTo>
                    <a:pt x="539" y="692"/>
                  </a:lnTo>
                  <a:lnTo>
                    <a:pt x="539" y="692"/>
                  </a:lnTo>
                  <a:lnTo>
                    <a:pt x="539" y="690"/>
                  </a:lnTo>
                  <a:lnTo>
                    <a:pt x="542" y="690"/>
                  </a:lnTo>
                  <a:lnTo>
                    <a:pt x="542" y="690"/>
                  </a:lnTo>
                  <a:lnTo>
                    <a:pt x="542" y="687"/>
                  </a:lnTo>
                  <a:lnTo>
                    <a:pt x="542" y="687"/>
                  </a:lnTo>
                  <a:lnTo>
                    <a:pt x="542" y="685"/>
                  </a:lnTo>
                  <a:lnTo>
                    <a:pt x="542" y="685"/>
                  </a:lnTo>
                  <a:lnTo>
                    <a:pt x="542" y="685"/>
                  </a:lnTo>
                  <a:lnTo>
                    <a:pt x="542" y="683"/>
                  </a:lnTo>
                  <a:lnTo>
                    <a:pt x="542" y="683"/>
                  </a:lnTo>
                  <a:lnTo>
                    <a:pt x="542" y="680"/>
                  </a:lnTo>
                  <a:lnTo>
                    <a:pt x="542" y="680"/>
                  </a:lnTo>
                  <a:lnTo>
                    <a:pt x="542" y="680"/>
                  </a:lnTo>
                  <a:lnTo>
                    <a:pt x="542" y="680"/>
                  </a:lnTo>
                  <a:lnTo>
                    <a:pt x="542" y="678"/>
                  </a:lnTo>
                  <a:lnTo>
                    <a:pt x="542" y="678"/>
                  </a:lnTo>
                  <a:lnTo>
                    <a:pt x="542" y="676"/>
                  </a:lnTo>
                  <a:lnTo>
                    <a:pt x="542" y="676"/>
                  </a:lnTo>
                  <a:lnTo>
                    <a:pt x="542" y="673"/>
                  </a:lnTo>
                  <a:lnTo>
                    <a:pt x="542" y="673"/>
                  </a:lnTo>
                  <a:lnTo>
                    <a:pt x="542" y="671"/>
                  </a:lnTo>
                  <a:lnTo>
                    <a:pt x="539" y="671"/>
                  </a:lnTo>
                  <a:lnTo>
                    <a:pt x="539" y="671"/>
                  </a:lnTo>
                  <a:lnTo>
                    <a:pt x="539" y="671"/>
                  </a:lnTo>
                  <a:lnTo>
                    <a:pt x="539" y="669"/>
                  </a:lnTo>
                  <a:lnTo>
                    <a:pt x="539" y="669"/>
                  </a:lnTo>
                  <a:lnTo>
                    <a:pt x="539" y="666"/>
                  </a:lnTo>
                  <a:lnTo>
                    <a:pt x="539" y="666"/>
                  </a:lnTo>
                  <a:lnTo>
                    <a:pt x="539" y="664"/>
                  </a:lnTo>
                  <a:lnTo>
                    <a:pt x="539" y="664"/>
                  </a:lnTo>
                  <a:lnTo>
                    <a:pt x="539" y="661"/>
                  </a:lnTo>
                  <a:lnTo>
                    <a:pt x="539" y="661"/>
                  </a:lnTo>
                  <a:lnTo>
                    <a:pt x="539" y="661"/>
                  </a:lnTo>
                  <a:lnTo>
                    <a:pt x="539" y="659"/>
                  </a:lnTo>
                  <a:lnTo>
                    <a:pt x="539" y="659"/>
                  </a:lnTo>
                  <a:lnTo>
                    <a:pt x="539" y="659"/>
                  </a:lnTo>
                  <a:lnTo>
                    <a:pt x="537" y="659"/>
                  </a:lnTo>
                  <a:lnTo>
                    <a:pt x="537" y="659"/>
                  </a:lnTo>
                  <a:lnTo>
                    <a:pt x="537" y="659"/>
                  </a:lnTo>
                  <a:lnTo>
                    <a:pt x="537" y="659"/>
                  </a:lnTo>
                  <a:lnTo>
                    <a:pt x="537" y="659"/>
                  </a:lnTo>
                  <a:lnTo>
                    <a:pt x="535" y="659"/>
                  </a:lnTo>
                  <a:lnTo>
                    <a:pt x="535" y="657"/>
                  </a:lnTo>
                  <a:lnTo>
                    <a:pt x="535" y="657"/>
                  </a:lnTo>
                  <a:lnTo>
                    <a:pt x="532" y="657"/>
                  </a:lnTo>
                  <a:lnTo>
                    <a:pt x="532" y="659"/>
                  </a:lnTo>
                  <a:lnTo>
                    <a:pt x="532" y="659"/>
                  </a:lnTo>
                  <a:lnTo>
                    <a:pt x="532" y="661"/>
                  </a:lnTo>
                  <a:lnTo>
                    <a:pt x="532" y="661"/>
                  </a:lnTo>
                  <a:lnTo>
                    <a:pt x="532" y="661"/>
                  </a:lnTo>
                  <a:lnTo>
                    <a:pt x="530" y="661"/>
                  </a:lnTo>
                  <a:lnTo>
                    <a:pt x="530" y="659"/>
                  </a:lnTo>
                  <a:lnTo>
                    <a:pt x="530" y="659"/>
                  </a:lnTo>
                  <a:lnTo>
                    <a:pt x="530" y="657"/>
                  </a:lnTo>
                  <a:lnTo>
                    <a:pt x="530" y="657"/>
                  </a:lnTo>
                  <a:lnTo>
                    <a:pt x="530" y="657"/>
                  </a:lnTo>
                  <a:lnTo>
                    <a:pt x="530" y="657"/>
                  </a:lnTo>
                  <a:lnTo>
                    <a:pt x="530" y="654"/>
                  </a:lnTo>
                  <a:lnTo>
                    <a:pt x="530" y="654"/>
                  </a:lnTo>
                  <a:lnTo>
                    <a:pt x="530" y="652"/>
                  </a:lnTo>
                  <a:lnTo>
                    <a:pt x="528" y="652"/>
                  </a:lnTo>
                  <a:lnTo>
                    <a:pt x="528" y="652"/>
                  </a:lnTo>
                  <a:lnTo>
                    <a:pt x="528" y="652"/>
                  </a:lnTo>
                  <a:lnTo>
                    <a:pt x="528" y="650"/>
                  </a:lnTo>
                  <a:lnTo>
                    <a:pt x="528" y="650"/>
                  </a:lnTo>
                  <a:lnTo>
                    <a:pt x="528" y="650"/>
                  </a:lnTo>
                  <a:lnTo>
                    <a:pt x="528" y="647"/>
                  </a:lnTo>
                  <a:lnTo>
                    <a:pt x="528" y="647"/>
                  </a:lnTo>
                  <a:lnTo>
                    <a:pt x="528" y="647"/>
                  </a:lnTo>
                  <a:lnTo>
                    <a:pt x="528" y="645"/>
                  </a:lnTo>
                  <a:lnTo>
                    <a:pt x="528" y="645"/>
                  </a:lnTo>
                  <a:lnTo>
                    <a:pt x="528" y="645"/>
                  </a:lnTo>
                  <a:lnTo>
                    <a:pt x="525" y="645"/>
                  </a:lnTo>
                  <a:lnTo>
                    <a:pt x="525" y="642"/>
                  </a:lnTo>
                  <a:lnTo>
                    <a:pt x="525" y="642"/>
                  </a:lnTo>
                  <a:lnTo>
                    <a:pt x="525" y="642"/>
                  </a:lnTo>
                  <a:lnTo>
                    <a:pt x="525" y="642"/>
                  </a:lnTo>
                  <a:lnTo>
                    <a:pt x="525" y="642"/>
                  </a:lnTo>
                  <a:lnTo>
                    <a:pt x="523" y="642"/>
                  </a:lnTo>
                  <a:lnTo>
                    <a:pt x="523" y="640"/>
                  </a:lnTo>
                  <a:lnTo>
                    <a:pt x="523" y="640"/>
                  </a:lnTo>
                  <a:lnTo>
                    <a:pt x="523" y="640"/>
                  </a:lnTo>
                  <a:lnTo>
                    <a:pt x="523" y="640"/>
                  </a:lnTo>
                  <a:lnTo>
                    <a:pt x="520" y="640"/>
                  </a:lnTo>
                  <a:lnTo>
                    <a:pt x="520" y="640"/>
                  </a:lnTo>
                  <a:lnTo>
                    <a:pt x="520" y="640"/>
                  </a:lnTo>
                  <a:lnTo>
                    <a:pt x="520" y="640"/>
                  </a:lnTo>
                  <a:lnTo>
                    <a:pt x="518" y="640"/>
                  </a:lnTo>
                  <a:lnTo>
                    <a:pt x="518" y="638"/>
                  </a:lnTo>
                  <a:lnTo>
                    <a:pt x="518" y="638"/>
                  </a:lnTo>
                  <a:lnTo>
                    <a:pt x="518" y="638"/>
                  </a:lnTo>
                  <a:lnTo>
                    <a:pt x="518" y="635"/>
                  </a:lnTo>
                  <a:lnTo>
                    <a:pt x="518" y="635"/>
                  </a:lnTo>
                  <a:lnTo>
                    <a:pt x="518" y="638"/>
                  </a:lnTo>
                  <a:lnTo>
                    <a:pt x="516" y="638"/>
                  </a:lnTo>
                  <a:lnTo>
                    <a:pt x="516" y="635"/>
                  </a:lnTo>
                  <a:lnTo>
                    <a:pt x="516" y="635"/>
                  </a:lnTo>
                  <a:lnTo>
                    <a:pt x="516" y="635"/>
                  </a:lnTo>
                  <a:lnTo>
                    <a:pt x="516" y="635"/>
                  </a:lnTo>
                  <a:lnTo>
                    <a:pt x="516" y="635"/>
                  </a:lnTo>
                  <a:lnTo>
                    <a:pt x="516" y="638"/>
                  </a:lnTo>
                  <a:lnTo>
                    <a:pt x="513" y="638"/>
                  </a:lnTo>
                  <a:lnTo>
                    <a:pt x="513" y="638"/>
                  </a:lnTo>
                  <a:lnTo>
                    <a:pt x="513" y="640"/>
                  </a:lnTo>
                  <a:lnTo>
                    <a:pt x="513" y="640"/>
                  </a:lnTo>
                  <a:lnTo>
                    <a:pt x="513" y="642"/>
                  </a:lnTo>
                  <a:lnTo>
                    <a:pt x="513" y="642"/>
                  </a:lnTo>
                  <a:lnTo>
                    <a:pt x="511" y="642"/>
                  </a:lnTo>
                  <a:lnTo>
                    <a:pt x="511" y="642"/>
                  </a:lnTo>
                  <a:lnTo>
                    <a:pt x="511" y="642"/>
                  </a:lnTo>
                  <a:lnTo>
                    <a:pt x="511" y="642"/>
                  </a:lnTo>
                  <a:lnTo>
                    <a:pt x="511" y="642"/>
                  </a:lnTo>
                  <a:lnTo>
                    <a:pt x="509" y="642"/>
                  </a:lnTo>
                  <a:lnTo>
                    <a:pt x="509" y="642"/>
                  </a:lnTo>
                  <a:lnTo>
                    <a:pt x="509" y="642"/>
                  </a:lnTo>
                  <a:lnTo>
                    <a:pt x="509" y="642"/>
                  </a:lnTo>
                  <a:lnTo>
                    <a:pt x="509" y="642"/>
                  </a:lnTo>
                  <a:lnTo>
                    <a:pt x="509" y="640"/>
                  </a:lnTo>
                  <a:lnTo>
                    <a:pt x="506" y="640"/>
                  </a:lnTo>
                  <a:lnTo>
                    <a:pt x="506" y="640"/>
                  </a:lnTo>
                  <a:lnTo>
                    <a:pt x="506" y="640"/>
                  </a:lnTo>
                  <a:lnTo>
                    <a:pt x="504" y="640"/>
                  </a:lnTo>
                  <a:lnTo>
                    <a:pt x="504" y="640"/>
                  </a:lnTo>
                  <a:lnTo>
                    <a:pt x="504" y="640"/>
                  </a:lnTo>
                  <a:lnTo>
                    <a:pt x="504" y="640"/>
                  </a:lnTo>
                  <a:lnTo>
                    <a:pt x="501" y="640"/>
                  </a:lnTo>
                  <a:lnTo>
                    <a:pt x="501" y="640"/>
                  </a:lnTo>
                  <a:lnTo>
                    <a:pt x="501" y="640"/>
                  </a:lnTo>
                  <a:lnTo>
                    <a:pt x="501" y="640"/>
                  </a:lnTo>
                  <a:lnTo>
                    <a:pt x="499" y="640"/>
                  </a:lnTo>
                  <a:lnTo>
                    <a:pt x="499" y="640"/>
                  </a:lnTo>
                  <a:lnTo>
                    <a:pt x="497" y="640"/>
                  </a:lnTo>
                  <a:lnTo>
                    <a:pt x="497" y="638"/>
                  </a:lnTo>
                  <a:lnTo>
                    <a:pt x="497" y="638"/>
                  </a:lnTo>
                  <a:lnTo>
                    <a:pt x="497" y="638"/>
                  </a:lnTo>
                  <a:lnTo>
                    <a:pt x="497" y="638"/>
                  </a:lnTo>
                  <a:lnTo>
                    <a:pt x="494" y="638"/>
                  </a:lnTo>
                  <a:lnTo>
                    <a:pt x="494" y="638"/>
                  </a:lnTo>
                  <a:lnTo>
                    <a:pt x="492" y="638"/>
                  </a:lnTo>
                  <a:lnTo>
                    <a:pt x="492" y="638"/>
                  </a:lnTo>
                  <a:lnTo>
                    <a:pt x="492" y="638"/>
                  </a:lnTo>
                  <a:lnTo>
                    <a:pt x="492" y="638"/>
                  </a:lnTo>
                  <a:lnTo>
                    <a:pt x="492" y="640"/>
                  </a:lnTo>
                  <a:lnTo>
                    <a:pt x="490" y="640"/>
                  </a:lnTo>
                  <a:lnTo>
                    <a:pt x="490" y="640"/>
                  </a:lnTo>
                  <a:lnTo>
                    <a:pt x="490" y="640"/>
                  </a:lnTo>
                  <a:lnTo>
                    <a:pt x="490" y="640"/>
                  </a:lnTo>
                  <a:lnTo>
                    <a:pt x="490" y="640"/>
                  </a:lnTo>
                  <a:lnTo>
                    <a:pt x="487" y="640"/>
                  </a:lnTo>
                  <a:lnTo>
                    <a:pt x="487" y="638"/>
                  </a:lnTo>
                  <a:lnTo>
                    <a:pt x="487" y="638"/>
                  </a:lnTo>
                  <a:lnTo>
                    <a:pt x="490" y="638"/>
                  </a:lnTo>
                  <a:lnTo>
                    <a:pt x="490" y="638"/>
                  </a:lnTo>
                  <a:lnTo>
                    <a:pt x="490" y="635"/>
                  </a:lnTo>
                  <a:lnTo>
                    <a:pt x="490" y="635"/>
                  </a:lnTo>
                  <a:lnTo>
                    <a:pt x="490" y="635"/>
                  </a:lnTo>
                  <a:lnTo>
                    <a:pt x="490" y="635"/>
                  </a:lnTo>
                  <a:lnTo>
                    <a:pt x="490" y="635"/>
                  </a:lnTo>
                  <a:lnTo>
                    <a:pt x="490" y="633"/>
                  </a:lnTo>
                  <a:lnTo>
                    <a:pt x="492" y="633"/>
                  </a:lnTo>
                  <a:lnTo>
                    <a:pt x="492" y="633"/>
                  </a:lnTo>
                  <a:lnTo>
                    <a:pt x="492" y="633"/>
                  </a:lnTo>
                  <a:lnTo>
                    <a:pt x="492" y="633"/>
                  </a:lnTo>
                  <a:lnTo>
                    <a:pt x="492" y="631"/>
                  </a:lnTo>
                  <a:lnTo>
                    <a:pt x="492" y="631"/>
                  </a:lnTo>
                  <a:lnTo>
                    <a:pt x="494" y="631"/>
                  </a:lnTo>
                  <a:lnTo>
                    <a:pt x="494" y="631"/>
                  </a:lnTo>
                  <a:lnTo>
                    <a:pt x="494" y="631"/>
                  </a:lnTo>
                  <a:lnTo>
                    <a:pt x="494" y="628"/>
                  </a:lnTo>
                  <a:lnTo>
                    <a:pt x="494" y="628"/>
                  </a:lnTo>
                  <a:lnTo>
                    <a:pt x="494" y="628"/>
                  </a:lnTo>
                  <a:lnTo>
                    <a:pt x="492" y="628"/>
                  </a:lnTo>
                  <a:lnTo>
                    <a:pt x="492" y="626"/>
                  </a:lnTo>
                  <a:lnTo>
                    <a:pt x="492" y="626"/>
                  </a:lnTo>
                  <a:lnTo>
                    <a:pt x="492" y="624"/>
                  </a:lnTo>
                  <a:lnTo>
                    <a:pt x="492" y="624"/>
                  </a:lnTo>
                  <a:lnTo>
                    <a:pt x="492" y="624"/>
                  </a:lnTo>
                  <a:lnTo>
                    <a:pt x="492" y="621"/>
                  </a:lnTo>
                  <a:lnTo>
                    <a:pt x="492" y="621"/>
                  </a:lnTo>
                  <a:lnTo>
                    <a:pt x="490" y="621"/>
                  </a:lnTo>
                  <a:lnTo>
                    <a:pt x="490" y="621"/>
                  </a:lnTo>
                  <a:lnTo>
                    <a:pt x="490" y="621"/>
                  </a:lnTo>
                  <a:lnTo>
                    <a:pt x="490" y="624"/>
                  </a:lnTo>
                  <a:lnTo>
                    <a:pt x="487" y="624"/>
                  </a:lnTo>
                  <a:lnTo>
                    <a:pt x="487" y="624"/>
                  </a:lnTo>
                  <a:lnTo>
                    <a:pt x="487" y="624"/>
                  </a:lnTo>
                  <a:lnTo>
                    <a:pt x="487" y="626"/>
                  </a:lnTo>
                  <a:lnTo>
                    <a:pt x="485" y="626"/>
                  </a:lnTo>
                  <a:lnTo>
                    <a:pt x="485" y="626"/>
                  </a:lnTo>
                  <a:lnTo>
                    <a:pt x="485" y="624"/>
                  </a:lnTo>
                  <a:lnTo>
                    <a:pt x="485" y="624"/>
                  </a:lnTo>
                  <a:lnTo>
                    <a:pt x="485" y="621"/>
                  </a:lnTo>
                  <a:lnTo>
                    <a:pt x="485" y="621"/>
                  </a:lnTo>
                  <a:lnTo>
                    <a:pt x="485" y="621"/>
                  </a:lnTo>
                  <a:lnTo>
                    <a:pt x="485" y="621"/>
                  </a:lnTo>
                  <a:lnTo>
                    <a:pt x="487" y="621"/>
                  </a:lnTo>
                  <a:lnTo>
                    <a:pt x="487" y="619"/>
                  </a:lnTo>
                  <a:lnTo>
                    <a:pt x="487" y="619"/>
                  </a:lnTo>
                  <a:lnTo>
                    <a:pt x="490" y="619"/>
                  </a:lnTo>
                  <a:lnTo>
                    <a:pt x="490" y="619"/>
                  </a:lnTo>
                  <a:lnTo>
                    <a:pt x="490" y="619"/>
                  </a:lnTo>
                  <a:lnTo>
                    <a:pt x="490" y="616"/>
                  </a:lnTo>
                  <a:lnTo>
                    <a:pt x="490" y="616"/>
                  </a:lnTo>
                  <a:lnTo>
                    <a:pt x="490" y="616"/>
                  </a:lnTo>
                  <a:lnTo>
                    <a:pt x="490" y="616"/>
                  </a:lnTo>
                  <a:lnTo>
                    <a:pt x="487" y="616"/>
                  </a:lnTo>
                  <a:lnTo>
                    <a:pt x="487" y="616"/>
                  </a:lnTo>
                  <a:lnTo>
                    <a:pt x="485" y="616"/>
                  </a:lnTo>
                  <a:lnTo>
                    <a:pt x="485" y="616"/>
                  </a:lnTo>
                  <a:lnTo>
                    <a:pt x="485" y="614"/>
                  </a:lnTo>
                  <a:lnTo>
                    <a:pt x="485" y="614"/>
                  </a:lnTo>
                  <a:lnTo>
                    <a:pt x="485" y="614"/>
                  </a:lnTo>
                  <a:lnTo>
                    <a:pt x="485" y="612"/>
                  </a:lnTo>
                  <a:lnTo>
                    <a:pt x="485" y="612"/>
                  </a:lnTo>
                  <a:lnTo>
                    <a:pt x="485" y="612"/>
                  </a:lnTo>
                  <a:lnTo>
                    <a:pt x="483" y="612"/>
                  </a:lnTo>
                  <a:lnTo>
                    <a:pt x="483" y="612"/>
                  </a:lnTo>
                  <a:lnTo>
                    <a:pt x="483" y="612"/>
                  </a:lnTo>
                  <a:lnTo>
                    <a:pt x="483" y="612"/>
                  </a:lnTo>
                  <a:lnTo>
                    <a:pt x="483" y="614"/>
                  </a:lnTo>
                  <a:lnTo>
                    <a:pt x="480" y="614"/>
                  </a:lnTo>
                  <a:lnTo>
                    <a:pt x="480" y="614"/>
                  </a:lnTo>
                  <a:lnTo>
                    <a:pt x="480" y="614"/>
                  </a:lnTo>
                  <a:lnTo>
                    <a:pt x="478" y="614"/>
                  </a:lnTo>
                  <a:lnTo>
                    <a:pt x="478" y="614"/>
                  </a:lnTo>
                  <a:lnTo>
                    <a:pt x="478" y="614"/>
                  </a:lnTo>
                  <a:lnTo>
                    <a:pt x="475" y="614"/>
                  </a:lnTo>
                  <a:lnTo>
                    <a:pt x="475" y="616"/>
                  </a:lnTo>
                  <a:lnTo>
                    <a:pt x="475" y="616"/>
                  </a:lnTo>
                  <a:lnTo>
                    <a:pt x="475" y="619"/>
                  </a:lnTo>
                  <a:lnTo>
                    <a:pt x="475" y="619"/>
                  </a:lnTo>
                  <a:lnTo>
                    <a:pt x="475" y="619"/>
                  </a:lnTo>
                  <a:lnTo>
                    <a:pt x="473" y="619"/>
                  </a:lnTo>
                  <a:lnTo>
                    <a:pt x="473" y="619"/>
                  </a:lnTo>
                  <a:lnTo>
                    <a:pt x="473" y="619"/>
                  </a:lnTo>
                  <a:lnTo>
                    <a:pt x="471" y="619"/>
                  </a:lnTo>
                  <a:lnTo>
                    <a:pt x="471" y="619"/>
                  </a:lnTo>
                  <a:lnTo>
                    <a:pt x="471" y="621"/>
                  </a:lnTo>
                  <a:lnTo>
                    <a:pt x="471" y="621"/>
                  </a:lnTo>
                  <a:lnTo>
                    <a:pt x="471" y="619"/>
                  </a:lnTo>
                  <a:lnTo>
                    <a:pt x="468" y="619"/>
                  </a:lnTo>
                  <a:lnTo>
                    <a:pt x="468" y="621"/>
                  </a:lnTo>
                  <a:lnTo>
                    <a:pt x="468" y="621"/>
                  </a:lnTo>
                  <a:lnTo>
                    <a:pt x="468" y="621"/>
                  </a:lnTo>
                  <a:lnTo>
                    <a:pt x="466" y="621"/>
                  </a:lnTo>
                  <a:lnTo>
                    <a:pt x="466" y="621"/>
                  </a:lnTo>
                  <a:lnTo>
                    <a:pt x="466" y="621"/>
                  </a:lnTo>
                  <a:lnTo>
                    <a:pt x="464" y="621"/>
                  </a:lnTo>
                  <a:lnTo>
                    <a:pt x="464" y="621"/>
                  </a:lnTo>
                  <a:lnTo>
                    <a:pt x="464" y="621"/>
                  </a:lnTo>
                  <a:lnTo>
                    <a:pt x="464" y="621"/>
                  </a:lnTo>
                  <a:lnTo>
                    <a:pt x="464" y="621"/>
                  </a:lnTo>
                  <a:lnTo>
                    <a:pt x="464" y="621"/>
                  </a:lnTo>
                  <a:lnTo>
                    <a:pt x="461" y="621"/>
                  </a:lnTo>
                  <a:lnTo>
                    <a:pt x="461" y="619"/>
                  </a:lnTo>
                  <a:lnTo>
                    <a:pt x="461" y="619"/>
                  </a:lnTo>
                  <a:lnTo>
                    <a:pt x="459" y="619"/>
                  </a:lnTo>
                  <a:lnTo>
                    <a:pt x="459" y="619"/>
                  </a:lnTo>
                  <a:lnTo>
                    <a:pt x="459" y="619"/>
                  </a:lnTo>
                  <a:lnTo>
                    <a:pt x="457" y="619"/>
                  </a:lnTo>
                  <a:lnTo>
                    <a:pt x="457" y="619"/>
                  </a:lnTo>
                  <a:lnTo>
                    <a:pt x="457" y="619"/>
                  </a:lnTo>
                  <a:lnTo>
                    <a:pt x="457" y="619"/>
                  </a:lnTo>
                  <a:lnTo>
                    <a:pt x="454" y="619"/>
                  </a:lnTo>
                  <a:lnTo>
                    <a:pt x="454" y="616"/>
                  </a:lnTo>
                  <a:lnTo>
                    <a:pt x="454" y="616"/>
                  </a:lnTo>
                  <a:lnTo>
                    <a:pt x="454" y="616"/>
                  </a:lnTo>
                  <a:lnTo>
                    <a:pt x="452" y="616"/>
                  </a:lnTo>
                  <a:lnTo>
                    <a:pt x="452" y="616"/>
                  </a:lnTo>
                  <a:lnTo>
                    <a:pt x="452" y="616"/>
                  </a:lnTo>
                  <a:lnTo>
                    <a:pt x="452" y="616"/>
                  </a:lnTo>
                  <a:lnTo>
                    <a:pt x="449" y="616"/>
                  </a:lnTo>
                  <a:lnTo>
                    <a:pt x="449" y="619"/>
                  </a:lnTo>
                  <a:lnTo>
                    <a:pt x="449" y="619"/>
                  </a:lnTo>
                  <a:lnTo>
                    <a:pt x="449" y="619"/>
                  </a:lnTo>
                  <a:lnTo>
                    <a:pt x="447" y="619"/>
                  </a:lnTo>
                  <a:lnTo>
                    <a:pt x="447" y="619"/>
                  </a:lnTo>
                  <a:lnTo>
                    <a:pt x="447" y="619"/>
                  </a:lnTo>
                  <a:lnTo>
                    <a:pt x="445" y="619"/>
                  </a:lnTo>
                  <a:lnTo>
                    <a:pt x="445" y="621"/>
                  </a:lnTo>
                  <a:lnTo>
                    <a:pt x="445" y="621"/>
                  </a:lnTo>
                  <a:lnTo>
                    <a:pt x="445" y="621"/>
                  </a:lnTo>
                  <a:lnTo>
                    <a:pt x="445" y="621"/>
                  </a:lnTo>
                  <a:lnTo>
                    <a:pt x="442" y="621"/>
                  </a:lnTo>
                  <a:lnTo>
                    <a:pt x="442" y="621"/>
                  </a:lnTo>
                  <a:lnTo>
                    <a:pt x="442" y="621"/>
                  </a:lnTo>
                  <a:lnTo>
                    <a:pt x="442" y="624"/>
                  </a:lnTo>
                  <a:lnTo>
                    <a:pt x="442" y="624"/>
                  </a:lnTo>
                  <a:lnTo>
                    <a:pt x="442" y="624"/>
                  </a:lnTo>
                  <a:lnTo>
                    <a:pt x="440" y="624"/>
                  </a:lnTo>
                  <a:lnTo>
                    <a:pt x="440" y="624"/>
                  </a:lnTo>
                  <a:lnTo>
                    <a:pt x="440" y="624"/>
                  </a:lnTo>
                  <a:lnTo>
                    <a:pt x="440" y="624"/>
                  </a:lnTo>
                  <a:lnTo>
                    <a:pt x="440" y="626"/>
                  </a:lnTo>
                  <a:lnTo>
                    <a:pt x="440" y="626"/>
                  </a:lnTo>
                  <a:lnTo>
                    <a:pt x="440" y="628"/>
                  </a:lnTo>
                  <a:lnTo>
                    <a:pt x="438" y="628"/>
                  </a:lnTo>
                  <a:lnTo>
                    <a:pt x="438" y="628"/>
                  </a:lnTo>
                  <a:lnTo>
                    <a:pt x="438" y="628"/>
                  </a:lnTo>
                  <a:lnTo>
                    <a:pt x="438" y="628"/>
                  </a:lnTo>
                  <a:lnTo>
                    <a:pt x="438" y="631"/>
                  </a:lnTo>
                  <a:lnTo>
                    <a:pt x="435" y="631"/>
                  </a:lnTo>
                  <a:lnTo>
                    <a:pt x="435" y="631"/>
                  </a:lnTo>
                  <a:lnTo>
                    <a:pt x="435" y="631"/>
                  </a:lnTo>
                  <a:lnTo>
                    <a:pt x="435" y="631"/>
                  </a:lnTo>
                  <a:lnTo>
                    <a:pt x="433" y="631"/>
                  </a:lnTo>
                  <a:lnTo>
                    <a:pt x="433" y="631"/>
                  </a:lnTo>
                  <a:lnTo>
                    <a:pt x="430" y="631"/>
                  </a:lnTo>
                  <a:lnTo>
                    <a:pt x="430" y="633"/>
                  </a:lnTo>
                  <a:lnTo>
                    <a:pt x="430" y="633"/>
                  </a:lnTo>
                  <a:lnTo>
                    <a:pt x="430" y="633"/>
                  </a:lnTo>
                  <a:lnTo>
                    <a:pt x="428" y="633"/>
                  </a:lnTo>
                  <a:lnTo>
                    <a:pt x="428" y="633"/>
                  </a:lnTo>
                  <a:lnTo>
                    <a:pt x="428" y="633"/>
                  </a:lnTo>
                  <a:lnTo>
                    <a:pt x="426" y="633"/>
                  </a:lnTo>
                  <a:lnTo>
                    <a:pt x="426" y="633"/>
                  </a:lnTo>
                  <a:lnTo>
                    <a:pt x="423" y="633"/>
                  </a:lnTo>
                  <a:lnTo>
                    <a:pt x="423" y="633"/>
                  </a:lnTo>
                  <a:lnTo>
                    <a:pt x="423" y="633"/>
                  </a:lnTo>
                  <a:lnTo>
                    <a:pt x="423" y="633"/>
                  </a:lnTo>
                  <a:lnTo>
                    <a:pt x="423" y="633"/>
                  </a:lnTo>
                  <a:lnTo>
                    <a:pt x="423" y="635"/>
                  </a:lnTo>
                  <a:lnTo>
                    <a:pt x="421" y="635"/>
                  </a:lnTo>
                  <a:lnTo>
                    <a:pt x="421" y="635"/>
                  </a:lnTo>
                  <a:lnTo>
                    <a:pt x="423" y="635"/>
                  </a:lnTo>
                  <a:lnTo>
                    <a:pt x="423" y="638"/>
                  </a:lnTo>
                  <a:lnTo>
                    <a:pt x="423" y="638"/>
                  </a:lnTo>
                  <a:lnTo>
                    <a:pt x="423" y="640"/>
                  </a:lnTo>
                  <a:lnTo>
                    <a:pt x="421" y="640"/>
                  </a:lnTo>
                  <a:lnTo>
                    <a:pt x="421" y="640"/>
                  </a:lnTo>
                  <a:lnTo>
                    <a:pt x="421" y="640"/>
                  </a:lnTo>
                  <a:lnTo>
                    <a:pt x="419" y="640"/>
                  </a:lnTo>
                  <a:lnTo>
                    <a:pt x="419" y="640"/>
                  </a:lnTo>
                  <a:lnTo>
                    <a:pt x="419" y="640"/>
                  </a:lnTo>
                  <a:lnTo>
                    <a:pt x="419" y="642"/>
                  </a:lnTo>
                  <a:lnTo>
                    <a:pt x="416" y="642"/>
                  </a:lnTo>
                  <a:lnTo>
                    <a:pt x="416" y="642"/>
                  </a:lnTo>
                  <a:lnTo>
                    <a:pt x="416" y="642"/>
                  </a:lnTo>
                  <a:lnTo>
                    <a:pt x="416" y="642"/>
                  </a:lnTo>
                  <a:lnTo>
                    <a:pt x="416" y="642"/>
                  </a:lnTo>
                  <a:lnTo>
                    <a:pt x="414" y="642"/>
                  </a:lnTo>
                  <a:lnTo>
                    <a:pt x="414" y="645"/>
                  </a:lnTo>
                  <a:lnTo>
                    <a:pt x="414" y="645"/>
                  </a:lnTo>
                  <a:lnTo>
                    <a:pt x="412" y="645"/>
                  </a:lnTo>
                  <a:lnTo>
                    <a:pt x="412" y="645"/>
                  </a:lnTo>
                  <a:lnTo>
                    <a:pt x="412" y="645"/>
                  </a:lnTo>
                  <a:lnTo>
                    <a:pt x="412" y="645"/>
                  </a:lnTo>
                  <a:lnTo>
                    <a:pt x="409" y="645"/>
                  </a:lnTo>
                  <a:lnTo>
                    <a:pt x="409" y="647"/>
                  </a:lnTo>
                  <a:lnTo>
                    <a:pt x="409" y="647"/>
                  </a:lnTo>
                  <a:lnTo>
                    <a:pt x="412" y="647"/>
                  </a:lnTo>
                  <a:lnTo>
                    <a:pt x="412" y="650"/>
                  </a:lnTo>
                  <a:lnTo>
                    <a:pt x="412" y="650"/>
                  </a:lnTo>
                  <a:lnTo>
                    <a:pt x="409" y="650"/>
                  </a:lnTo>
                  <a:lnTo>
                    <a:pt x="409" y="650"/>
                  </a:lnTo>
                  <a:lnTo>
                    <a:pt x="409" y="650"/>
                  </a:lnTo>
                  <a:lnTo>
                    <a:pt x="407" y="650"/>
                  </a:lnTo>
                  <a:lnTo>
                    <a:pt x="407" y="650"/>
                  </a:lnTo>
                  <a:lnTo>
                    <a:pt x="404" y="650"/>
                  </a:lnTo>
                  <a:lnTo>
                    <a:pt x="404" y="650"/>
                  </a:lnTo>
                  <a:lnTo>
                    <a:pt x="404" y="650"/>
                  </a:lnTo>
                  <a:lnTo>
                    <a:pt x="402" y="650"/>
                  </a:lnTo>
                  <a:lnTo>
                    <a:pt x="402" y="650"/>
                  </a:lnTo>
                  <a:lnTo>
                    <a:pt x="402" y="652"/>
                  </a:lnTo>
                  <a:lnTo>
                    <a:pt x="402" y="652"/>
                  </a:lnTo>
                  <a:lnTo>
                    <a:pt x="402" y="652"/>
                  </a:lnTo>
                  <a:lnTo>
                    <a:pt x="402" y="652"/>
                  </a:lnTo>
                  <a:lnTo>
                    <a:pt x="400" y="652"/>
                  </a:lnTo>
                  <a:lnTo>
                    <a:pt x="400" y="652"/>
                  </a:lnTo>
                  <a:lnTo>
                    <a:pt x="397" y="652"/>
                  </a:lnTo>
                  <a:lnTo>
                    <a:pt x="397" y="654"/>
                  </a:lnTo>
                  <a:lnTo>
                    <a:pt x="397" y="654"/>
                  </a:lnTo>
                  <a:lnTo>
                    <a:pt x="397" y="654"/>
                  </a:lnTo>
                  <a:lnTo>
                    <a:pt x="397" y="654"/>
                  </a:lnTo>
                  <a:lnTo>
                    <a:pt x="395" y="654"/>
                  </a:lnTo>
                  <a:lnTo>
                    <a:pt x="395" y="657"/>
                  </a:lnTo>
                  <a:lnTo>
                    <a:pt x="395" y="657"/>
                  </a:lnTo>
                  <a:lnTo>
                    <a:pt x="395" y="654"/>
                  </a:lnTo>
                  <a:lnTo>
                    <a:pt x="395" y="654"/>
                  </a:lnTo>
                  <a:lnTo>
                    <a:pt x="395" y="657"/>
                  </a:lnTo>
                  <a:lnTo>
                    <a:pt x="393" y="657"/>
                  </a:lnTo>
                  <a:lnTo>
                    <a:pt x="393" y="654"/>
                  </a:lnTo>
                  <a:lnTo>
                    <a:pt x="393" y="654"/>
                  </a:lnTo>
                  <a:lnTo>
                    <a:pt x="390" y="654"/>
                  </a:lnTo>
                  <a:lnTo>
                    <a:pt x="390" y="654"/>
                  </a:lnTo>
                  <a:lnTo>
                    <a:pt x="390" y="654"/>
                  </a:lnTo>
                  <a:lnTo>
                    <a:pt x="388" y="654"/>
                  </a:lnTo>
                  <a:lnTo>
                    <a:pt x="388" y="654"/>
                  </a:lnTo>
                  <a:lnTo>
                    <a:pt x="388" y="652"/>
                  </a:lnTo>
                  <a:lnTo>
                    <a:pt x="388" y="652"/>
                  </a:lnTo>
                  <a:lnTo>
                    <a:pt x="390" y="652"/>
                  </a:lnTo>
                  <a:lnTo>
                    <a:pt x="390" y="652"/>
                  </a:lnTo>
                  <a:lnTo>
                    <a:pt x="388" y="652"/>
                  </a:lnTo>
                  <a:lnTo>
                    <a:pt x="388" y="652"/>
                  </a:lnTo>
                  <a:lnTo>
                    <a:pt x="386" y="652"/>
                  </a:lnTo>
                  <a:lnTo>
                    <a:pt x="386" y="652"/>
                  </a:lnTo>
                  <a:lnTo>
                    <a:pt x="386" y="650"/>
                  </a:lnTo>
                  <a:lnTo>
                    <a:pt x="386" y="650"/>
                  </a:lnTo>
                  <a:lnTo>
                    <a:pt x="383" y="650"/>
                  </a:lnTo>
                  <a:lnTo>
                    <a:pt x="383" y="650"/>
                  </a:lnTo>
                  <a:lnTo>
                    <a:pt x="383" y="650"/>
                  </a:lnTo>
                  <a:lnTo>
                    <a:pt x="383" y="647"/>
                  </a:lnTo>
                  <a:lnTo>
                    <a:pt x="383" y="647"/>
                  </a:lnTo>
                  <a:lnTo>
                    <a:pt x="381" y="647"/>
                  </a:lnTo>
                  <a:lnTo>
                    <a:pt x="381" y="647"/>
                  </a:lnTo>
                  <a:lnTo>
                    <a:pt x="381" y="647"/>
                  </a:lnTo>
                  <a:lnTo>
                    <a:pt x="378" y="647"/>
                  </a:lnTo>
                  <a:lnTo>
                    <a:pt x="378" y="647"/>
                  </a:lnTo>
                  <a:lnTo>
                    <a:pt x="378" y="647"/>
                  </a:lnTo>
                  <a:lnTo>
                    <a:pt x="378" y="647"/>
                  </a:lnTo>
                  <a:lnTo>
                    <a:pt x="378" y="650"/>
                  </a:lnTo>
                  <a:lnTo>
                    <a:pt x="376" y="650"/>
                  </a:lnTo>
                  <a:lnTo>
                    <a:pt x="376" y="650"/>
                  </a:lnTo>
                  <a:lnTo>
                    <a:pt x="376" y="650"/>
                  </a:lnTo>
                  <a:lnTo>
                    <a:pt x="376" y="650"/>
                  </a:lnTo>
                  <a:lnTo>
                    <a:pt x="376" y="650"/>
                  </a:lnTo>
                  <a:lnTo>
                    <a:pt x="374" y="650"/>
                  </a:lnTo>
                  <a:lnTo>
                    <a:pt x="374" y="650"/>
                  </a:lnTo>
                  <a:lnTo>
                    <a:pt x="374" y="647"/>
                  </a:lnTo>
                  <a:lnTo>
                    <a:pt x="371" y="647"/>
                  </a:lnTo>
                  <a:lnTo>
                    <a:pt x="371" y="647"/>
                  </a:lnTo>
                  <a:lnTo>
                    <a:pt x="371" y="647"/>
                  </a:lnTo>
                  <a:lnTo>
                    <a:pt x="369" y="647"/>
                  </a:lnTo>
                  <a:lnTo>
                    <a:pt x="369" y="647"/>
                  </a:lnTo>
                  <a:lnTo>
                    <a:pt x="369" y="647"/>
                  </a:lnTo>
                  <a:lnTo>
                    <a:pt x="369" y="647"/>
                  </a:lnTo>
                  <a:lnTo>
                    <a:pt x="367" y="647"/>
                  </a:lnTo>
                  <a:lnTo>
                    <a:pt x="367" y="647"/>
                  </a:lnTo>
                  <a:lnTo>
                    <a:pt x="367" y="647"/>
                  </a:lnTo>
                  <a:lnTo>
                    <a:pt x="364" y="647"/>
                  </a:lnTo>
                  <a:lnTo>
                    <a:pt x="364" y="647"/>
                  </a:lnTo>
                  <a:lnTo>
                    <a:pt x="364" y="647"/>
                  </a:lnTo>
                  <a:lnTo>
                    <a:pt x="362" y="647"/>
                  </a:lnTo>
                  <a:lnTo>
                    <a:pt x="362" y="647"/>
                  </a:lnTo>
                  <a:lnTo>
                    <a:pt x="362" y="647"/>
                  </a:lnTo>
                  <a:lnTo>
                    <a:pt x="362" y="647"/>
                  </a:lnTo>
                  <a:lnTo>
                    <a:pt x="362" y="645"/>
                  </a:lnTo>
                  <a:lnTo>
                    <a:pt x="362" y="645"/>
                  </a:lnTo>
                  <a:lnTo>
                    <a:pt x="359" y="645"/>
                  </a:lnTo>
                  <a:lnTo>
                    <a:pt x="359" y="645"/>
                  </a:lnTo>
                  <a:lnTo>
                    <a:pt x="359" y="645"/>
                  </a:lnTo>
                  <a:lnTo>
                    <a:pt x="359" y="645"/>
                  </a:lnTo>
                  <a:lnTo>
                    <a:pt x="357" y="645"/>
                  </a:lnTo>
                  <a:lnTo>
                    <a:pt x="357" y="645"/>
                  </a:lnTo>
                  <a:lnTo>
                    <a:pt x="357" y="645"/>
                  </a:lnTo>
                  <a:lnTo>
                    <a:pt x="357" y="645"/>
                  </a:lnTo>
                  <a:lnTo>
                    <a:pt x="357" y="642"/>
                  </a:lnTo>
                  <a:lnTo>
                    <a:pt x="357" y="642"/>
                  </a:lnTo>
                  <a:lnTo>
                    <a:pt x="359" y="642"/>
                  </a:lnTo>
                  <a:lnTo>
                    <a:pt x="359" y="642"/>
                  </a:lnTo>
                  <a:lnTo>
                    <a:pt x="359" y="642"/>
                  </a:lnTo>
                  <a:lnTo>
                    <a:pt x="357" y="642"/>
                  </a:lnTo>
                  <a:lnTo>
                    <a:pt x="357" y="642"/>
                  </a:lnTo>
                  <a:lnTo>
                    <a:pt x="357" y="642"/>
                  </a:lnTo>
                  <a:lnTo>
                    <a:pt x="355" y="642"/>
                  </a:lnTo>
                  <a:lnTo>
                    <a:pt x="355" y="642"/>
                  </a:lnTo>
                  <a:lnTo>
                    <a:pt x="352" y="642"/>
                  </a:lnTo>
                  <a:lnTo>
                    <a:pt x="352" y="640"/>
                  </a:lnTo>
                  <a:lnTo>
                    <a:pt x="352" y="640"/>
                  </a:lnTo>
                  <a:lnTo>
                    <a:pt x="352" y="642"/>
                  </a:lnTo>
                  <a:lnTo>
                    <a:pt x="352" y="642"/>
                  </a:lnTo>
                  <a:lnTo>
                    <a:pt x="350" y="642"/>
                  </a:lnTo>
                  <a:lnTo>
                    <a:pt x="350" y="642"/>
                  </a:lnTo>
                  <a:lnTo>
                    <a:pt x="350" y="642"/>
                  </a:lnTo>
                  <a:lnTo>
                    <a:pt x="350" y="642"/>
                  </a:lnTo>
                  <a:lnTo>
                    <a:pt x="350" y="642"/>
                  </a:lnTo>
                  <a:lnTo>
                    <a:pt x="348" y="642"/>
                  </a:lnTo>
                  <a:lnTo>
                    <a:pt x="348" y="645"/>
                  </a:lnTo>
                  <a:lnTo>
                    <a:pt x="348" y="645"/>
                  </a:lnTo>
                  <a:lnTo>
                    <a:pt x="345" y="645"/>
                  </a:lnTo>
                  <a:lnTo>
                    <a:pt x="345" y="645"/>
                  </a:lnTo>
                  <a:lnTo>
                    <a:pt x="345" y="645"/>
                  </a:lnTo>
                  <a:lnTo>
                    <a:pt x="343" y="645"/>
                  </a:lnTo>
                  <a:lnTo>
                    <a:pt x="343" y="645"/>
                  </a:lnTo>
                  <a:lnTo>
                    <a:pt x="343" y="645"/>
                  </a:lnTo>
                  <a:lnTo>
                    <a:pt x="343" y="647"/>
                  </a:lnTo>
                  <a:lnTo>
                    <a:pt x="343" y="647"/>
                  </a:lnTo>
                  <a:lnTo>
                    <a:pt x="343" y="647"/>
                  </a:lnTo>
                  <a:lnTo>
                    <a:pt x="341" y="647"/>
                  </a:lnTo>
                  <a:lnTo>
                    <a:pt x="341" y="650"/>
                  </a:lnTo>
                  <a:lnTo>
                    <a:pt x="341" y="650"/>
                  </a:lnTo>
                  <a:lnTo>
                    <a:pt x="338" y="650"/>
                  </a:lnTo>
                  <a:lnTo>
                    <a:pt x="338" y="650"/>
                  </a:lnTo>
                  <a:lnTo>
                    <a:pt x="338" y="650"/>
                  </a:lnTo>
                  <a:lnTo>
                    <a:pt x="338" y="652"/>
                  </a:lnTo>
                  <a:lnTo>
                    <a:pt x="338" y="652"/>
                  </a:lnTo>
                  <a:lnTo>
                    <a:pt x="338" y="652"/>
                  </a:lnTo>
                  <a:lnTo>
                    <a:pt x="338" y="652"/>
                  </a:lnTo>
                  <a:lnTo>
                    <a:pt x="338" y="652"/>
                  </a:lnTo>
                  <a:lnTo>
                    <a:pt x="338" y="652"/>
                  </a:lnTo>
                  <a:lnTo>
                    <a:pt x="336" y="652"/>
                  </a:lnTo>
                  <a:lnTo>
                    <a:pt x="336" y="654"/>
                  </a:lnTo>
                  <a:lnTo>
                    <a:pt x="336" y="654"/>
                  </a:lnTo>
                  <a:lnTo>
                    <a:pt x="336" y="654"/>
                  </a:lnTo>
                  <a:lnTo>
                    <a:pt x="336" y="657"/>
                  </a:lnTo>
                  <a:lnTo>
                    <a:pt x="336" y="657"/>
                  </a:lnTo>
                  <a:lnTo>
                    <a:pt x="336" y="657"/>
                  </a:lnTo>
                  <a:lnTo>
                    <a:pt x="336" y="659"/>
                  </a:lnTo>
                  <a:lnTo>
                    <a:pt x="333" y="659"/>
                  </a:lnTo>
                  <a:lnTo>
                    <a:pt x="333" y="659"/>
                  </a:lnTo>
                  <a:lnTo>
                    <a:pt x="331" y="659"/>
                  </a:lnTo>
                  <a:lnTo>
                    <a:pt x="331" y="659"/>
                  </a:lnTo>
                  <a:lnTo>
                    <a:pt x="331" y="661"/>
                  </a:lnTo>
                  <a:lnTo>
                    <a:pt x="331" y="661"/>
                  </a:lnTo>
                  <a:lnTo>
                    <a:pt x="331" y="661"/>
                  </a:lnTo>
                  <a:lnTo>
                    <a:pt x="331" y="661"/>
                  </a:lnTo>
                  <a:lnTo>
                    <a:pt x="331" y="661"/>
                  </a:lnTo>
                  <a:lnTo>
                    <a:pt x="331" y="664"/>
                  </a:lnTo>
                  <a:lnTo>
                    <a:pt x="331" y="664"/>
                  </a:lnTo>
                  <a:lnTo>
                    <a:pt x="331" y="666"/>
                  </a:lnTo>
                  <a:lnTo>
                    <a:pt x="331" y="666"/>
                  </a:lnTo>
                  <a:lnTo>
                    <a:pt x="331" y="666"/>
                  </a:lnTo>
                  <a:lnTo>
                    <a:pt x="331" y="666"/>
                  </a:lnTo>
                  <a:lnTo>
                    <a:pt x="329" y="666"/>
                  </a:lnTo>
                  <a:lnTo>
                    <a:pt x="329" y="666"/>
                  </a:lnTo>
                  <a:lnTo>
                    <a:pt x="329" y="666"/>
                  </a:lnTo>
                  <a:lnTo>
                    <a:pt x="329" y="666"/>
                  </a:lnTo>
                  <a:lnTo>
                    <a:pt x="329" y="664"/>
                  </a:lnTo>
                  <a:lnTo>
                    <a:pt x="326" y="664"/>
                  </a:lnTo>
                  <a:lnTo>
                    <a:pt x="326" y="664"/>
                  </a:lnTo>
                  <a:lnTo>
                    <a:pt x="326" y="661"/>
                  </a:lnTo>
                  <a:lnTo>
                    <a:pt x="326" y="661"/>
                  </a:lnTo>
                  <a:lnTo>
                    <a:pt x="326" y="661"/>
                  </a:lnTo>
                  <a:lnTo>
                    <a:pt x="326" y="659"/>
                  </a:lnTo>
                  <a:lnTo>
                    <a:pt x="326" y="659"/>
                  </a:lnTo>
                  <a:lnTo>
                    <a:pt x="329" y="659"/>
                  </a:lnTo>
                  <a:lnTo>
                    <a:pt x="329" y="657"/>
                  </a:lnTo>
                  <a:lnTo>
                    <a:pt x="329" y="657"/>
                  </a:lnTo>
                  <a:lnTo>
                    <a:pt x="329" y="654"/>
                  </a:lnTo>
                  <a:lnTo>
                    <a:pt x="329" y="654"/>
                  </a:lnTo>
                  <a:lnTo>
                    <a:pt x="329" y="654"/>
                  </a:lnTo>
                  <a:lnTo>
                    <a:pt x="329" y="654"/>
                  </a:lnTo>
                  <a:lnTo>
                    <a:pt x="329" y="652"/>
                  </a:lnTo>
                  <a:lnTo>
                    <a:pt x="331" y="652"/>
                  </a:lnTo>
                  <a:lnTo>
                    <a:pt x="331" y="652"/>
                  </a:lnTo>
                  <a:lnTo>
                    <a:pt x="329" y="652"/>
                  </a:lnTo>
                  <a:lnTo>
                    <a:pt x="329" y="652"/>
                  </a:lnTo>
                  <a:lnTo>
                    <a:pt x="329" y="652"/>
                  </a:lnTo>
                  <a:lnTo>
                    <a:pt x="329" y="650"/>
                  </a:lnTo>
                  <a:lnTo>
                    <a:pt x="329" y="650"/>
                  </a:lnTo>
                  <a:lnTo>
                    <a:pt x="329" y="650"/>
                  </a:lnTo>
                  <a:lnTo>
                    <a:pt x="329" y="647"/>
                  </a:lnTo>
                  <a:lnTo>
                    <a:pt x="326" y="647"/>
                  </a:lnTo>
                  <a:lnTo>
                    <a:pt x="326" y="647"/>
                  </a:lnTo>
                  <a:lnTo>
                    <a:pt x="326" y="647"/>
                  </a:lnTo>
                  <a:lnTo>
                    <a:pt x="324" y="647"/>
                  </a:lnTo>
                  <a:lnTo>
                    <a:pt x="324" y="647"/>
                  </a:lnTo>
                  <a:lnTo>
                    <a:pt x="324" y="645"/>
                  </a:lnTo>
                  <a:lnTo>
                    <a:pt x="324" y="645"/>
                  </a:lnTo>
                  <a:lnTo>
                    <a:pt x="324" y="647"/>
                  </a:lnTo>
                  <a:lnTo>
                    <a:pt x="322" y="647"/>
                  </a:lnTo>
                  <a:lnTo>
                    <a:pt x="322" y="647"/>
                  </a:lnTo>
                  <a:lnTo>
                    <a:pt x="322" y="647"/>
                  </a:lnTo>
                  <a:lnTo>
                    <a:pt x="322" y="647"/>
                  </a:lnTo>
                  <a:lnTo>
                    <a:pt x="319" y="647"/>
                  </a:lnTo>
                  <a:lnTo>
                    <a:pt x="319" y="650"/>
                  </a:lnTo>
                  <a:lnTo>
                    <a:pt x="319" y="650"/>
                  </a:lnTo>
                  <a:lnTo>
                    <a:pt x="317" y="650"/>
                  </a:lnTo>
                  <a:lnTo>
                    <a:pt x="317" y="650"/>
                  </a:lnTo>
                  <a:lnTo>
                    <a:pt x="317" y="650"/>
                  </a:lnTo>
                  <a:lnTo>
                    <a:pt x="314" y="650"/>
                  </a:lnTo>
                  <a:lnTo>
                    <a:pt x="314" y="650"/>
                  </a:lnTo>
                  <a:lnTo>
                    <a:pt x="314" y="650"/>
                  </a:lnTo>
                  <a:lnTo>
                    <a:pt x="312" y="650"/>
                  </a:lnTo>
                  <a:lnTo>
                    <a:pt x="312" y="650"/>
                  </a:lnTo>
                  <a:lnTo>
                    <a:pt x="312" y="650"/>
                  </a:lnTo>
                  <a:lnTo>
                    <a:pt x="312" y="650"/>
                  </a:lnTo>
                  <a:lnTo>
                    <a:pt x="310" y="650"/>
                  </a:lnTo>
                  <a:lnTo>
                    <a:pt x="310" y="650"/>
                  </a:lnTo>
                  <a:lnTo>
                    <a:pt x="310" y="650"/>
                  </a:lnTo>
                  <a:lnTo>
                    <a:pt x="310" y="650"/>
                  </a:lnTo>
                  <a:lnTo>
                    <a:pt x="307" y="650"/>
                  </a:lnTo>
                  <a:lnTo>
                    <a:pt x="307" y="650"/>
                  </a:lnTo>
                  <a:lnTo>
                    <a:pt x="307" y="650"/>
                  </a:lnTo>
                  <a:lnTo>
                    <a:pt x="305" y="650"/>
                  </a:lnTo>
                  <a:lnTo>
                    <a:pt x="305" y="647"/>
                  </a:lnTo>
                  <a:lnTo>
                    <a:pt x="305" y="647"/>
                  </a:lnTo>
                  <a:lnTo>
                    <a:pt x="305" y="650"/>
                  </a:lnTo>
                  <a:lnTo>
                    <a:pt x="305" y="650"/>
                  </a:lnTo>
                  <a:lnTo>
                    <a:pt x="305" y="650"/>
                  </a:lnTo>
                  <a:lnTo>
                    <a:pt x="305" y="652"/>
                  </a:lnTo>
                  <a:lnTo>
                    <a:pt x="305" y="652"/>
                  </a:lnTo>
                  <a:lnTo>
                    <a:pt x="303" y="652"/>
                  </a:lnTo>
                  <a:lnTo>
                    <a:pt x="303" y="652"/>
                  </a:lnTo>
                  <a:lnTo>
                    <a:pt x="303" y="652"/>
                  </a:lnTo>
                  <a:lnTo>
                    <a:pt x="300" y="652"/>
                  </a:lnTo>
                  <a:lnTo>
                    <a:pt x="300" y="652"/>
                  </a:lnTo>
                  <a:lnTo>
                    <a:pt x="300" y="652"/>
                  </a:lnTo>
                  <a:lnTo>
                    <a:pt x="298" y="652"/>
                  </a:lnTo>
                  <a:lnTo>
                    <a:pt x="298" y="652"/>
                  </a:lnTo>
                  <a:lnTo>
                    <a:pt x="298" y="652"/>
                  </a:lnTo>
                  <a:lnTo>
                    <a:pt x="296" y="652"/>
                  </a:lnTo>
                  <a:lnTo>
                    <a:pt x="296" y="652"/>
                  </a:lnTo>
                  <a:lnTo>
                    <a:pt x="296" y="652"/>
                  </a:lnTo>
                  <a:lnTo>
                    <a:pt x="293" y="652"/>
                  </a:lnTo>
                  <a:lnTo>
                    <a:pt x="293" y="652"/>
                  </a:lnTo>
                  <a:lnTo>
                    <a:pt x="291" y="652"/>
                  </a:lnTo>
                  <a:lnTo>
                    <a:pt x="291" y="652"/>
                  </a:lnTo>
                  <a:lnTo>
                    <a:pt x="291" y="652"/>
                  </a:lnTo>
                  <a:lnTo>
                    <a:pt x="291" y="652"/>
                  </a:lnTo>
                  <a:lnTo>
                    <a:pt x="291" y="652"/>
                  </a:lnTo>
                  <a:lnTo>
                    <a:pt x="291" y="650"/>
                  </a:lnTo>
                  <a:lnTo>
                    <a:pt x="288" y="650"/>
                  </a:lnTo>
                  <a:lnTo>
                    <a:pt x="288" y="650"/>
                  </a:lnTo>
                  <a:lnTo>
                    <a:pt x="288" y="652"/>
                  </a:lnTo>
                  <a:lnTo>
                    <a:pt x="288" y="652"/>
                  </a:lnTo>
                  <a:lnTo>
                    <a:pt x="288" y="652"/>
                  </a:lnTo>
                  <a:lnTo>
                    <a:pt x="288" y="652"/>
                  </a:lnTo>
                  <a:lnTo>
                    <a:pt x="288" y="650"/>
                  </a:lnTo>
                  <a:lnTo>
                    <a:pt x="286" y="650"/>
                  </a:lnTo>
                  <a:lnTo>
                    <a:pt x="286" y="650"/>
                  </a:lnTo>
                  <a:lnTo>
                    <a:pt x="286" y="650"/>
                  </a:lnTo>
                  <a:lnTo>
                    <a:pt x="284" y="650"/>
                  </a:lnTo>
                  <a:lnTo>
                    <a:pt x="284" y="647"/>
                  </a:lnTo>
                  <a:lnTo>
                    <a:pt x="284" y="647"/>
                  </a:lnTo>
                  <a:lnTo>
                    <a:pt x="284" y="647"/>
                  </a:lnTo>
                  <a:lnTo>
                    <a:pt x="281" y="647"/>
                  </a:lnTo>
                  <a:lnTo>
                    <a:pt x="281" y="647"/>
                  </a:lnTo>
                  <a:lnTo>
                    <a:pt x="281" y="650"/>
                  </a:lnTo>
                  <a:lnTo>
                    <a:pt x="279" y="650"/>
                  </a:lnTo>
                  <a:lnTo>
                    <a:pt x="279" y="647"/>
                  </a:lnTo>
                  <a:lnTo>
                    <a:pt x="279" y="647"/>
                  </a:lnTo>
                  <a:lnTo>
                    <a:pt x="279" y="650"/>
                  </a:lnTo>
                  <a:lnTo>
                    <a:pt x="279" y="650"/>
                  </a:lnTo>
                  <a:lnTo>
                    <a:pt x="277" y="650"/>
                  </a:lnTo>
                  <a:lnTo>
                    <a:pt x="277" y="650"/>
                  </a:lnTo>
                  <a:lnTo>
                    <a:pt x="279" y="650"/>
                  </a:lnTo>
                  <a:lnTo>
                    <a:pt x="279" y="652"/>
                  </a:lnTo>
                  <a:lnTo>
                    <a:pt x="279" y="652"/>
                  </a:lnTo>
                  <a:lnTo>
                    <a:pt x="277" y="652"/>
                  </a:lnTo>
                  <a:lnTo>
                    <a:pt x="277" y="652"/>
                  </a:lnTo>
                  <a:lnTo>
                    <a:pt x="277" y="652"/>
                  </a:lnTo>
                  <a:lnTo>
                    <a:pt x="277" y="652"/>
                  </a:lnTo>
                  <a:lnTo>
                    <a:pt x="277" y="650"/>
                  </a:lnTo>
                  <a:lnTo>
                    <a:pt x="274" y="650"/>
                  </a:lnTo>
                  <a:lnTo>
                    <a:pt x="274" y="650"/>
                  </a:lnTo>
                  <a:lnTo>
                    <a:pt x="272" y="650"/>
                  </a:lnTo>
                  <a:lnTo>
                    <a:pt x="272" y="650"/>
                  </a:lnTo>
                  <a:lnTo>
                    <a:pt x="272" y="650"/>
                  </a:lnTo>
                  <a:lnTo>
                    <a:pt x="272" y="650"/>
                  </a:lnTo>
                  <a:lnTo>
                    <a:pt x="272" y="647"/>
                  </a:lnTo>
                  <a:lnTo>
                    <a:pt x="272" y="647"/>
                  </a:lnTo>
                  <a:lnTo>
                    <a:pt x="272" y="645"/>
                  </a:lnTo>
                  <a:lnTo>
                    <a:pt x="270" y="645"/>
                  </a:lnTo>
                  <a:lnTo>
                    <a:pt x="270" y="645"/>
                  </a:lnTo>
                  <a:lnTo>
                    <a:pt x="270" y="645"/>
                  </a:lnTo>
                  <a:lnTo>
                    <a:pt x="270" y="645"/>
                  </a:lnTo>
                  <a:lnTo>
                    <a:pt x="270" y="645"/>
                  </a:lnTo>
                  <a:lnTo>
                    <a:pt x="270" y="647"/>
                  </a:lnTo>
                  <a:lnTo>
                    <a:pt x="270" y="647"/>
                  </a:lnTo>
                  <a:lnTo>
                    <a:pt x="270" y="650"/>
                  </a:lnTo>
                  <a:lnTo>
                    <a:pt x="270" y="650"/>
                  </a:lnTo>
                  <a:lnTo>
                    <a:pt x="270" y="650"/>
                  </a:lnTo>
                  <a:lnTo>
                    <a:pt x="270" y="652"/>
                  </a:lnTo>
                  <a:lnTo>
                    <a:pt x="270" y="652"/>
                  </a:lnTo>
                  <a:lnTo>
                    <a:pt x="267" y="652"/>
                  </a:lnTo>
                  <a:lnTo>
                    <a:pt x="267" y="652"/>
                  </a:lnTo>
                  <a:lnTo>
                    <a:pt x="265" y="652"/>
                  </a:lnTo>
                  <a:lnTo>
                    <a:pt x="265" y="650"/>
                  </a:lnTo>
                  <a:lnTo>
                    <a:pt x="265" y="650"/>
                  </a:lnTo>
                  <a:lnTo>
                    <a:pt x="265" y="650"/>
                  </a:lnTo>
                  <a:lnTo>
                    <a:pt x="265" y="647"/>
                  </a:lnTo>
                  <a:lnTo>
                    <a:pt x="265" y="647"/>
                  </a:lnTo>
                  <a:lnTo>
                    <a:pt x="265" y="647"/>
                  </a:lnTo>
                  <a:lnTo>
                    <a:pt x="265" y="645"/>
                  </a:lnTo>
                  <a:lnTo>
                    <a:pt x="265" y="645"/>
                  </a:lnTo>
                  <a:lnTo>
                    <a:pt x="262" y="645"/>
                  </a:lnTo>
                  <a:lnTo>
                    <a:pt x="262" y="645"/>
                  </a:lnTo>
                  <a:lnTo>
                    <a:pt x="262" y="642"/>
                  </a:lnTo>
                  <a:lnTo>
                    <a:pt x="262" y="642"/>
                  </a:lnTo>
                  <a:lnTo>
                    <a:pt x="260" y="642"/>
                  </a:lnTo>
                  <a:lnTo>
                    <a:pt x="260" y="642"/>
                  </a:lnTo>
                  <a:lnTo>
                    <a:pt x="260" y="642"/>
                  </a:lnTo>
                  <a:lnTo>
                    <a:pt x="258" y="642"/>
                  </a:lnTo>
                  <a:lnTo>
                    <a:pt x="258" y="642"/>
                  </a:lnTo>
                  <a:lnTo>
                    <a:pt x="258" y="642"/>
                  </a:lnTo>
                  <a:lnTo>
                    <a:pt x="258" y="640"/>
                  </a:lnTo>
                  <a:lnTo>
                    <a:pt x="258" y="640"/>
                  </a:lnTo>
                  <a:lnTo>
                    <a:pt x="255" y="640"/>
                  </a:lnTo>
                  <a:lnTo>
                    <a:pt x="255" y="640"/>
                  </a:lnTo>
                  <a:lnTo>
                    <a:pt x="255" y="640"/>
                  </a:lnTo>
                  <a:lnTo>
                    <a:pt x="255" y="642"/>
                  </a:lnTo>
                  <a:lnTo>
                    <a:pt x="253" y="642"/>
                  </a:lnTo>
                  <a:lnTo>
                    <a:pt x="253" y="642"/>
                  </a:lnTo>
                  <a:lnTo>
                    <a:pt x="251" y="642"/>
                  </a:lnTo>
                  <a:lnTo>
                    <a:pt x="251" y="642"/>
                  </a:lnTo>
                  <a:lnTo>
                    <a:pt x="251" y="640"/>
                  </a:lnTo>
                  <a:lnTo>
                    <a:pt x="251" y="640"/>
                  </a:lnTo>
                  <a:lnTo>
                    <a:pt x="248" y="640"/>
                  </a:lnTo>
                  <a:lnTo>
                    <a:pt x="248" y="640"/>
                  </a:lnTo>
                  <a:lnTo>
                    <a:pt x="248" y="640"/>
                  </a:lnTo>
                  <a:lnTo>
                    <a:pt x="248" y="638"/>
                  </a:lnTo>
                  <a:lnTo>
                    <a:pt x="248" y="638"/>
                  </a:lnTo>
                  <a:lnTo>
                    <a:pt x="248" y="638"/>
                  </a:lnTo>
                  <a:lnTo>
                    <a:pt x="248" y="635"/>
                  </a:lnTo>
                  <a:lnTo>
                    <a:pt x="248" y="635"/>
                  </a:lnTo>
                  <a:lnTo>
                    <a:pt x="248" y="633"/>
                  </a:lnTo>
                  <a:lnTo>
                    <a:pt x="248" y="633"/>
                  </a:lnTo>
                  <a:lnTo>
                    <a:pt x="248" y="633"/>
                  </a:lnTo>
                  <a:lnTo>
                    <a:pt x="248" y="633"/>
                  </a:lnTo>
                  <a:lnTo>
                    <a:pt x="246" y="633"/>
                  </a:lnTo>
                  <a:lnTo>
                    <a:pt x="246" y="633"/>
                  </a:lnTo>
                  <a:lnTo>
                    <a:pt x="246" y="633"/>
                  </a:lnTo>
                  <a:lnTo>
                    <a:pt x="246" y="633"/>
                  </a:lnTo>
                  <a:lnTo>
                    <a:pt x="246" y="633"/>
                  </a:lnTo>
                  <a:lnTo>
                    <a:pt x="243" y="633"/>
                  </a:lnTo>
                  <a:lnTo>
                    <a:pt x="243" y="633"/>
                  </a:lnTo>
                  <a:lnTo>
                    <a:pt x="243" y="633"/>
                  </a:lnTo>
                  <a:lnTo>
                    <a:pt x="243" y="633"/>
                  </a:lnTo>
                  <a:lnTo>
                    <a:pt x="243" y="633"/>
                  </a:lnTo>
                  <a:lnTo>
                    <a:pt x="241" y="633"/>
                  </a:lnTo>
                  <a:lnTo>
                    <a:pt x="241" y="633"/>
                  </a:lnTo>
                  <a:lnTo>
                    <a:pt x="239" y="633"/>
                  </a:lnTo>
                  <a:lnTo>
                    <a:pt x="239" y="633"/>
                  </a:lnTo>
                  <a:lnTo>
                    <a:pt x="239" y="633"/>
                  </a:lnTo>
                  <a:lnTo>
                    <a:pt x="239" y="633"/>
                  </a:lnTo>
                  <a:lnTo>
                    <a:pt x="239" y="633"/>
                  </a:lnTo>
                  <a:lnTo>
                    <a:pt x="239" y="631"/>
                  </a:lnTo>
                  <a:lnTo>
                    <a:pt x="239" y="631"/>
                  </a:lnTo>
                  <a:lnTo>
                    <a:pt x="236" y="631"/>
                  </a:lnTo>
                  <a:lnTo>
                    <a:pt x="236" y="631"/>
                  </a:lnTo>
                  <a:lnTo>
                    <a:pt x="236" y="631"/>
                  </a:lnTo>
                  <a:lnTo>
                    <a:pt x="236" y="631"/>
                  </a:lnTo>
                  <a:lnTo>
                    <a:pt x="234" y="631"/>
                  </a:lnTo>
                  <a:lnTo>
                    <a:pt x="234" y="631"/>
                  </a:lnTo>
                  <a:lnTo>
                    <a:pt x="232" y="631"/>
                  </a:lnTo>
                  <a:lnTo>
                    <a:pt x="232" y="631"/>
                  </a:lnTo>
                  <a:lnTo>
                    <a:pt x="232" y="628"/>
                  </a:lnTo>
                  <a:lnTo>
                    <a:pt x="232" y="628"/>
                  </a:lnTo>
                  <a:lnTo>
                    <a:pt x="232" y="628"/>
                  </a:lnTo>
                  <a:lnTo>
                    <a:pt x="232" y="626"/>
                  </a:lnTo>
                  <a:lnTo>
                    <a:pt x="232" y="626"/>
                  </a:lnTo>
                  <a:lnTo>
                    <a:pt x="229" y="626"/>
                  </a:lnTo>
                  <a:lnTo>
                    <a:pt x="229" y="626"/>
                  </a:lnTo>
                  <a:lnTo>
                    <a:pt x="229" y="626"/>
                  </a:lnTo>
                  <a:lnTo>
                    <a:pt x="229" y="626"/>
                  </a:lnTo>
                  <a:lnTo>
                    <a:pt x="227" y="626"/>
                  </a:lnTo>
                  <a:lnTo>
                    <a:pt x="227" y="624"/>
                  </a:lnTo>
                  <a:lnTo>
                    <a:pt x="227" y="624"/>
                  </a:lnTo>
                  <a:lnTo>
                    <a:pt x="227" y="624"/>
                  </a:lnTo>
                  <a:lnTo>
                    <a:pt x="227" y="621"/>
                  </a:lnTo>
                  <a:lnTo>
                    <a:pt x="227" y="621"/>
                  </a:lnTo>
                  <a:lnTo>
                    <a:pt x="227" y="621"/>
                  </a:lnTo>
                  <a:lnTo>
                    <a:pt x="227" y="621"/>
                  </a:lnTo>
                  <a:lnTo>
                    <a:pt x="227" y="619"/>
                  </a:lnTo>
                  <a:lnTo>
                    <a:pt x="227" y="619"/>
                  </a:lnTo>
                  <a:lnTo>
                    <a:pt x="227" y="616"/>
                  </a:lnTo>
                  <a:lnTo>
                    <a:pt x="227" y="616"/>
                  </a:lnTo>
                  <a:lnTo>
                    <a:pt x="225" y="616"/>
                  </a:lnTo>
                  <a:lnTo>
                    <a:pt x="225" y="616"/>
                  </a:lnTo>
                  <a:lnTo>
                    <a:pt x="225" y="616"/>
                  </a:lnTo>
                  <a:lnTo>
                    <a:pt x="225" y="616"/>
                  </a:lnTo>
                  <a:lnTo>
                    <a:pt x="222" y="616"/>
                  </a:lnTo>
                  <a:lnTo>
                    <a:pt x="222" y="616"/>
                  </a:lnTo>
                  <a:lnTo>
                    <a:pt x="222" y="616"/>
                  </a:lnTo>
                  <a:lnTo>
                    <a:pt x="220" y="616"/>
                  </a:lnTo>
                  <a:lnTo>
                    <a:pt x="220" y="616"/>
                  </a:lnTo>
                  <a:lnTo>
                    <a:pt x="220" y="616"/>
                  </a:lnTo>
                  <a:lnTo>
                    <a:pt x="217" y="616"/>
                  </a:lnTo>
                  <a:lnTo>
                    <a:pt x="217" y="616"/>
                  </a:lnTo>
                  <a:lnTo>
                    <a:pt x="217" y="619"/>
                  </a:lnTo>
                  <a:lnTo>
                    <a:pt x="217" y="619"/>
                  </a:lnTo>
                  <a:lnTo>
                    <a:pt x="215" y="619"/>
                  </a:lnTo>
                  <a:lnTo>
                    <a:pt x="215" y="619"/>
                  </a:lnTo>
                  <a:lnTo>
                    <a:pt x="215" y="619"/>
                  </a:lnTo>
                  <a:lnTo>
                    <a:pt x="215" y="619"/>
                  </a:lnTo>
                  <a:lnTo>
                    <a:pt x="215" y="619"/>
                  </a:lnTo>
                  <a:lnTo>
                    <a:pt x="213" y="619"/>
                  </a:lnTo>
                  <a:lnTo>
                    <a:pt x="213" y="616"/>
                  </a:lnTo>
                  <a:lnTo>
                    <a:pt x="213" y="616"/>
                  </a:lnTo>
                  <a:lnTo>
                    <a:pt x="213" y="616"/>
                  </a:lnTo>
                  <a:lnTo>
                    <a:pt x="210" y="616"/>
                  </a:lnTo>
                  <a:lnTo>
                    <a:pt x="210" y="614"/>
                  </a:lnTo>
                  <a:lnTo>
                    <a:pt x="210" y="614"/>
                  </a:lnTo>
                  <a:lnTo>
                    <a:pt x="210" y="614"/>
                  </a:lnTo>
                  <a:lnTo>
                    <a:pt x="210" y="612"/>
                  </a:lnTo>
                  <a:lnTo>
                    <a:pt x="210" y="612"/>
                  </a:lnTo>
                  <a:lnTo>
                    <a:pt x="210" y="612"/>
                  </a:lnTo>
                  <a:lnTo>
                    <a:pt x="210" y="612"/>
                  </a:lnTo>
                  <a:lnTo>
                    <a:pt x="208" y="612"/>
                  </a:lnTo>
                  <a:lnTo>
                    <a:pt x="208" y="612"/>
                  </a:lnTo>
                  <a:lnTo>
                    <a:pt x="208" y="609"/>
                  </a:lnTo>
                  <a:lnTo>
                    <a:pt x="208" y="609"/>
                  </a:lnTo>
                  <a:lnTo>
                    <a:pt x="206" y="609"/>
                  </a:lnTo>
                  <a:lnTo>
                    <a:pt x="206" y="609"/>
                  </a:lnTo>
                  <a:lnTo>
                    <a:pt x="206" y="607"/>
                  </a:lnTo>
                  <a:lnTo>
                    <a:pt x="206" y="607"/>
                  </a:lnTo>
                  <a:lnTo>
                    <a:pt x="203" y="607"/>
                  </a:lnTo>
                  <a:lnTo>
                    <a:pt x="203" y="607"/>
                  </a:lnTo>
                  <a:lnTo>
                    <a:pt x="203" y="607"/>
                  </a:lnTo>
                  <a:lnTo>
                    <a:pt x="203" y="607"/>
                  </a:lnTo>
                  <a:lnTo>
                    <a:pt x="201" y="607"/>
                  </a:lnTo>
                  <a:lnTo>
                    <a:pt x="201" y="605"/>
                  </a:lnTo>
                  <a:lnTo>
                    <a:pt x="201" y="605"/>
                  </a:lnTo>
                  <a:lnTo>
                    <a:pt x="199" y="605"/>
                  </a:lnTo>
                  <a:lnTo>
                    <a:pt x="199" y="605"/>
                  </a:lnTo>
                  <a:lnTo>
                    <a:pt x="199" y="605"/>
                  </a:lnTo>
                  <a:lnTo>
                    <a:pt x="199" y="605"/>
                  </a:lnTo>
                  <a:lnTo>
                    <a:pt x="196" y="605"/>
                  </a:lnTo>
                  <a:lnTo>
                    <a:pt x="196" y="605"/>
                  </a:lnTo>
                  <a:lnTo>
                    <a:pt x="196" y="602"/>
                  </a:lnTo>
                  <a:lnTo>
                    <a:pt x="196" y="602"/>
                  </a:lnTo>
                  <a:lnTo>
                    <a:pt x="196" y="602"/>
                  </a:lnTo>
                  <a:lnTo>
                    <a:pt x="196" y="602"/>
                  </a:lnTo>
                  <a:lnTo>
                    <a:pt x="194" y="602"/>
                  </a:lnTo>
                  <a:lnTo>
                    <a:pt x="194" y="600"/>
                  </a:lnTo>
                  <a:lnTo>
                    <a:pt x="194" y="600"/>
                  </a:lnTo>
                  <a:lnTo>
                    <a:pt x="194" y="600"/>
                  </a:lnTo>
                  <a:lnTo>
                    <a:pt x="191" y="600"/>
                  </a:lnTo>
                  <a:lnTo>
                    <a:pt x="191" y="597"/>
                  </a:lnTo>
                  <a:lnTo>
                    <a:pt x="191" y="597"/>
                  </a:lnTo>
                  <a:lnTo>
                    <a:pt x="191" y="597"/>
                  </a:lnTo>
                  <a:lnTo>
                    <a:pt x="189" y="597"/>
                  </a:lnTo>
                  <a:lnTo>
                    <a:pt x="189" y="597"/>
                  </a:lnTo>
                  <a:lnTo>
                    <a:pt x="189" y="597"/>
                  </a:lnTo>
                  <a:lnTo>
                    <a:pt x="189" y="597"/>
                  </a:lnTo>
                  <a:lnTo>
                    <a:pt x="187" y="597"/>
                  </a:lnTo>
                  <a:lnTo>
                    <a:pt x="187" y="597"/>
                  </a:lnTo>
                  <a:lnTo>
                    <a:pt x="184" y="597"/>
                  </a:lnTo>
                  <a:lnTo>
                    <a:pt x="184" y="597"/>
                  </a:lnTo>
                  <a:lnTo>
                    <a:pt x="184" y="595"/>
                  </a:lnTo>
                  <a:lnTo>
                    <a:pt x="184" y="595"/>
                  </a:lnTo>
                  <a:lnTo>
                    <a:pt x="184" y="593"/>
                  </a:lnTo>
                  <a:lnTo>
                    <a:pt x="184" y="593"/>
                  </a:lnTo>
                  <a:lnTo>
                    <a:pt x="184" y="593"/>
                  </a:lnTo>
                  <a:lnTo>
                    <a:pt x="184" y="593"/>
                  </a:lnTo>
                  <a:lnTo>
                    <a:pt x="184" y="590"/>
                  </a:lnTo>
                  <a:lnTo>
                    <a:pt x="184" y="590"/>
                  </a:lnTo>
                  <a:lnTo>
                    <a:pt x="182" y="590"/>
                  </a:lnTo>
                  <a:lnTo>
                    <a:pt x="182" y="590"/>
                  </a:lnTo>
                  <a:lnTo>
                    <a:pt x="182" y="590"/>
                  </a:lnTo>
                  <a:lnTo>
                    <a:pt x="180" y="590"/>
                  </a:lnTo>
                  <a:lnTo>
                    <a:pt x="180" y="588"/>
                  </a:lnTo>
                  <a:lnTo>
                    <a:pt x="180" y="588"/>
                  </a:lnTo>
                  <a:lnTo>
                    <a:pt x="177" y="588"/>
                  </a:lnTo>
                  <a:lnTo>
                    <a:pt x="177" y="588"/>
                  </a:lnTo>
                  <a:lnTo>
                    <a:pt x="177" y="588"/>
                  </a:lnTo>
                  <a:lnTo>
                    <a:pt x="175" y="588"/>
                  </a:lnTo>
                  <a:lnTo>
                    <a:pt x="175" y="588"/>
                  </a:lnTo>
                  <a:lnTo>
                    <a:pt x="175" y="588"/>
                  </a:lnTo>
                  <a:lnTo>
                    <a:pt x="172" y="588"/>
                  </a:lnTo>
                  <a:lnTo>
                    <a:pt x="172" y="588"/>
                  </a:lnTo>
                  <a:lnTo>
                    <a:pt x="172" y="588"/>
                  </a:lnTo>
                  <a:lnTo>
                    <a:pt x="172" y="588"/>
                  </a:lnTo>
                  <a:lnTo>
                    <a:pt x="170" y="588"/>
                  </a:lnTo>
                  <a:lnTo>
                    <a:pt x="170" y="588"/>
                  </a:lnTo>
                  <a:lnTo>
                    <a:pt x="170" y="588"/>
                  </a:lnTo>
                  <a:lnTo>
                    <a:pt x="170" y="588"/>
                  </a:lnTo>
                  <a:lnTo>
                    <a:pt x="168" y="588"/>
                  </a:lnTo>
                  <a:lnTo>
                    <a:pt x="168" y="588"/>
                  </a:lnTo>
                  <a:lnTo>
                    <a:pt x="168" y="588"/>
                  </a:lnTo>
                  <a:lnTo>
                    <a:pt x="168" y="590"/>
                  </a:lnTo>
                  <a:lnTo>
                    <a:pt x="168" y="590"/>
                  </a:lnTo>
                  <a:lnTo>
                    <a:pt x="168" y="590"/>
                  </a:lnTo>
                  <a:lnTo>
                    <a:pt x="168" y="593"/>
                  </a:lnTo>
                  <a:lnTo>
                    <a:pt x="168" y="593"/>
                  </a:lnTo>
                  <a:lnTo>
                    <a:pt x="168" y="593"/>
                  </a:lnTo>
                  <a:lnTo>
                    <a:pt x="168" y="593"/>
                  </a:lnTo>
                  <a:lnTo>
                    <a:pt x="165" y="593"/>
                  </a:lnTo>
                  <a:lnTo>
                    <a:pt x="165" y="593"/>
                  </a:lnTo>
                  <a:lnTo>
                    <a:pt x="165" y="595"/>
                  </a:lnTo>
                  <a:lnTo>
                    <a:pt x="165" y="595"/>
                  </a:lnTo>
                  <a:lnTo>
                    <a:pt x="165" y="595"/>
                  </a:lnTo>
                  <a:lnTo>
                    <a:pt x="165" y="597"/>
                  </a:lnTo>
                  <a:lnTo>
                    <a:pt x="163" y="597"/>
                  </a:lnTo>
                  <a:lnTo>
                    <a:pt x="163" y="597"/>
                  </a:lnTo>
                  <a:lnTo>
                    <a:pt x="163" y="597"/>
                  </a:lnTo>
                  <a:lnTo>
                    <a:pt x="161" y="597"/>
                  </a:lnTo>
                  <a:lnTo>
                    <a:pt x="161" y="595"/>
                  </a:lnTo>
                  <a:lnTo>
                    <a:pt x="161" y="595"/>
                  </a:lnTo>
                  <a:lnTo>
                    <a:pt x="161" y="593"/>
                  </a:lnTo>
                  <a:lnTo>
                    <a:pt x="161" y="593"/>
                  </a:lnTo>
                  <a:lnTo>
                    <a:pt x="161" y="593"/>
                  </a:lnTo>
                  <a:lnTo>
                    <a:pt x="161" y="593"/>
                  </a:lnTo>
                  <a:lnTo>
                    <a:pt x="158" y="593"/>
                  </a:lnTo>
                  <a:lnTo>
                    <a:pt x="158" y="593"/>
                  </a:lnTo>
                  <a:lnTo>
                    <a:pt x="158" y="590"/>
                  </a:lnTo>
                  <a:lnTo>
                    <a:pt x="158" y="590"/>
                  </a:lnTo>
                  <a:lnTo>
                    <a:pt x="156" y="590"/>
                  </a:lnTo>
                  <a:lnTo>
                    <a:pt x="156" y="590"/>
                  </a:lnTo>
                  <a:lnTo>
                    <a:pt x="156" y="590"/>
                  </a:lnTo>
                  <a:lnTo>
                    <a:pt x="156" y="590"/>
                  </a:lnTo>
                  <a:lnTo>
                    <a:pt x="156" y="588"/>
                  </a:lnTo>
                  <a:lnTo>
                    <a:pt x="154" y="588"/>
                  </a:lnTo>
                  <a:lnTo>
                    <a:pt x="154" y="588"/>
                  </a:lnTo>
                  <a:lnTo>
                    <a:pt x="154" y="588"/>
                  </a:lnTo>
                  <a:lnTo>
                    <a:pt x="151" y="588"/>
                  </a:lnTo>
                  <a:lnTo>
                    <a:pt x="151" y="586"/>
                  </a:lnTo>
                  <a:lnTo>
                    <a:pt x="151" y="586"/>
                  </a:lnTo>
                  <a:lnTo>
                    <a:pt x="151" y="586"/>
                  </a:lnTo>
                  <a:lnTo>
                    <a:pt x="149" y="586"/>
                  </a:lnTo>
                  <a:lnTo>
                    <a:pt x="149" y="586"/>
                  </a:lnTo>
                  <a:lnTo>
                    <a:pt x="149" y="586"/>
                  </a:lnTo>
                  <a:lnTo>
                    <a:pt x="149" y="586"/>
                  </a:lnTo>
                  <a:lnTo>
                    <a:pt x="146" y="586"/>
                  </a:lnTo>
                  <a:lnTo>
                    <a:pt x="146" y="583"/>
                  </a:lnTo>
                  <a:lnTo>
                    <a:pt x="146" y="583"/>
                  </a:lnTo>
                  <a:lnTo>
                    <a:pt x="144" y="583"/>
                  </a:lnTo>
                  <a:lnTo>
                    <a:pt x="144" y="583"/>
                  </a:lnTo>
                  <a:lnTo>
                    <a:pt x="144" y="583"/>
                  </a:lnTo>
                  <a:lnTo>
                    <a:pt x="144" y="583"/>
                  </a:lnTo>
                  <a:lnTo>
                    <a:pt x="142" y="583"/>
                  </a:lnTo>
                  <a:lnTo>
                    <a:pt x="142" y="583"/>
                  </a:lnTo>
                  <a:lnTo>
                    <a:pt x="142" y="581"/>
                  </a:lnTo>
                  <a:lnTo>
                    <a:pt x="142" y="581"/>
                  </a:lnTo>
                  <a:lnTo>
                    <a:pt x="144" y="581"/>
                  </a:lnTo>
                  <a:lnTo>
                    <a:pt x="144" y="578"/>
                  </a:lnTo>
                  <a:lnTo>
                    <a:pt x="142" y="578"/>
                  </a:lnTo>
                  <a:lnTo>
                    <a:pt x="142" y="578"/>
                  </a:lnTo>
                  <a:lnTo>
                    <a:pt x="142" y="578"/>
                  </a:lnTo>
                  <a:lnTo>
                    <a:pt x="139" y="578"/>
                  </a:lnTo>
                  <a:lnTo>
                    <a:pt x="139" y="578"/>
                  </a:lnTo>
                  <a:lnTo>
                    <a:pt x="139" y="578"/>
                  </a:lnTo>
                  <a:lnTo>
                    <a:pt x="139" y="576"/>
                  </a:lnTo>
                  <a:lnTo>
                    <a:pt x="137" y="576"/>
                  </a:lnTo>
                  <a:lnTo>
                    <a:pt x="137" y="576"/>
                  </a:lnTo>
                  <a:lnTo>
                    <a:pt x="137" y="576"/>
                  </a:lnTo>
                  <a:lnTo>
                    <a:pt x="137" y="576"/>
                  </a:lnTo>
                  <a:lnTo>
                    <a:pt x="137" y="574"/>
                  </a:lnTo>
                  <a:lnTo>
                    <a:pt x="135" y="574"/>
                  </a:lnTo>
                  <a:lnTo>
                    <a:pt x="135" y="574"/>
                  </a:lnTo>
                  <a:lnTo>
                    <a:pt x="135" y="574"/>
                  </a:lnTo>
                  <a:lnTo>
                    <a:pt x="135" y="574"/>
                  </a:lnTo>
                  <a:lnTo>
                    <a:pt x="132" y="574"/>
                  </a:lnTo>
                  <a:lnTo>
                    <a:pt x="132" y="574"/>
                  </a:lnTo>
                  <a:lnTo>
                    <a:pt x="132" y="574"/>
                  </a:lnTo>
                  <a:lnTo>
                    <a:pt x="132" y="574"/>
                  </a:lnTo>
                  <a:lnTo>
                    <a:pt x="132" y="574"/>
                  </a:lnTo>
                  <a:lnTo>
                    <a:pt x="130" y="574"/>
                  </a:lnTo>
                  <a:lnTo>
                    <a:pt x="130" y="574"/>
                  </a:lnTo>
                  <a:lnTo>
                    <a:pt x="130" y="574"/>
                  </a:lnTo>
                  <a:lnTo>
                    <a:pt x="130" y="574"/>
                  </a:lnTo>
                  <a:lnTo>
                    <a:pt x="128" y="574"/>
                  </a:lnTo>
                  <a:lnTo>
                    <a:pt x="128" y="574"/>
                  </a:lnTo>
                  <a:lnTo>
                    <a:pt x="128" y="571"/>
                  </a:lnTo>
                  <a:lnTo>
                    <a:pt x="128" y="571"/>
                  </a:lnTo>
                  <a:lnTo>
                    <a:pt x="125" y="571"/>
                  </a:lnTo>
                  <a:lnTo>
                    <a:pt x="125" y="571"/>
                  </a:lnTo>
                  <a:lnTo>
                    <a:pt x="125" y="571"/>
                  </a:lnTo>
                  <a:lnTo>
                    <a:pt x="125" y="569"/>
                  </a:lnTo>
                  <a:lnTo>
                    <a:pt x="125" y="569"/>
                  </a:lnTo>
                  <a:lnTo>
                    <a:pt x="123" y="569"/>
                  </a:lnTo>
                  <a:lnTo>
                    <a:pt x="123" y="569"/>
                  </a:lnTo>
                  <a:lnTo>
                    <a:pt x="123" y="569"/>
                  </a:lnTo>
                  <a:lnTo>
                    <a:pt x="123" y="567"/>
                  </a:lnTo>
                  <a:lnTo>
                    <a:pt x="123" y="567"/>
                  </a:lnTo>
                  <a:lnTo>
                    <a:pt x="123" y="567"/>
                  </a:lnTo>
                  <a:lnTo>
                    <a:pt x="123" y="564"/>
                  </a:lnTo>
                  <a:lnTo>
                    <a:pt x="120" y="564"/>
                  </a:lnTo>
                  <a:lnTo>
                    <a:pt x="120" y="564"/>
                  </a:lnTo>
                  <a:lnTo>
                    <a:pt x="120" y="564"/>
                  </a:lnTo>
                  <a:lnTo>
                    <a:pt x="120" y="562"/>
                  </a:lnTo>
                  <a:lnTo>
                    <a:pt x="120" y="562"/>
                  </a:lnTo>
                  <a:lnTo>
                    <a:pt x="118" y="562"/>
                  </a:lnTo>
                  <a:lnTo>
                    <a:pt x="118" y="562"/>
                  </a:lnTo>
                  <a:lnTo>
                    <a:pt x="118" y="562"/>
                  </a:lnTo>
                  <a:lnTo>
                    <a:pt x="118" y="562"/>
                  </a:lnTo>
                  <a:lnTo>
                    <a:pt x="118" y="562"/>
                  </a:lnTo>
                  <a:lnTo>
                    <a:pt x="116" y="562"/>
                  </a:lnTo>
                  <a:lnTo>
                    <a:pt x="116" y="562"/>
                  </a:lnTo>
                  <a:lnTo>
                    <a:pt x="116" y="564"/>
                  </a:lnTo>
                  <a:lnTo>
                    <a:pt x="116" y="564"/>
                  </a:lnTo>
                  <a:lnTo>
                    <a:pt x="116" y="564"/>
                  </a:lnTo>
                  <a:lnTo>
                    <a:pt x="116" y="564"/>
                  </a:lnTo>
                  <a:lnTo>
                    <a:pt x="113" y="564"/>
                  </a:lnTo>
                  <a:lnTo>
                    <a:pt x="113" y="564"/>
                  </a:lnTo>
                  <a:lnTo>
                    <a:pt x="111" y="564"/>
                  </a:lnTo>
                  <a:lnTo>
                    <a:pt x="111" y="564"/>
                  </a:lnTo>
                  <a:lnTo>
                    <a:pt x="111" y="564"/>
                  </a:lnTo>
                  <a:lnTo>
                    <a:pt x="111" y="562"/>
                  </a:lnTo>
                  <a:lnTo>
                    <a:pt x="111" y="562"/>
                  </a:lnTo>
                  <a:lnTo>
                    <a:pt x="111" y="562"/>
                  </a:lnTo>
                  <a:lnTo>
                    <a:pt x="111" y="562"/>
                  </a:lnTo>
                  <a:lnTo>
                    <a:pt x="111" y="562"/>
                  </a:lnTo>
                  <a:lnTo>
                    <a:pt x="111" y="560"/>
                  </a:lnTo>
                  <a:lnTo>
                    <a:pt x="111" y="560"/>
                  </a:lnTo>
                  <a:lnTo>
                    <a:pt x="111" y="560"/>
                  </a:lnTo>
                  <a:lnTo>
                    <a:pt x="111" y="560"/>
                  </a:lnTo>
                  <a:lnTo>
                    <a:pt x="111" y="560"/>
                  </a:lnTo>
                  <a:lnTo>
                    <a:pt x="111" y="557"/>
                  </a:lnTo>
                  <a:lnTo>
                    <a:pt x="113" y="557"/>
                  </a:lnTo>
                  <a:lnTo>
                    <a:pt x="113" y="557"/>
                  </a:lnTo>
                  <a:lnTo>
                    <a:pt x="111" y="557"/>
                  </a:lnTo>
                  <a:lnTo>
                    <a:pt x="111" y="555"/>
                  </a:lnTo>
                  <a:lnTo>
                    <a:pt x="111" y="555"/>
                  </a:lnTo>
                  <a:lnTo>
                    <a:pt x="111" y="555"/>
                  </a:lnTo>
                  <a:lnTo>
                    <a:pt x="111" y="555"/>
                  </a:lnTo>
                  <a:lnTo>
                    <a:pt x="111" y="552"/>
                  </a:lnTo>
                  <a:lnTo>
                    <a:pt x="111" y="552"/>
                  </a:lnTo>
                  <a:lnTo>
                    <a:pt x="111" y="552"/>
                  </a:lnTo>
                  <a:lnTo>
                    <a:pt x="111" y="552"/>
                  </a:lnTo>
                  <a:lnTo>
                    <a:pt x="111" y="550"/>
                  </a:lnTo>
                  <a:lnTo>
                    <a:pt x="111" y="550"/>
                  </a:lnTo>
                  <a:lnTo>
                    <a:pt x="111" y="548"/>
                  </a:lnTo>
                  <a:lnTo>
                    <a:pt x="111" y="548"/>
                  </a:lnTo>
                  <a:lnTo>
                    <a:pt x="111" y="548"/>
                  </a:lnTo>
                  <a:lnTo>
                    <a:pt x="111" y="545"/>
                  </a:lnTo>
                  <a:lnTo>
                    <a:pt x="111" y="545"/>
                  </a:lnTo>
                  <a:lnTo>
                    <a:pt x="109" y="545"/>
                  </a:lnTo>
                  <a:lnTo>
                    <a:pt x="109" y="543"/>
                  </a:lnTo>
                  <a:lnTo>
                    <a:pt x="109" y="543"/>
                  </a:lnTo>
                  <a:lnTo>
                    <a:pt x="109" y="543"/>
                  </a:lnTo>
                  <a:lnTo>
                    <a:pt x="109" y="543"/>
                  </a:lnTo>
                  <a:lnTo>
                    <a:pt x="109" y="543"/>
                  </a:lnTo>
                  <a:lnTo>
                    <a:pt x="106" y="543"/>
                  </a:lnTo>
                  <a:lnTo>
                    <a:pt x="106" y="543"/>
                  </a:lnTo>
                  <a:lnTo>
                    <a:pt x="106" y="541"/>
                  </a:lnTo>
                  <a:lnTo>
                    <a:pt x="106" y="541"/>
                  </a:lnTo>
                  <a:lnTo>
                    <a:pt x="106" y="538"/>
                  </a:lnTo>
                  <a:lnTo>
                    <a:pt x="104" y="538"/>
                  </a:lnTo>
                  <a:lnTo>
                    <a:pt x="104" y="538"/>
                  </a:lnTo>
                  <a:lnTo>
                    <a:pt x="104" y="536"/>
                  </a:lnTo>
                  <a:lnTo>
                    <a:pt x="104" y="536"/>
                  </a:lnTo>
                  <a:lnTo>
                    <a:pt x="104" y="533"/>
                  </a:lnTo>
                  <a:lnTo>
                    <a:pt x="104" y="533"/>
                  </a:lnTo>
                  <a:lnTo>
                    <a:pt x="104" y="533"/>
                  </a:lnTo>
                  <a:lnTo>
                    <a:pt x="104" y="533"/>
                  </a:lnTo>
                  <a:lnTo>
                    <a:pt x="104" y="533"/>
                  </a:lnTo>
                  <a:lnTo>
                    <a:pt x="106" y="533"/>
                  </a:lnTo>
                  <a:lnTo>
                    <a:pt x="106" y="533"/>
                  </a:lnTo>
                  <a:lnTo>
                    <a:pt x="106" y="531"/>
                  </a:lnTo>
                  <a:lnTo>
                    <a:pt x="109" y="531"/>
                  </a:lnTo>
                  <a:lnTo>
                    <a:pt x="109" y="531"/>
                  </a:lnTo>
                  <a:lnTo>
                    <a:pt x="109" y="531"/>
                  </a:lnTo>
                  <a:lnTo>
                    <a:pt x="109" y="531"/>
                  </a:lnTo>
                  <a:lnTo>
                    <a:pt x="111" y="531"/>
                  </a:lnTo>
                  <a:lnTo>
                    <a:pt x="111" y="529"/>
                  </a:lnTo>
                  <a:lnTo>
                    <a:pt x="111" y="529"/>
                  </a:lnTo>
                  <a:lnTo>
                    <a:pt x="111" y="531"/>
                  </a:lnTo>
                  <a:lnTo>
                    <a:pt x="111" y="531"/>
                  </a:lnTo>
                  <a:lnTo>
                    <a:pt x="111" y="531"/>
                  </a:lnTo>
                  <a:lnTo>
                    <a:pt x="111" y="533"/>
                  </a:lnTo>
                  <a:lnTo>
                    <a:pt x="111" y="533"/>
                  </a:lnTo>
                  <a:lnTo>
                    <a:pt x="111" y="533"/>
                  </a:lnTo>
                  <a:lnTo>
                    <a:pt x="111" y="533"/>
                  </a:lnTo>
                  <a:lnTo>
                    <a:pt x="111" y="533"/>
                  </a:lnTo>
                  <a:lnTo>
                    <a:pt x="111" y="536"/>
                  </a:lnTo>
                  <a:lnTo>
                    <a:pt x="113" y="536"/>
                  </a:lnTo>
                  <a:lnTo>
                    <a:pt x="113" y="536"/>
                  </a:lnTo>
                  <a:lnTo>
                    <a:pt x="113" y="536"/>
                  </a:lnTo>
                  <a:lnTo>
                    <a:pt x="113" y="538"/>
                  </a:lnTo>
                  <a:lnTo>
                    <a:pt x="116" y="538"/>
                  </a:lnTo>
                  <a:lnTo>
                    <a:pt x="116" y="538"/>
                  </a:lnTo>
                  <a:lnTo>
                    <a:pt x="116" y="538"/>
                  </a:lnTo>
                  <a:lnTo>
                    <a:pt x="116" y="538"/>
                  </a:lnTo>
                  <a:lnTo>
                    <a:pt x="116" y="538"/>
                  </a:lnTo>
                  <a:lnTo>
                    <a:pt x="118" y="538"/>
                  </a:lnTo>
                  <a:lnTo>
                    <a:pt x="118" y="538"/>
                  </a:lnTo>
                  <a:lnTo>
                    <a:pt x="118" y="538"/>
                  </a:lnTo>
                  <a:lnTo>
                    <a:pt x="118" y="536"/>
                  </a:lnTo>
                  <a:lnTo>
                    <a:pt x="118" y="536"/>
                  </a:lnTo>
                  <a:lnTo>
                    <a:pt x="118" y="533"/>
                  </a:lnTo>
                  <a:lnTo>
                    <a:pt x="120" y="533"/>
                  </a:lnTo>
                  <a:lnTo>
                    <a:pt x="120" y="533"/>
                  </a:lnTo>
                  <a:lnTo>
                    <a:pt x="123" y="533"/>
                  </a:lnTo>
                  <a:lnTo>
                    <a:pt x="123" y="533"/>
                  </a:lnTo>
                  <a:lnTo>
                    <a:pt x="123" y="533"/>
                  </a:lnTo>
                  <a:lnTo>
                    <a:pt x="123" y="533"/>
                  </a:lnTo>
                  <a:lnTo>
                    <a:pt x="125" y="533"/>
                  </a:lnTo>
                  <a:lnTo>
                    <a:pt x="125" y="533"/>
                  </a:lnTo>
                  <a:lnTo>
                    <a:pt x="125" y="533"/>
                  </a:lnTo>
                  <a:lnTo>
                    <a:pt x="125" y="533"/>
                  </a:lnTo>
                  <a:lnTo>
                    <a:pt x="128" y="533"/>
                  </a:lnTo>
                  <a:lnTo>
                    <a:pt x="128" y="533"/>
                  </a:lnTo>
                  <a:lnTo>
                    <a:pt x="128" y="531"/>
                  </a:lnTo>
                  <a:lnTo>
                    <a:pt x="128" y="531"/>
                  </a:lnTo>
                  <a:lnTo>
                    <a:pt x="128" y="529"/>
                  </a:lnTo>
                  <a:lnTo>
                    <a:pt x="128" y="529"/>
                  </a:lnTo>
                  <a:lnTo>
                    <a:pt x="128" y="529"/>
                  </a:lnTo>
                  <a:lnTo>
                    <a:pt x="128" y="526"/>
                  </a:lnTo>
                  <a:lnTo>
                    <a:pt x="125" y="526"/>
                  </a:lnTo>
                  <a:lnTo>
                    <a:pt x="125" y="526"/>
                  </a:lnTo>
                  <a:lnTo>
                    <a:pt x="125" y="524"/>
                  </a:lnTo>
                  <a:lnTo>
                    <a:pt x="125" y="524"/>
                  </a:lnTo>
                  <a:lnTo>
                    <a:pt x="125" y="524"/>
                  </a:lnTo>
                  <a:lnTo>
                    <a:pt x="125" y="524"/>
                  </a:lnTo>
                  <a:lnTo>
                    <a:pt x="125" y="524"/>
                  </a:lnTo>
                  <a:lnTo>
                    <a:pt x="125" y="522"/>
                  </a:lnTo>
                  <a:lnTo>
                    <a:pt x="123" y="522"/>
                  </a:lnTo>
                  <a:lnTo>
                    <a:pt x="123" y="522"/>
                  </a:lnTo>
                  <a:lnTo>
                    <a:pt x="125" y="522"/>
                  </a:lnTo>
                  <a:lnTo>
                    <a:pt x="125" y="519"/>
                  </a:lnTo>
                  <a:lnTo>
                    <a:pt x="125" y="519"/>
                  </a:lnTo>
                  <a:lnTo>
                    <a:pt x="125" y="519"/>
                  </a:lnTo>
                  <a:lnTo>
                    <a:pt x="125" y="517"/>
                  </a:lnTo>
                  <a:lnTo>
                    <a:pt x="125" y="517"/>
                  </a:lnTo>
                  <a:lnTo>
                    <a:pt x="125" y="517"/>
                  </a:lnTo>
                  <a:lnTo>
                    <a:pt x="123" y="517"/>
                  </a:lnTo>
                  <a:lnTo>
                    <a:pt x="123" y="517"/>
                  </a:lnTo>
                  <a:lnTo>
                    <a:pt x="123" y="517"/>
                  </a:lnTo>
                  <a:lnTo>
                    <a:pt x="120" y="517"/>
                  </a:lnTo>
                  <a:lnTo>
                    <a:pt x="120" y="517"/>
                  </a:lnTo>
                  <a:lnTo>
                    <a:pt x="118" y="517"/>
                  </a:lnTo>
                  <a:lnTo>
                    <a:pt x="118" y="517"/>
                  </a:lnTo>
                  <a:lnTo>
                    <a:pt x="118" y="514"/>
                  </a:lnTo>
                  <a:lnTo>
                    <a:pt x="118" y="514"/>
                  </a:lnTo>
                  <a:lnTo>
                    <a:pt x="118" y="514"/>
                  </a:lnTo>
                  <a:lnTo>
                    <a:pt x="118" y="514"/>
                  </a:lnTo>
                  <a:lnTo>
                    <a:pt x="116" y="514"/>
                  </a:lnTo>
                  <a:lnTo>
                    <a:pt x="116" y="512"/>
                  </a:lnTo>
                  <a:lnTo>
                    <a:pt x="116" y="512"/>
                  </a:lnTo>
                  <a:lnTo>
                    <a:pt x="116" y="512"/>
                  </a:lnTo>
                  <a:lnTo>
                    <a:pt x="116" y="512"/>
                  </a:lnTo>
                  <a:lnTo>
                    <a:pt x="116" y="510"/>
                  </a:lnTo>
                  <a:lnTo>
                    <a:pt x="116" y="510"/>
                  </a:lnTo>
                  <a:lnTo>
                    <a:pt x="116" y="510"/>
                  </a:lnTo>
                  <a:lnTo>
                    <a:pt x="116" y="507"/>
                  </a:lnTo>
                  <a:lnTo>
                    <a:pt x="116" y="507"/>
                  </a:lnTo>
                  <a:lnTo>
                    <a:pt x="116" y="507"/>
                  </a:lnTo>
                  <a:lnTo>
                    <a:pt x="116" y="507"/>
                  </a:lnTo>
                  <a:lnTo>
                    <a:pt x="116" y="505"/>
                  </a:lnTo>
                  <a:lnTo>
                    <a:pt x="116" y="505"/>
                  </a:lnTo>
                  <a:lnTo>
                    <a:pt x="118" y="505"/>
                  </a:lnTo>
                  <a:lnTo>
                    <a:pt x="118" y="505"/>
                  </a:lnTo>
                  <a:lnTo>
                    <a:pt x="118" y="505"/>
                  </a:lnTo>
                  <a:lnTo>
                    <a:pt x="118" y="505"/>
                  </a:lnTo>
                  <a:lnTo>
                    <a:pt x="118" y="503"/>
                  </a:lnTo>
                  <a:lnTo>
                    <a:pt x="118" y="503"/>
                  </a:lnTo>
                  <a:lnTo>
                    <a:pt x="116" y="503"/>
                  </a:lnTo>
                  <a:lnTo>
                    <a:pt x="116" y="503"/>
                  </a:lnTo>
                  <a:lnTo>
                    <a:pt x="116" y="500"/>
                  </a:lnTo>
                  <a:lnTo>
                    <a:pt x="116" y="500"/>
                  </a:lnTo>
                  <a:lnTo>
                    <a:pt x="116" y="500"/>
                  </a:lnTo>
                  <a:lnTo>
                    <a:pt x="116" y="498"/>
                  </a:lnTo>
                  <a:lnTo>
                    <a:pt x="116" y="498"/>
                  </a:lnTo>
                  <a:lnTo>
                    <a:pt x="116" y="498"/>
                  </a:lnTo>
                  <a:lnTo>
                    <a:pt x="116" y="496"/>
                  </a:lnTo>
                  <a:lnTo>
                    <a:pt x="116" y="496"/>
                  </a:lnTo>
                  <a:lnTo>
                    <a:pt x="116" y="496"/>
                  </a:lnTo>
                  <a:lnTo>
                    <a:pt x="116" y="496"/>
                  </a:lnTo>
                  <a:lnTo>
                    <a:pt x="116" y="496"/>
                  </a:lnTo>
                  <a:lnTo>
                    <a:pt x="118" y="496"/>
                  </a:lnTo>
                  <a:lnTo>
                    <a:pt x="118" y="496"/>
                  </a:lnTo>
                  <a:lnTo>
                    <a:pt x="118" y="496"/>
                  </a:lnTo>
                  <a:lnTo>
                    <a:pt x="120" y="496"/>
                  </a:lnTo>
                  <a:lnTo>
                    <a:pt x="120" y="496"/>
                  </a:lnTo>
                  <a:lnTo>
                    <a:pt x="123" y="496"/>
                  </a:lnTo>
                  <a:lnTo>
                    <a:pt x="123" y="496"/>
                  </a:lnTo>
                  <a:lnTo>
                    <a:pt x="123" y="496"/>
                  </a:lnTo>
                  <a:lnTo>
                    <a:pt x="125" y="496"/>
                  </a:lnTo>
                  <a:lnTo>
                    <a:pt x="125" y="496"/>
                  </a:lnTo>
                  <a:lnTo>
                    <a:pt x="125" y="496"/>
                  </a:lnTo>
                  <a:lnTo>
                    <a:pt x="125" y="493"/>
                  </a:lnTo>
                  <a:lnTo>
                    <a:pt x="125" y="493"/>
                  </a:lnTo>
                  <a:lnTo>
                    <a:pt x="125" y="493"/>
                  </a:lnTo>
                  <a:lnTo>
                    <a:pt x="128" y="493"/>
                  </a:lnTo>
                  <a:lnTo>
                    <a:pt x="128" y="493"/>
                  </a:lnTo>
                  <a:lnTo>
                    <a:pt x="128" y="491"/>
                  </a:lnTo>
                  <a:lnTo>
                    <a:pt x="128" y="491"/>
                  </a:lnTo>
                  <a:lnTo>
                    <a:pt x="128" y="491"/>
                  </a:lnTo>
                  <a:lnTo>
                    <a:pt x="130" y="491"/>
                  </a:lnTo>
                  <a:lnTo>
                    <a:pt x="130" y="488"/>
                  </a:lnTo>
                  <a:lnTo>
                    <a:pt x="128" y="488"/>
                  </a:lnTo>
                  <a:lnTo>
                    <a:pt x="128" y="488"/>
                  </a:lnTo>
                  <a:lnTo>
                    <a:pt x="128" y="486"/>
                  </a:lnTo>
                  <a:lnTo>
                    <a:pt x="128" y="486"/>
                  </a:lnTo>
                  <a:lnTo>
                    <a:pt x="128" y="484"/>
                  </a:lnTo>
                  <a:lnTo>
                    <a:pt x="130" y="484"/>
                  </a:lnTo>
                  <a:lnTo>
                    <a:pt x="130" y="484"/>
                  </a:lnTo>
                  <a:lnTo>
                    <a:pt x="130" y="486"/>
                  </a:lnTo>
                  <a:lnTo>
                    <a:pt x="130" y="486"/>
                  </a:lnTo>
                  <a:lnTo>
                    <a:pt x="132" y="486"/>
                  </a:lnTo>
                  <a:lnTo>
                    <a:pt x="132" y="484"/>
                  </a:lnTo>
                  <a:lnTo>
                    <a:pt x="132" y="484"/>
                  </a:lnTo>
                  <a:lnTo>
                    <a:pt x="132" y="484"/>
                  </a:lnTo>
                  <a:lnTo>
                    <a:pt x="132" y="484"/>
                  </a:lnTo>
                  <a:lnTo>
                    <a:pt x="132" y="484"/>
                  </a:lnTo>
                  <a:lnTo>
                    <a:pt x="135" y="484"/>
                  </a:lnTo>
                  <a:lnTo>
                    <a:pt x="135" y="481"/>
                  </a:lnTo>
                  <a:lnTo>
                    <a:pt x="135" y="481"/>
                  </a:lnTo>
                  <a:lnTo>
                    <a:pt x="135" y="481"/>
                  </a:lnTo>
                  <a:lnTo>
                    <a:pt x="135" y="479"/>
                  </a:lnTo>
                  <a:lnTo>
                    <a:pt x="137" y="479"/>
                  </a:lnTo>
                  <a:lnTo>
                    <a:pt x="137" y="479"/>
                  </a:lnTo>
                  <a:lnTo>
                    <a:pt x="137" y="479"/>
                  </a:lnTo>
                  <a:lnTo>
                    <a:pt x="139" y="479"/>
                  </a:lnTo>
                  <a:lnTo>
                    <a:pt x="139" y="479"/>
                  </a:lnTo>
                  <a:lnTo>
                    <a:pt x="139" y="479"/>
                  </a:lnTo>
                  <a:lnTo>
                    <a:pt x="139" y="477"/>
                  </a:lnTo>
                  <a:lnTo>
                    <a:pt x="139" y="477"/>
                  </a:lnTo>
                  <a:lnTo>
                    <a:pt x="139" y="477"/>
                  </a:lnTo>
                  <a:lnTo>
                    <a:pt x="139" y="474"/>
                  </a:lnTo>
                  <a:lnTo>
                    <a:pt x="142" y="474"/>
                  </a:lnTo>
                  <a:lnTo>
                    <a:pt x="142" y="474"/>
                  </a:lnTo>
                  <a:lnTo>
                    <a:pt x="142" y="474"/>
                  </a:lnTo>
                  <a:lnTo>
                    <a:pt x="142" y="472"/>
                  </a:lnTo>
                  <a:lnTo>
                    <a:pt x="142" y="472"/>
                  </a:lnTo>
                  <a:lnTo>
                    <a:pt x="142" y="469"/>
                  </a:lnTo>
                  <a:lnTo>
                    <a:pt x="142" y="469"/>
                  </a:lnTo>
                  <a:lnTo>
                    <a:pt x="142" y="469"/>
                  </a:lnTo>
                  <a:lnTo>
                    <a:pt x="142" y="467"/>
                  </a:lnTo>
                  <a:lnTo>
                    <a:pt x="144" y="467"/>
                  </a:lnTo>
                  <a:lnTo>
                    <a:pt x="144" y="467"/>
                  </a:lnTo>
                  <a:lnTo>
                    <a:pt x="144" y="465"/>
                  </a:lnTo>
                  <a:lnTo>
                    <a:pt x="144" y="465"/>
                  </a:lnTo>
                  <a:lnTo>
                    <a:pt x="144" y="465"/>
                  </a:lnTo>
                  <a:lnTo>
                    <a:pt x="144" y="465"/>
                  </a:lnTo>
                  <a:lnTo>
                    <a:pt x="144" y="462"/>
                  </a:lnTo>
                  <a:lnTo>
                    <a:pt x="144" y="462"/>
                  </a:lnTo>
                  <a:lnTo>
                    <a:pt x="144" y="462"/>
                  </a:lnTo>
                  <a:lnTo>
                    <a:pt x="144" y="460"/>
                  </a:lnTo>
                  <a:lnTo>
                    <a:pt x="144" y="460"/>
                  </a:lnTo>
                  <a:lnTo>
                    <a:pt x="146" y="460"/>
                  </a:lnTo>
                  <a:lnTo>
                    <a:pt x="146" y="458"/>
                  </a:lnTo>
                  <a:lnTo>
                    <a:pt x="144" y="458"/>
                  </a:lnTo>
                  <a:lnTo>
                    <a:pt x="144" y="458"/>
                  </a:lnTo>
                  <a:lnTo>
                    <a:pt x="144" y="458"/>
                  </a:lnTo>
                  <a:lnTo>
                    <a:pt x="144" y="458"/>
                  </a:lnTo>
                  <a:lnTo>
                    <a:pt x="142" y="458"/>
                  </a:lnTo>
                  <a:lnTo>
                    <a:pt x="142" y="458"/>
                  </a:lnTo>
                  <a:lnTo>
                    <a:pt x="142" y="458"/>
                  </a:lnTo>
                  <a:lnTo>
                    <a:pt x="139" y="458"/>
                  </a:lnTo>
                  <a:lnTo>
                    <a:pt x="139" y="460"/>
                  </a:lnTo>
                  <a:lnTo>
                    <a:pt x="139" y="460"/>
                  </a:lnTo>
                  <a:lnTo>
                    <a:pt x="139" y="460"/>
                  </a:lnTo>
                  <a:lnTo>
                    <a:pt x="139" y="460"/>
                  </a:lnTo>
                  <a:lnTo>
                    <a:pt x="137" y="460"/>
                  </a:lnTo>
                  <a:lnTo>
                    <a:pt x="137" y="460"/>
                  </a:lnTo>
                  <a:lnTo>
                    <a:pt x="137" y="458"/>
                  </a:lnTo>
                  <a:lnTo>
                    <a:pt x="137" y="458"/>
                  </a:lnTo>
                  <a:lnTo>
                    <a:pt x="137" y="458"/>
                  </a:lnTo>
                  <a:lnTo>
                    <a:pt x="137" y="455"/>
                  </a:lnTo>
                  <a:lnTo>
                    <a:pt x="137" y="455"/>
                  </a:lnTo>
                  <a:lnTo>
                    <a:pt x="137" y="455"/>
                  </a:lnTo>
                  <a:lnTo>
                    <a:pt x="137" y="455"/>
                  </a:lnTo>
                  <a:lnTo>
                    <a:pt x="135" y="455"/>
                  </a:lnTo>
                  <a:lnTo>
                    <a:pt x="135" y="455"/>
                  </a:lnTo>
                  <a:lnTo>
                    <a:pt x="135" y="455"/>
                  </a:lnTo>
                  <a:lnTo>
                    <a:pt x="132" y="455"/>
                  </a:lnTo>
                  <a:lnTo>
                    <a:pt x="132" y="455"/>
                  </a:lnTo>
                  <a:lnTo>
                    <a:pt x="132" y="455"/>
                  </a:lnTo>
                  <a:lnTo>
                    <a:pt x="132" y="455"/>
                  </a:lnTo>
                  <a:lnTo>
                    <a:pt x="132" y="453"/>
                  </a:lnTo>
                  <a:lnTo>
                    <a:pt x="130" y="453"/>
                  </a:lnTo>
                  <a:lnTo>
                    <a:pt x="130" y="453"/>
                  </a:lnTo>
                  <a:lnTo>
                    <a:pt x="130" y="453"/>
                  </a:lnTo>
                  <a:lnTo>
                    <a:pt x="130" y="451"/>
                  </a:lnTo>
                  <a:lnTo>
                    <a:pt x="130" y="451"/>
                  </a:lnTo>
                  <a:lnTo>
                    <a:pt x="130" y="451"/>
                  </a:lnTo>
                  <a:lnTo>
                    <a:pt x="130" y="448"/>
                  </a:lnTo>
                  <a:lnTo>
                    <a:pt x="128" y="448"/>
                  </a:lnTo>
                  <a:lnTo>
                    <a:pt x="128" y="448"/>
                  </a:lnTo>
                  <a:lnTo>
                    <a:pt x="125" y="448"/>
                  </a:lnTo>
                  <a:lnTo>
                    <a:pt x="125" y="448"/>
                  </a:lnTo>
                  <a:lnTo>
                    <a:pt x="125" y="446"/>
                  </a:lnTo>
                  <a:lnTo>
                    <a:pt x="125" y="446"/>
                  </a:lnTo>
                  <a:lnTo>
                    <a:pt x="125" y="446"/>
                  </a:lnTo>
                  <a:lnTo>
                    <a:pt x="125" y="446"/>
                  </a:lnTo>
                  <a:lnTo>
                    <a:pt x="123" y="446"/>
                  </a:lnTo>
                  <a:lnTo>
                    <a:pt x="123" y="446"/>
                  </a:lnTo>
                  <a:lnTo>
                    <a:pt x="123" y="446"/>
                  </a:lnTo>
                  <a:lnTo>
                    <a:pt x="123" y="446"/>
                  </a:lnTo>
                  <a:lnTo>
                    <a:pt x="123" y="448"/>
                  </a:lnTo>
                  <a:lnTo>
                    <a:pt x="120" y="448"/>
                  </a:lnTo>
                  <a:lnTo>
                    <a:pt x="120" y="446"/>
                  </a:lnTo>
                  <a:lnTo>
                    <a:pt x="120" y="446"/>
                  </a:lnTo>
                  <a:lnTo>
                    <a:pt x="118" y="446"/>
                  </a:lnTo>
                  <a:lnTo>
                    <a:pt x="118" y="446"/>
                  </a:lnTo>
                  <a:lnTo>
                    <a:pt x="118" y="446"/>
                  </a:lnTo>
                  <a:lnTo>
                    <a:pt x="116" y="446"/>
                  </a:lnTo>
                  <a:lnTo>
                    <a:pt x="116" y="448"/>
                  </a:lnTo>
                  <a:lnTo>
                    <a:pt x="116" y="448"/>
                  </a:lnTo>
                  <a:lnTo>
                    <a:pt x="116" y="448"/>
                  </a:lnTo>
                  <a:lnTo>
                    <a:pt x="113" y="448"/>
                  </a:lnTo>
                  <a:lnTo>
                    <a:pt x="113" y="446"/>
                  </a:lnTo>
                  <a:lnTo>
                    <a:pt x="113" y="446"/>
                  </a:lnTo>
                  <a:lnTo>
                    <a:pt x="111" y="446"/>
                  </a:lnTo>
                  <a:lnTo>
                    <a:pt x="111" y="448"/>
                  </a:lnTo>
                  <a:lnTo>
                    <a:pt x="111" y="448"/>
                  </a:lnTo>
                  <a:lnTo>
                    <a:pt x="111" y="448"/>
                  </a:lnTo>
                  <a:lnTo>
                    <a:pt x="109" y="448"/>
                  </a:lnTo>
                  <a:lnTo>
                    <a:pt x="109" y="448"/>
                  </a:lnTo>
                  <a:lnTo>
                    <a:pt x="109" y="448"/>
                  </a:lnTo>
                  <a:lnTo>
                    <a:pt x="109" y="451"/>
                  </a:lnTo>
                  <a:lnTo>
                    <a:pt x="109" y="451"/>
                  </a:lnTo>
                  <a:lnTo>
                    <a:pt x="106" y="451"/>
                  </a:lnTo>
                  <a:lnTo>
                    <a:pt x="106" y="451"/>
                  </a:lnTo>
                  <a:lnTo>
                    <a:pt x="106" y="451"/>
                  </a:lnTo>
                  <a:lnTo>
                    <a:pt x="104" y="451"/>
                  </a:lnTo>
                  <a:lnTo>
                    <a:pt x="104" y="451"/>
                  </a:lnTo>
                  <a:lnTo>
                    <a:pt x="104" y="453"/>
                  </a:lnTo>
                  <a:lnTo>
                    <a:pt x="104" y="453"/>
                  </a:lnTo>
                  <a:lnTo>
                    <a:pt x="104" y="453"/>
                  </a:lnTo>
                  <a:lnTo>
                    <a:pt x="101" y="453"/>
                  </a:lnTo>
                  <a:lnTo>
                    <a:pt x="101" y="453"/>
                  </a:lnTo>
                  <a:lnTo>
                    <a:pt x="99" y="453"/>
                  </a:lnTo>
                  <a:lnTo>
                    <a:pt x="99" y="455"/>
                  </a:lnTo>
                  <a:lnTo>
                    <a:pt x="99" y="455"/>
                  </a:lnTo>
                  <a:lnTo>
                    <a:pt x="99" y="455"/>
                  </a:lnTo>
                  <a:lnTo>
                    <a:pt x="99" y="455"/>
                  </a:lnTo>
                  <a:lnTo>
                    <a:pt x="99" y="455"/>
                  </a:lnTo>
                  <a:lnTo>
                    <a:pt x="97" y="455"/>
                  </a:lnTo>
                  <a:lnTo>
                    <a:pt x="97" y="458"/>
                  </a:lnTo>
                  <a:lnTo>
                    <a:pt x="97" y="458"/>
                  </a:lnTo>
                  <a:lnTo>
                    <a:pt x="97" y="455"/>
                  </a:lnTo>
                  <a:lnTo>
                    <a:pt x="97" y="455"/>
                  </a:lnTo>
                  <a:lnTo>
                    <a:pt x="94" y="455"/>
                  </a:lnTo>
                  <a:lnTo>
                    <a:pt x="94" y="455"/>
                  </a:lnTo>
                  <a:lnTo>
                    <a:pt x="94" y="458"/>
                  </a:lnTo>
                  <a:lnTo>
                    <a:pt x="94" y="458"/>
                  </a:lnTo>
                  <a:lnTo>
                    <a:pt x="92" y="458"/>
                  </a:lnTo>
                  <a:lnTo>
                    <a:pt x="92" y="458"/>
                  </a:lnTo>
                  <a:lnTo>
                    <a:pt x="92" y="458"/>
                  </a:lnTo>
                  <a:lnTo>
                    <a:pt x="90" y="458"/>
                  </a:lnTo>
                  <a:lnTo>
                    <a:pt x="90" y="458"/>
                  </a:lnTo>
                  <a:lnTo>
                    <a:pt x="90" y="458"/>
                  </a:lnTo>
                  <a:lnTo>
                    <a:pt x="87" y="458"/>
                  </a:lnTo>
                  <a:lnTo>
                    <a:pt x="87" y="458"/>
                  </a:lnTo>
                  <a:lnTo>
                    <a:pt x="87" y="460"/>
                  </a:lnTo>
                  <a:lnTo>
                    <a:pt x="85" y="460"/>
                  </a:lnTo>
                  <a:lnTo>
                    <a:pt x="85" y="458"/>
                  </a:lnTo>
                  <a:lnTo>
                    <a:pt x="85" y="458"/>
                  </a:lnTo>
                  <a:lnTo>
                    <a:pt x="85" y="458"/>
                  </a:lnTo>
                  <a:lnTo>
                    <a:pt x="85" y="460"/>
                  </a:lnTo>
                  <a:lnTo>
                    <a:pt x="83" y="460"/>
                  </a:lnTo>
                  <a:lnTo>
                    <a:pt x="83" y="458"/>
                  </a:lnTo>
                  <a:lnTo>
                    <a:pt x="83" y="458"/>
                  </a:lnTo>
                  <a:lnTo>
                    <a:pt x="83" y="458"/>
                  </a:lnTo>
                  <a:lnTo>
                    <a:pt x="83" y="458"/>
                  </a:lnTo>
                  <a:lnTo>
                    <a:pt x="80" y="458"/>
                  </a:lnTo>
                  <a:lnTo>
                    <a:pt x="80" y="458"/>
                  </a:lnTo>
                  <a:lnTo>
                    <a:pt x="78" y="458"/>
                  </a:lnTo>
                  <a:lnTo>
                    <a:pt x="78" y="455"/>
                  </a:lnTo>
                  <a:lnTo>
                    <a:pt x="78" y="455"/>
                  </a:lnTo>
                  <a:lnTo>
                    <a:pt x="78" y="458"/>
                  </a:lnTo>
                  <a:lnTo>
                    <a:pt x="78" y="458"/>
                  </a:lnTo>
                  <a:lnTo>
                    <a:pt x="78" y="458"/>
                  </a:lnTo>
                  <a:lnTo>
                    <a:pt x="78" y="458"/>
                  </a:lnTo>
                  <a:lnTo>
                    <a:pt x="75" y="458"/>
                  </a:lnTo>
                  <a:lnTo>
                    <a:pt x="75" y="455"/>
                  </a:lnTo>
                  <a:lnTo>
                    <a:pt x="75" y="455"/>
                  </a:lnTo>
                  <a:lnTo>
                    <a:pt x="75" y="455"/>
                  </a:lnTo>
                  <a:lnTo>
                    <a:pt x="75" y="455"/>
                  </a:lnTo>
                  <a:lnTo>
                    <a:pt x="75" y="455"/>
                  </a:lnTo>
                  <a:lnTo>
                    <a:pt x="73" y="455"/>
                  </a:lnTo>
                  <a:lnTo>
                    <a:pt x="73" y="455"/>
                  </a:lnTo>
                  <a:lnTo>
                    <a:pt x="71" y="455"/>
                  </a:lnTo>
                  <a:lnTo>
                    <a:pt x="71" y="455"/>
                  </a:lnTo>
                  <a:lnTo>
                    <a:pt x="71" y="453"/>
                  </a:lnTo>
                  <a:lnTo>
                    <a:pt x="71" y="453"/>
                  </a:lnTo>
                  <a:lnTo>
                    <a:pt x="68" y="453"/>
                  </a:lnTo>
                  <a:lnTo>
                    <a:pt x="68" y="453"/>
                  </a:lnTo>
                  <a:lnTo>
                    <a:pt x="66" y="453"/>
                  </a:lnTo>
                  <a:lnTo>
                    <a:pt x="66" y="453"/>
                  </a:lnTo>
                  <a:lnTo>
                    <a:pt x="66" y="453"/>
                  </a:lnTo>
                  <a:lnTo>
                    <a:pt x="66" y="453"/>
                  </a:lnTo>
                  <a:lnTo>
                    <a:pt x="64" y="453"/>
                  </a:lnTo>
                  <a:lnTo>
                    <a:pt x="64" y="451"/>
                  </a:lnTo>
                  <a:lnTo>
                    <a:pt x="64" y="451"/>
                  </a:lnTo>
                  <a:lnTo>
                    <a:pt x="64" y="448"/>
                  </a:lnTo>
                  <a:lnTo>
                    <a:pt x="64" y="448"/>
                  </a:lnTo>
                  <a:lnTo>
                    <a:pt x="64" y="448"/>
                  </a:lnTo>
                  <a:lnTo>
                    <a:pt x="64" y="448"/>
                  </a:lnTo>
                  <a:lnTo>
                    <a:pt x="64" y="448"/>
                  </a:lnTo>
                  <a:lnTo>
                    <a:pt x="61" y="448"/>
                  </a:lnTo>
                  <a:lnTo>
                    <a:pt x="61" y="448"/>
                  </a:lnTo>
                  <a:lnTo>
                    <a:pt x="59" y="448"/>
                  </a:lnTo>
                  <a:lnTo>
                    <a:pt x="59" y="451"/>
                  </a:lnTo>
                  <a:lnTo>
                    <a:pt x="59" y="451"/>
                  </a:lnTo>
                  <a:lnTo>
                    <a:pt x="59" y="451"/>
                  </a:lnTo>
                  <a:lnTo>
                    <a:pt x="57" y="451"/>
                  </a:lnTo>
                  <a:lnTo>
                    <a:pt x="57" y="451"/>
                  </a:lnTo>
                  <a:lnTo>
                    <a:pt x="57" y="451"/>
                  </a:lnTo>
                  <a:lnTo>
                    <a:pt x="54" y="451"/>
                  </a:lnTo>
                  <a:lnTo>
                    <a:pt x="54" y="448"/>
                  </a:lnTo>
                  <a:lnTo>
                    <a:pt x="54" y="448"/>
                  </a:lnTo>
                  <a:lnTo>
                    <a:pt x="54" y="446"/>
                  </a:lnTo>
                  <a:lnTo>
                    <a:pt x="54" y="446"/>
                  </a:lnTo>
                  <a:lnTo>
                    <a:pt x="54" y="446"/>
                  </a:lnTo>
                  <a:lnTo>
                    <a:pt x="52" y="446"/>
                  </a:lnTo>
                  <a:lnTo>
                    <a:pt x="52" y="446"/>
                  </a:lnTo>
                  <a:lnTo>
                    <a:pt x="52" y="443"/>
                  </a:lnTo>
                  <a:lnTo>
                    <a:pt x="52" y="443"/>
                  </a:lnTo>
                  <a:lnTo>
                    <a:pt x="54" y="443"/>
                  </a:lnTo>
                  <a:lnTo>
                    <a:pt x="54" y="443"/>
                  </a:lnTo>
                  <a:lnTo>
                    <a:pt x="54" y="443"/>
                  </a:lnTo>
                  <a:lnTo>
                    <a:pt x="54" y="443"/>
                  </a:lnTo>
                  <a:lnTo>
                    <a:pt x="54" y="443"/>
                  </a:lnTo>
                  <a:lnTo>
                    <a:pt x="54" y="441"/>
                  </a:lnTo>
                  <a:lnTo>
                    <a:pt x="52" y="441"/>
                  </a:lnTo>
                  <a:lnTo>
                    <a:pt x="52" y="441"/>
                  </a:lnTo>
                  <a:lnTo>
                    <a:pt x="54" y="441"/>
                  </a:lnTo>
                  <a:lnTo>
                    <a:pt x="54" y="441"/>
                  </a:lnTo>
                  <a:lnTo>
                    <a:pt x="54" y="439"/>
                  </a:lnTo>
                  <a:lnTo>
                    <a:pt x="54" y="439"/>
                  </a:lnTo>
                  <a:lnTo>
                    <a:pt x="52" y="439"/>
                  </a:lnTo>
                  <a:lnTo>
                    <a:pt x="52" y="439"/>
                  </a:lnTo>
                  <a:lnTo>
                    <a:pt x="52" y="436"/>
                  </a:lnTo>
                  <a:lnTo>
                    <a:pt x="52" y="436"/>
                  </a:lnTo>
                  <a:lnTo>
                    <a:pt x="52" y="436"/>
                  </a:lnTo>
                  <a:lnTo>
                    <a:pt x="52" y="436"/>
                  </a:lnTo>
                  <a:lnTo>
                    <a:pt x="52" y="434"/>
                  </a:lnTo>
                  <a:lnTo>
                    <a:pt x="52" y="434"/>
                  </a:lnTo>
                  <a:lnTo>
                    <a:pt x="52" y="434"/>
                  </a:lnTo>
                  <a:lnTo>
                    <a:pt x="52" y="434"/>
                  </a:lnTo>
                  <a:lnTo>
                    <a:pt x="52" y="434"/>
                  </a:lnTo>
                  <a:lnTo>
                    <a:pt x="52" y="432"/>
                  </a:lnTo>
                  <a:lnTo>
                    <a:pt x="49" y="432"/>
                  </a:lnTo>
                  <a:lnTo>
                    <a:pt x="49" y="432"/>
                  </a:lnTo>
                  <a:lnTo>
                    <a:pt x="49" y="429"/>
                  </a:lnTo>
                  <a:lnTo>
                    <a:pt x="49" y="429"/>
                  </a:lnTo>
                  <a:lnTo>
                    <a:pt x="49" y="429"/>
                  </a:lnTo>
                  <a:lnTo>
                    <a:pt x="49" y="429"/>
                  </a:lnTo>
                  <a:lnTo>
                    <a:pt x="49" y="427"/>
                  </a:lnTo>
                  <a:lnTo>
                    <a:pt x="47" y="427"/>
                  </a:lnTo>
                  <a:lnTo>
                    <a:pt x="47" y="427"/>
                  </a:lnTo>
                  <a:lnTo>
                    <a:pt x="47" y="427"/>
                  </a:lnTo>
                  <a:lnTo>
                    <a:pt x="45" y="427"/>
                  </a:lnTo>
                  <a:lnTo>
                    <a:pt x="45" y="427"/>
                  </a:lnTo>
                  <a:lnTo>
                    <a:pt x="45" y="424"/>
                  </a:lnTo>
                  <a:lnTo>
                    <a:pt x="45" y="424"/>
                  </a:lnTo>
                  <a:lnTo>
                    <a:pt x="42" y="424"/>
                  </a:lnTo>
                  <a:lnTo>
                    <a:pt x="42" y="424"/>
                  </a:lnTo>
                  <a:lnTo>
                    <a:pt x="42" y="427"/>
                  </a:lnTo>
                  <a:lnTo>
                    <a:pt x="42" y="427"/>
                  </a:lnTo>
                  <a:lnTo>
                    <a:pt x="40" y="427"/>
                  </a:lnTo>
                  <a:lnTo>
                    <a:pt x="40" y="427"/>
                  </a:lnTo>
                  <a:lnTo>
                    <a:pt x="40" y="424"/>
                  </a:lnTo>
                  <a:lnTo>
                    <a:pt x="40" y="424"/>
                  </a:lnTo>
                  <a:lnTo>
                    <a:pt x="40" y="424"/>
                  </a:lnTo>
                  <a:lnTo>
                    <a:pt x="40" y="422"/>
                  </a:lnTo>
                  <a:lnTo>
                    <a:pt x="40" y="422"/>
                  </a:lnTo>
                  <a:lnTo>
                    <a:pt x="38" y="422"/>
                  </a:lnTo>
                  <a:lnTo>
                    <a:pt x="38" y="422"/>
                  </a:lnTo>
                  <a:lnTo>
                    <a:pt x="38" y="422"/>
                  </a:lnTo>
                  <a:lnTo>
                    <a:pt x="35" y="422"/>
                  </a:lnTo>
                  <a:lnTo>
                    <a:pt x="35" y="422"/>
                  </a:lnTo>
                  <a:lnTo>
                    <a:pt x="35" y="420"/>
                  </a:lnTo>
                  <a:lnTo>
                    <a:pt x="33" y="420"/>
                  </a:lnTo>
                  <a:lnTo>
                    <a:pt x="33" y="420"/>
                  </a:lnTo>
                  <a:lnTo>
                    <a:pt x="33" y="420"/>
                  </a:lnTo>
                  <a:lnTo>
                    <a:pt x="30" y="420"/>
                  </a:lnTo>
                  <a:lnTo>
                    <a:pt x="30" y="420"/>
                  </a:lnTo>
                  <a:lnTo>
                    <a:pt x="30" y="422"/>
                  </a:lnTo>
                  <a:lnTo>
                    <a:pt x="30" y="422"/>
                  </a:lnTo>
                  <a:lnTo>
                    <a:pt x="28" y="422"/>
                  </a:lnTo>
                  <a:lnTo>
                    <a:pt x="28" y="422"/>
                  </a:lnTo>
                  <a:lnTo>
                    <a:pt x="26" y="422"/>
                  </a:lnTo>
                  <a:lnTo>
                    <a:pt x="26" y="420"/>
                  </a:lnTo>
                  <a:lnTo>
                    <a:pt x="26" y="420"/>
                  </a:lnTo>
                  <a:lnTo>
                    <a:pt x="26" y="420"/>
                  </a:lnTo>
                  <a:lnTo>
                    <a:pt x="26" y="420"/>
                  </a:lnTo>
                  <a:lnTo>
                    <a:pt x="23" y="420"/>
                  </a:lnTo>
                  <a:lnTo>
                    <a:pt x="23" y="417"/>
                  </a:lnTo>
                  <a:lnTo>
                    <a:pt x="23" y="417"/>
                  </a:lnTo>
                  <a:lnTo>
                    <a:pt x="23" y="417"/>
                  </a:lnTo>
                  <a:lnTo>
                    <a:pt x="23" y="420"/>
                  </a:lnTo>
                  <a:lnTo>
                    <a:pt x="21" y="420"/>
                  </a:lnTo>
                  <a:lnTo>
                    <a:pt x="21" y="420"/>
                  </a:lnTo>
                  <a:lnTo>
                    <a:pt x="21" y="417"/>
                  </a:lnTo>
                  <a:lnTo>
                    <a:pt x="19" y="417"/>
                  </a:lnTo>
                  <a:lnTo>
                    <a:pt x="19" y="417"/>
                  </a:lnTo>
                  <a:lnTo>
                    <a:pt x="19" y="417"/>
                  </a:lnTo>
                  <a:lnTo>
                    <a:pt x="19" y="415"/>
                  </a:lnTo>
                  <a:lnTo>
                    <a:pt x="19" y="415"/>
                  </a:lnTo>
                  <a:lnTo>
                    <a:pt x="19" y="415"/>
                  </a:lnTo>
                  <a:lnTo>
                    <a:pt x="19" y="415"/>
                  </a:lnTo>
                  <a:lnTo>
                    <a:pt x="21" y="415"/>
                  </a:lnTo>
                  <a:lnTo>
                    <a:pt x="21" y="415"/>
                  </a:lnTo>
                  <a:lnTo>
                    <a:pt x="23" y="415"/>
                  </a:lnTo>
                  <a:lnTo>
                    <a:pt x="23" y="415"/>
                  </a:lnTo>
                  <a:lnTo>
                    <a:pt x="23" y="415"/>
                  </a:lnTo>
                  <a:lnTo>
                    <a:pt x="23" y="413"/>
                  </a:lnTo>
                  <a:lnTo>
                    <a:pt x="26" y="413"/>
                  </a:lnTo>
                  <a:lnTo>
                    <a:pt x="26" y="415"/>
                  </a:lnTo>
                  <a:lnTo>
                    <a:pt x="26" y="415"/>
                  </a:lnTo>
                  <a:lnTo>
                    <a:pt x="26" y="415"/>
                  </a:lnTo>
                  <a:lnTo>
                    <a:pt x="26" y="415"/>
                  </a:lnTo>
                  <a:lnTo>
                    <a:pt x="28" y="415"/>
                  </a:lnTo>
                  <a:lnTo>
                    <a:pt x="28" y="415"/>
                  </a:lnTo>
                  <a:lnTo>
                    <a:pt x="28" y="415"/>
                  </a:lnTo>
                  <a:lnTo>
                    <a:pt x="28" y="413"/>
                  </a:lnTo>
                  <a:lnTo>
                    <a:pt x="30" y="413"/>
                  </a:lnTo>
                  <a:lnTo>
                    <a:pt x="30" y="413"/>
                  </a:lnTo>
                  <a:lnTo>
                    <a:pt x="30" y="413"/>
                  </a:lnTo>
                  <a:lnTo>
                    <a:pt x="30" y="413"/>
                  </a:lnTo>
                  <a:lnTo>
                    <a:pt x="33" y="413"/>
                  </a:lnTo>
                  <a:lnTo>
                    <a:pt x="33" y="413"/>
                  </a:lnTo>
                  <a:lnTo>
                    <a:pt x="33" y="410"/>
                  </a:lnTo>
                  <a:lnTo>
                    <a:pt x="33" y="410"/>
                  </a:lnTo>
                  <a:lnTo>
                    <a:pt x="33" y="408"/>
                  </a:lnTo>
                  <a:lnTo>
                    <a:pt x="33" y="408"/>
                  </a:lnTo>
                  <a:lnTo>
                    <a:pt x="33" y="408"/>
                  </a:lnTo>
                  <a:lnTo>
                    <a:pt x="30" y="408"/>
                  </a:lnTo>
                  <a:lnTo>
                    <a:pt x="30" y="405"/>
                  </a:lnTo>
                  <a:lnTo>
                    <a:pt x="30" y="405"/>
                  </a:lnTo>
                  <a:lnTo>
                    <a:pt x="30" y="405"/>
                  </a:lnTo>
                  <a:lnTo>
                    <a:pt x="28" y="405"/>
                  </a:lnTo>
                  <a:lnTo>
                    <a:pt x="28" y="405"/>
                  </a:lnTo>
                  <a:lnTo>
                    <a:pt x="28" y="405"/>
                  </a:lnTo>
                  <a:lnTo>
                    <a:pt x="28" y="403"/>
                  </a:lnTo>
                  <a:lnTo>
                    <a:pt x="28" y="403"/>
                  </a:lnTo>
                  <a:lnTo>
                    <a:pt x="30" y="403"/>
                  </a:lnTo>
                  <a:lnTo>
                    <a:pt x="30" y="401"/>
                  </a:lnTo>
                  <a:lnTo>
                    <a:pt x="30" y="401"/>
                  </a:lnTo>
                  <a:lnTo>
                    <a:pt x="30" y="401"/>
                  </a:lnTo>
                  <a:lnTo>
                    <a:pt x="30" y="401"/>
                  </a:lnTo>
                  <a:lnTo>
                    <a:pt x="30" y="398"/>
                  </a:lnTo>
                  <a:lnTo>
                    <a:pt x="28" y="398"/>
                  </a:lnTo>
                  <a:lnTo>
                    <a:pt x="28" y="398"/>
                  </a:lnTo>
                  <a:lnTo>
                    <a:pt x="28" y="396"/>
                  </a:lnTo>
                  <a:lnTo>
                    <a:pt x="28" y="396"/>
                  </a:lnTo>
                  <a:lnTo>
                    <a:pt x="28" y="396"/>
                  </a:lnTo>
                  <a:lnTo>
                    <a:pt x="28" y="394"/>
                  </a:lnTo>
                  <a:lnTo>
                    <a:pt x="28" y="394"/>
                  </a:lnTo>
                  <a:lnTo>
                    <a:pt x="26" y="394"/>
                  </a:lnTo>
                  <a:lnTo>
                    <a:pt x="26" y="394"/>
                  </a:lnTo>
                  <a:lnTo>
                    <a:pt x="26" y="391"/>
                  </a:lnTo>
                  <a:lnTo>
                    <a:pt x="26" y="391"/>
                  </a:lnTo>
                  <a:lnTo>
                    <a:pt x="26" y="391"/>
                  </a:lnTo>
                  <a:lnTo>
                    <a:pt x="26" y="389"/>
                  </a:lnTo>
                  <a:lnTo>
                    <a:pt x="26" y="389"/>
                  </a:lnTo>
                  <a:lnTo>
                    <a:pt x="26" y="387"/>
                  </a:lnTo>
                  <a:lnTo>
                    <a:pt x="26" y="387"/>
                  </a:lnTo>
                  <a:lnTo>
                    <a:pt x="26" y="384"/>
                  </a:lnTo>
                  <a:lnTo>
                    <a:pt x="26" y="384"/>
                  </a:lnTo>
                  <a:lnTo>
                    <a:pt x="28" y="384"/>
                  </a:lnTo>
                  <a:lnTo>
                    <a:pt x="28" y="384"/>
                  </a:lnTo>
                  <a:lnTo>
                    <a:pt x="28" y="384"/>
                  </a:lnTo>
                  <a:lnTo>
                    <a:pt x="28" y="382"/>
                  </a:lnTo>
                  <a:lnTo>
                    <a:pt x="26" y="382"/>
                  </a:lnTo>
                  <a:lnTo>
                    <a:pt x="26" y="382"/>
                  </a:lnTo>
                  <a:lnTo>
                    <a:pt x="26" y="382"/>
                  </a:lnTo>
                  <a:lnTo>
                    <a:pt x="26" y="382"/>
                  </a:lnTo>
                  <a:lnTo>
                    <a:pt x="23" y="382"/>
                  </a:lnTo>
                  <a:lnTo>
                    <a:pt x="23" y="382"/>
                  </a:lnTo>
                  <a:lnTo>
                    <a:pt x="23" y="379"/>
                  </a:lnTo>
                  <a:lnTo>
                    <a:pt x="23" y="379"/>
                  </a:lnTo>
                  <a:lnTo>
                    <a:pt x="21" y="379"/>
                  </a:lnTo>
                  <a:lnTo>
                    <a:pt x="21" y="379"/>
                  </a:lnTo>
                  <a:lnTo>
                    <a:pt x="21" y="379"/>
                  </a:lnTo>
                  <a:lnTo>
                    <a:pt x="19" y="379"/>
                  </a:lnTo>
                  <a:lnTo>
                    <a:pt x="19" y="379"/>
                  </a:lnTo>
                  <a:lnTo>
                    <a:pt x="19" y="379"/>
                  </a:lnTo>
                  <a:lnTo>
                    <a:pt x="19" y="377"/>
                  </a:lnTo>
                  <a:lnTo>
                    <a:pt x="16" y="377"/>
                  </a:lnTo>
                  <a:lnTo>
                    <a:pt x="16" y="377"/>
                  </a:lnTo>
                  <a:lnTo>
                    <a:pt x="16" y="377"/>
                  </a:lnTo>
                  <a:lnTo>
                    <a:pt x="14" y="377"/>
                  </a:lnTo>
                  <a:lnTo>
                    <a:pt x="14" y="377"/>
                  </a:lnTo>
                  <a:lnTo>
                    <a:pt x="12" y="377"/>
                  </a:lnTo>
                  <a:lnTo>
                    <a:pt x="12" y="377"/>
                  </a:lnTo>
                  <a:lnTo>
                    <a:pt x="12" y="379"/>
                  </a:lnTo>
                  <a:lnTo>
                    <a:pt x="12" y="379"/>
                  </a:lnTo>
                  <a:lnTo>
                    <a:pt x="12" y="379"/>
                  </a:lnTo>
                  <a:lnTo>
                    <a:pt x="12" y="382"/>
                  </a:lnTo>
                  <a:lnTo>
                    <a:pt x="9" y="382"/>
                  </a:lnTo>
                  <a:lnTo>
                    <a:pt x="9" y="382"/>
                  </a:lnTo>
                  <a:lnTo>
                    <a:pt x="9" y="382"/>
                  </a:lnTo>
                  <a:lnTo>
                    <a:pt x="7" y="382"/>
                  </a:lnTo>
                  <a:lnTo>
                    <a:pt x="7" y="379"/>
                  </a:lnTo>
                  <a:lnTo>
                    <a:pt x="7" y="379"/>
                  </a:lnTo>
                  <a:lnTo>
                    <a:pt x="4" y="379"/>
                  </a:lnTo>
                  <a:lnTo>
                    <a:pt x="4" y="379"/>
                  </a:lnTo>
                  <a:lnTo>
                    <a:pt x="4" y="379"/>
                  </a:lnTo>
                  <a:lnTo>
                    <a:pt x="4" y="377"/>
                  </a:lnTo>
                  <a:lnTo>
                    <a:pt x="4" y="377"/>
                  </a:lnTo>
                  <a:lnTo>
                    <a:pt x="4" y="377"/>
                  </a:lnTo>
                  <a:lnTo>
                    <a:pt x="4" y="375"/>
                  </a:lnTo>
                  <a:lnTo>
                    <a:pt x="4" y="375"/>
                  </a:lnTo>
                  <a:lnTo>
                    <a:pt x="4" y="375"/>
                  </a:lnTo>
                  <a:lnTo>
                    <a:pt x="2" y="375"/>
                  </a:lnTo>
                  <a:lnTo>
                    <a:pt x="2" y="372"/>
                  </a:lnTo>
                  <a:lnTo>
                    <a:pt x="2" y="372"/>
                  </a:lnTo>
                  <a:lnTo>
                    <a:pt x="4" y="372"/>
                  </a:lnTo>
                  <a:lnTo>
                    <a:pt x="4" y="372"/>
                  </a:lnTo>
                  <a:lnTo>
                    <a:pt x="4" y="372"/>
                  </a:lnTo>
                  <a:lnTo>
                    <a:pt x="4" y="370"/>
                  </a:lnTo>
                  <a:lnTo>
                    <a:pt x="4" y="370"/>
                  </a:lnTo>
                  <a:lnTo>
                    <a:pt x="4" y="368"/>
                  </a:lnTo>
                  <a:lnTo>
                    <a:pt x="4" y="368"/>
                  </a:lnTo>
                  <a:lnTo>
                    <a:pt x="4" y="368"/>
                  </a:lnTo>
                  <a:lnTo>
                    <a:pt x="2" y="368"/>
                  </a:lnTo>
                  <a:lnTo>
                    <a:pt x="2" y="368"/>
                  </a:lnTo>
                  <a:lnTo>
                    <a:pt x="2" y="365"/>
                  </a:lnTo>
                  <a:lnTo>
                    <a:pt x="2" y="365"/>
                  </a:lnTo>
                  <a:lnTo>
                    <a:pt x="2" y="365"/>
                  </a:lnTo>
                  <a:lnTo>
                    <a:pt x="2" y="365"/>
                  </a:lnTo>
                  <a:lnTo>
                    <a:pt x="2" y="365"/>
                  </a:lnTo>
                  <a:lnTo>
                    <a:pt x="2" y="363"/>
                  </a:lnTo>
                  <a:lnTo>
                    <a:pt x="0" y="363"/>
                  </a:lnTo>
                  <a:lnTo>
                    <a:pt x="0" y="363"/>
                  </a:lnTo>
                  <a:lnTo>
                    <a:pt x="2" y="363"/>
                  </a:lnTo>
                  <a:lnTo>
                    <a:pt x="2" y="360"/>
                  </a:lnTo>
                  <a:lnTo>
                    <a:pt x="2" y="360"/>
                  </a:lnTo>
                  <a:lnTo>
                    <a:pt x="2" y="360"/>
                  </a:lnTo>
                  <a:lnTo>
                    <a:pt x="2" y="358"/>
                  </a:lnTo>
                  <a:lnTo>
                    <a:pt x="2" y="358"/>
                  </a:lnTo>
                  <a:lnTo>
                    <a:pt x="2" y="358"/>
                  </a:lnTo>
                  <a:lnTo>
                    <a:pt x="4" y="358"/>
                  </a:lnTo>
                  <a:lnTo>
                    <a:pt x="4" y="358"/>
                  </a:lnTo>
                  <a:lnTo>
                    <a:pt x="4" y="358"/>
                  </a:lnTo>
                  <a:lnTo>
                    <a:pt x="7" y="358"/>
                  </a:lnTo>
                  <a:lnTo>
                    <a:pt x="7" y="356"/>
                  </a:lnTo>
                  <a:lnTo>
                    <a:pt x="7" y="356"/>
                  </a:lnTo>
                  <a:lnTo>
                    <a:pt x="7" y="356"/>
                  </a:lnTo>
                  <a:lnTo>
                    <a:pt x="7" y="356"/>
                  </a:lnTo>
                  <a:lnTo>
                    <a:pt x="9" y="356"/>
                  </a:lnTo>
                  <a:lnTo>
                    <a:pt x="9" y="353"/>
                  </a:lnTo>
                  <a:lnTo>
                    <a:pt x="7" y="353"/>
                  </a:lnTo>
                  <a:lnTo>
                    <a:pt x="7" y="353"/>
                  </a:lnTo>
                  <a:lnTo>
                    <a:pt x="7" y="351"/>
                  </a:lnTo>
                  <a:lnTo>
                    <a:pt x="7" y="351"/>
                  </a:lnTo>
                  <a:lnTo>
                    <a:pt x="7" y="351"/>
                  </a:lnTo>
                  <a:lnTo>
                    <a:pt x="4" y="351"/>
                  </a:lnTo>
                  <a:lnTo>
                    <a:pt x="4" y="349"/>
                  </a:lnTo>
                  <a:lnTo>
                    <a:pt x="4" y="349"/>
                  </a:lnTo>
                  <a:lnTo>
                    <a:pt x="7" y="349"/>
                  </a:lnTo>
                  <a:lnTo>
                    <a:pt x="7" y="346"/>
                  </a:lnTo>
                  <a:lnTo>
                    <a:pt x="7" y="346"/>
                  </a:lnTo>
                  <a:lnTo>
                    <a:pt x="7" y="346"/>
                  </a:lnTo>
                  <a:lnTo>
                    <a:pt x="7" y="346"/>
                  </a:lnTo>
                  <a:lnTo>
                    <a:pt x="9" y="346"/>
                  </a:lnTo>
                  <a:lnTo>
                    <a:pt x="9" y="344"/>
                  </a:lnTo>
                  <a:lnTo>
                    <a:pt x="9" y="344"/>
                  </a:lnTo>
                  <a:lnTo>
                    <a:pt x="9" y="344"/>
                  </a:lnTo>
                  <a:lnTo>
                    <a:pt x="9" y="341"/>
                  </a:lnTo>
                  <a:lnTo>
                    <a:pt x="9" y="341"/>
                  </a:lnTo>
                  <a:lnTo>
                    <a:pt x="12" y="341"/>
                  </a:lnTo>
                  <a:lnTo>
                    <a:pt x="12" y="341"/>
                  </a:lnTo>
                  <a:lnTo>
                    <a:pt x="12" y="341"/>
                  </a:lnTo>
                  <a:lnTo>
                    <a:pt x="12" y="341"/>
                  </a:lnTo>
                  <a:lnTo>
                    <a:pt x="14" y="341"/>
                  </a:lnTo>
                  <a:lnTo>
                    <a:pt x="14" y="341"/>
                  </a:lnTo>
                  <a:lnTo>
                    <a:pt x="16" y="341"/>
                  </a:lnTo>
                  <a:lnTo>
                    <a:pt x="16" y="341"/>
                  </a:lnTo>
                  <a:lnTo>
                    <a:pt x="16" y="341"/>
                  </a:lnTo>
                  <a:lnTo>
                    <a:pt x="16" y="341"/>
                  </a:lnTo>
                  <a:lnTo>
                    <a:pt x="16" y="341"/>
                  </a:lnTo>
                  <a:lnTo>
                    <a:pt x="19" y="341"/>
                  </a:lnTo>
                  <a:lnTo>
                    <a:pt x="19" y="341"/>
                  </a:lnTo>
                  <a:lnTo>
                    <a:pt x="19" y="339"/>
                  </a:lnTo>
                  <a:lnTo>
                    <a:pt x="19" y="339"/>
                  </a:lnTo>
                  <a:lnTo>
                    <a:pt x="19" y="339"/>
                  </a:lnTo>
                  <a:lnTo>
                    <a:pt x="21" y="339"/>
                  </a:lnTo>
                  <a:lnTo>
                    <a:pt x="21" y="337"/>
                  </a:lnTo>
                  <a:lnTo>
                    <a:pt x="21" y="337"/>
                  </a:lnTo>
                  <a:lnTo>
                    <a:pt x="21" y="337"/>
                  </a:lnTo>
                  <a:lnTo>
                    <a:pt x="23" y="337"/>
                  </a:lnTo>
                  <a:lnTo>
                    <a:pt x="23" y="337"/>
                  </a:lnTo>
                  <a:lnTo>
                    <a:pt x="23" y="337"/>
                  </a:lnTo>
                  <a:lnTo>
                    <a:pt x="23" y="337"/>
                  </a:lnTo>
                  <a:lnTo>
                    <a:pt x="26" y="337"/>
                  </a:lnTo>
                  <a:lnTo>
                    <a:pt x="26" y="337"/>
                  </a:lnTo>
                  <a:lnTo>
                    <a:pt x="26" y="337"/>
                  </a:lnTo>
                  <a:lnTo>
                    <a:pt x="28" y="337"/>
                  </a:lnTo>
                  <a:lnTo>
                    <a:pt x="28" y="334"/>
                  </a:lnTo>
                  <a:lnTo>
                    <a:pt x="26" y="334"/>
                  </a:lnTo>
                  <a:lnTo>
                    <a:pt x="26" y="334"/>
                  </a:lnTo>
                  <a:lnTo>
                    <a:pt x="26" y="334"/>
                  </a:lnTo>
                  <a:lnTo>
                    <a:pt x="26" y="332"/>
                  </a:lnTo>
                  <a:lnTo>
                    <a:pt x="26" y="332"/>
                  </a:lnTo>
                  <a:lnTo>
                    <a:pt x="26" y="332"/>
                  </a:lnTo>
                  <a:lnTo>
                    <a:pt x="26" y="330"/>
                  </a:lnTo>
                  <a:lnTo>
                    <a:pt x="28" y="330"/>
                  </a:lnTo>
                  <a:lnTo>
                    <a:pt x="28" y="332"/>
                  </a:lnTo>
                  <a:lnTo>
                    <a:pt x="28" y="332"/>
                  </a:lnTo>
                  <a:lnTo>
                    <a:pt x="30" y="332"/>
                  </a:lnTo>
                  <a:lnTo>
                    <a:pt x="30" y="332"/>
                  </a:lnTo>
                  <a:lnTo>
                    <a:pt x="30" y="332"/>
                  </a:lnTo>
                  <a:lnTo>
                    <a:pt x="30" y="332"/>
                  </a:lnTo>
                  <a:lnTo>
                    <a:pt x="33" y="332"/>
                  </a:lnTo>
                  <a:lnTo>
                    <a:pt x="33" y="332"/>
                  </a:lnTo>
                  <a:lnTo>
                    <a:pt x="33" y="332"/>
                  </a:lnTo>
                  <a:lnTo>
                    <a:pt x="35" y="332"/>
                  </a:lnTo>
                  <a:lnTo>
                    <a:pt x="35" y="332"/>
                  </a:lnTo>
                  <a:lnTo>
                    <a:pt x="38" y="332"/>
                  </a:lnTo>
                  <a:lnTo>
                    <a:pt x="38" y="332"/>
                  </a:lnTo>
                  <a:lnTo>
                    <a:pt x="38" y="332"/>
                  </a:lnTo>
                  <a:lnTo>
                    <a:pt x="38" y="330"/>
                  </a:lnTo>
                  <a:lnTo>
                    <a:pt x="38" y="330"/>
                  </a:lnTo>
                  <a:lnTo>
                    <a:pt x="40" y="330"/>
                  </a:lnTo>
                  <a:lnTo>
                    <a:pt x="40" y="330"/>
                  </a:lnTo>
                  <a:lnTo>
                    <a:pt x="40" y="330"/>
                  </a:lnTo>
                  <a:lnTo>
                    <a:pt x="40" y="327"/>
                  </a:lnTo>
                  <a:lnTo>
                    <a:pt x="42" y="327"/>
                  </a:lnTo>
                  <a:lnTo>
                    <a:pt x="42" y="327"/>
                  </a:lnTo>
                  <a:lnTo>
                    <a:pt x="42" y="327"/>
                  </a:lnTo>
                  <a:lnTo>
                    <a:pt x="42" y="327"/>
                  </a:lnTo>
                  <a:lnTo>
                    <a:pt x="42" y="327"/>
                  </a:lnTo>
                  <a:lnTo>
                    <a:pt x="45" y="327"/>
                  </a:lnTo>
                  <a:lnTo>
                    <a:pt x="45" y="330"/>
                  </a:lnTo>
                  <a:lnTo>
                    <a:pt x="45" y="330"/>
                  </a:lnTo>
                  <a:lnTo>
                    <a:pt x="45" y="332"/>
                  </a:lnTo>
                  <a:lnTo>
                    <a:pt x="45" y="332"/>
                  </a:lnTo>
                  <a:lnTo>
                    <a:pt x="45" y="332"/>
                  </a:lnTo>
                  <a:lnTo>
                    <a:pt x="45" y="332"/>
                  </a:lnTo>
                  <a:lnTo>
                    <a:pt x="45" y="334"/>
                  </a:lnTo>
                  <a:lnTo>
                    <a:pt x="45" y="334"/>
                  </a:lnTo>
                  <a:lnTo>
                    <a:pt x="45" y="334"/>
                  </a:lnTo>
                  <a:lnTo>
                    <a:pt x="45" y="337"/>
                  </a:lnTo>
                  <a:lnTo>
                    <a:pt x="45" y="337"/>
                  </a:lnTo>
                  <a:lnTo>
                    <a:pt x="45" y="337"/>
                  </a:lnTo>
                  <a:lnTo>
                    <a:pt x="47" y="337"/>
                  </a:lnTo>
                  <a:lnTo>
                    <a:pt x="47" y="337"/>
                  </a:lnTo>
                  <a:lnTo>
                    <a:pt x="47" y="337"/>
                  </a:lnTo>
                  <a:lnTo>
                    <a:pt x="49" y="337"/>
                  </a:lnTo>
                  <a:lnTo>
                    <a:pt x="49" y="337"/>
                  </a:lnTo>
                  <a:lnTo>
                    <a:pt x="49" y="337"/>
                  </a:lnTo>
                  <a:lnTo>
                    <a:pt x="49" y="337"/>
                  </a:lnTo>
                  <a:lnTo>
                    <a:pt x="49" y="337"/>
                  </a:lnTo>
                  <a:lnTo>
                    <a:pt x="52" y="337"/>
                  </a:lnTo>
                  <a:lnTo>
                    <a:pt x="52" y="334"/>
                  </a:lnTo>
                  <a:lnTo>
                    <a:pt x="52" y="334"/>
                  </a:lnTo>
                  <a:lnTo>
                    <a:pt x="52" y="334"/>
                  </a:lnTo>
                  <a:lnTo>
                    <a:pt x="52" y="334"/>
                  </a:lnTo>
                  <a:lnTo>
                    <a:pt x="54" y="334"/>
                  </a:lnTo>
                  <a:lnTo>
                    <a:pt x="54" y="334"/>
                  </a:lnTo>
                  <a:lnTo>
                    <a:pt x="54" y="334"/>
                  </a:lnTo>
                  <a:lnTo>
                    <a:pt x="57" y="334"/>
                  </a:lnTo>
                  <a:lnTo>
                    <a:pt x="57" y="334"/>
                  </a:lnTo>
                  <a:lnTo>
                    <a:pt x="57" y="334"/>
                  </a:lnTo>
                  <a:lnTo>
                    <a:pt x="57" y="334"/>
                  </a:lnTo>
                  <a:lnTo>
                    <a:pt x="57" y="332"/>
                  </a:lnTo>
                  <a:lnTo>
                    <a:pt x="59" y="332"/>
                  </a:lnTo>
                  <a:lnTo>
                    <a:pt x="59" y="332"/>
                  </a:lnTo>
                  <a:lnTo>
                    <a:pt x="59" y="334"/>
                  </a:lnTo>
                  <a:lnTo>
                    <a:pt x="59" y="334"/>
                  </a:lnTo>
                  <a:lnTo>
                    <a:pt x="59" y="334"/>
                  </a:lnTo>
                  <a:lnTo>
                    <a:pt x="61" y="334"/>
                  </a:lnTo>
                  <a:lnTo>
                    <a:pt x="61" y="334"/>
                  </a:lnTo>
                  <a:lnTo>
                    <a:pt x="61" y="334"/>
                  </a:lnTo>
                  <a:lnTo>
                    <a:pt x="64" y="334"/>
                  </a:lnTo>
                  <a:lnTo>
                    <a:pt x="64" y="332"/>
                  </a:lnTo>
                  <a:lnTo>
                    <a:pt x="64" y="332"/>
                  </a:lnTo>
                  <a:lnTo>
                    <a:pt x="64" y="332"/>
                  </a:lnTo>
                  <a:lnTo>
                    <a:pt x="64" y="330"/>
                  </a:lnTo>
                  <a:lnTo>
                    <a:pt x="64" y="330"/>
                  </a:lnTo>
                  <a:lnTo>
                    <a:pt x="64" y="330"/>
                  </a:lnTo>
                  <a:lnTo>
                    <a:pt x="66" y="330"/>
                  </a:lnTo>
                  <a:lnTo>
                    <a:pt x="66" y="327"/>
                  </a:lnTo>
                  <a:lnTo>
                    <a:pt x="66" y="327"/>
                  </a:lnTo>
                  <a:lnTo>
                    <a:pt x="66" y="325"/>
                  </a:lnTo>
                  <a:lnTo>
                    <a:pt x="66" y="325"/>
                  </a:lnTo>
                  <a:lnTo>
                    <a:pt x="66" y="325"/>
                  </a:lnTo>
                  <a:lnTo>
                    <a:pt x="66" y="325"/>
                  </a:lnTo>
                  <a:lnTo>
                    <a:pt x="66" y="325"/>
                  </a:lnTo>
                  <a:lnTo>
                    <a:pt x="66" y="323"/>
                  </a:lnTo>
                  <a:lnTo>
                    <a:pt x="68" y="323"/>
                  </a:lnTo>
                  <a:lnTo>
                    <a:pt x="68" y="323"/>
                  </a:lnTo>
                  <a:lnTo>
                    <a:pt x="68" y="323"/>
                  </a:lnTo>
                  <a:lnTo>
                    <a:pt x="68" y="320"/>
                  </a:lnTo>
                  <a:lnTo>
                    <a:pt x="68" y="320"/>
                  </a:lnTo>
                  <a:lnTo>
                    <a:pt x="71" y="320"/>
                  </a:lnTo>
                  <a:lnTo>
                    <a:pt x="71" y="318"/>
                  </a:lnTo>
                  <a:lnTo>
                    <a:pt x="71" y="318"/>
                  </a:lnTo>
                  <a:lnTo>
                    <a:pt x="71" y="318"/>
                  </a:lnTo>
                  <a:lnTo>
                    <a:pt x="71" y="318"/>
                  </a:lnTo>
                  <a:lnTo>
                    <a:pt x="71" y="318"/>
                  </a:lnTo>
                  <a:lnTo>
                    <a:pt x="71" y="318"/>
                  </a:lnTo>
                  <a:lnTo>
                    <a:pt x="73" y="318"/>
                  </a:lnTo>
                  <a:lnTo>
                    <a:pt x="73" y="318"/>
                  </a:lnTo>
                  <a:lnTo>
                    <a:pt x="75" y="318"/>
                  </a:lnTo>
                  <a:lnTo>
                    <a:pt x="75" y="318"/>
                  </a:lnTo>
                  <a:lnTo>
                    <a:pt x="75" y="318"/>
                  </a:lnTo>
                  <a:lnTo>
                    <a:pt x="75" y="318"/>
                  </a:lnTo>
                  <a:lnTo>
                    <a:pt x="78" y="318"/>
                  </a:lnTo>
                  <a:lnTo>
                    <a:pt x="78" y="318"/>
                  </a:lnTo>
                  <a:lnTo>
                    <a:pt x="78" y="318"/>
                  </a:lnTo>
                  <a:lnTo>
                    <a:pt x="80" y="318"/>
                  </a:lnTo>
                  <a:lnTo>
                    <a:pt x="80" y="318"/>
                  </a:lnTo>
                  <a:lnTo>
                    <a:pt x="83" y="318"/>
                  </a:lnTo>
                  <a:lnTo>
                    <a:pt x="83" y="318"/>
                  </a:lnTo>
                  <a:lnTo>
                    <a:pt x="83" y="320"/>
                  </a:lnTo>
                  <a:lnTo>
                    <a:pt x="83" y="320"/>
                  </a:lnTo>
                  <a:lnTo>
                    <a:pt x="83" y="318"/>
                  </a:lnTo>
                  <a:lnTo>
                    <a:pt x="85" y="318"/>
                  </a:lnTo>
                  <a:lnTo>
                    <a:pt x="85" y="318"/>
                  </a:lnTo>
                  <a:lnTo>
                    <a:pt x="85" y="318"/>
                  </a:lnTo>
                  <a:lnTo>
                    <a:pt x="85" y="318"/>
                  </a:lnTo>
                  <a:lnTo>
                    <a:pt x="87" y="318"/>
                  </a:lnTo>
                  <a:lnTo>
                    <a:pt x="87" y="318"/>
                  </a:lnTo>
                  <a:lnTo>
                    <a:pt x="90" y="318"/>
                  </a:lnTo>
                  <a:lnTo>
                    <a:pt x="90" y="318"/>
                  </a:lnTo>
                  <a:lnTo>
                    <a:pt x="90" y="318"/>
                  </a:lnTo>
                  <a:lnTo>
                    <a:pt x="92" y="318"/>
                  </a:lnTo>
                  <a:lnTo>
                    <a:pt x="92" y="315"/>
                  </a:lnTo>
                  <a:lnTo>
                    <a:pt x="92" y="315"/>
                  </a:lnTo>
                  <a:lnTo>
                    <a:pt x="92" y="315"/>
                  </a:lnTo>
                  <a:lnTo>
                    <a:pt x="94" y="315"/>
                  </a:lnTo>
                  <a:lnTo>
                    <a:pt x="94" y="315"/>
                  </a:lnTo>
                  <a:lnTo>
                    <a:pt x="94" y="318"/>
                  </a:lnTo>
                  <a:lnTo>
                    <a:pt x="97" y="318"/>
                  </a:lnTo>
                  <a:lnTo>
                    <a:pt x="97" y="318"/>
                  </a:lnTo>
                  <a:lnTo>
                    <a:pt x="97" y="318"/>
                  </a:lnTo>
                  <a:lnTo>
                    <a:pt x="97" y="315"/>
                  </a:lnTo>
                  <a:lnTo>
                    <a:pt x="99" y="315"/>
                  </a:lnTo>
                  <a:lnTo>
                    <a:pt x="99" y="315"/>
                  </a:lnTo>
                  <a:lnTo>
                    <a:pt x="99" y="315"/>
                  </a:lnTo>
                  <a:lnTo>
                    <a:pt x="99" y="315"/>
                  </a:lnTo>
                  <a:lnTo>
                    <a:pt x="99" y="315"/>
                  </a:lnTo>
                  <a:lnTo>
                    <a:pt x="99" y="313"/>
                  </a:lnTo>
                  <a:lnTo>
                    <a:pt x="101" y="313"/>
                  </a:lnTo>
                  <a:lnTo>
                    <a:pt x="101" y="313"/>
                  </a:lnTo>
                  <a:lnTo>
                    <a:pt x="101" y="313"/>
                  </a:lnTo>
                  <a:lnTo>
                    <a:pt x="104" y="313"/>
                  </a:lnTo>
                  <a:lnTo>
                    <a:pt x="104" y="311"/>
                  </a:lnTo>
                  <a:lnTo>
                    <a:pt x="104" y="311"/>
                  </a:lnTo>
                  <a:lnTo>
                    <a:pt x="104" y="311"/>
                  </a:lnTo>
                  <a:lnTo>
                    <a:pt x="104" y="311"/>
                  </a:lnTo>
                  <a:lnTo>
                    <a:pt x="104" y="308"/>
                  </a:lnTo>
                  <a:lnTo>
                    <a:pt x="104" y="308"/>
                  </a:lnTo>
                  <a:lnTo>
                    <a:pt x="104" y="308"/>
                  </a:lnTo>
                  <a:lnTo>
                    <a:pt x="104" y="308"/>
                  </a:lnTo>
                  <a:lnTo>
                    <a:pt x="106" y="308"/>
                  </a:lnTo>
                  <a:lnTo>
                    <a:pt x="106" y="306"/>
                  </a:lnTo>
                  <a:lnTo>
                    <a:pt x="106" y="306"/>
                  </a:lnTo>
                  <a:lnTo>
                    <a:pt x="109" y="306"/>
                  </a:lnTo>
                  <a:lnTo>
                    <a:pt x="109" y="306"/>
                  </a:lnTo>
                  <a:lnTo>
                    <a:pt x="109" y="306"/>
                  </a:lnTo>
                  <a:lnTo>
                    <a:pt x="109" y="306"/>
                  </a:lnTo>
                  <a:lnTo>
                    <a:pt x="109" y="306"/>
                  </a:lnTo>
                  <a:lnTo>
                    <a:pt x="111" y="306"/>
                  </a:lnTo>
                  <a:lnTo>
                    <a:pt x="111" y="306"/>
                  </a:lnTo>
                  <a:lnTo>
                    <a:pt x="111" y="306"/>
                  </a:lnTo>
                  <a:lnTo>
                    <a:pt x="111" y="304"/>
                  </a:lnTo>
                  <a:lnTo>
                    <a:pt x="113" y="304"/>
                  </a:lnTo>
                  <a:lnTo>
                    <a:pt x="113" y="304"/>
                  </a:lnTo>
                  <a:lnTo>
                    <a:pt x="113" y="304"/>
                  </a:lnTo>
                  <a:lnTo>
                    <a:pt x="116" y="304"/>
                  </a:lnTo>
                  <a:lnTo>
                    <a:pt x="116" y="301"/>
                  </a:lnTo>
                  <a:lnTo>
                    <a:pt x="116" y="301"/>
                  </a:lnTo>
                  <a:lnTo>
                    <a:pt x="116" y="301"/>
                  </a:lnTo>
                  <a:lnTo>
                    <a:pt x="118" y="301"/>
                  </a:lnTo>
                  <a:lnTo>
                    <a:pt x="118" y="301"/>
                  </a:lnTo>
                  <a:lnTo>
                    <a:pt x="118" y="301"/>
                  </a:lnTo>
                  <a:lnTo>
                    <a:pt x="118" y="301"/>
                  </a:lnTo>
                  <a:lnTo>
                    <a:pt x="118" y="299"/>
                  </a:lnTo>
                  <a:lnTo>
                    <a:pt x="120" y="299"/>
                  </a:lnTo>
                  <a:lnTo>
                    <a:pt x="120" y="299"/>
                  </a:lnTo>
                  <a:lnTo>
                    <a:pt x="123" y="299"/>
                  </a:lnTo>
                  <a:lnTo>
                    <a:pt x="123" y="299"/>
                  </a:lnTo>
                  <a:lnTo>
                    <a:pt x="123" y="299"/>
                  </a:lnTo>
                  <a:lnTo>
                    <a:pt x="123" y="299"/>
                  </a:lnTo>
                  <a:lnTo>
                    <a:pt x="125" y="299"/>
                  </a:lnTo>
                  <a:lnTo>
                    <a:pt x="125" y="296"/>
                  </a:lnTo>
                  <a:lnTo>
                    <a:pt x="125" y="296"/>
                  </a:lnTo>
                  <a:lnTo>
                    <a:pt x="125" y="296"/>
                  </a:lnTo>
                  <a:lnTo>
                    <a:pt x="128" y="296"/>
                  </a:lnTo>
                  <a:lnTo>
                    <a:pt x="128" y="299"/>
                  </a:lnTo>
                  <a:lnTo>
                    <a:pt x="128" y="299"/>
                  </a:lnTo>
                  <a:lnTo>
                    <a:pt x="130" y="299"/>
                  </a:lnTo>
                  <a:lnTo>
                    <a:pt x="130" y="299"/>
                  </a:lnTo>
                  <a:lnTo>
                    <a:pt x="130" y="299"/>
                  </a:lnTo>
                  <a:lnTo>
                    <a:pt x="132" y="299"/>
                  </a:lnTo>
                  <a:lnTo>
                    <a:pt x="132" y="296"/>
                  </a:lnTo>
                  <a:lnTo>
                    <a:pt x="132" y="296"/>
                  </a:lnTo>
                  <a:lnTo>
                    <a:pt x="132" y="296"/>
                  </a:lnTo>
                  <a:lnTo>
                    <a:pt x="132" y="296"/>
                  </a:lnTo>
                  <a:lnTo>
                    <a:pt x="132" y="296"/>
                  </a:lnTo>
                  <a:lnTo>
                    <a:pt x="132" y="294"/>
                  </a:lnTo>
                  <a:lnTo>
                    <a:pt x="135" y="294"/>
                  </a:lnTo>
                  <a:lnTo>
                    <a:pt x="135" y="296"/>
                  </a:lnTo>
                  <a:lnTo>
                    <a:pt x="135" y="296"/>
                  </a:lnTo>
                  <a:lnTo>
                    <a:pt x="137" y="296"/>
                  </a:lnTo>
                  <a:lnTo>
                    <a:pt x="137" y="294"/>
                  </a:lnTo>
                  <a:lnTo>
                    <a:pt x="137" y="294"/>
                  </a:lnTo>
                  <a:lnTo>
                    <a:pt x="137" y="292"/>
                  </a:lnTo>
                  <a:lnTo>
                    <a:pt x="137" y="292"/>
                  </a:lnTo>
                  <a:lnTo>
                    <a:pt x="137" y="292"/>
                  </a:lnTo>
                  <a:lnTo>
                    <a:pt x="139" y="292"/>
                  </a:lnTo>
                  <a:lnTo>
                    <a:pt x="139" y="292"/>
                  </a:lnTo>
                  <a:lnTo>
                    <a:pt x="139" y="292"/>
                  </a:lnTo>
                  <a:lnTo>
                    <a:pt x="142" y="292"/>
                  </a:lnTo>
                  <a:lnTo>
                    <a:pt x="142" y="292"/>
                  </a:lnTo>
                  <a:lnTo>
                    <a:pt x="144" y="292"/>
                  </a:lnTo>
                  <a:lnTo>
                    <a:pt x="144" y="292"/>
                  </a:lnTo>
                  <a:lnTo>
                    <a:pt x="144" y="289"/>
                  </a:lnTo>
                  <a:lnTo>
                    <a:pt x="144" y="289"/>
                  </a:lnTo>
                  <a:lnTo>
                    <a:pt x="144" y="287"/>
                  </a:lnTo>
                  <a:lnTo>
                    <a:pt x="144" y="287"/>
                  </a:lnTo>
                  <a:lnTo>
                    <a:pt x="144" y="287"/>
                  </a:lnTo>
                  <a:lnTo>
                    <a:pt x="144" y="287"/>
                  </a:lnTo>
                  <a:lnTo>
                    <a:pt x="144" y="287"/>
                  </a:lnTo>
                  <a:lnTo>
                    <a:pt x="144" y="285"/>
                  </a:lnTo>
                  <a:lnTo>
                    <a:pt x="144" y="285"/>
                  </a:lnTo>
                  <a:lnTo>
                    <a:pt x="142" y="285"/>
                  </a:lnTo>
                  <a:lnTo>
                    <a:pt x="142" y="282"/>
                  </a:lnTo>
                  <a:lnTo>
                    <a:pt x="142" y="282"/>
                  </a:lnTo>
                  <a:lnTo>
                    <a:pt x="142" y="280"/>
                  </a:lnTo>
                  <a:lnTo>
                    <a:pt x="144" y="280"/>
                  </a:lnTo>
                  <a:lnTo>
                    <a:pt x="144" y="280"/>
                  </a:lnTo>
                  <a:lnTo>
                    <a:pt x="142" y="280"/>
                  </a:lnTo>
                  <a:lnTo>
                    <a:pt x="142" y="278"/>
                  </a:lnTo>
                  <a:lnTo>
                    <a:pt x="142" y="278"/>
                  </a:lnTo>
                  <a:lnTo>
                    <a:pt x="142" y="278"/>
                  </a:lnTo>
                  <a:lnTo>
                    <a:pt x="142" y="278"/>
                  </a:lnTo>
                  <a:lnTo>
                    <a:pt x="142" y="278"/>
                  </a:lnTo>
                  <a:lnTo>
                    <a:pt x="142" y="275"/>
                  </a:lnTo>
                  <a:lnTo>
                    <a:pt x="142" y="275"/>
                  </a:lnTo>
                  <a:lnTo>
                    <a:pt x="144" y="275"/>
                  </a:lnTo>
                  <a:lnTo>
                    <a:pt x="144" y="273"/>
                  </a:lnTo>
                  <a:lnTo>
                    <a:pt x="144" y="273"/>
                  </a:lnTo>
                  <a:lnTo>
                    <a:pt x="144" y="273"/>
                  </a:lnTo>
                  <a:lnTo>
                    <a:pt x="144" y="273"/>
                  </a:lnTo>
                  <a:lnTo>
                    <a:pt x="146" y="273"/>
                  </a:lnTo>
                  <a:lnTo>
                    <a:pt x="146" y="273"/>
                  </a:lnTo>
                  <a:lnTo>
                    <a:pt x="149" y="273"/>
                  </a:lnTo>
                  <a:lnTo>
                    <a:pt x="149" y="270"/>
                  </a:lnTo>
                  <a:lnTo>
                    <a:pt x="149" y="270"/>
                  </a:lnTo>
                  <a:lnTo>
                    <a:pt x="149" y="270"/>
                  </a:lnTo>
                  <a:lnTo>
                    <a:pt x="151" y="270"/>
                  </a:lnTo>
                  <a:lnTo>
                    <a:pt x="151" y="270"/>
                  </a:lnTo>
                  <a:lnTo>
                    <a:pt x="149" y="270"/>
                  </a:lnTo>
                  <a:lnTo>
                    <a:pt x="149" y="270"/>
                  </a:lnTo>
                  <a:lnTo>
                    <a:pt x="149" y="268"/>
                  </a:lnTo>
                  <a:lnTo>
                    <a:pt x="149" y="268"/>
                  </a:lnTo>
                  <a:lnTo>
                    <a:pt x="146" y="268"/>
                  </a:lnTo>
                  <a:lnTo>
                    <a:pt x="146" y="268"/>
                  </a:lnTo>
                  <a:lnTo>
                    <a:pt x="146" y="268"/>
                  </a:lnTo>
                  <a:lnTo>
                    <a:pt x="146" y="266"/>
                  </a:lnTo>
                  <a:lnTo>
                    <a:pt x="146" y="266"/>
                  </a:lnTo>
                  <a:lnTo>
                    <a:pt x="146" y="266"/>
                  </a:lnTo>
                  <a:lnTo>
                    <a:pt x="149" y="266"/>
                  </a:lnTo>
                  <a:lnTo>
                    <a:pt x="149" y="266"/>
                  </a:lnTo>
                  <a:lnTo>
                    <a:pt x="149" y="266"/>
                  </a:lnTo>
                  <a:lnTo>
                    <a:pt x="149" y="266"/>
                  </a:lnTo>
                  <a:lnTo>
                    <a:pt x="151" y="266"/>
                  </a:lnTo>
                  <a:lnTo>
                    <a:pt x="151" y="266"/>
                  </a:lnTo>
                  <a:lnTo>
                    <a:pt x="151" y="266"/>
                  </a:lnTo>
                  <a:lnTo>
                    <a:pt x="154" y="266"/>
                  </a:lnTo>
                  <a:lnTo>
                    <a:pt x="154" y="266"/>
                  </a:lnTo>
                  <a:lnTo>
                    <a:pt x="154" y="263"/>
                  </a:lnTo>
                  <a:lnTo>
                    <a:pt x="156" y="263"/>
                  </a:lnTo>
                  <a:lnTo>
                    <a:pt x="156" y="263"/>
                  </a:lnTo>
                  <a:lnTo>
                    <a:pt x="156" y="261"/>
                  </a:lnTo>
                  <a:lnTo>
                    <a:pt x="154" y="261"/>
                  </a:lnTo>
                  <a:lnTo>
                    <a:pt x="154" y="261"/>
                  </a:lnTo>
                  <a:lnTo>
                    <a:pt x="154" y="261"/>
                  </a:lnTo>
                  <a:lnTo>
                    <a:pt x="151" y="261"/>
                  </a:lnTo>
                  <a:lnTo>
                    <a:pt x="151" y="259"/>
                  </a:lnTo>
                  <a:lnTo>
                    <a:pt x="154" y="259"/>
                  </a:lnTo>
                  <a:lnTo>
                    <a:pt x="154" y="259"/>
                  </a:lnTo>
                  <a:lnTo>
                    <a:pt x="154" y="256"/>
                  </a:lnTo>
                  <a:lnTo>
                    <a:pt x="154" y="256"/>
                  </a:lnTo>
                  <a:lnTo>
                    <a:pt x="154" y="256"/>
                  </a:lnTo>
                  <a:lnTo>
                    <a:pt x="154" y="256"/>
                  </a:lnTo>
                  <a:lnTo>
                    <a:pt x="154" y="256"/>
                  </a:lnTo>
                  <a:lnTo>
                    <a:pt x="154" y="254"/>
                  </a:lnTo>
                  <a:lnTo>
                    <a:pt x="154" y="254"/>
                  </a:lnTo>
                  <a:lnTo>
                    <a:pt x="151" y="254"/>
                  </a:lnTo>
                  <a:lnTo>
                    <a:pt x="151" y="251"/>
                  </a:lnTo>
                  <a:lnTo>
                    <a:pt x="151" y="251"/>
                  </a:lnTo>
                  <a:lnTo>
                    <a:pt x="151" y="251"/>
                  </a:lnTo>
                  <a:lnTo>
                    <a:pt x="151" y="249"/>
                  </a:lnTo>
                  <a:lnTo>
                    <a:pt x="151" y="249"/>
                  </a:lnTo>
                  <a:lnTo>
                    <a:pt x="151" y="249"/>
                  </a:lnTo>
                  <a:lnTo>
                    <a:pt x="151" y="247"/>
                  </a:lnTo>
                  <a:lnTo>
                    <a:pt x="149" y="247"/>
                  </a:lnTo>
                  <a:lnTo>
                    <a:pt x="149" y="247"/>
                  </a:lnTo>
                  <a:lnTo>
                    <a:pt x="149" y="247"/>
                  </a:lnTo>
                  <a:lnTo>
                    <a:pt x="149" y="247"/>
                  </a:lnTo>
                  <a:lnTo>
                    <a:pt x="149" y="244"/>
                  </a:lnTo>
                  <a:lnTo>
                    <a:pt x="149" y="244"/>
                  </a:lnTo>
                  <a:lnTo>
                    <a:pt x="149" y="244"/>
                  </a:lnTo>
                  <a:lnTo>
                    <a:pt x="149" y="242"/>
                  </a:lnTo>
                  <a:lnTo>
                    <a:pt x="149" y="242"/>
                  </a:lnTo>
                  <a:lnTo>
                    <a:pt x="149" y="240"/>
                  </a:lnTo>
                  <a:lnTo>
                    <a:pt x="146" y="240"/>
                  </a:lnTo>
                  <a:lnTo>
                    <a:pt x="146" y="240"/>
                  </a:lnTo>
                  <a:lnTo>
                    <a:pt x="146" y="237"/>
                  </a:lnTo>
                  <a:lnTo>
                    <a:pt x="146" y="237"/>
                  </a:lnTo>
                  <a:lnTo>
                    <a:pt x="146" y="237"/>
                  </a:lnTo>
                  <a:lnTo>
                    <a:pt x="146" y="235"/>
                  </a:lnTo>
                  <a:lnTo>
                    <a:pt x="146" y="235"/>
                  </a:lnTo>
                  <a:lnTo>
                    <a:pt x="146" y="235"/>
                  </a:lnTo>
                  <a:lnTo>
                    <a:pt x="146" y="232"/>
                  </a:lnTo>
                  <a:lnTo>
                    <a:pt x="146" y="232"/>
                  </a:lnTo>
                  <a:lnTo>
                    <a:pt x="146" y="230"/>
                  </a:lnTo>
                  <a:lnTo>
                    <a:pt x="144" y="230"/>
                  </a:lnTo>
                  <a:lnTo>
                    <a:pt x="144" y="230"/>
                  </a:lnTo>
                  <a:lnTo>
                    <a:pt x="146" y="230"/>
                  </a:lnTo>
                  <a:lnTo>
                    <a:pt x="146" y="228"/>
                  </a:lnTo>
                  <a:lnTo>
                    <a:pt x="146" y="228"/>
                  </a:lnTo>
                  <a:lnTo>
                    <a:pt x="146" y="228"/>
                  </a:lnTo>
                  <a:lnTo>
                    <a:pt x="146" y="228"/>
                  </a:lnTo>
                  <a:lnTo>
                    <a:pt x="146" y="228"/>
                  </a:lnTo>
                  <a:lnTo>
                    <a:pt x="146" y="225"/>
                  </a:lnTo>
                  <a:lnTo>
                    <a:pt x="146" y="225"/>
                  </a:lnTo>
                  <a:lnTo>
                    <a:pt x="146" y="225"/>
                  </a:lnTo>
                  <a:lnTo>
                    <a:pt x="149" y="225"/>
                  </a:lnTo>
                  <a:lnTo>
                    <a:pt x="149" y="225"/>
                  </a:lnTo>
                  <a:lnTo>
                    <a:pt x="149" y="223"/>
                  </a:lnTo>
                  <a:lnTo>
                    <a:pt x="149" y="223"/>
                  </a:lnTo>
                  <a:lnTo>
                    <a:pt x="146" y="223"/>
                  </a:lnTo>
                  <a:lnTo>
                    <a:pt x="146" y="223"/>
                  </a:lnTo>
                  <a:lnTo>
                    <a:pt x="146" y="223"/>
                  </a:lnTo>
                  <a:lnTo>
                    <a:pt x="144" y="223"/>
                  </a:lnTo>
                  <a:lnTo>
                    <a:pt x="144" y="221"/>
                  </a:lnTo>
                  <a:lnTo>
                    <a:pt x="144" y="221"/>
                  </a:lnTo>
                  <a:lnTo>
                    <a:pt x="144" y="221"/>
                  </a:lnTo>
                  <a:lnTo>
                    <a:pt x="142" y="221"/>
                  </a:lnTo>
                  <a:lnTo>
                    <a:pt x="142" y="221"/>
                  </a:lnTo>
                  <a:lnTo>
                    <a:pt x="139" y="221"/>
                  </a:lnTo>
                  <a:lnTo>
                    <a:pt x="139" y="223"/>
                  </a:lnTo>
                  <a:lnTo>
                    <a:pt x="139" y="223"/>
                  </a:lnTo>
                  <a:lnTo>
                    <a:pt x="139" y="223"/>
                  </a:lnTo>
                  <a:lnTo>
                    <a:pt x="137" y="223"/>
                  </a:lnTo>
                  <a:lnTo>
                    <a:pt x="137" y="221"/>
                  </a:lnTo>
                  <a:lnTo>
                    <a:pt x="137" y="221"/>
                  </a:lnTo>
                  <a:lnTo>
                    <a:pt x="137" y="221"/>
                  </a:lnTo>
                  <a:lnTo>
                    <a:pt x="137" y="221"/>
                  </a:lnTo>
                  <a:lnTo>
                    <a:pt x="137" y="218"/>
                  </a:lnTo>
                  <a:lnTo>
                    <a:pt x="137" y="218"/>
                  </a:lnTo>
                  <a:lnTo>
                    <a:pt x="137" y="218"/>
                  </a:lnTo>
                  <a:lnTo>
                    <a:pt x="137" y="218"/>
                  </a:lnTo>
                  <a:lnTo>
                    <a:pt x="137" y="216"/>
                  </a:lnTo>
                  <a:lnTo>
                    <a:pt x="139" y="216"/>
                  </a:lnTo>
                  <a:lnTo>
                    <a:pt x="139" y="216"/>
                  </a:lnTo>
                  <a:lnTo>
                    <a:pt x="139" y="216"/>
                  </a:lnTo>
                  <a:lnTo>
                    <a:pt x="139" y="216"/>
                  </a:lnTo>
                  <a:lnTo>
                    <a:pt x="142" y="216"/>
                  </a:lnTo>
                  <a:lnTo>
                    <a:pt x="142" y="216"/>
                  </a:lnTo>
                  <a:lnTo>
                    <a:pt x="144" y="216"/>
                  </a:lnTo>
                  <a:lnTo>
                    <a:pt x="144" y="216"/>
                  </a:lnTo>
                  <a:lnTo>
                    <a:pt x="144" y="216"/>
                  </a:lnTo>
                  <a:lnTo>
                    <a:pt x="144" y="216"/>
                  </a:lnTo>
                  <a:lnTo>
                    <a:pt x="144" y="216"/>
                  </a:lnTo>
                  <a:lnTo>
                    <a:pt x="146" y="216"/>
                  </a:lnTo>
                  <a:lnTo>
                    <a:pt x="146" y="216"/>
                  </a:lnTo>
                  <a:lnTo>
                    <a:pt x="146" y="216"/>
                  </a:lnTo>
                  <a:lnTo>
                    <a:pt x="149" y="216"/>
                  </a:lnTo>
                  <a:lnTo>
                    <a:pt x="149" y="214"/>
                  </a:lnTo>
                  <a:lnTo>
                    <a:pt x="149" y="214"/>
                  </a:lnTo>
                  <a:lnTo>
                    <a:pt x="149" y="214"/>
                  </a:lnTo>
                  <a:lnTo>
                    <a:pt x="151" y="214"/>
                  </a:lnTo>
                  <a:lnTo>
                    <a:pt x="151" y="214"/>
                  </a:lnTo>
                  <a:lnTo>
                    <a:pt x="151" y="214"/>
                  </a:lnTo>
                  <a:lnTo>
                    <a:pt x="154" y="214"/>
                  </a:lnTo>
                  <a:lnTo>
                    <a:pt x="154" y="214"/>
                  </a:lnTo>
                  <a:lnTo>
                    <a:pt x="154" y="214"/>
                  </a:lnTo>
                  <a:lnTo>
                    <a:pt x="156" y="214"/>
                  </a:lnTo>
                  <a:lnTo>
                    <a:pt x="156" y="214"/>
                  </a:lnTo>
                  <a:lnTo>
                    <a:pt x="156" y="214"/>
                  </a:lnTo>
                  <a:lnTo>
                    <a:pt x="156" y="214"/>
                  </a:lnTo>
                  <a:lnTo>
                    <a:pt x="158" y="214"/>
                  </a:lnTo>
                  <a:lnTo>
                    <a:pt x="158" y="214"/>
                  </a:lnTo>
                  <a:lnTo>
                    <a:pt x="158" y="214"/>
                  </a:lnTo>
                  <a:lnTo>
                    <a:pt x="158" y="214"/>
                  </a:lnTo>
                  <a:lnTo>
                    <a:pt x="161" y="214"/>
                  </a:lnTo>
                  <a:lnTo>
                    <a:pt x="161" y="214"/>
                  </a:lnTo>
                  <a:lnTo>
                    <a:pt x="161" y="211"/>
                  </a:lnTo>
                  <a:lnTo>
                    <a:pt x="163" y="211"/>
                  </a:lnTo>
                  <a:lnTo>
                    <a:pt x="163" y="211"/>
                  </a:lnTo>
                  <a:lnTo>
                    <a:pt x="163" y="211"/>
                  </a:lnTo>
                  <a:lnTo>
                    <a:pt x="163" y="211"/>
                  </a:lnTo>
                  <a:lnTo>
                    <a:pt x="165" y="211"/>
                  </a:lnTo>
                  <a:lnTo>
                    <a:pt x="165" y="211"/>
                  </a:lnTo>
                  <a:lnTo>
                    <a:pt x="165" y="211"/>
                  </a:lnTo>
                  <a:lnTo>
                    <a:pt x="168" y="211"/>
                  </a:lnTo>
                  <a:lnTo>
                    <a:pt x="168" y="209"/>
                  </a:lnTo>
                  <a:lnTo>
                    <a:pt x="168" y="209"/>
                  </a:lnTo>
                  <a:lnTo>
                    <a:pt x="170" y="209"/>
                  </a:lnTo>
                  <a:lnTo>
                    <a:pt x="170" y="209"/>
                  </a:lnTo>
                  <a:lnTo>
                    <a:pt x="170" y="209"/>
                  </a:lnTo>
                  <a:lnTo>
                    <a:pt x="172" y="209"/>
                  </a:lnTo>
                  <a:lnTo>
                    <a:pt x="172" y="209"/>
                  </a:lnTo>
                  <a:lnTo>
                    <a:pt x="172" y="209"/>
                  </a:lnTo>
                  <a:lnTo>
                    <a:pt x="172" y="209"/>
                  </a:lnTo>
                  <a:lnTo>
                    <a:pt x="172" y="206"/>
                  </a:lnTo>
                  <a:lnTo>
                    <a:pt x="175" y="206"/>
                  </a:lnTo>
                  <a:lnTo>
                    <a:pt x="175" y="209"/>
                  </a:lnTo>
                  <a:lnTo>
                    <a:pt x="175" y="209"/>
                  </a:lnTo>
                  <a:lnTo>
                    <a:pt x="177" y="209"/>
                  </a:lnTo>
                  <a:lnTo>
                    <a:pt x="177" y="209"/>
                  </a:lnTo>
                  <a:lnTo>
                    <a:pt x="177" y="211"/>
                  </a:lnTo>
                  <a:lnTo>
                    <a:pt x="177" y="211"/>
                  </a:lnTo>
                  <a:lnTo>
                    <a:pt x="177" y="211"/>
                  </a:lnTo>
                  <a:lnTo>
                    <a:pt x="177" y="211"/>
                  </a:lnTo>
                  <a:lnTo>
                    <a:pt x="180" y="211"/>
                  </a:lnTo>
                  <a:lnTo>
                    <a:pt x="180" y="214"/>
                  </a:lnTo>
                  <a:lnTo>
                    <a:pt x="180" y="214"/>
                  </a:lnTo>
                  <a:lnTo>
                    <a:pt x="182" y="214"/>
                  </a:lnTo>
                  <a:lnTo>
                    <a:pt x="182" y="214"/>
                  </a:lnTo>
                  <a:lnTo>
                    <a:pt x="182" y="214"/>
                  </a:lnTo>
                  <a:lnTo>
                    <a:pt x="182" y="211"/>
                  </a:lnTo>
                  <a:lnTo>
                    <a:pt x="184" y="211"/>
                  </a:lnTo>
                  <a:lnTo>
                    <a:pt x="184" y="211"/>
                  </a:lnTo>
                  <a:lnTo>
                    <a:pt x="184" y="211"/>
                  </a:lnTo>
                  <a:lnTo>
                    <a:pt x="184" y="211"/>
                  </a:lnTo>
                  <a:lnTo>
                    <a:pt x="187" y="211"/>
                  </a:lnTo>
                  <a:lnTo>
                    <a:pt x="187" y="211"/>
                  </a:lnTo>
                  <a:lnTo>
                    <a:pt x="187" y="211"/>
                  </a:lnTo>
                  <a:lnTo>
                    <a:pt x="189" y="211"/>
                  </a:lnTo>
                  <a:lnTo>
                    <a:pt x="189" y="211"/>
                  </a:lnTo>
                  <a:lnTo>
                    <a:pt x="189" y="214"/>
                  </a:lnTo>
                  <a:lnTo>
                    <a:pt x="189" y="214"/>
                  </a:lnTo>
                  <a:lnTo>
                    <a:pt x="189" y="214"/>
                  </a:lnTo>
                  <a:lnTo>
                    <a:pt x="191" y="214"/>
                  </a:lnTo>
                  <a:lnTo>
                    <a:pt x="191" y="214"/>
                  </a:lnTo>
                  <a:lnTo>
                    <a:pt x="191" y="214"/>
                  </a:lnTo>
                  <a:lnTo>
                    <a:pt x="191" y="214"/>
                  </a:lnTo>
                  <a:lnTo>
                    <a:pt x="191" y="211"/>
                  </a:lnTo>
                  <a:lnTo>
                    <a:pt x="194" y="211"/>
                  </a:lnTo>
                  <a:lnTo>
                    <a:pt x="194" y="211"/>
                  </a:lnTo>
                  <a:lnTo>
                    <a:pt x="194" y="209"/>
                  </a:lnTo>
                  <a:lnTo>
                    <a:pt x="194" y="209"/>
                  </a:lnTo>
                  <a:lnTo>
                    <a:pt x="194" y="209"/>
                  </a:lnTo>
                  <a:lnTo>
                    <a:pt x="194" y="206"/>
                  </a:lnTo>
                  <a:lnTo>
                    <a:pt x="194" y="206"/>
                  </a:lnTo>
                  <a:lnTo>
                    <a:pt x="194" y="206"/>
                  </a:lnTo>
                  <a:lnTo>
                    <a:pt x="194" y="206"/>
                  </a:lnTo>
                  <a:lnTo>
                    <a:pt x="191" y="206"/>
                  </a:lnTo>
                  <a:lnTo>
                    <a:pt x="191" y="206"/>
                  </a:lnTo>
                  <a:lnTo>
                    <a:pt x="191" y="206"/>
                  </a:lnTo>
                  <a:lnTo>
                    <a:pt x="189" y="206"/>
                  </a:lnTo>
                  <a:lnTo>
                    <a:pt x="189" y="204"/>
                  </a:lnTo>
                  <a:lnTo>
                    <a:pt x="189" y="204"/>
                  </a:lnTo>
                  <a:lnTo>
                    <a:pt x="189" y="204"/>
                  </a:lnTo>
                  <a:lnTo>
                    <a:pt x="189" y="204"/>
                  </a:lnTo>
                  <a:lnTo>
                    <a:pt x="187" y="204"/>
                  </a:lnTo>
                  <a:lnTo>
                    <a:pt x="187" y="202"/>
                  </a:lnTo>
                  <a:lnTo>
                    <a:pt x="187" y="202"/>
                  </a:lnTo>
                  <a:lnTo>
                    <a:pt x="187" y="199"/>
                  </a:lnTo>
                  <a:lnTo>
                    <a:pt x="189" y="199"/>
                  </a:lnTo>
                  <a:lnTo>
                    <a:pt x="189" y="199"/>
                  </a:lnTo>
                  <a:lnTo>
                    <a:pt x="189" y="197"/>
                  </a:lnTo>
                  <a:lnTo>
                    <a:pt x="189" y="197"/>
                  </a:lnTo>
                  <a:lnTo>
                    <a:pt x="189" y="197"/>
                  </a:lnTo>
                  <a:lnTo>
                    <a:pt x="189" y="197"/>
                  </a:lnTo>
                  <a:lnTo>
                    <a:pt x="189" y="197"/>
                  </a:lnTo>
                  <a:lnTo>
                    <a:pt x="189" y="195"/>
                  </a:lnTo>
                  <a:lnTo>
                    <a:pt x="191" y="195"/>
                  </a:lnTo>
                  <a:lnTo>
                    <a:pt x="191" y="195"/>
                  </a:lnTo>
                  <a:lnTo>
                    <a:pt x="191" y="192"/>
                  </a:lnTo>
                  <a:lnTo>
                    <a:pt x="191" y="192"/>
                  </a:lnTo>
                  <a:lnTo>
                    <a:pt x="191" y="192"/>
                  </a:lnTo>
                  <a:lnTo>
                    <a:pt x="191" y="190"/>
                  </a:lnTo>
                  <a:lnTo>
                    <a:pt x="191" y="190"/>
                  </a:lnTo>
                  <a:lnTo>
                    <a:pt x="191" y="187"/>
                  </a:lnTo>
                  <a:lnTo>
                    <a:pt x="191" y="187"/>
                  </a:lnTo>
                  <a:lnTo>
                    <a:pt x="191" y="187"/>
                  </a:lnTo>
                  <a:lnTo>
                    <a:pt x="191" y="187"/>
                  </a:lnTo>
                  <a:lnTo>
                    <a:pt x="191" y="185"/>
                  </a:lnTo>
                  <a:lnTo>
                    <a:pt x="194" y="185"/>
                  </a:lnTo>
                  <a:lnTo>
                    <a:pt x="194" y="185"/>
                  </a:lnTo>
                  <a:lnTo>
                    <a:pt x="194" y="183"/>
                  </a:lnTo>
                  <a:lnTo>
                    <a:pt x="194" y="183"/>
                  </a:lnTo>
                  <a:lnTo>
                    <a:pt x="194" y="183"/>
                  </a:lnTo>
                  <a:lnTo>
                    <a:pt x="196" y="183"/>
                  </a:lnTo>
                  <a:lnTo>
                    <a:pt x="196" y="180"/>
                  </a:lnTo>
                  <a:lnTo>
                    <a:pt x="196" y="180"/>
                  </a:lnTo>
                  <a:lnTo>
                    <a:pt x="196" y="180"/>
                  </a:lnTo>
                  <a:lnTo>
                    <a:pt x="196" y="178"/>
                  </a:lnTo>
                  <a:lnTo>
                    <a:pt x="196" y="178"/>
                  </a:lnTo>
                  <a:lnTo>
                    <a:pt x="196" y="178"/>
                  </a:lnTo>
                  <a:lnTo>
                    <a:pt x="196" y="178"/>
                  </a:lnTo>
                  <a:lnTo>
                    <a:pt x="196" y="176"/>
                  </a:lnTo>
                  <a:lnTo>
                    <a:pt x="199" y="176"/>
                  </a:lnTo>
                  <a:lnTo>
                    <a:pt x="199" y="176"/>
                  </a:lnTo>
                  <a:lnTo>
                    <a:pt x="199" y="173"/>
                  </a:lnTo>
                  <a:lnTo>
                    <a:pt x="199" y="173"/>
                  </a:lnTo>
                  <a:lnTo>
                    <a:pt x="199" y="173"/>
                  </a:lnTo>
                  <a:lnTo>
                    <a:pt x="199" y="171"/>
                  </a:lnTo>
                  <a:lnTo>
                    <a:pt x="199" y="171"/>
                  </a:lnTo>
                  <a:lnTo>
                    <a:pt x="199" y="171"/>
                  </a:lnTo>
                  <a:lnTo>
                    <a:pt x="199" y="168"/>
                  </a:lnTo>
                  <a:lnTo>
                    <a:pt x="201" y="168"/>
                  </a:lnTo>
                  <a:lnTo>
                    <a:pt x="201" y="168"/>
                  </a:lnTo>
                  <a:lnTo>
                    <a:pt x="201" y="168"/>
                  </a:lnTo>
                  <a:lnTo>
                    <a:pt x="201" y="166"/>
                  </a:lnTo>
                  <a:lnTo>
                    <a:pt x="201" y="166"/>
                  </a:lnTo>
                  <a:lnTo>
                    <a:pt x="201" y="166"/>
                  </a:lnTo>
                  <a:lnTo>
                    <a:pt x="203" y="166"/>
                  </a:lnTo>
                  <a:lnTo>
                    <a:pt x="203" y="164"/>
                  </a:lnTo>
                  <a:lnTo>
                    <a:pt x="203" y="164"/>
                  </a:lnTo>
                  <a:lnTo>
                    <a:pt x="203" y="161"/>
                  </a:lnTo>
                  <a:lnTo>
                    <a:pt x="203" y="161"/>
                  </a:lnTo>
                  <a:lnTo>
                    <a:pt x="203" y="161"/>
                  </a:lnTo>
                  <a:lnTo>
                    <a:pt x="203" y="161"/>
                  </a:lnTo>
                  <a:lnTo>
                    <a:pt x="206" y="161"/>
                  </a:lnTo>
                  <a:lnTo>
                    <a:pt x="206" y="161"/>
                  </a:lnTo>
                  <a:lnTo>
                    <a:pt x="206" y="161"/>
                  </a:lnTo>
                  <a:lnTo>
                    <a:pt x="206" y="161"/>
                  </a:lnTo>
                  <a:lnTo>
                    <a:pt x="208" y="161"/>
                  </a:lnTo>
                  <a:lnTo>
                    <a:pt x="208" y="161"/>
                  </a:lnTo>
                  <a:lnTo>
                    <a:pt x="210" y="161"/>
                  </a:lnTo>
                  <a:lnTo>
                    <a:pt x="210" y="161"/>
                  </a:lnTo>
                  <a:lnTo>
                    <a:pt x="210" y="164"/>
                  </a:lnTo>
                  <a:lnTo>
                    <a:pt x="210" y="164"/>
                  </a:lnTo>
                  <a:lnTo>
                    <a:pt x="213" y="164"/>
                  </a:lnTo>
                  <a:lnTo>
                    <a:pt x="213" y="164"/>
                  </a:lnTo>
                  <a:lnTo>
                    <a:pt x="213" y="164"/>
                  </a:lnTo>
                  <a:lnTo>
                    <a:pt x="215" y="164"/>
                  </a:lnTo>
                  <a:lnTo>
                    <a:pt x="215" y="164"/>
                  </a:lnTo>
                  <a:lnTo>
                    <a:pt x="215" y="166"/>
                  </a:lnTo>
                  <a:lnTo>
                    <a:pt x="215" y="166"/>
                  </a:lnTo>
                  <a:lnTo>
                    <a:pt x="217" y="166"/>
                  </a:lnTo>
                  <a:lnTo>
                    <a:pt x="217" y="166"/>
                  </a:lnTo>
                  <a:lnTo>
                    <a:pt x="217" y="166"/>
                  </a:lnTo>
                  <a:lnTo>
                    <a:pt x="220" y="166"/>
                  </a:lnTo>
                  <a:lnTo>
                    <a:pt x="220" y="166"/>
                  </a:lnTo>
                  <a:lnTo>
                    <a:pt x="220" y="166"/>
                  </a:lnTo>
                  <a:lnTo>
                    <a:pt x="222" y="166"/>
                  </a:lnTo>
                  <a:lnTo>
                    <a:pt x="222" y="166"/>
                  </a:lnTo>
                  <a:lnTo>
                    <a:pt x="222" y="166"/>
                  </a:lnTo>
                  <a:lnTo>
                    <a:pt x="225" y="166"/>
                  </a:lnTo>
                  <a:lnTo>
                    <a:pt x="225" y="168"/>
                  </a:lnTo>
                  <a:lnTo>
                    <a:pt x="225" y="168"/>
                  </a:lnTo>
                  <a:lnTo>
                    <a:pt x="225" y="168"/>
                  </a:lnTo>
                  <a:lnTo>
                    <a:pt x="227" y="168"/>
                  </a:lnTo>
                  <a:lnTo>
                    <a:pt x="227" y="166"/>
                  </a:lnTo>
                  <a:lnTo>
                    <a:pt x="227" y="166"/>
                  </a:lnTo>
                  <a:lnTo>
                    <a:pt x="229" y="166"/>
                  </a:lnTo>
                  <a:lnTo>
                    <a:pt x="229" y="166"/>
                  </a:lnTo>
                  <a:lnTo>
                    <a:pt x="229" y="166"/>
                  </a:lnTo>
                  <a:lnTo>
                    <a:pt x="232" y="166"/>
                  </a:lnTo>
                  <a:lnTo>
                    <a:pt x="232" y="166"/>
                  </a:lnTo>
                  <a:lnTo>
                    <a:pt x="232" y="166"/>
                  </a:lnTo>
                  <a:lnTo>
                    <a:pt x="234" y="166"/>
                  </a:lnTo>
                  <a:lnTo>
                    <a:pt x="234" y="166"/>
                  </a:lnTo>
                  <a:lnTo>
                    <a:pt x="236" y="166"/>
                  </a:lnTo>
                  <a:lnTo>
                    <a:pt x="236" y="166"/>
                  </a:lnTo>
                  <a:lnTo>
                    <a:pt x="236" y="166"/>
                  </a:lnTo>
                  <a:lnTo>
                    <a:pt x="239" y="166"/>
                  </a:lnTo>
                  <a:lnTo>
                    <a:pt x="239" y="166"/>
                  </a:lnTo>
                  <a:lnTo>
                    <a:pt x="239" y="168"/>
                  </a:lnTo>
                  <a:lnTo>
                    <a:pt x="239" y="168"/>
                  </a:lnTo>
                  <a:lnTo>
                    <a:pt x="239" y="168"/>
                  </a:lnTo>
                  <a:lnTo>
                    <a:pt x="239" y="168"/>
                  </a:lnTo>
                  <a:lnTo>
                    <a:pt x="239" y="168"/>
                  </a:lnTo>
                  <a:lnTo>
                    <a:pt x="239" y="171"/>
                  </a:lnTo>
                  <a:lnTo>
                    <a:pt x="239" y="171"/>
                  </a:lnTo>
                  <a:lnTo>
                    <a:pt x="241" y="171"/>
                  </a:lnTo>
                  <a:lnTo>
                    <a:pt x="241" y="171"/>
                  </a:lnTo>
                  <a:lnTo>
                    <a:pt x="243" y="171"/>
                  </a:lnTo>
                  <a:lnTo>
                    <a:pt x="243" y="168"/>
                  </a:lnTo>
                  <a:lnTo>
                    <a:pt x="243" y="168"/>
                  </a:lnTo>
                  <a:lnTo>
                    <a:pt x="243" y="168"/>
                  </a:lnTo>
                  <a:lnTo>
                    <a:pt x="243" y="168"/>
                  </a:lnTo>
                  <a:lnTo>
                    <a:pt x="246" y="168"/>
                  </a:lnTo>
                  <a:lnTo>
                    <a:pt x="246" y="168"/>
                  </a:lnTo>
                  <a:lnTo>
                    <a:pt x="246" y="168"/>
                  </a:lnTo>
                  <a:lnTo>
                    <a:pt x="246" y="168"/>
                  </a:lnTo>
                  <a:lnTo>
                    <a:pt x="248" y="168"/>
                  </a:lnTo>
                  <a:lnTo>
                    <a:pt x="248" y="166"/>
                  </a:lnTo>
                  <a:lnTo>
                    <a:pt x="248" y="166"/>
                  </a:lnTo>
                  <a:lnTo>
                    <a:pt x="251" y="166"/>
                  </a:lnTo>
                  <a:lnTo>
                    <a:pt x="251" y="166"/>
                  </a:lnTo>
                  <a:lnTo>
                    <a:pt x="251" y="166"/>
                  </a:lnTo>
                  <a:lnTo>
                    <a:pt x="251" y="166"/>
                  </a:lnTo>
                  <a:lnTo>
                    <a:pt x="253" y="166"/>
                  </a:lnTo>
                  <a:lnTo>
                    <a:pt x="253" y="166"/>
                  </a:lnTo>
                  <a:lnTo>
                    <a:pt x="255" y="166"/>
                  </a:lnTo>
                  <a:lnTo>
                    <a:pt x="255" y="164"/>
                  </a:lnTo>
                  <a:lnTo>
                    <a:pt x="255" y="164"/>
                  </a:lnTo>
                  <a:lnTo>
                    <a:pt x="255" y="164"/>
                  </a:lnTo>
                  <a:lnTo>
                    <a:pt x="258" y="164"/>
                  </a:lnTo>
                  <a:lnTo>
                    <a:pt x="258" y="164"/>
                  </a:lnTo>
                  <a:lnTo>
                    <a:pt x="258" y="164"/>
                  </a:lnTo>
                  <a:lnTo>
                    <a:pt x="258" y="161"/>
                  </a:lnTo>
                  <a:lnTo>
                    <a:pt x="258" y="161"/>
                  </a:lnTo>
                  <a:lnTo>
                    <a:pt x="258" y="161"/>
                  </a:lnTo>
                  <a:lnTo>
                    <a:pt x="260" y="161"/>
                  </a:lnTo>
                  <a:lnTo>
                    <a:pt x="260" y="161"/>
                  </a:lnTo>
                  <a:lnTo>
                    <a:pt x="260" y="159"/>
                  </a:lnTo>
                  <a:lnTo>
                    <a:pt x="260" y="159"/>
                  </a:lnTo>
                  <a:lnTo>
                    <a:pt x="260" y="157"/>
                  </a:lnTo>
                  <a:lnTo>
                    <a:pt x="260" y="157"/>
                  </a:lnTo>
                  <a:lnTo>
                    <a:pt x="260" y="157"/>
                  </a:lnTo>
                  <a:lnTo>
                    <a:pt x="260" y="157"/>
                  </a:lnTo>
                  <a:lnTo>
                    <a:pt x="260" y="154"/>
                  </a:lnTo>
                  <a:lnTo>
                    <a:pt x="258" y="154"/>
                  </a:lnTo>
                  <a:lnTo>
                    <a:pt x="258" y="154"/>
                  </a:lnTo>
                  <a:lnTo>
                    <a:pt x="258" y="152"/>
                  </a:lnTo>
                  <a:lnTo>
                    <a:pt x="258" y="152"/>
                  </a:lnTo>
                  <a:lnTo>
                    <a:pt x="258" y="150"/>
                  </a:lnTo>
                  <a:lnTo>
                    <a:pt x="258" y="150"/>
                  </a:lnTo>
                  <a:lnTo>
                    <a:pt x="258" y="150"/>
                  </a:lnTo>
                  <a:lnTo>
                    <a:pt x="258" y="147"/>
                  </a:lnTo>
                  <a:lnTo>
                    <a:pt x="258" y="147"/>
                  </a:lnTo>
                  <a:lnTo>
                    <a:pt x="258" y="147"/>
                  </a:lnTo>
                  <a:lnTo>
                    <a:pt x="258" y="145"/>
                  </a:lnTo>
                  <a:lnTo>
                    <a:pt x="258" y="145"/>
                  </a:lnTo>
                  <a:lnTo>
                    <a:pt x="258" y="145"/>
                  </a:lnTo>
                  <a:lnTo>
                    <a:pt x="258" y="142"/>
                  </a:lnTo>
                  <a:lnTo>
                    <a:pt x="258" y="142"/>
                  </a:lnTo>
                  <a:lnTo>
                    <a:pt x="258" y="140"/>
                  </a:lnTo>
                  <a:lnTo>
                    <a:pt x="258" y="140"/>
                  </a:lnTo>
                  <a:lnTo>
                    <a:pt x="258" y="140"/>
                  </a:lnTo>
                  <a:lnTo>
                    <a:pt x="258" y="138"/>
                  </a:lnTo>
                  <a:lnTo>
                    <a:pt x="258" y="138"/>
                  </a:lnTo>
                  <a:lnTo>
                    <a:pt x="258" y="138"/>
                  </a:lnTo>
                  <a:lnTo>
                    <a:pt x="258" y="138"/>
                  </a:lnTo>
                  <a:lnTo>
                    <a:pt x="258" y="135"/>
                  </a:lnTo>
                  <a:lnTo>
                    <a:pt x="260" y="135"/>
                  </a:lnTo>
                  <a:lnTo>
                    <a:pt x="260" y="135"/>
                  </a:lnTo>
                  <a:lnTo>
                    <a:pt x="260" y="133"/>
                  </a:lnTo>
                  <a:lnTo>
                    <a:pt x="260" y="133"/>
                  </a:lnTo>
                  <a:lnTo>
                    <a:pt x="260" y="133"/>
                  </a:lnTo>
                  <a:lnTo>
                    <a:pt x="260" y="131"/>
                  </a:lnTo>
                  <a:lnTo>
                    <a:pt x="262" y="131"/>
                  </a:lnTo>
                  <a:lnTo>
                    <a:pt x="262" y="131"/>
                  </a:lnTo>
                  <a:lnTo>
                    <a:pt x="262" y="131"/>
                  </a:lnTo>
                  <a:lnTo>
                    <a:pt x="262" y="131"/>
                  </a:lnTo>
                  <a:lnTo>
                    <a:pt x="265" y="131"/>
                  </a:lnTo>
                  <a:lnTo>
                    <a:pt x="265" y="131"/>
                  </a:lnTo>
                  <a:lnTo>
                    <a:pt x="265" y="131"/>
                  </a:lnTo>
                  <a:lnTo>
                    <a:pt x="265" y="128"/>
                  </a:lnTo>
                  <a:lnTo>
                    <a:pt x="267" y="128"/>
                  </a:lnTo>
                  <a:lnTo>
                    <a:pt x="267" y="128"/>
                  </a:lnTo>
                  <a:lnTo>
                    <a:pt x="270" y="128"/>
                  </a:lnTo>
                  <a:lnTo>
                    <a:pt x="270" y="128"/>
                  </a:lnTo>
                  <a:lnTo>
                    <a:pt x="270" y="128"/>
                  </a:lnTo>
                  <a:lnTo>
                    <a:pt x="270" y="131"/>
                  </a:lnTo>
                  <a:lnTo>
                    <a:pt x="272" y="131"/>
                  </a:lnTo>
                  <a:lnTo>
                    <a:pt x="272" y="128"/>
                  </a:lnTo>
                  <a:lnTo>
                    <a:pt x="272" y="128"/>
                  </a:lnTo>
                  <a:lnTo>
                    <a:pt x="272" y="128"/>
                  </a:lnTo>
                  <a:lnTo>
                    <a:pt x="272" y="128"/>
                  </a:lnTo>
                  <a:lnTo>
                    <a:pt x="274" y="128"/>
                  </a:lnTo>
                  <a:lnTo>
                    <a:pt x="274" y="128"/>
                  </a:lnTo>
                  <a:lnTo>
                    <a:pt x="277" y="128"/>
                  </a:lnTo>
                  <a:lnTo>
                    <a:pt x="277" y="128"/>
                  </a:lnTo>
                  <a:lnTo>
                    <a:pt x="277" y="128"/>
                  </a:lnTo>
                  <a:lnTo>
                    <a:pt x="277" y="128"/>
                  </a:lnTo>
                  <a:lnTo>
                    <a:pt x="279" y="128"/>
                  </a:lnTo>
                  <a:lnTo>
                    <a:pt x="279" y="128"/>
                  </a:lnTo>
                  <a:lnTo>
                    <a:pt x="279" y="126"/>
                  </a:lnTo>
                  <a:lnTo>
                    <a:pt x="279" y="126"/>
                  </a:lnTo>
                  <a:lnTo>
                    <a:pt x="279" y="126"/>
                  </a:lnTo>
                  <a:lnTo>
                    <a:pt x="281" y="126"/>
                  </a:lnTo>
                  <a:lnTo>
                    <a:pt x="281" y="123"/>
                  </a:lnTo>
                  <a:lnTo>
                    <a:pt x="281" y="123"/>
                  </a:lnTo>
                  <a:lnTo>
                    <a:pt x="284" y="123"/>
                  </a:lnTo>
                  <a:lnTo>
                    <a:pt x="284" y="123"/>
                  </a:lnTo>
                  <a:lnTo>
                    <a:pt x="284" y="121"/>
                  </a:lnTo>
                  <a:lnTo>
                    <a:pt x="284" y="121"/>
                  </a:lnTo>
                  <a:lnTo>
                    <a:pt x="284" y="121"/>
                  </a:lnTo>
                  <a:lnTo>
                    <a:pt x="284" y="119"/>
                  </a:lnTo>
                  <a:lnTo>
                    <a:pt x="284" y="119"/>
                  </a:lnTo>
                  <a:lnTo>
                    <a:pt x="284" y="119"/>
                  </a:lnTo>
                  <a:lnTo>
                    <a:pt x="284" y="119"/>
                  </a:lnTo>
                  <a:lnTo>
                    <a:pt x="281" y="119"/>
                  </a:lnTo>
                  <a:lnTo>
                    <a:pt x="281" y="116"/>
                  </a:lnTo>
                  <a:lnTo>
                    <a:pt x="281" y="116"/>
                  </a:lnTo>
                  <a:lnTo>
                    <a:pt x="284" y="116"/>
                  </a:lnTo>
                  <a:lnTo>
                    <a:pt x="284" y="114"/>
                  </a:lnTo>
                  <a:lnTo>
                    <a:pt x="284" y="114"/>
                  </a:lnTo>
                  <a:lnTo>
                    <a:pt x="284" y="114"/>
                  </a:lnTo>
                  <a:lnTo>
                    <a:pt x="284" y="114"/>
                  </a:lnTo>
                  <a:lnTo>
                    <a:pt x="286" y="114"/>
                  </a:lnTo>
                  <a:lnTo>
                    <a:pt x="286" y="112"/>
                  </a:lnTo>
                  <a:lnTo>
                    <a:pt x="286" y="112"/>
                  </a:lnTo>
                  <a:lnTo>
                    <a:pt x="286" y="114"/>
                  </a:lnTo>
                  <a:lnTo>
                    <a:pt x="288" y="114"/>
                  </a:lnTo>
                  <a:lnTo>
                    <a:pt x="288" y="114"/>
                  </a:lnTo>
                  <a:lnTo>
                    <a:pt x="288" y="112"/>
                  </a:lnTo>
                  <a:lnTo>
                    <a:pt x="288" y="112"/>
                  </a:lnTo>
                  <a:lnTo>
                    <a:pt x="291" y="112"/>
                  </a:lnTo>
                  <a:lnTo>
                    <a:pt x="291" y="112"/>
                  </a:lnTo>
                  <a:lnTo>
                    <a:pt x="291" y="112"/>
                  </a:lnTo>
                  <a:lnTo>
                    <a:pt x="291" y="112"/>
                  </a:lnTo>
                  <a:lnTo>
                    <a:pt x="291" y="112"/>
                  </a:lnTo>
                  <a:lnTo>
                    <a:pt x="293" y="112"/>
                  </a:lnTo>
                  <a:lnTo>
                    <a:pt x="293" y="112"/>
                  </a:lnTo>
                  <a:lnTo>
                    <a:pt x="296" y="112"/>
                  </a:lnTo>
                  <a:lnTo>
                    <a:pt x="296" y="112"/>
                  </a:lnTo>
                  <a:lnTo>
                    <a:pt x="296" y="112"/>
                  </a:lnTo>
                  <a:lnTo>
                    <a:pt x="296" y="114"/>
                  </a:lnTo>
                  <a:lnTo>
                    <a:pt x="298" y="114"/>
                  </a:lnTo>
                  <a:lnTo>
                    <a:pt x="298" y="114"/>
                  </a:lnTo>
                  <a:lnTo>
                    <a:pt x="298" y="114"/>
                  </a:lnTo>
                  <a:lnTo>
                    <a:pt x="298" y="112"/>
                  </a:lnTo>
                  <a:lnTo>
                    <a:pt x="300" y="112"/>
                  </a:lnTo>
                  <a:lnTo>
                    <a:pt x="300" y="112"/>
                  </a:lnTo>
                  <a:lnTo>
                    <a:pt x="303" y="112"/>
                  </a:lnTo>
                  <a:lnTo>
                    <a:pt x="303" y="112"/>
                  </a:lnTo>
                  <a:lnTo>
                    <a:pt x="303" y="112"/>
                  </a:lnTo>
                  <a:lnTo>
                    <a:pt x="303" y="112"/>
                  </a:lnTo>
                  <a:lnTo>
                    <a:pt x="305" y="112"/>
                  </a:lnTo>
                  <a:lnTo>
                    <a:pt x="305" y="112"/>
                  </a:lnTo>
                  <a:lnTo>
                    <a:pt x="305" y="112"/>
                  </a:lnTo>
                  <a:lnTo>
                    <a:pt x="307" y="112"/>
                  </a:lnTo>
                  <a:lnTo>
                    <a:pt x="307" y="112"/>
                  </a:lnTo>
                  <a:lnTo>
                    <a:pt x="307" y="114"/>
                  </a:lnTo>
                  <a:lnTo>
                    <a:pt x="307" y="114"/>
                  </a:lnTo>
                  <a:lnTo>
                    <a:pt x="307" y="116"/>
                  </a:lnTo>
                  <a:lnTo>
                    <a:pt x="307" y="116"/>
                  </a:lnTo>
                  <a:lnTo>
                    <a:pt x="307" y="116"/>
                  </a:lnTo>
                  <a:lnTo>
                    <a:pt x="307" y="116"/>
                  </a:lnTo>
                  <a:lnTo>
                    <a:pt x="305" y="116"/>
                  </a:lnTo>
                  <a:lnTo>
                    <a:pt x="305" y="116"/>
                  </a:lnTo>
                  <a:lnTo>
                    <a:pt x="305" y="119"/>
                  </a:lnTo>
                  <a:lnTo>
                    <a:pt x="305" y="119"/>
                  </a:lnTo>
                  <a:lnTo>
                    <a:pt x="305" y="119"/>
                  </a:lnTo>
                  <a:lnTo>
                    <a:pt x="305" y="119"/>
                  </a:lnTo>
                  <a:lnTo>
                    <a:pt x="305" y="119"/>
                  </a:lnTo>
                  <a:lnTo>
                    <a:pt x="305" y="119"/>
                  </a:lnTo>
                  <a:lnTo>
                    <a:pt x="305" y="121"/>
                  </a:lnTo>
                  <a:lnTo>
                    <a:pt x="307" y="121"/>
                  </a:lnTo>
                  <a:lnTo>
                    <a:pt x="307" y="121"/>
                  </a:lnTo>
                  <a:lnTo>
                    <a:pt x="307" y="121"/>
                  </a:lnTo>
                  <a:lnTo>
                    <a:pt x="310" y="121"/>
                  </a:lnTo>
                  <a:lnTo>
                    <a:pt x="310" y="121"/>
                  </a:lnTo>
                  <a:lnTo>
                    <a:pt x="310" y="121"/>
                  </a:lnTo>
                  <a:lnTo>
                    <a:pt x="310" y="123"/>
                  </a:lnTo>
                  <a:lnTo>
                    <a:pt x="312" y="123"/>
                  </a:lnTo>
                  <a:lnTo>
                    <a:pt x="312" y="123"/>
                  </a:lnTo>
                  <a:lnTo>
                    <a:pt x="310" y="123"/>
                  </a:lnTo>
                  <a:lnTo>
                    <a:pt x="310" y="123"/>
                  </a:lnTo>
                  <a:lnTo>
                    <a:pt x="310" y="126"/>
                  </a:lnTo>
                  <a:lnTo>
                    <a:pt x="310" y="126"/>
                  </a:lnTo>
                  <a:lnTo>
                    <a:pt x="310" y="126"/>
                  </a:lnTo>
                  <a:lnTo>
                    <a:pt x="310" y="128"/>
                  </a:lnTo>
                  <a:lnTo>
                    <a:pt x="310" y="128"/>
                  </a:lnTo>
                  <a:lnTo>
                    <a:pt x="310" y="128"/>
                  </a:lnTo>
                  <a:lnTo>
                    <a:pt x="312" y="128"/>
                  </a:lnTo>
                  <a:lnTo>
                    <a:pt x="312" y="128"/>
                  </a:lnTo>
                  <a:lnTo>
                    <a:pt x="312" y="128"/>
                  </a:lnTo>
                  <a:lnTo>
                    <a:pt x="312" y="128"/>
                  </a:lnTo>
                  <a:lnTo>
                    <a:pt x="314" y="128"/>
                  </a:lnTo>
                  <a:lnTo>
                    <a:pt x="314" y="128"/>
                  </a:lnTo>
                  <a:lnTo>
                    <a:pt x="317" y="128"/>
                  </a:lnTo>
                  <a:lnTo>
                    <a:pt x="317" y="128"/>
                  </a:lnTo>
                  <a:lnTo>
                    <a:pt x="317" y="128"/>
                  </a:lnTo>
                  <a:lnTo>
                    <a:pt x="317" y="128"/>
                  </a:lnTo>
                  <a:lnTo>
                    <a:pt x="317" y="131"/>
                  </a:lnTo>
                  <a:lnTo>
                    <a:pt x="319" y="131"/>
                  </a:lnTo>
                  <a:lnTo>
                    <a:pt x="319" y="131"/>
                  </a:lnTo>
                  <a:lnTo>
                    <a:pt x="319" y="131"/>
                  </a:lnTo>
                  <a:lnTo>
                    <a:pt x="319" y="131"/>
                  </a:lnTo>
                  <a:lnTo>
                    <a:pt x="322" y="131"/>
                  </a:lnTo>
                  <a:lnTo>
                    <a:pt x="322" y="131"/>
                  </a:lnTo>
                  <a:lnTo>
                    <a:pt x="322" y="131"/>
                  </a:lnTo>
                  <a:lnTo>
                    <a:pt x="322" y="131"/>
                  </a:lnTo>
                  <a:lnTo>
                    <a:pt x="322" y="133"/>
                  </a:lnTo>
                  <a:lnTo>
                    <a:pt x="322" y="133"/>
                  </a:lnTo>
                  <a:lnTo>
                    <a:pt x="322" y="135"/>
                  </a:lnTo>
                  <a:lnTo>
                    <a:pt x="324" y="135"/>
                  </a:lnTo>
                  <a:lnTo>
                    <a:pt x="324" y="135"/>
                  </a:lnTo>
                  <a:lnTo>
                    <a:pt x="324" y="135"/>
                  </a:lnTo>
                  <a:lnTo>
                    <a:pt x="324" y="138"/>
                  </a:lnTo>
                  <a:lnTo>
                    <a:pt x="324" y="138"/>
                  </a:lnTo>
                  <a:lnTo>
                    <a:pt x="326" y="138"/>
                  </a:lnTo>
                  <a:lnTo>
                    <a:pt x="326" y="138"/>
                  </a:lnTo>
                  <a:lnTo>
                    <a:pt x="326" y="138"/>
                  </a:lnTo>
                  <a:lnTo>
                    <a:pt x="329" y="138"/>
                  </a:lnTo>
                  <a:lnTo>
                    <a:pt x="329" y="138"/>
                  </a:lnTo>
                  <a:lnTo>
                    <a:pt x="329" y="138"/>
                  </a:lnTo>
                  <a:lnTo>
                    <a:pt x="329" y="138"/>
                  </a:lnTo>
                  <a:lnTo>
                    <a:pt x="331" y="138"/>
                  </a:lnTo>
                  <a:lnTo>
                    <a:pt x="331" y="138"/>
                  </a:lnTo>
                  <a:lnTo>
                    <a:pt x="331" y="140"/>
                  </a:lnTo>
                  <a:lnTo>
                    <a:pt x="331" y="140"/>
                  </a:lnTo>
                  <a:lnTo>
                    <a:pt x="331" y="140"/>
                  </a:lnTo>
                  <a:lnTo>
                    <a:pt x="331" y="142"/>
                  </a:lnTo>
                  <a:lnTo>
                    <a:pt x="333" y="142"/>
                  </a:lnTo>
                  <a:lnTo>
                    <a:pt x="333" y="142"/>
                  </a:lnTo>
                  <a:lnTo>
                    <a:pt x="336" y="142"/>
                  </a:lnTo>
                  <a:lnTo>
                    <a:pt x="336" y="142"/>
                  </a:lnTo>
                  <a:lnTo>
                    <a:pt x="336" y="142"/>
                  </a:lnTo>
                  <a:lnTo>
                    <a:pt x="336" y="140"/>
                  </a:lnTo>
                  <a:lnTo>
                    <a:pt x="338" y="140"/>
                  </a:lnTo>
                  <a:lnTo>
                    <a:pt x="338" y="140"/>
                  </a:lnTo>
                  <a:lnTo>
                    <a:pt x="338" y="140"/>
                  </a:lnTo>
                  <a:lnTo>
                    <a:pt x="338" y="140"/>
                  </a:lnTo>
                  <a:lnTo>
                    <a:pt x="341" y="140"/>
                  </a:lnTo>
                  <a:lnTo>
                    <a:pt x="341" y="140"/>
                  </a:lnTo>
                  <a:lnTo>
                    <a:pt x="343" y="140"/>
                  </a:lnTo>
                  <a:lnTo>
                    <a:pt x="343" y="140"/>
                  </a:lnTo>
                  <a:lnTo>
                    <a:pt x="343" y="140"/>
                  </a:lnTo>
                  <a:lnTo>
                    <a:pt x="343" y="140"/>
                  </a:lnTo>
                  <a:lnTo>
                    <a:pt x="343" y="142"/>
                  </a:lnTo>
                  <a:lnTo>
                    <a:pt x="345" y="142"/>
                  </a:lnTo>
                  <a:lnTo>
                    <a:pt x="345" y="142"/>
                  </a:lnTo>
                  <a:lnTo>
                    <a:pt x="345" y="142"/>
                  </a:lnTo>
                  <a:lnTo>
                    <a:pt x="345" y="142"/>
                  </a:lnTo>
                  <a:lnTo>
                    <a:pt x="345" y="145"/>
                  </a:lnTo>
                  <a:lnTo>
                    <a:pt x="348" y="145"/>
                  </a:lnTo>
                  <a:lnTo>
                    <a:pt x="348" y="145"/>
                  </a:lnTo>
                  <a:lnTo>
                    <a:pt x="348" y="145"/>
                  </a:lnTo>
                  <a:lnTo>
                    <a:pt x="350" y="145"/>
                  </a:lnTo>
                  <a:lnTo>
                    <a:pt x="350" y="145"/>
                  </a:lnTo>
                  <a:lnTo>
                    <a:pt x="350" y="145"/>
                  </a:lnTo>
                  <a:lnTo>
                    <a:pt x="352" y="145"/>
                  </a:lnTo>
                  <a:lnTo>
                    <a:pt x="352" y="145"/>
                  </a:lnTo>
                  <a:lnTo>
                    <a:pt x="352" y="145"/>
                  </a:lnTo>
                  <a:lnTo>
                    <a:pt x="352" y="145"/>
                  </a:lnTo>
                  <a:lnTo>
                    <a:pt x="355" y="145"/>
                  </a:lnTo>
                  <a:lnTo>
                    <a:pt x="355" y="145"/>
                  </a:lnTo>
                  <a:lnTo>
                    <a:pt x="355" y="147"/>
                  </a:lnTo>
                  <a:lnTo>
                    <a:pt x="355" y="147"/>
                  </a:lnTo>
                  <a:lnTo>
                    <a:pt x="355" y="147"/>
                  </a:lnTo>
                  <a:lnTo>
                    <a:pt x="355" y="147"/>
                  </a:lnTo>
                  <a:lnTo>
                    <a:pt x="357" y="147"/>
                  </a:lnTo>
                  <a:lnTo>
                    <a:pt x="357" y="147"/>
                  </a:lnTo>
                  <a:lnTo>
                    <a:pt x="357" y="147"/>
                  </a:lnTo>
                  <a:lnTo>
                    <a:pt x="357" y="150"/>
                  </a:lnTo>
                  <a:lnTo>
                    <a:pt x="359" y="150"/>
                  </a:lnTo>
                  <a:lnTo>
                    <a:pt x="359" y="150"/>
                  </a:lnTo>
                  <a:lnTo>
                    <a:pt x="359" y="150"/>
                  </a:lnTo>
                  <a:lnTo>
                    <a:pt x="359" y="152"/>
                  </a:lnTo>
                  <a:lnTo>
                    <a:pt x="362" y="152"/>
                  </a:lnTo>
                  <a:lnTo>
                    <a:pt x="362" y="152"/>
                  </a:lnTo>
                  <a:lnTo>
                    <a:pt x="362" y="152"/>
                  </a:lnTo>
                  <a:lnTo>
                    <a:pt x="362" y="154"/>
                  </a:lnTo>
                  <a:lnTo>
                    <a:pt x="362" y="154"/>
                  </a:lnTo>
                  <a:lnTo>
                    <a:pt x="362" y="154"/>
                  </a:lnTo>
                  <a:lnTo>
                    <a:pt x="362" y="157"/>
                  </a:lnTo>
                  <a:lnTo>
                    <a:pt x="364" y="157"/>
                  </a:lnTo>
                  <a:lnTo>
                    <a:pt x="364" y="157"/>
                  </a:lnTo>
                  <a:lnTo>
                    <a:pt x="364" y="157"/>
                  </a:lnTo>
                  <a:lnTo>
                    <a:pt x="364" y="159"/>
                  </a:lnTo>
                  <a:lnTo>
                    <a:pt x="364" y="159"/>
                  </a:lnTo>
                  <a:lnTo>
                    <a:pt x="364" y="159"/>
                  </a:lnTo>
                  <a:lnTo>
                    <a:pt x="364" y="161"/>
                  </a:lnTo>
                  <a:lnTo>
                    <a:pt x="364" y="161"/>
                  </a:lnTo>
                  <a:lnTo>
                    <a:pt x="364" y="161"/>
                  </a:lnTo>
                  <a:lnTo>
                    <a:pt x="367" y="161"/>
                  </a:lnTo>
                  <a:lnTo>
                    <a:pt x="367" y="164"/>
                  </a:lnTo>
                  <a:lnTo>
                    <a:pt x="367" y="164"/>
                  </a:lnTo>
                  <a:lnTo>
                    <a:pt x="367" y="164"/>
                  </a:lnTo>
                  <a:lnTo>
                    <a:pt x="369" y="164"/>
                  </a:lnTo>
                  <a:lnTo>
                    <a:pt x="369" y="166"/>
                  </a:lnTo>
                  <a:lnTo>
                    <a:pt x="369" y="166"/>
                  </a:lnTo>
                  <a:lnTo>
                    <a:pt x="369" y="166"/>
                  </a:lnTo>
                  <a:lnTo>
                    <a:pt x="369" y="166"/>
                  </a:lnTo>
                  <a:lnTo>
                    <a:pt x="371" y="166"/>
                  </a:lnTo>
                  <a:lnTo>
                    <a:pt x="371" y="166"/>
                  </a:lnTo>
                  <a:lnTo>
                    <a:pt x="371" y="168"/>
                  </a:lnTo>
                  <a:lnTo>
                    <a:pt x="371" y="168"/>
                  </a:lnTo>
                  <a:lnTo>
                    <a:pt x="371" y="168"/>
                  </a:lnTo>
                  <a:lnTo>
                    <a:pt x="374" y="168"/>
                  </a:lnTo>
                  <a:lnTo>
                    <a:pt x="374" y="168"/>
                  </a:lnTo>
                  <a:lnTo>
                    <a:pt x="374" y="171"/>
                  </a:lnTo>
                  <a:lnTo>
                    <a:pt x="374" y="171"/>
                  </a:lnTo>
                  <a:lnTo>
                    <a:pt x="374" y="171"/>
                  </a:lnTo>
                  <a:lnTo>
                    <a:pt x="374" y="173"/>
                  </a:lnTo>
                  <a:lnTo>
                    <a:pt x="376" y="173"/>
                  </a:lnTo>
                  <a:lnTo>
                    <a:pt x="376" y="173"/>
                  </a:lnTo>
                  <a:lnTo>
                    <a:pt x="376" y="176"/>
                  </a:lnTo>
                  <a:lnTo>
                    <a:pt x="376" y="176"/>
                  </a:lnTo>
                  <a:lnTo>
                    <a:pt x="376" y="178"/>
                  </a:lnTo>
                  <a:lnTo>
                    <a:pt x="376" y="178"/>
                  </a:lnTo>
                  <a:lnTo>
                    <a:pt x="376" y="178"/>
                  </a:lnTo>
                  <a:lnTo>
                    <a:pt x="376" y="178"/>
                  </a:lnTo>
                  <a:lnTo>
                    <a:pt x="376" y="178"/>
                  </a:lnTo>
                  <a:lnTo>
                    <a:pt x="376" y="180"/>
                  </a:lnTo>
                  <a:lnTo>
                    <a:pt x="374" y="180"/>
                  </a:lnTo>
                  <a:lnTo>
                    <a:pt x="374" y="180"/>
                  </a:lnTo>
                  <a:lnTo>
                    <a:pt x="374" y="183"/>
                  </a:lnTo>
                  <a:lnTo>
                    <a:pt x="374" y="183"/>
                  </a:lnTo>
                  <a:lnTo>
                    <a:pt x="374" y="183"/>
                  </a:lnTo>
                  <a:lnTo>
                    <a:pt x="371" y="183"/>
                  </a:lnTo>
                  <a:lnTo>
                    <a:pt x="371" y="185"/>
                  </a:lnTo>
                  <a:lnTo>
                    <a:pt x="371" y="185"/>
                  </a:lnTo>
                  <a:lnTo>
                    <a:pt x="374" y="185"/>
                  </a:lnTo>
                  <a:lnTo>
                    <a:pt x="374" y="187"/>
                  </a:lnTo>
                  <a:lnTo>
                    <a:pt x="374" y="187"/>
                  </a:lnTo>
                  <a:lnTo>
                    <a:pt x="374" y="187"/>
                  </a:lnTo>
                  <a:lnTo>
                    <a:pt x="374" y="187"/>
                  </a:lnTo>
                  <a:lnTo>
                    <a:pt x="374" y="190"/>
                  </a:lnTo>
                  <a:lnTo>
                    <a:pt x="374" y="190"/>
                  </a:lnTo>
                  <a:lnTo>
                    <a:pt x="374" y="192"/>
                  </a:lnTo>
                  <a:lnTo>
                    <a:pt x="374" y="192"/>
                  </a:lnTo>
                  <a:lnTo>
                    <a:pt x="374" y="192"/>
                  </a:lnTo>
                  <a:lnTo>
                    <a:pt x="371" y="192"/>
                  </a:lnTo>
                  <a:lnTo>
                    <a:pt x="371" y="195"/>
                  </a:lnTo>
                  <a:lnTo>
                    <a:pt x="371" y="195"/>
                  </a:lnTo>
                  <a:lnTo>
                    <a:pt x="371" y="195"/>
                  </a:lnTo>
                  <a:lnTo>
                    <a:pt x="371" y="195"/>
                  </a:lnTo>
                  <a:lnTo>
                    <a:pt x="371" y="197"/>
                  </a:lnTo>
                  <a:lnTo>
                    <a:pt x="369" y="197"/>
                  </a:lnTo>
                  <a:lnTo>
                    <a:pt x="369" y="197"/>
                  </a:lnTo>
                  <a:lnTo>
                    <a:pt x="369" y="197"/>
                  </a:lnTo>
                  <a:lnTo>
                    <a:pt x="369" y="197"/>
                  </a:lnTo>
                  <a:lnTo>
                    <a:pt x="369" y="197"/>
                  </a:lnTo>
                  <a:lnTo>
                    <a:pt x="369" y="199"/>
                  </a:lnTo>
                  <a:lnTo>
                    <a:pt x="369" y="199"/>
                  </a:lnTo>
                  <a:lnTo>
                    <a:pt x="369" y="202"/>
                  </a:lnTo>
                  <a:lnTo>
                    <a:pt x="369" y="202"/>
                  </a:lnTo>
                  <a:lnTo>
                    <a:pt x="367" y="202"/>
                  </a:lnTo>
                  <a:lnTo>
                    <a:pt x="367" y="204"/>
                  </a:lnTo>
                  <a:lnTo>
                    <a:pt x="367" y="204"/>
                  </a:lnTo>
                  <a:lnTo>
                    <a:pt x="369" y="204"/>
                  </a:lnTo>
                  <a:lnTo>
                    <a:pt x="369" y="206"/>
                  </a:lnTo>
                  <a:lnTo>
                    <a:pt x="369" y="206"/>
                  </a:lnTo>
                  <a:lnTo>
                    <a:pt x="369" y="206"/>
                  </a:lnTo>
                  <a:lnTo>
                    <a:pt x="369" y="206"/>
                  </a:lnTo>
                  <a:lnTo>
                    <a:pt x="369" y="206"/>
                  </a:lnTo>
                  <a:lnTo>
                    <a:pt x="369" y="209"/>
                  </a:lnTo>
                  <a:lnTo>
                    <a:pt x="369" y="209"/>
                  </a:lnTo>
                  <a:lnTo>
                    <a:pt x="371" y="209"/>
                  </a:lnTo>
                  <a:lnTo>
                    <a:pt x="371" y="209"/>
                  </a:lnTo>
                  <a:lnTo>
                    <a:pt x="371" y="211"/>
                  </a:lnTo>
                  <a:lnTo>
                    <a:pt x="371" y="211"/>
                  </a:lnTo>
                  <a:lnTo>
                    <a:pt x="371" y="211"/>
                  </a:lnTo>
                  <a:lnTo>
                    <a:pt x="371" y="214"/>
                  </a:lnTo>
                  <a:lnTo>
                    <a:pt x="374" y="214"/>
                  </a:lnTo>
                  <a:lnTo>
                    <a:pt x="374" y="211"/>
                  </a:lnTo>
                  <a:lnTo>
                    <a:pt x="374" y="211"/>
                  </a:lnTo>
                  <a:lnTo>
                    <a:pt x="376" y="211"/>
                  </a:lnTo>
                  <a:lnTo>
                    <a:pt x="376" y="211"/>
                  </a:lnTo>
                  <a:lnTo>
                    <a:pt x="376" y="211"/>
                  </a:lnTo>
                  <a:lnTo>
                    <a:pt x="378" y="211"/>
                  </a:lnTo>
                  <a:lnTo>
                    <a:pt x="378" y="214"/>
                  </a:lnTo>
                  <a:lnTo>
                    <a:pt x="378" y="214"/>
                  </a:lnTo>
                  <a:lnTo>
                    <a:pt x="378" y="214"/>
                  </a:lnTo>
                  <a:lnTo>
                    <a:pt x="378" y="214"/>
                  </a:lnTo>
                  <a:lnTo>
                    <a:pt x="381" y="214"/>
                  </a:lnTo>
                  <a:lnTo>
                    <a:pt x="381" y="214"/>
                  </a:lnTo>
                  <a:lnTo>
                    <a:pt x="383" y="214"/>
                  </a:lnTo>
                  <a:lnTo>
                    <a:pt x="383" y="214"/>
                  </a:lnTo>
                  <a:lnTo>
                    <a:pt x="383" y="214"/>
                  </a:lnTo>
                  <a:lnTo>
                    <a:pt x="386" y="214"/>
                  </a:lnTo>
                  <a:lnTo>
                    <a:pt x="386" y="216"/>
                  </a:lnTo>
                  <a:lnTo>
                    <a:pt x="386" y="216"/>
                  </a:lnTo>
                  <a:lnTo>
                    <a:pt x="386" y="216"/>
                  </a:lnTo>
                  <a:lnTo>
                    <a:pt x="386" y="216"/>
                  </a:lnTo>
                  <a:lnTo>
                    <a:pt x="388" y="216"/>
                  </a:lnTo>
                  <a:lnTo>
                    <a:pt x="388" y="216"/>
                  </a:lnTo>
                  <a:lnTo>
                    <a:pt x="390" y="216"/>
                  </a:lnTo>
                  <a:lnTo>
                    <a:pt x="390" y="216"/>
                  </a:lnTo>
                  <a:lnTo>
                    <a:pt x="390" y="216"/>
                  </a:lnTo>
                  <a:lnTo>
                    <a:pt x="390" y="216"/>
                  </a:lnTo>
                  <a:lnTo>
                    <a:pt x="393" y="216"/>
                  </a:lnTo>
                  <a:lnTo>
                    <a:pt x="393" y="216"/>
                  </a:lnTo>
                  <a:lnTo>
                    <a:pt x="395" y="216"/>
                  </a:lnTo>
                  <a:lnTo>
                    <a:pt x="395" y="216"/>
                  </a:lnTo>
                  <a:lnTo>
                    <a:pt x="395" y="216"/>
                  </a:lnTo>
                  <a:lnTo>
                    <a:pt x="397" y="216"/>
                  </a:lnTo>
                  <a:lnTo>
                    <a:pt x="397" y="216"/>
                  </a:lnTo>
                  <a:lnTo>
                    <a:pt x="397" y="216"/>
                  </a:lnTo>
                  <a:lnTo>
                    <a:pt x="397" y="216"/>
                  </a:lnTo>
                  <a:lnTo>
                    <a:pt x="400" y="216"/>
                  </a:lnTo>
                  <a:lnTo>
                    <a:pt x="400" y="216"/>
                  </a:lnTo>
                  <a:lnTo>
                    <a:pt x="402" y="216"/>
                  </a:lnTo>
                  <a:lnTo>
                    <a:pt x="402" y="216"/>
                  </a:lnTo>
                  <a:lnTo>
                    <a:pt x="402" y="216"/>
                  </a:lnTo>
                  <a:lnTo>
                    <a:pt x="404" y="216"/>
                  </a:lnTo>
                  <a:lnTo>
                    <a:pt x="404" y="216"/>
                  </a:lnTo>
                  <a:lnTo>
                    <a:pt x="404" y="216"/>
                  </a:lnTo>
                  <a:lnTo>
                    <a:pt x="404" y="216"/>
                  </a:lnTo>
                  <a:lnTo>
                    <a:pt x="407" y="216"/>
                  </a:lnTo>
                  <a:lnTo>
                    <a:pt x="407" y="216"/>
                  </a:lnTo>
                  <a:lnTo>
                    <a:pt x="409" y="216"/>
                  </a:lnTo>
                  <a:lnTo>
                    <a:pt x="409" y="216"/>
                  </a:lnTo>
                  <a:lnTo>
                    <a:pt x="409" y="216"/>
                  </a:lnTo>
                  <a:lnTo>
                    <a:pt x="412" y="216"/>
                  </a:lnTo>
                  <a:lnTo>
                    <a:pt x="412" y="216"/>
                  </a:lnTo>
                  <a:lnTo>
                    <a:pt x="412" y="216"/>
                  </a:lnTo>
                  <a:lnTo>
                    <a:pt x="414" y="216"/>
                  </a:lnTo>
                  <a:lnTo>
                    <a:pt x="414" y="216"/>
                  </a:lnTo>
                  <a:lnTo>
                    <a:pt x="416" y="216"/>
                  </a:lnTo>
                  <a:lnTo>
                    <a:pt x="416" y="216"/>
                  </a:lnTo>
                  <a:lnTo>
                    <a:pt x="416" y="216"/>
                  </a:lnTo>
                  <a:lnTo>
                    <a:pt x="419" y="216"/>
                  </a:lnTo>
                  <a:lnTo>
                    <a:pt x="419" y="216"/>
                  </a:lnTo>
                  <a:lnTo>
                    <a:pt x="419" y="216"/>
                  </a:lnTo>
                  <a:lnTo>
                    <a:pt x="421" y="216"/>
                  </a:lnTo>
                  <a:lnTo>
                    <a:pt x="421" y="216"/>
                  </a:lnTo>
                  <a:lnTo>
                    <a:pt x="423" y="216"/>
                  </a:lnTo>
                  <a:lnTo>
                    <a:pt x="423" y="216"/>
                  </a:lnTo>
                  <a:lnTo>
                    <a:pt x="423" y="216"/>
                  </a:lnTo>
                  <a:lnTo>
                    <a:pt x="426" y="216"/>
                  </a:lnTo>
                  <a:lnTo>
                    <a:pt x="426" y="218"/>
                  </a:lnTo>
                  <a:lnTo>
                    <a:pt x="426" y="218"/>
                  </a:lnTo>
                  <a:lnTo>
                    <a:pt x="428" y="218"/>
                  </a:lnTo>
                  <a:lnTo>
                    <a:pt x="428" y="218"/>
                  </a:lnTo>
                  <a:lnTo>
                    <a:pt x="428" y="218"/>
                  </a:lnTo>
                  <a:lnTo>
                    <a:pt x="430" y="218"/>
                  </a:lnTo>
                  <a:lnTo>
                    <a:pt x="430" y="218"/>
                  </a:lnTo>
                  <a:lnTo>
                    <a:pt x="430" y="218"/>
                  </a:lnTo>
                  <a:lnTo>
                    <a:pt x="430" y="218"/>
                  </a:lnTo>
                  <a:lnTo>
                    <a:pt x="433" y="218"/>
                  </a:lnTo>
                  <a:lnTo>
                    <a:pt x="433" y="221"/>
                  </a:lnTo>
                  <a:lnTo>
                    <a:pt x="433" y="221"/>
                  </a:lnTo>
                  <a:lnTo>
                    <a:pt x="433" y="221"/>
                  </a:lnTo>
                  <a:lnTo>
                    <a:pt x="435" y="221"/>
                  </a:lnTo>
                  <a:lnTo>
                    <a:pt x="435" y="221"/>
                  </a:lnTo>
                  <a:lnTo>
                    <a:pt x="435" y="223"/>
                  </a:lnTo>
                  <a:lnTo>
                    <a:pt x="435" y="223"/>
                  </a:lnTo>
                  <a:lnTo>
                    <a:pt x="438" y="223"/>
                  </a:lnTo>
                  <a:lnTo>
                    <a:pt x="438" y="223"/>
                  </a:lnTo>
                  <a:lnTo>
                    <a:pt x="438" y="223"/>
                  </a:lnTo>
                  <a:lnTo>
                    <a:pt x="438" y="223"/>
                  </a:lnTo>
                  <a:lnTo>
                    <a:pt x="440" y="223"/>
                  </a:lnTo>
                  <a:lnTo>
                    <a:pt x="440" y="225"/>
                  </a:lnTo>
                  <a:lnTo>
                    <a:pt x="440" y="225"/>
                  </a:lnTo>
                  <a:lnTo>
                    <a:pt x="442" y="225"/>
                  </a:lnTo>
                  <a:lnTo>
                    <a:pt x="442" y="225"/>
                  </a:lnTo>
                  <a:lnTo>
                    <a:pt x="442" y="225"/>
                  </a:lnTo>
                  <a:lnTo>
                    <a:pt x="442" y="225"/>
                  </a:lnTo>
                  <a:lnTo>
                    <a:pt x="442" y="228"/>
                  </a:lnTo>
                  <a:lnTo>
                    <a:pt x="445" y="228"/>
                  </a:lnTo>
                  <a:lnTo>
                    <a:pt x="445" y="228"/>
                  </a:lnTo>
                  <a:lnTo>
                    <a:pt x="445" y="228"/>
                  </a:lnTo>
                  <a:lnTo>
                    <a:pt x="445" y="228"/>
                  </a:lnTo>
                  <a:lnTo>
                    <a:pt x="445" y="228"/>
                  </a:lnTo>
                  <a:lnTo>
                    <a:pt x="445" y="230"/>
                  </a:lnTo>
                  <a:lnTo>
                    <a:pt x="447" y="230"/>
                  </a:lnTo>
                  <a:lnTo>
                    <a:pt x="447" y="230"/>
                  </a:lnTo>
                  <a:lnTo>
                    <a:pt x="449" y="230"/>
                  </a:lnTo>
                  <a:lnTo>
                    <a:pt x="449" y="230"/>
                  </a:lnTo>
                  <a:lnTo>
                    <a:pt x="449" y="230"/>
                  </a:lnTo>
                  <a:lnTo>
                    <a:pt x="449" y="230"/>
                  </a:lnTo>
                  <a:lnTo>
                    <a:pt x="452" y="230"/>
                  </a:lnTo>
                  <a:lnTo>
                    <a:pt x="452" y="232"/>
                  </a:lnTo>
                  <a:lnTo>
                    <a:pt x="452" y="232"/>
                  </a:lnTo>
                  <a:lnTo>
                    <a:pt x="452" y="232"/>
                  </a:lnTo>
                  <a:lnTo>
                    <a:pt x="452" y="232"/>
                  </a:lnTo>
                  <a:lnTo>
                    <a:pt x="454" y="232"/>
                  </a:lnTo>
                  <a:lnTo>
                    <a:pt x="454" y="235"/>
                  </a:lnTo>
                  <a:lnTo>
                    <a:pt x="454" y="235"/>
                  </a:lnTo>
                  <a:lnTo>
                    <a:pt x="457" y="235"/>
                  </a:lnTo>
                  <a:lnTo>
                    <a:pt x="457" y="235"/>
                  </a:lnTo>
                  <a:lnTo>
                    <a:pt x="457" y="235"/>
                  </a:lnTo>
                  <a:lnTo>
                    <a:pt x="457" y="235"/>
                  </a:lnTo>
                  <a:lnTo>
                    <a:pt x="459" y="235"/>
                  </a:lnTo>
                  <a:lnTo>
                    <a:pt x="459" y="235"/>
                  </a:lnTo>
                  <a:lnTo>
                    <a:pt x="459" y="237"/>
                  </a:lnTo>
                  <a:lnTo>
                    <a:pt x="459" y="237"/>
                  </a:lnTo>
                  <a:lnTo>
                    <a:pt x="461" y="237"/>
                  </a:lnTo>
                  <a:lnTo>
                    <a:pt x="461" y="237"/>
                  </a:lnTo>
                  <a:lnTo>
                    <a:pt x="464" y="237"/>
                  </a:lnTo>
                  <a:lnTo>
                    <a:pt x="464" y="237"/>
                  </a:lnTo>
                  <a:lnTo>
                    <a:pt x="464" y="237"/>
                  </a:lnTo>
                  <a:lnTo>
                    <a:pt x="466" y="237"/>
                  </a:lnTo>
                  <a:lnTo>
                    <a:pt x="466" y="235"/>
                  </a:lnTo>
                  <a:lnTo>
                    <a:pt x="466" y="235"/>
                  </a:lnTo>
                  <a:lnTo>
                    <a:pt x="468" y="235"/>
                  </a:lnTo>
                  <a:lnTo>
                    <a:pt x="468" y="235"/>
                  </a:lnTo>
                  <a:lnTo>
                    <a:pt x="468" y="235"/>
                  </a:lnTo>
                  <a:lnTo>
                    <a:pt x="468" y="237"/>
                  </a:lnTo>
                  <a:lnTo>
                    <a:pt x="468" y="237"/>
                  </a:lnTo>
                  <a:lnTo>
                    <a:pt x="468" y="237"/>
                  </a:lnTo>
                  <a:lnTo>
                    <a:pt x="468" y="237"/>
                  </a:lnTo>
                  <a:lnTo>
                    <a:pt x="468" y="240"/>
                  </a:lnTo>
                  <a:lnTo>
                    <a:pt x="468" y="240"/>
                  </a:lnTo>
                  <a:lnTo>
                    <a:pt x="468" y="240"/>
                  </a:lnTo>
                  <a:lnTo>
                    <a:pt x="468" y="242"/>
                  </a:lnTo>
                  <a:lnTo>
                    <a:pt x="468" y="242"/>
                  </a:lnTo>
                  <a:lnTo>
                    <a:pt x="468" y="242"/>
                  </a:lnTo>
                  <a:lnTo>
                    <a:pt x="468" y="242"/>
                  </a:lnTo>
                  <a:lnTo>
                    <a:pt x="471" y="242"/>
                  </a:lnTo>
                  <a:lnTo>
                    <a:pt x="471" y="242"/>
                  </a:lnTo>
                  <a:lnTo>
                    <a:pt x="471" y="242"/>
                  </a:lnTo>
                  <a:lnTo>
                    <a:pt x="471" y="244"/>
                  </a:lnTo>
                  <a:lnTo>
                    <a:pt x="473" y="244"/>
                  </a:lnTo>
                  <a:lnTo>
                    <a:pt x="473" y="244"/>
                  </a:lnTo>
                  <a:lnTo>
                    <a:pt x="473" y="247"/>
                  </a:lnTo>
                  <a:lnTo>
                    <a:pt x="473" y="247"/>
                  </a:lnTo>
                  <a:lnTo>
                    <a:pt x="473" y="247"/>
                  </a:lnTo>
                  <a:lnTo>
                    <a:pt x="475" y="247"/>
                  </a:lnTo>
                  <a:lnTo>
                    <a:pt x="475" y="247"/>
                  </a:lnTo>
                  <a:lnTo>
                    <a:pt x="475" y="249"/>
                  </a:lnTo>
                  <a:lnTo>
                    <a:pt x="475" y="249"/>
                  </a:lnTo>
                  <a:lnTo>
                    <a:pt x="475" y="251"/>
                  </a:lnTo>
                  <a:lnTo>
                    <a:pt x="475" y="251"/>
                  </a:lnTo>
                  <a:lnTo>
                    <a:pt x="475" y="251"/>
                  </a:lnTo>
                  <a:lnTo>
                    <a:pt x="475" y="251"/>
                  </a:lnTo>
                  <a:lnTo>
                    <a:pt x="475" y="254"/>
                  </a:lnTo>
                  <a:lnTo>
                    <a:pt x="475" y="254"/>
                  </a:lnTo>
                  <a:lnTo>
                    <a:pt x="478" y="254"/>
                  </a:lnTo>
                  <a:lnTo>
                    <a:pt x="478" y="256"/>
                  </a:lnTo>
                  <a:lnTo>
                    <a:pt x="478" y="256"/>
                  </a:lnTo>
                  <a:lnTo>
                    <a:pt x="478" y="256"/>
                  </a:lnTo>
                  <a:lnTo>
                    <a:pt x="478" y="256"/>
                  </a:lnTo>
                  <a:lnTo>
                    <a:pt x="478" y="256"/>
                  </a:lnTo>
                  <a:lnTo>
                    <a:pt x="478" y="259"/>
                  </a:lnTo>
                  <a:lnTo>
                    <a:pt x="478" y="259"/>
                  </a:lnTo>
                  <a:lnTo>
                    <a:pt x="478" y="261"/>
                  </a:lnTo>
                  <a:lnTo>
                    <a:pt x="478" y="261"/>
                  </a:lnTo>
                  <a:lnTo>
                    <a:pt x="480" y="261"/>
                  </a:lnTo>
                  <a:lnTo>
                    <a:pt x="480" y="263"/>
                  </a:lnTo>
                  <a:lnTo>
                    <a:pt x="480" y="263"/>
                  </a:lnTo>
                  <a:lnTo>
                    <a:pt x="483" y="263"/>
                  </a:lnTo>
                  <a:lnTo>
                    <a:pt x="483" y="263"/>
                  </a:lnTo>
                  <a:lnTo>
                    <a:pt x="483" y="263"/>
                  </a:lnTo>
                  <a:lnTo>
                    <a:pt x="483" y="266"/>
                  </a:lnTo>
                  <a:lnTo>
                    <a:pt x="483" y="266"/>
                  </a:lnTo>
                  <a:lnTo>
                    <a:pt x="483" y="266"/>
                  </a:lnTo>
                  <a:lnTo>
                    <a:pt x="485" y="266"/>
                  </a:lnTo>
                  <a:lnTo>
                    <a:pt x="485" y="266"/>
                  </a:lnTo>
                  <a:lnTo>
                    <a:pt x="485" y="268"/>
                  </a:lnTo>
                  <a:lnTo>
                    <a:pt x="485" y="268"/>
                  </a:lnTo>
                  <a:lnTo>
                    <a:pt x="485" y="268"/>
                  </a:lnTo>
                  <a:lnTo>
                    <a:pt x="485" y="268"/>
                  </a:lnTo>
                  <a:lnTo>
                    <a:pt x="487" y="268"/>
                  </a:lnTo>
                  <a:lnTo>
                    <a:pt x="487" y="270"/>
                  </a:lnTo>
                  <a:lnTo>
                    <a:pt x="487" y="270"/>
                  </a:lnTo>
                  <a:lnTo>
                    <a:pt x="487" y="270"/>
                  </a:lnTo>
                  <a:lnTo>
                    <a:pt x="490" y="270"/>
                  </a:lnTo>
                  <a:lnTo>
                    <a:pt x="490" y="273"/>
                  </a:lnTo>
                  <a:lnTo>
                    <a:pt x="490" y="273"/>
                  </a:lnTo>
                  <a:lnTo>
                    <a:pt x="490" y="275"/>
                  </a:lnTo>
                  <a:lnTo>
                    <a:pt x="490" y="275"/>
                  </a:lnTo>
                  <a:lnTo>
                    <a:pt x="490" y="275"/>
                  </a:lnTo>
                  <a:lnTo>
                    <a:pt x="490" y="275"/>
                  </a:lnTo>
                  <a:lnTo>
                    <a:pt x="492" y="275"/>
                  </a:lnTo>
                  <a:lnTo>
                    <a:pt x="492" y="275"/>
                  </a:lnTo>
                  <a:lnTo>
                    <a:pt x="492" y="275"/>
                  </a:lnTo>
                  <a:lnTo>
                    <a:pt x="494" y="275"/>
                  </a:lnTo>
                  <a:lnTo>
                    <a:pt x="494" y="275"/>
                  </a:lnTo>
                  <a:lnTo>
                    <a:pt x="494" y="275"/>
                  </a:lnTo>
                  <a:lnTo>
                    <a:pt x="497" y="275"/>
                  </a:lnTo>
                  <a:lnTo>
                    <a:pt x="497" y="275"/>
                  </a:lnTo>
                  <a:lnTo>
                    <a:pt x="497" y="275"/>
                  </a:lnTo>
                  <a:lnTo>
                    <a:pt x="499" y="275"/>
                  </a:lnTo>
                  <a:lnTo>
                    <a:pt x="499" y="275"/>
                  </a:lnTo>
                  <a:lnTo>
                    <a:pt x="499" y="275"/>
                  </a:lnTo>
                  <a:lnTo>
                    <a:pt x="501" y="275"/>
                  </a:lnTo>
                  <a:lnTo>
                    <a:pt x="501" y="275"/>
                  </a:lnTo>
                  <a:lnTo>
                    <a:pt x="501" y="275"/>
                  </a:lnTo>
                  <a:lnTo>
                    <a:pt x="504" y="275"/>
                  </a:lnTo>
                  <a:lnTo>
                    <a:pt x="504" y="275"/>
                  </a:lnTo>
                  <a:lnTo>
                    <a:pt x="504" y="275"/>
                  </a:lnTo>
                  <a:lnTo>
                    <a:pt x="504" y="275"/>
                  </a:lnTo>
                  <a:lnTo>
                    <a:pt x="506" y="275"/>
                  </a:lnTo>
                  <a:lnTo>
                    <a:pt x="506" y="273"/>
                  </a:lnTo>
                  <a:lnTo>
                    <a:pt x="506" y="273"/>
                  </a:lnTo>
                  <a:lnTo>
                    <a:pt x="509" y="273"/>
                  </a:lnTo>
                  <a:lnTo>
                    <a:pt x="509" y="275"/>
                  </a:lnTo>
                  <a:lnTo>
                    <a:pt x="509" y="275"/>
                  </a:lnTo>
                  <a:lnTo>
                    <a:pt x="509" y="275"/>
                  </a:lnTo>
                  <a:lnTo>
                    <a:pt x="511" y="275"/>
                  </a:lnTo>
                  <a:lnTo>
                    <a:pt x="511" y="275"/>
                  </a:lnTo>
                  <a:lnTo>
                    <a:pt x="511" y="275"/>
                  </a:lnTo>
                  <a:lnTo>
                    <a:pt x="513" y="275"/>
                  </a:lnTo>
                  <a:lnTo>
                    <a:pt x="513" y="275"/>
                  </a:lnTo>
                  <a:lnTo>
                    <a:pt x="513" y="275"/>
                  </a:lnTo>
                  <a:lnTo>
                    <a:pt x="516" y="275"/>
                  </a:lnTo>
                  <a:lnTo>
                    <a:pt x="516" y="275"/>
                  </a:lnTo>
                  <a:lnTo>
                    <a:pt x="516" y="275"/>
                  </a:lnTo>
                  <a:lnTo>
                    <a:pt x="518" y="275"/>
                  </a:lnTo>
                  <a:lnTo>
                    <a:pt x="518" y="275"/>
                  </a:lnTo>
                  <a:lnTo>
                    <a:pt x="518" y="275"/>
                  </a:lnTo>
                  <a:lnTo>
                    <a:pt x="520" y="275"/>
                  </a:lnTo>
                  <a:lnTo>
                    <a:pt x="520" y="275"/>
                  </a:lnTo>
                  <a:lnTo>
                    <a:pt x="523" y="275"/>
                  </a:lnTo>
                  <a:lnTo>
                    <a:pt x="523" y="275"/>
                  </a:lnTo>
                  <a:lnTo>
                    <a:pt x="523" y="275"/>
                  </a:lnTo>
                  <a:lnTo>
                    <a:pt x="523" y="278"/>
                  </a:lnTo>
                  <a:lnTo>
                    <a:pt x="525" y="278"/>
                  </a:lnTo>
                  <a:lnTo>
                    <a:pt x="525" y="278"/>
                  </a:lnTo>
                  <a:lnTo>
                    <a:pt x="525" y="278"/>
                  </a:lnTo>
                  <a:lnTo>
                    <a:pt x="528" y="278"/>
                  </a:lnTo>
                  <a:lnTo>
                    <a:pt x="528" y="278"/>
                  </a:lnTo>
                  <a:lnTo>
                    <a:pt x="530" y="278"/>
                  </a:lnTo>
                  <a:lnTo>
                    <a:pt x="530" y="278"/>
                  </a:lnTo>
                  <a:lnTo>
                    <a:pt x="530" y="278"/>
                  </a:lnTo>
                  <a:lnTo>
                    <a:pt x="530" y="278"/>
                  </a:lnTo>
                  <a:lnTo>
                    <a:pt x="532" y="278"/>
                  </a:lnTo>
                  <a:lnTo>
                    <a:pt x="532" y="278"/>
                  </a:lnTo>
                  <a:lnTo>
                    <a:pt x="532" y="278"/>
                  </a:lnTo>
                  <a:lnTo>
                    <a:pt x="535" y="278"/>
                  </a:lnTo>
                  <a:lnTo>
                    <a:pt x="535" y="278"/>
                  </a:lnTo>
                  <a:lnTo>
                    <a:pt x="537" y="278"/>
                  </a:lnTo>
                  <a:lnTo>
                    <a:pt x="537" y="278"/>
                  </a:lnTo>
                  <a:lnTo>
                    <a:pt x="537" y="278"/>
                  </a:lnTo>
                  <a:lnTo>
                    <a:pt x="539" y="278"/>
                  </a:lnTo>
                  <a:lnTo>
                    <a:pt x="539" y="278"/>
                  </a:lnTo>
                  <a:lnTo>
                    <a:pt x="542" y="278"/>
                  </a:lnTo>
                  <a:lnTo>
                    <a:pt x="542" y="278"/>
                  </a:lnTo>
                  <a:lnTo>
                    <a:pt x="542" y="278"/>
                  </a:lnTo>
                  <a:lnTo>
                    <a:pt x="544" y="278"/>
                  </a:lnTo>
                  <a:lnTo>
                    <a:pt x="544" y="278"/>
                  </a:lnTo>
                  <a:lnTo>
                    <a:pt x="544" y="278"/>
                  </a:lnTo>
                  <a:lnTo>
                    <a:pt x="546" y="278"/>
                  </a:lnTo>
                  <a:lnTo>
                    <a:pt x="546" y="278"/>
                  </a:lnTo>
                  <a:lnTo>
                    <a:pt x="546" y="278"/>
                  </a:lnTo>
                  <a:lnTo>
                    <a:pt x="549" y="278"/>
                  </a:lnTo>
                  <a:lnTo>
                    <a:pt x="549" y="278"/>
                  </a:lnTo>
                  <a:lnTo>
                    <a:pt x="549" y="278"/>
                  </a:lnTo>
                  <a:lnTo>
                    <a:pt x="551" y="278"/>
                  </a:lnTo>
                  <a:lnTo>
                    <a:pt x="551" y="278"/>
                  </a:lnTo>
                  <a:lnTo>
                    <a:pt x="551" y="278"/>
                  </a:lnTo>
                  <a:lnTo>
                    <a:pt x="554" y="278"/>
                  </a:lnTo>
                  <a:lnTo>
                    <a:pt x="554" y="278"/>
                  </a:lnTo>
                  <a:lnTo>
                    <a:pt x="556" y="278"/>
                  </a:lnTo>
                  <a:lnTo>
                    <a:pt x="556" y="278"/>
                  </a:lnTo>
                  <a:lnTo>
                    <a:pt x="556" y="278"/>
                  </a:lnTo>
                  <a:lnTo>
                    <a:pt x="558" y="278"/>
                  </a:lnTo>
                  <a:lnTo>
                    <a:pt x="558" y="278"/>
                  </a:lnTo>
                  <a:lnTo>
                    <a:pt x="558" y="278"/>
                  </a:lnTo>
                  <a:lnTo>
                    <a:pt x="561" y="278"/>
                  </a:lnTo>
                  <a:lnTo>
                    <a:pt x="561" y="278"/>
                  </a:lnTo>
                  <a:lnTo>
                    <a:pt x="561" y="278"/>
                  </a:lnTo>
                  <a:lnTo>
                    <a:pt x="563" y="278"/>
                  </a:lnTo>
                  <a:lnTo>
                    <a:pt x="563" y="278"/>
                  </a:lnTo>
                  <a:lnTo>
                    <a:pt x="563" y="278"/>
                  </a:lnTo>
                  <a:lnTo>
                    <a:pt x="565" y="278"/>
                  </a:lnTo>
                  <a:lnTo>
                    <a:pt x="565" y="278"/>
                  </a:lnTo>
                  <a:lnTo>
                    <a:pt x="565" y="278"/>
                  </a:lnTo>
                  <a:lnTo>
                    <a:pt x="568" y="278"/>
                  </a:lnTo>
                  <a:lnTo>
                    <a:pt x="568" y="278"/>
                  </a:lnTo>
                  <a:lnTo>
                    <a:pt x="568" y="278"/>
                  </a:lnTo>
                  <a:lnTo>
                    <a:pt x="568" y="278"/>
                  </a:lnTo>
                  <a:lnTo>
                    <a:pt x="570" y="278"/>
                  </a:lnTo>
                  <a:lnTo>
                    <a:pt x="570" y="278"/>
                  </a:lnTo>
                  <a:lnTo>
                    <a:pt x="570" y="278"/>
                  </a:lnTo>
                  <a:lnTo>
                    <a:pt x="572" y="278"/>
                  </a:lnTo>
                  <a:lnTo>
                    <a:pt x="572" y="278"/>
                  </a:lnTo>
                  <a:lnTo>
                    <a:pt x="575" y="278"/>
                  </a:lnTo>
                  <a:lnTo>
                    <a:pt x="575" y="278"/>
                  </a:lnTo>
                  <a:lnTo>
                    <a:pt x="575" y="278"/>
                  </a:lnTo>
                  <a:lnTo>
                    <a:pt x="575" y="278"/>
                  </a:lnTo>
                  <a:lnTo>
                    <a:pt x="577" y="278"/>
                  </a:lnTo>
                  <a:lnTo>
                    <a:pt x="577" y="278"/>
                  </a:lnTo>
                  <a:lnTo>
                    <a:pt x="577" y="278"/>
                  </a:lnTo>
                  <a:lnTo>
                    <a:pt x="580" y="278"/>
                  </a:lnTo>
                  <a:lnTo>
                    <a:pt x="580" y="278"/>
                  </a:lnTo>
                  <a:lnTo>
                    <a:pt x="582" y="278"/>
                  </a:lnTo>
                  <a:lnTo>
                    <a:pt x="582" y="278"/>
                  </a:lnTo>
                  <a:lnTo>
                    <a:pt x="582" y="278"/>
                  </a:lnTo>
                  <a:lnTo>
                    <a:pt x="584" y="278"/>
                  </a:lnTo>
                  <a:lnTo>
                    <a:pt x="584" y="278"/>
                  </a:lnTo>
                  <a:lnTo>
                    <a:pt x="584" y="278"/>
                  </a:lnTo>
                  <a:lnTo>
                    <a:pt x="587" y="278"/>
                  </a:lnTo>
                  <a:lnTo>
                    <a:pt x="587" y="278"/>
                  </a:lnTo>
                  <a:lnTo>
                    <a:pt x="587" y="278"/>
                  </a:lnTo>
                  <a:lnTo>
                    <a:pt x="589" y="278"/>
                  </a:lnTo>
                  <a:lnTo>
                    <a:pt x="589" y="278"/>
                  </a:lnTo>
                  <a:lnTo>
                    <a:pt x="589" y="278"/>
                  </a:lnTo>
                  <a:lnTo>
                    <a:pt x="591" y="278"/>
                  </a:lnTo>
                  <a:lnTo>
                    <a:pt x="591" y="278"/>
                  </a:lnTo>
                  <a:lnTo>
                    <a:pt x="591" y="278"/>
                  </a:lnTo>
                  <a:lnTo>
                    <a:pt x="591" y="278"/>
                  </a:lnTo>
                  <a:lnTo>
                    <a:pt x="594" y="278"/>
                  </a:lnTo>
                  <a:lnTo>
                    <a:pt x="594" y="278"/>
                  </a:lnTo>
                  <a:lnTo>
                    <a:pt x="596" y="278"/>
                  </a:lnTo>
                  <a:lnTo>
                    <a:pt x="596" y="278"/>
                  </a:lnTo>
                  <a:lnTo>
                    <a:pt x="596" y="280"/>
                  </a:lnTo>
                  <a:lnTo>
                    <a:pt x="596" y="280"/>
                  </a:lnTo>
                  <a:lnTo>
                    <a:pt x="599" y="280"/>
                  </a:lnTo>
                  <a:lnTo>
                    <a:pt x="599" y="280"/>
                  </a:lnTo>
                  <a:lnTo>
                    <a:pt x="599" y="280"/>
                  </a:lnTo>
                  <a:lnTo>
                    <a:pt x="601" y="280"/>
                  </a:lnTo>
                  <a:lnTo>
                    <a:pt x="601" y="280"/>
                  </a:lnTo>
                  <a:lnTo>
                    <a:pt x="601" y="280"/>
                  </a:lnTo>
                  <a:lnTo>
                    <a:pt x="603" y="280"/>
                  </a:lnTo>
                  <a:lnTo>
                    <a:pt x="603" y="280"/>
                  </a:lnTo>
                  <a:lnTo>
                    <a:pt x="603" y="280"/>
                  </a:lnTo>
                  <a:lnTo>
                    <a:pt x="606" y="280"/>
                  </a:lnTo>
                  <a:lnTo>
                    <a:pt x="606" y="280"/>
                  </a:lnTo>
                  <a:lnTo>
                    <a:pt x="606" y="282"/>
                  </a:lnTo>
                  <a:lnTo>
                    <a:pt x="608" y="282"/>
                  </a:lnTo>
                  <a:lnTo>
                    <a:pt x="608" y="282"/>
                  </a:lnTo>
                  <a:lnTo>
                    <a:pt x="608" y="282"/>
                  </a:lnTo>
                  <a:lnTo>
                    <a:pt x="608" y="285"/>
                  </a:lnTo>
                  <a:lnTo>
                    <a:pt x="608" y="285"/>
                  </a:lnTo>
                  <a:lnTo>
                    <a:pt x="608" y="285"/>
                  </a:lnTo>
                  <a:lnTo>
                    <a:pt x="610" y="285"/>
                  </a:lnTo>
                  <a:lnTo>
                    <a:pt x="610" y="287"/>
                  </a:lnTo>
                  <a:lnTo>
                    <a:pt x="610" y="287"/>
                  </a:lnTo>
                  <a:lnTo>
                    <a:pt x="610" y="287"/>
                  </a:lnTo>
                  <a:lnTo>
                    <a:pt x="610" y="287"/>
                  </a:lnTo>
                  <a:lnTo>
                    <a:pt x="610" y="287"/>
                  </a:lnTo>
                  <a:lnTo>
                    <a:pt x="613" y="287"/>
                  </a:lnTo>
                  <a:lnTo>
                    <a:pt x="613" y="287"/>
                  </a:lnTo>
                  <a:lnTo>
                    <a:pt x="615" y="287"/>
                  </a:lnTo>
                  <a:lnTo>
                    <a:pt x="615" y="287"/>
                  </a:lnTo>
                  <a:lnTo>
                    <a:pt x="615" y="289"/>
                  </a:lnTo>
                  <a:lnTo>
                    <a:pt x="615" y="289"/>
                  </a:lnTo>
                  <a:lnTo>
                    <a:pt x="617" y="289"/>
                  </a:lnTo>
                  <a:lnTo>
                    <a:pt x="617" y="289"/>
                  </a:lnTo>
                  <a:lnTo>
                    <a:pt x="617" y="289"/>
                  </a:lnTo>
                  <a:lnTo>
                    <a:pt x="617" y="289"/>
                  </a:lnTo>
                  <a:lnTo>
                    <a:pt x="620" y="289"/>
                  </a:lnTo>
                  <a:lnTo>
                    <a:pt x="620" y="289"/>
                  </a:lnTo>
                  <a:lnTo>
                    <a:pt x="622" y="289"/>
                  </a:lnTo>
                  <a:lnTo>
                    <a:pt x="622" y="289"/>
                  </a:lnTo>
                  <a:lnTo>
                    <a:pt x="622" y="289"/>
                  </a:lnTo>
                  <a:lnTo>
                    <a:pt x="625" y="289"/>
                  </a:lnTo>
                  <a:lnTo>
                    <a:pt x="625" y="289"/>
                  </a:lnTo>
                  <a:lnTo>
                    <a:pt x="625" y="289"/>
                  </a:lnTo>
                  <a:lnTo>
                    <a:pt x="627" y="289"/>
                  </a:lnTo>
                  <a:lnTo>
                    <a:pt x="627" y="289"/>
                  </a:lnTo>
                  <a:lnTo>
                    <a:pt x="627" y="292"/>
                  </a:lnTo>
                  <a:lnTo>
                    <a:pt x="629" y="292"/>
                  </a:lnTo>
                  <a:lnTo>
                    <a:pt x="629" y="292"/>
                  </a:lnTo>
                  <a:lnTo>
                    <a:pt x="629" y="292"/>
                  </a:lnTo>
                  <a:lnTo>
                    <a:pt x="629" y="292"/>
                  </a:lnTo>
                  <a:lnTo>
                    <a:pt x="632" y="292"/>
                  </a:lnTo>
                  <a:lnTo>
                    <a:pt x="632" y="292"/>
                  </a:lnTo>
                  <a:lnTo>
                    <a:pt x="632" y="294"/>
                  </a:lnTo>
                  <a:lnTo>
                    <a:pt x="632" y="294"/>
                  </a:lnTo>
                  <a:lnTo>
                    <a:pt x="634" y="294"/>
                  </a:lnTo>
                  <a:lnTo>
                    <a:pt x="634" y="294"/>
                  </a:lnTo>
                  <a:lnTo>
                    <a:pt x="634" y="294"/>
                  </a:lnTo>
                  <a:lnTo>
                    <a:pt x="636" y="294"/>
                  </a:lnTo>
                  <a:lnTo>
                    <a:pt x="636" y="294"/>
                  </a:lnTo>
                  <a:lnTo>
                    <a:pt x="636" y="294"/>
                  </a:lnTo>
                  <a:lnTo>
                    <a:pt x="636" y="296"/>
                  </a:lnTo>
                  <a:lnTo>
                    <a:pt x="639" y="296"/>
                  </a:lnTo>
                  <a:lnTo>
                    <a:pt x="639" y="296"/>
                  </a:lnTo>
                  <a:lnTo>
                    <a:pt x="639" y="296"/>
                  </a:lnTo>
                  <a:lnTo>
                    <a:pt x="639" y="296"/>
                  </a:lnTo>
                  <a:lnTo>
                    <a:pt x="641" y="296"/>
                  </a:lnTo>
                  <a:lnTo>
                    <a:pt x="641" y="296"/>
                  </a:lnTo>
                  <a:lnTo>
                    <a:pt x="644" y="296"/>
                  </a:lnTo>
                  <a:lnTo>
                    <a:pt x="644" y="296"/>
                  </a:lnTo>
                  <a:lnTo>
                    <a:pt x="644" y="296"/>
                  </a:lnTo>
                  <a:lnTo>
                    <a:pt x="646" y="296"/>
                  </a:lnTo>
                  <a:lnTo>
                    <a:pt x="646" y="296"/>
                  </a:lnTo>
                  <a:lnTo>
                    <a:pt x="646" y="296"/>
                  </a:lnTo>
                  <a:lnTo>
                    <a:pt x="648" y="296"/>
                  </a:lnTo>
                  <a:lnTo>
                    <a:pt x="648" y="296"/>
                  </a:lnTo>
                  <a:lnTo>
                    <a:pt x="648" y="296"/>
                  </a:lnTo>
                  <a:lnTo>
                    <a:pt x="651" y="296"/>
                  </a:lnTo>
                  <a:lnTo>
                    <a:pt x="651" y="299"/>
                  </a:lnTo>
                  <a:lnTo>
                    <a:pt x="651" y="299"/>
                  </a:lnTo>
                  <a:lnTo>
                    <a:pt x="651" y="299"/>
                  </a:lnTo>
                  <a:lnTo>
                    <a:pt x="653" y="299"/>
                  </a:lnTo>
                  <a:lnTo>
                    <a:pt x="653" y="299"/>
                  </a:lnTo>
                  <a:lnTo>
                    <a:pt x="655" y="299"/>
                  </a:lnTo>
                  <a:lnTo>
                    <a:pt x="655" y="296"/>
                  </a:lnTo>
                  <a:lnTo>
                    <a:pt x="655" y="296"/>
                  </a:lnTo>
                  <a:lnTo>
                    <a:pt x="655" y="296"/>
                  </a:lnTo>
                  <a:lnTo>
                    <a:pt x="658" y="296"/>
                  </a:lnTo>
                  <a:lnTo>
                    <a:pt x="658" y="296"/>
                  </a:lnTo>
                  <a:lnTo>
                    <a:pt x="658" y="296"/>
                  </a:lnTo>
                  <a:lnTo>
                    <a:pt x="660" y="296"/>
                  </a:lnTo>
                  <a:lnTo>
                    <a:pt x="660" y="296"/>
                  </a:lnTo>
                  <a:lnTo>
                    <a:pt x="660" y="296"/>
                  </a:lnTo>
                  <a:lnTo>
                    <a:pt x="662" y="296"/>
                  </a:lnTo>
                  <a:lnTo>
                    <a:pt x="662" y="296"/>
                  </a:lnTo>
                  <a:lnTo>
                    <a:pt x="662" y="296"/>
                  </a:lnTo>
                  <a:lnTo>
                    <a:pt x="665" y="296"/>
                  </a:lnTo>
                  <a:lnTo>
                    <a:pt x="665" y="296"/>
                  </a:lnTo>
                  <a:lnTo>
                    <a:pt x="665" y="296"/>
                  </a:lnTo>
                  <a:lnTo>
                    <a:pt x="665" y="299"/>
                  </a:lnTo>
                  <a:lnTo>
                    <a:pt x="665" y="299"/>
                  </a:lnTo>
                  <a:lnTo>
                    <a:pt x="665" y="301"/>
                  </a:lnTo>
                  <a:lnTo>
                    <a:pt x="665" y="301"/>
                  </a:lnTo>
                  <a:lnTo>
                    <a:pt x="665" y="301"/>
                  </a:lnTo>
                  <a:lnTo>
                    <a:pt x="667" y="301"/>
                  </a:lnTo>
                  <a:lnTo>
                    <a:pt x="667" y="301"/>
                  </a:lnTo>
                  <a:lnTo>
                    <a:pt x="670" y="301"/>
                  </a:lnTo>
                  <a:lnTo>
                    <a:pt x="670" y="304"/>
                  </a:lnTo>
                  <a:lnTo>
                    <a:pt x="670" y="304"/>
                  </a:lnTo>
                  <a:lnTo>
                    <a:pt x="670" y="304"/>
                  </a:lnTo>
                  <a:lnTo>
                    <a:pt x="672" y="304"/>
                  </a:lnTo>
                  <a:lnTo>
                    <a:pt x="672" y="304"/>
                  </a:lnTo>
                  <a:lnTo>
                    <a:pt x="672" y="304"/>
                  </a:lnTo>
                  <a:lnTo>
                    <a:pt x="674" y="304"/>
                  </a:lnTo>
                  <a:lnTo>
                    <a:pt x="674" y="304"/>
                  </a:lnTo>
                  <a:lnTo>
                    <a:pt x="674" y="304"/>
                  </a:lnTo>
                  <a:lnTo>
                    <a:pt x="677" y="304"/>
                  </a:lnTo>
                  <a:lnTo>
                    <a:pt x="677" y="304"/>
                  </a:lnTo>
                  <a:lnTo>
                    <a:pt x="677" y="304"/>
                  </a:lnTo>
                  <a:lnTo>
                    <a:pt x="677" y="304"/>
                  </a:lnTo>
                  <a:lnTo>
                    <a:pt x="677" y="301"/>
                  </a:lnTo>
                  <a:lnTo>
                    <a:pt x="679" y="301"/>
                  </a:lnTo>
                  <a:lnTo>
                    <a:pt x="679" y="301"/>
                  </a:lnTo>
                  <a:lnTo>
                    <a:pt x="679" y="301"/>
                  </a:lnTo>
                  <a:lnTo>
                    <a:pt x="681" y="301"/>
                  </a:lnTo>
                  <a:lnTo>
                    <a:pt x="681" y="299"/>
                  </a:lnTo>
                  <a:lnTo>
                    <a:pt x="681" y="299"/>
                  </a:lnTo>
                  <a:lnTo>
                    <a:pt x="681" y="299"/>
                  </a:lnTo>
                  <a:lnTo>
                    <a:pt x="684" y="299"/>
                  </a:lnTo>
                  <a:lnTo>
                    <a:pt x="684" y="299"/>
                  </a:lnTo>
                  <a:lnTo>
                    <a:pt x="684" y="299"/>
                  </a:lnTo>
                  <a:lnTo>
                    <a:pt x="684" y="299"/>
                  </a:lnTo>
                  <a:lnTo>
                    <a:pt x="684" y="296"/>
                  </a:lnTo>
                  <a:lnTo>
                    <a:pt x="686" y="296"/>
                  </a:lnTo>
                  <a:lnTo>
                    <a:pt x="686" y="296"/>
                  </a:lnTo>
                  <a:lnTo>
                    <a:pt x="686" y="296"/>
                  </a:lnTo>
                  <a:lnTo>
                    <a:pt x="688" y="296"/>
                  </a:lnTo>
                  <a:lnTo>
                    <a:pt x="688" y="296"/>
                  </a:lnTo>
                  <a:lnTo>
                    <a:pt x="688" y="296"/>
                  </a:lnTo>
                  <a:lnTo>
                    <a:pt x="688" y="296"/>
                  </a:lnTo>
                  <a:lnTo>
                    <a:pt x="691" y="296"/>
                  </a:lnTo>
                  <a:lnTo>
                    <a:pt x="691" y="296"/>
                  </a:lnTo>
                  <a:lnTo>
                    <a:pt x="691" y="294"/>
                  </a:lnTo>
                  <a:lnTo>
                    <a:pt x="691" y="294"/>
                  </a:lnTo>
                  <a:lnTo>
                    <a:pt x="693" y="294"/>
                  </a:lnTo>
                  <a:lnTo>
                    <a:pt x="693" y="294"/>
                  </a:lnTo>
                  <a:lnTo>
                    <a:pt x="693" y="294"/>
                  </a:lnTo>
                  <a:lnTo>
                    <a:pt x="696" y="294"/>
                  </a:lnTo>
                  <a:lnTo>
                    <a:pt x="696" y="294"/>
                  </a:lnTo>
                  <a:lnTo>
                    <a:pt x="696" y="294"/>
                  </a:lnTo>
                  <a:lnTo>
                    <a:pt x="696" y="292"/>
                  </a:lnTo>
                  <a:lnTo>
                    <a:pt x="698" y="292"/>
                  </a:lnTo>
                  <a:lnTo>
                    <a:pt x="698" y="292"/>
                  </a:lnTo>
                  <a:lnTo>
                    <a:pt x="698" y="292"/>
                  </a:lnTo>
                  <a:lnTo>
                    <a:pt x="698" y="292"/>
                  </a:lnTo>
                  <a:lnTo>
                    <a:pt x="700" y="292"/>
                  </a:lnTo>
                  <a:lnTo>
                    <a:pt x="700" y="292"/>
                  </a:lnTo>
                  <a:lnTo>
                    <a:pt x="703" y="292"/>
                  </a:lnTo>
                  <a:lnTo>
                    <a:pt x="703" y="289"/>
                  </a:lnTo>
                  <a:lnTo>
                    <a:pt x="703" y="289"/>
                  </a:lnTo>
                  <a:lnTo>
                    <a:pt x="703" y="289"/>
                  </a:lnTo>
                  <a:lnTo>
                    <a:pt x="705" y="289"/>
                  </a:lnTo>
                  <a:lnTo>
                    <a:pt x="705" y="289"/>
                  </a:lnTo>
                  <a:lnTo>
                    <a:pt x="705" y="289"/>
                  </a:lnTo>
                  <a:lnTo>
                    <a:pt x="705" y="289"/>
                  </a:lnTo>
                  <a:lnTo>
                    <a:pt x="707" y="289"/>
                  </a:lnTo>
                  <a:lnTo>
                    <a:pt x="707" y="287"/>
                  </a:lnTo>
                  <a:lnTo>
                    <a:pt x="707" y="287"/>
                  </a:lnTo>
                  <a:lnTo>
                    <a:pt x="710" y="287"/>
                  </a:lnTo>
                  <a:lnTo>
                    <a:pt x="710" y="287"/>
                  </a:lnTo>
                  <a:lnTo>
                    <a:pt x="710" y="287"/>
                  </a:lnTo>
                  <a:lnTo>
                    <a:pt x="710" y="287"/>
                  </a:lnTo>
                  <a:lnTo>
                    <a:pt x="712" y="287"/>
                  </a:lnTo>
                  <a:lnTo>
                    <a:pt x="712" y="287"/>
                  </a:lnTo>
                  <a:lnTo>
                    <a:pt x="712" y="287"/>
                  </a:lnTo>
                  <a:lnTo>
                    <a:pt x="715" y="287"/>
                  </a:lnTo>
                  <a:lnTo>
                    <a:pt x="715" y="287"/>
                  </a:lnTo>
                  <a:lnTo>
                    <a:pt x="715" y="287"/>
                  </a:lnTo>
                  <a:lnTo>
                    <a:pt x="717" y="287"/>
                  </a:lnTo>
                  <a:lnTo>
                    <a:pt x="717" y="287"/>
                  </a:lnTo>
                  <a:lnTo>
                    <a:pt x="717" y="287"/>
                  </a:lnTo>
                  <a:lnTo>
                    <a:pt x="717" y="285"/>
                  </a:lnTo>
                  <a:lnTo>
                    <a:pt x="719" y="285"/>
                  </a:lnTo>
                  <a:lnTo>
                    <a:pt x="719" y="285"/>
                  </a:lnTo>
                  <a:lnTo>
                    <a:pt x="722" y="285"/>
                  </a:lnTo>
                  <a:lnTo>
                    <a:pt x="722" y="285"/>
                  </a:lnTo>
                  <a:lnTo>
                    <a:pt x="722" y="285"/>
                  </a:lnTo>
                  <a:lnTo>
                    <a:pt x="724" y="285"/>
                  </a:lnTo>
                  <a:lnTo>
                    <a:pt x="724" y="285"/>
                  </a:lnTo>
                  <a:lnTo>
                    <a:pt x="724" y="285"/>
                  </a:lnTo>
                  <a:lnTo>
                    <a:pt x="724" y="282"/>
                  </a:lnTo>
                  <a:lnTo>
                    <a:pt x="724" y="282"/>
                  </a:lnTo>
                  <a:lnTo>
                    <a:pt x="726" y="282"/>
                  </a:lnTo>
                  <a:lnTo>
                    <a:pt x="726" y="282"/>
                  </a:lnTo>
                  <a:lnTo>
                    <a:pt x="726" y="282"/>
                  </a:lnTo>
                  <a:lnTo>
                    <a:pt x="729" y="282"/>
                  </a:lnTo>
                  <a:lnTo>
                    <a:pt x="729" y="282"/>
                  </a:lnTo>
                  <a:lnTo>
                    <a:pt x="729" y="282"/>
                  </a:lnTo>
                  <a:lnTo>
                    <a:pt x="729" y="282"/>
                  </a:lnTo>
                  <a:lnTo>
                    <a:pt x="731" y="282"/>
                  </a:lnTo>
                  <a:lnTo>
                    <a:pt x="731" y="282"/>
                  </a:lnTo>
                  <a:lnTo>
                    <a:pt x="731" y="282"/>
                  </a:lnTo>
                  <a:lnTo>
                    <a:pt x="733" y="282"/>
                  </a:lnTo>
                  <a:lnTo>
                    <a:pt x="733" y="282"/>
                  </a:lnTo>
                  <a:lnTo>
                    <a:pt x="736" y="282"/>
                  </a:lnTo>
                  <a:lnTo>
                    <a:pt x="736" y="282"/>
                  </a:lnTo>
                  <a:lnTo>
                    <a:pt x="736" y="282"/>
                  </a:lnTo>
                  <a:lnTo>
                    <a:pt x="738" y="282"/>
                  </a:lnTo>
                  <a:lnTo>
                    <a:pt x="738" y="282"/>
                  </a:lnTo>
                  <a:lnTo>
                    <a:pt x="738" y="282"/>
                  </a:lnTo>
                  <a:lnTo>
                    <a:pt x="738" y="282"/>
                  </a:lnTo>
                  <a:lnTo>
                    <a:pt x="741" y="282"/>
                  </a:lnTo>
                  <a:lnTo>
                    <a:pt x="741" y="282"/>
                  </a:lnTo>
                  <a:lnTo>
                    <a:pt x="743" y="282"/>
                  </a:lnTo>
                  <a:lnTo>
                    <a:pt x="743" y="282"/>
                  </a:lnTo>
                  <a:lnTo>
                    <a:pt x="743" y="282"/>
                  </a:lnTo>
                  <a:lnTo>
                    <a:pt x="745" y="282"/>
                  </a:lnTo>
                  <a:lnTo>
                    <a:pt x="745" y="282"/>
                  </a:lnTo>
                  <a:lnTo>
                    <a:pt x="745" y="282"/>
                  </a:lnTo>
                  <a:lnTo>
                    <a:pt x="748" y="282"/>
                  </a:lnTo>
                  <a:lnTo>
                    <a:pt x="748" y="282"/>
                  </a:lnTo>
                  <a:lnTo>
                    <a:pt x="750" y="282"/>
                  </a:lnTo>
                  <a:lnTo>
                    <a:pt x="750" y="282"/>
                  </a:lnTo>
                  <a:lnTo>
                    <a:pt x="750" y="282"/>
                  </a:lnTo>
                  <a:lnTo>
                    <a:pt x="752" y="282"/>
                  </a:lnTo>
                  <a:lnTo>
                    <a:pt x="752" y="282"/>
                  </a:lnTo>
                  <a:lnTo>
                    <a:pt x="752" y="282"/>
                  </a:lnTo>
                  <a:lnTo>
                    <a:pt x="755" y="282"/>
                  </a:lnTo>
                  <a:lnTo>
                    <a:pt x="755" y="282"/>
                  </a:lnTo>
                  <a:lnTo>
                    <a:pt x="755" y="282"/>
                  </a:lnTo>
                  <a:lnTo>
                    <a:pt x="757" y="282"/>
                  </a:lnTo>
                  <a:lnTo>
                    <a:pt x="757" y="285"/>
                  </a:lnTo>
                  <a:lnTo>
                    <a:pt x="757" y="285"/>
                  </a:lnTo>
                  <a:lnTo>
                    <a:pt x="757" y="282"/>
                  </a:lnTo>
                  <a:lnTo>
                    <a:pt x="757" y="282"/>
                  </a:lnTo>
                  <a:lnTo>
                    <a:pt x="759" y="282"/>
                  </a:lnTo>
                  <a:lnTo>
                    <a:pt x="759" y="282"/>
                  </a:lnTo>
                  <a:lnTo>
                    <a:pt x="759" y="282"/>
                  </a:lnTo>
                  <a:lnTo>
                    <a:pt x="762" y="282"/>
                  </a:lnTo>
                  <a:lnTo>
                    <a:pt x="762" y="282"/>
                  </a:lnTo>
                  <a:lnTo>
                    <a:pt x="762" y="282"/>
                  </a:lnTo>
                  <a:lnTo>
                    <a:pt x="764" y="282"/>
                  </a:lnTo>
                  <a:lnTo>
                    <a:pt x="764" y="282"/>
                  </a:lnTo>
                  <a:lnTo>
                    <a:pt x="764" y="282"/>
                  </a:lnTo>
                  <a:lnTo>
                    <a:pt x="764" y="282"/>
                  </a:lnTo>
                  <a:lnTo>
                    <a:pt x="767" y="282"/>
                  </a:lnTo>
                  <a:lnTo>
                    <a:pt x="767" y="282"/>
                  </a:lnTo>
                  <a:lnTo>
                    <a:pt x="769" y="282"/>
                  </a:lnTo>
                  <a:lnTo>
                    <a:pt x="769" y="282"/>
                  </a:lnTo>
                  <a:lnTo>
                    <a:pt x="769" y="282"/>
                  </a:lnTo>
                  <a:lnTo>
                    <a:pt x="769" y="282"/>
                  </a:lnTo>
                  <a:lnTo>
                    <a:pt x="771" y="282"/>
                  </a:lnTo>
                  <a:lnTo>
                    <a:pt x="771" y="282"/>
                  </a:lnTo>
                  <a:lnTo>
                    <a:pt x="771" y="282"/>
                  </a:lnTo>
                  <a:lnTo>
                    <a:pt x="771" y="280"/>
                  </a:lnTo>
                  <a:lnTo>
                    <a:pt x="774" y="280"/>
                  </a:lnTo>
                  <a:lnTo>
                    <a:pt x="774" y="280"/>
                  </a:lnTo>
                  <a:lnTo>
                    <a:pt x="774" y="280"/>
                  </a:lnTo>
                  <a:lnTo>
                    <a:pt x="776" y="280"/>
                  </a:lnTo>
                  <a:lnTo>
                    <a:pt x="776" y="280"/>
                  </a:lnTo>
                  <a:lnTo>
                    <a:pt x="776" y="278"/>
                  </a:lnTo>
                  <a:lnTo>
                    <a:pt x="776" y="278"/>
                  </a:lnTo>
                  <a:lnTo>
                    <a:pt x="778" y="278"/>
                  </a:lnTo>
                  <a:lnTo>
                    <a:pt x="778" y="278"/>
                  </a:lnTo>
                  <a:lnTo>
                    <a:pt x="778" y="278"/>
                  </a:lnTo>
                  <a:lnTo>
                    <a:pt x="778" y="278"/>
                  </a:lnTo>
                  <a:lnTo>
                    <a:pt x="781" y="278"/>
                  </a:lnTo>
                  <a:lnTo>
                    <a:pt x="781" y="278"/>
                  </a:lnTo>
                  <a:lnTo>
                    <a:pt x="783" y="278"/>
                  </a:lnTo>
                  <a:lnTo>
                    <a:pt x="783" y="278"/>
                  </a:lnTo>
                  <a:lnTo>
                    <a:pt x="783" y="278"/>
                  </a:lnTo>
                  <a:lnTo>
                    <a:pt x="786" y="278"/>
                  </a:lnTo>
                  <a:lnTo>
                    <a:pt x="786" y="278"/>
                  </a:lnTo>
                  <a:lnTo>
                    <a:pt x="786" y="278"/>
                  </a:lnTo>
                  <a:lnTo>
                    <a:pt x="788" y="278"/>
                  </a:lnTo>
                  <a:lnTo>
                    <a:pt x="788" y="278"/>
                  </a:lnTo>
                  <a:lnTo>
                    <a:pt x="788" y="275"/>
                  </a:lnTo>
                  <a:lnTo>
                    <a:pt x="788" y="275"/>
                  </a:lnTo>
                  <a:lnTo>
                    <a:pt x="790" y="275"/>
                  </a:lnTo>
                  <a:lnTo>
                    <a:pt x="790" y="275"/>
                  </a:lnTo>
                  <a:lnTo>
                    <a:pt x="790" y="275"/>
                  </a:lnTo>
                  <a:lnTo>
                    <a:pt x="790" y="275"/>
                  </a:lnTo>
                  <a:lnTo>
                    <a:pt x="790" y="273"/>
                  </a:lnTo>
                  <a:lnTo>
                    <a:pt x="793" y="273"/>
                  </a:lnTo>
                  <a:lnTo>
                    <a:pt x="793" y="273"/>
                  </a:lnTo>
                  <a:lnTo>
                    <a:pt x="793" y="270"/>
                  </a:lnTo>
                  <a:lnTo>
                    <a:pt x="793" y="270"/>
                  </a:lnTo>
                  <a:lnTo>
                    <a:pt x="795" y="270"/>
                  </a:lnTo>
                  <a:lnTo>
                    <a:pt x="795" y="270"/>
                  </a:lnTo>
                  <a:lnTo>
                    <a:pt x="795" y="270"/>
                  </a:lnTo>
                  <a:lnTo>
                    <a:pt x="795" y="270"/>
                  </a:lnTo>
                  <a:lnTo>
                    <a:pt x="795" y="268"/>
                  </a:lnTo>
                  <a:lnTo>
                    <a:pt x="797" y="268"/>
                  </a:lnTo>
                  <a:lnTo>
                    <a:pt x="797" y="268"/>
                  </a:lnTo>
                  <a:lnTo>
                    <a:pt x="797" y="268"/>
                  </a:lnTo>
                  <a:lnTo>
                    <a:pt x="797" y="266"/>
                  </a:lnTo>
                  <a:lnTo>
                    <a:pt x="797" y="266"/>
                  </a:lnTo>
                  <a:lnTo>
                    <a:pt x="797" y="266"/>
                  </a:lnTo>
                  <a:lnTo>
                    <a:pt x="800" y="266"/>
                  </a:lnTo>
                  <a:lnTo>
                    <a:pt x="800" y="266"/>
                  </a:lnTo>
                  <a:lnTo>
                    <a:pt x="800" y="266"/>
                  </a:lnTo>
                  <a:lnTo>
                    <a:pt x="800" y="263"/>
                  </a:lnTo>
                  <a:lnTo>
                    <a:pt x="802" y="263"/>
                  </a:lnTo>
                  <a:lnTo>
                    <a:pt x="802" y="263"/>
                  </a:lnTo>
                  <a:lnTo>
                    <a:pt x="802" y="263"/>
                  </a:lnTo>
                  <a:lnTo>
                    <a:pt x="802" y="261"/>
                  </a:lnTo>
                  <a:lnTo>
                    <a:pt x="802" y="261"/>
                  </a:lnTo>
                  <a:lnTo>
                    <a:pt x="802" y="261"/>
                  </a:lnTo>
                  <a:lnTo>
                    <a:pt x="804" y="261"/>
                  </a:lnTo>
                  <a:lnTo>
                    <a:pt x="804" y="259"/>
                  </a:lnTo>
                  <a:lnTo>
                    <a:pt x="804" y="259"/>
                  </a:lnTo>
                  <a:lnTo>
                    <a:pt x="804" y="259"/>
                  </a:lnTo>
                  <a:lnTo>
                    <a:pt x="804" y="259"/>
                  </a:lnTo>
                  <a:lnTo>
                    <a:pt x="807" y="259"/>
                  </a:lnTo>
                  <a:lnTo>
                    <a:pt x="807" y="259"/>
                  </a:lnTo>
                  <a:lnTo>
                    <a:pt x="809" y="259"/>
                  </a:lnTo>
                  <a:lnTo>
                    <a:pt x="809" y="256"/>
                  </a:lnTo>
                  <a:lnTo>
                    <a:pt x="809" y="256"/>
                  </a:lnTo>
                  <a:lnTo>
                    <a:pt x="809" y="256"/>
                  </a:lnTo>
                  <a:lnTo>
                    <a:pt x="812" y="256"/>
                  </a:lnTo>
                  <a:lnTo>
                    <a:pt x="812" y="256"/>
                  </a:lnTo>
                  <a:lnTo>
                    <a:pt x="812" y="256"/>
                  </a:lnTo>
                  <a:lnTo>
                    <a:pt x="812" y="256"/>
                  </a:lnTo>
                  <a:lnTo>
                    <a:pt x="814" y="256"/>
                  </a:lnTo>
                  <a:lnTo>
                    <a:pt x="814" y="256"/>
                  </a:lnTo>
                  <a:lnTo>
                    <a:pt x="816" y="256"/>
                  </a:lnTo>
                  <a:lnTo>
                    <a:pt x="816" y="256"/>
                  </a:lnTo>
                  <a:lnTo>
                    <a:pt x="816" y="256"/>
                  </a:lnTo>
                  <a:lnTo>
                    <a:pt x="816" y="256"/>
                  </a:lnTo>
                  <a:lnTo>
                    <a:pt x="816" y="254"/>
                  </a:lnTo>
                  <a:lnTo>
                    <a:pt x="819" y="254"/>
                  </a:lnTo>
                  <a:lnTo>
                    <a:pt x="819" y="254"/>
                  </a:lnTo>
                  <a:lnTo>
                    <a:pt x="819" y="254"/>
                  </a:lnTo>
                  <a:lnTo>
                    <a:pt x="819" y="251"/>
                  </a:lnTo>
                  <a:lnTo>
                    <a:pt x="819" y="251"/>
                  </a:lnTo>
                  <a:lnTo>
                    <a:pt x="821" y="251"/>
                  </a:lnTo>
                  <a:lnTo>
                    <a:pt x="821" y="249"/>
                  </a:lnTo>
                  <a:lnTo>
                    <a:pt x="821" y="249"/>
                  </a:lnTo>
                  <a:lnTo>
                    <a:pt x="821" y="249"/>
                  </a:lnTo>
                  <a:lnTo>
                    <a:pt x="823" y="249"/>
                  </a:lnTo>
                  <a:lnTo>
                    <a:pt x="823" y="249"/>
                  </a:lnTo>
                  <a:lnTo>
                    <a:pt x="823" y="249"/>
                  </a:lnTo>
                  <a:lnTo>
                    <a:pt x="823" y="249"/>
                  </a:lnTo>
                  <a:lnTo>
                    <a:pt x="826" y="249"/>
                  </a:lnTo>
                  <a:lnTo>
                    <a:pt x="826" y="247"/>
                  </a:lnTo>
                  <a:lnTo>
                    <a:pt x="826" y="247"/>
                  </a:lnTo>
                  <a:lnTo>
                    <a:pt x="823" y="247"/>
                  </a:lnTo>
                  <a:lnTo>
                    <a:pt x="823" y="247"/>
                  </a:lnTo>
                  <a:lnTo>
                    <a:pt x="823" y="244"/>
                  </a:lnTo>
                  <a:lnTo>
                    <a:pt x="823" y="244"/>
                  </a:lnTo>
                  <a:lnTo>
                    <a:pt x="823" y="244"/>
                  </a:lnTo>
                  <a:lnTo>
                    <a:pt x="823" y="244"/>
                  </a:lnTo>
                  <a:lnTo>
                    <a:pt x="823" y="242"/>
                  </a:lnTo>
                  <a:lnTo>
                    <a:pt x="821" y="242"/>
                  </a:lnTo>
                  <a:lnTo>
                    <a:pt x="821" y="242"/>
                  </a:lnTo>
                  <a:lnTo>
                    <a:pt x="821" y="242"/>
                  </a:lnTo>
                  <a:lnTo>
                    <a:pt x="821" y="242"/>
                  </a:lnTo>
                  <a:lnTo>
                    <a:pt x="819" y="242"/>
                  </a:lnTo>
                  <a:lnTo>
                    <a:pt x="819" y="242"/>
                  </a:lnTo>
                  <a:lnTo>
                    <a:pt x="816" y="242"/>
                  </a:lnTo>
                  <a:lnTo>
                    <a:pt x="816" y="240"/>
                  </a:lnTo>
                  <a:lnTo>
                    <a:pt x="816" y="240"/>
                  </a:lnTo>
                  <a:lnTo>
                    <a:pt x="816" y="240"/>
                  </a:lnTo>
                  <a:lnTo>
                    <a:pt x="816" y="240"/>
                  </a:lnTo>
                  <a:lnTo>
                    <a:pt x="816" y="237"/>
                  </a:lnTo>
                  <a:lnTo>
                    <a:pt x="814" y="237"/>
                  </a:lnTo>
                  <a:lnTo>
                    <a:pt x="814" y="237"/>
                  </a:lnTo>
                  <a:lnTo>
                    <a:pt x="814" y="237"/>
                  </a:lnTo>
                  <a:lnTo>
                    <a:pt x="814" y="237"/>
                  </a:lnTo>
                  <a:lnTo>
                    <a:pt x="814" y="235"/>
                  </a:lnTo>
                  <a:lnTo>
                    <a:pt x="812" y="235"/>
                  </a:lnTo>
                  <a:lnTo>
                    <a:pt x="812" y="235"/>
                  </a:lnTo>
                  <a:lnTo>
                    <a:pt x="812" y="235"/>
                  </a:lnTo>
                  <a:lnTo>
                    <a:pt x="812" y="232"/>
                  </a:lnTo>
                  <a:lnTo>
                    <a:pt x="812" y="232"/>
                  </a:lnTo>
                  <a:lnTo>
                    <a:pt x="812" y="232"/>
                  </a:lnTo>
                  <a:lnTo>
                    <a:pt x="812" y="230"/>
                  </a:lnTo>
                  <a:lnTo>
                    <a:pt x="814" y="230"/>
                  </a:lnTo>
                  <a:lnTo>
                    <a:pt x="814" y="230"/>
                  </a:lnTo>
                  <a:lnTo>
                    <a:pt x="814" y="228"/>
                  </a:lnTo>
                  <a:lnTo>
                    <a:pt x="814" y="228"/>
                  </a:lnTo>
                  <a:lnTo>
                    <a:pt x="814" y="228"/>
                  </a:lnTo>
                  <a:lnTo>
                    <a:pt x="816" y="228"/>
                  </a:lnTo>
                  <a:lnTo>
                    <a:pt x="816" y="228"/>
                  </a:lnTo>
                  <a:lnTo>
                    <a:pt x="816" y="225"/>
                  </a:lnTo>
                  <a:lnTo>
                    <a:pt x="816" y="225"/>
                  </a:lnTo>
                  <a:lnTo>
                    <a:pt x="816" y="225"/>
                  </a:lnTo>
                  <a:lnTo>
                    <a:pt x="816" y="223"/>
                  </a:lnTo>
                  <a:lnTo>
                    <a:pt x="816" y="223"/>
                  </a:lnTo>
                  <a:lnTo>
                    <a:pt x="816" y="223"/>
                  </a:lnTo>
                  <a:lnTo>
                    <a:pt x="816" y="221"/>
                  </a:lnTo>
                  <a:lnTo>
                    <a:pt x="819" y="221"/>
                  </a:lnTo>
                  <a:lnTo>
                    <a:pt x="819" y="221"/>
                  </a:lnTo>
                  <a:lnTo>
                    <a:pt x="819" y="221"/>
                  </a:lnTo>
                  <a:lnTo>
                    <a:pt x="819" y="218"/>
                  </a:lnTo>
                  <a:lnTo>
                    <a:pt x="819" y="218"/>
                  </a:lnTo>
                  <a:lnTo>
                    <a:pt x="821" y="218"/>
                  </a:lnTo>
                  <a:lnTo>
                    <a:pt x="821" y="216"/>
                  </a:lnTo>
                  <a:lnTo>
                    <a:pt x="821" y="216"/>
                  </a:lnTo>
                  <a:lnTo>
                    <a:pt x="821" y="216"/>
                  </a:lnTo>
                  <a:lnTo>
                    <a:pt x="821" y="216"/>
                  </a:lnTo>
                  <a:lnTo>
                    <a:pt x="823" y="216"/>
                  </a:lnTo>
                  <a:lnTo>
                    <a:pt x="823" y="216"/>
                  </a:lnTo>
                  <a:lnTo>
                    <a:pt x="823" y="216"/>
                  </a:lnTo>
                  <a:lnTo>
                    <a:pt x="823" y="216"/>
                  </a:lnTo>
                  <a:lnTo>
                    <a:pt x="826" y="216"/>
                  </a:lnTo>
                  <a:lnTo>
                    <a:pt x="826" y="216"/>
                  </a:lnTo>
                  <a:lnTo>
                    <a:pt x="828" y="216"/>
                  </a:lnTo>
                  <a:lnTo>
                    <a:pt x="828" y="216"/>
                  </a:lnTo>
                  <a:lnTo>
                    <a:pt x="828" y="216"/>
                  </a:lnTo>
                  <a:lnTo>
                    <a:pt x="830" y="216"/>
                  </a:lnTo>
                  <a:lnTo>
                    <a:pt x="830" y="216"/>
                  </a:lnTo>
                  <a:lnTo>
                    <a:pt x="830" y="216"/>
                  </a:lnTo>
                  <a:lnTo>
                    <a:pt x="833" y="216"/>
                  </a:lnTo>
                  <a:lnTo>
                    <a:pt x="833" y="216"/>
                  </a:lnTo>
                  <a:lnTo>
                    <a:pt x="835" y="216"/>
                  </a:lnTo>
                  <a:lnTo>
                    <a:pt x="835" y="216"/>
                  </a:lnTo>
                  <a:lnTo>
                    <a:pt x="835" y="216"/>
                  </a:lnTo>
                  <a:lnTo>
                    <a:pt x="835" y="216"/>
                  </a:lnTo>
                  <a:lnTo>
                    <a:pt x="835" y="216"/>
                  </a:lnTo>
                  <a:lnTo>
                    <a:pt x="838" y="216"/>
                  </a:lnTo>
                  <a:lnTo>
                    <a:pt x="838" y="218"/>
                  </a:lnTo>
                  <a:lnTo>
                    <a:pt x="838" y="218"/>
                  </a:lnTo>
                  <a:lnTo>
                    <a:pt x="838" y="218"/>
                  </a:lnTo>
                  <a:lnTo>
                    <a:pt x="838" y="218"/>
                  </a:lnTo>
                  <a:lnTo>
                    <a:pt x="840" y="218"/>
                  </a:lnTo>
                  <a:lnTo>
                    <a:pt x="840" y="218"/>
                  </a:lnTo>
                  <a:lnTo>
                    <a:pt x="840" y="221"/>
                  </a:lnTo>
                  <a:lnTo>
                    <a:pt x="842" y="221"/>
                  </a:lnTo>
                  <a:lnTo>
                    <a:pt x="842" y="221"/>
                  </a:lnTo>
                  <a:lnTo>
                    <a:pt x="842" y="221"/>
                  </a:lnTo>
                  <a:lnTo>
                    <a:pt x="845" y="221"/>
                  </a:lnTo>
                  <a:lnTo>
                    <a:pt x="845" y="221"/>
                  </a:lnTo>
                  <a:lnTo>
                    <a:pt x="845" y="221"/>
                  </a:lnTo>
                  <a:lnTo>
                    <a:pt x="845" y="221"/>
                  </a:lnTo>
                  <a:lnTo>
                    <a:pt x="847" y="221"/>
                  </a:lnTo>
                  <a:lnTo>
                    <a:pt x="847" y="221"/>
                  </a:lnTo>
                  <a:lnTo>
                    <a:pt x="849" y="221"/>
                  </a:lnTo>
                  <a:lnTo>
                    <a:pt x="849" y="223"/>
                  </a:lnTo>
                  <a:lnTo>
                    <a:pt x="849" y="223"/>
                  </a:lnTo>
                  <a:lnTo>
                    <a:pt x="849" y="223"/>
                  </a:lnTo>
                  <a:lnTo>
                    <a:pt x="852" y="223"/>
                  </a:lnTo>
                  <a:lnTo>
                    <a:pt x="852" y="223"/>
                  </a:lnTo>
                  <a:lnTo>
                    <a:pt x="852" y="223"/>
                  </a:lnTo>
                  <a:lnTo>
                    <a:pt x="854" y="223"/>
                  </a:lnTo>
                  <a:lnTo>
                    <a:pt x="854" y="223"/>
                  </a:lnTo>
                  <a:lnTo>
                    <a:pt x="857" y="223"/>
                  </a:lnTo>
                  <a:lnTo>
                    <a:pt x="857" y="223"/>
                  </a:lnTo>
                  <a:lnTo>
                    <a:pt x="857" y="223"/>
                  </a:lnTo>
                  <a:lnTo>
                    <a:pt x="859" y="223"/>
                  </a:lnTo>
                  <a:lnTo>
                    <a:pt x="859" y="223"/>
                  </a:lnTo>
                  <a:lnTo>
                    <a:pt x="859" y="223"/>
                  </a:lnTo>
                  <a:lnTo>
                    <a:pt x="861" y="223"/>
                  </a:lnTo>
                  <a:lnTo>
                    <a:pt x="861" y="223"/>
                  </a:lnTo>
                  <a:lnTo>
                    <a:pt x="861" y="223"/>
                  </a:lnTo>
                  <a:lnTo>
                    <a:pt x="861" y="223"/>
                  </a:lnTo>
                  <a:lnTo>
                    <a:pt x="861" y="221"/>
                  </a:lnTo>
                  <a:lnTo>
                    <a:pt x="864" y="221"/>
                  </a:lnTo>
                  <a:lnTo>
                    <a:pt x="864" y="221"/>
                  </a:lnTo>
                  <a:lnTo>
                    <a:pt x="864" y="221"/>
                  </a:lnTo>
                  <a:lnTo>
                    <a:pt x="864" y="221"/>
                  </a:lnTo>
                  <a:lnTo>
                    <a:pt x="866" y="221"/>
                  </a:lnTo>
                  <a:lnTo>
                    <a:pt x="866" y="221"/>
                  </a:lnTo>
                  <a:lnTo>
                    <a:pt x="866" y="218"/>
                  </a:lnTo>
                  <a:lnTo>
                    <a:pt x="868" y="218"/>
                  </a:lnTo>
                  <a:lnTo>
                    <a:pt x="868" y="218"/>
                  </a:lnTo>
                  <a:lnTo>
                    <a:pt x="868" y="218"/>
                  </a:lnTo>
                  <a:lnTo>
                    <a:pt x="868" y="218"/>
                  </a:lnTo>
                  <a:lnTo>
                    <a:pt x="871" y="218"/>
                  </a:lnTo>
                  <a:lnTo>
                    <a:pt x="871" y="216"/>
                  </a:lnTo>
                  <a:lnTo>
                    <a:pt x="871" y="216"/>
                  </a:lnTo>
                  <a:lnTo>
                    <a:pt x="871" y="216"/>
                  </a:lnTo>
                  <a:lnTo>
                    <a:pt x="871" y="216"/>
                  </a:lnTo>
                  <a:lnTo>
                    <a:pt x="873" y="216"/>
                  </a:lnTo>
                  <a:lnTo>
                    <a:pt x="873" y="216"/>
                  </a:lnTo>
                  <a:lnTo>
                    <a:pt x="873" y="216"/>
                  </a:lnTo>
                  <a:lnTo>
                    <a:pt x="875" y="216"/>
                  </a:lnTo>
                  <a:lnTo>
                    <a:pt x="875" y="214"/>
                  </a:lnTo>
                  <a:lnTo>
                    <a:pt x="875" y="214"/>
                  </a:lnTo>
                  <a:lnTo>
                    <a:pt x="875" y="214"/>
                  </a:lnTo>
                  <a:lnTo>
                    <a:pt x="875" y="214"/>
                  </a:lnTo>
                  <a:lnTo>
                    <a:pt x="878" y="214"/>
                  </a:lnTo>
                  <a:lnTo>
                    <a:pt x="878" y="211"/>
                  </a:lnTo>
                  <a:lnTo>
                    <a:pt x="878" y="211"/>
                  </a:lnTo>
                  <a:lnTo>
                    <a:pt x="878" y="211"/>
                  </a:lnTo>
                  <a:lnTo>
                    <a:pt x="878" y="209"/>
                  </a:lnTo>
                  <a:lnTo>
                    <a:pt x="878" y="209"/>
                  </a:lnTo>
                  <a:lnTo>
                    <a:pt x="878" y="209"/>
                  </a:lnTo>
                  <a:lnTo>
                    <a:pt x="878" y="206"/>
                  </a:lnTo>
                  <a:lnTo>
                    <a:pt x="880" y="206"/>
                  </a:lnTo>
                  <a:lnTo>
                    <a:pt x="880" y="206"/>
                  </a:lnTo>
                  <a:lnTo>
                    <a:pt x="880" y="206"/>
                  </a:lnTo>
                  <a:lnTo>
                    <a:pt x="883" y="206"/>
                  </a:lnTo>
                  <a:lnTo>
                    <a:pt x="883" y="206"/>
                  </a:lnTo>
                  <a:lnTo>
                    <a:pt x="883" y="206"/>
                  </a:lnTo>
                  <a:lnTo>
                    <a:pt x="883" y="206"/>
                  </a:lnTo>
                  <a:lnTo>
                    <a:pt x="885" y="206"/>
                  </a:lnTo>
                  <a:lnTo>
                    <a:pt x="885" y="206"/>
                  </a:lnTo>
                  <a:lnTo>
                    <a:pt x="885" y="206"/>
                  </a:lnTo>
                  <a:lnTo>
                    <a:pt x="885" y="206"/>
                  </a:lnTo>
                  <a:lnTo>
                    <a:pt x="887" y="206"/>
                  </a:lnTo>
                  <a:lnTo>
                    <a:pt x="887" y="206"/>
                  </a:lnTo>
                  <a:lnTo>
                    <a:pt x="890" y="206"/>
                  </a:lnTo>
                  <a:lnTo>
                    <a:pt x="890" y="206"/>
                  </a:lnTo>
                  <a:lnTo>
                    <a:pt x="890" y="206"/>
                  </a:lnTo>
                  <a:lnTo>
                    <a:pt x="890" y="206"/>
                  </a:lnTo>
                  <a:lnTo>
                    <a:pt x="892" y="206"/>
                  </a:lnTo>
                  <a:lnTo>
                    <a:pt x="892" y="206"/>
                  </a:lnTo>
                  <a:lnTo>
                    <a:pt x="894" y="206"/>
                  </a:lnTo>
                  <a:lnTo>
                    <a:pt x="894" y="206"/>
                  </a:lnTo>
                  <a:lnTo>
                    <a:pt x="894" y="206"/>
                  </a:lnTo>
                  <a:lnTo>
                    <a:pt x="897" y="206"/>
                  </a:lnTo>
                  <a:lnTo>
                    <a:pt x="897" y="206"/>
                  </a:lnTo>
                  <a:lnTo>
                    <a:pt x="897" y="206"/>
                  </a:lnTo>
                  <a:lnTo>
                    <a:pt x="899" y="206"/>
                  </a:lnTo>
                  <a:lnTo>
                    <a:pt x="899" y="206"/>
                  </a:lnTo>
                  <a:lnTo>
                    <a:pt x="899" y="206"/>
                  </a:lnTo>
                  <a:lnTo>
                    <a:pt x="901" y="206"/>
                  </a:lnTo>
                  <a:lnTo>
                    <a:pt x="901" y="206"/>
                  </a:lnTo>
                  <a:lnTo>
                    <a:pt x="901" y="206"/>
                  </a:lnTo>
                  <a:lnTo>
                    <a:pt x="904" y="206"/>
                  </a:lnTo>
                  <a:lnTo>
                    <a:pt x="904" y="206"/>
                  </a:lnTo>
                  <a:lnTo>
                    <a:pt x="904" y="206"/>
                  </a:lnTo>
                  <a:lnTo>
                    <a:pt x="904" y="206"/>
                  </a:lnTo>
                  <a:lnTo>
                    <a:pt x="906" y="206"/>
                  </a:lnTo>
                  <a:lnTo>
                    <a:pt x="906" y="204"/>
                  </a:lnTo>
                  <a:lnTo>
                    <a:pt x="906" y="204"/>
                  </a:lnTo>
                  <a:lnTo>
                    <a:pt x="906" y="204"/>
                  </a:lnTo>
                  <a:lnTo>
                    <a:pt x="909" y="204"/>
                  </a:lnTo>
                  <a:lnTo>
                    <a:pt x="909" y="204"/>
                  </a:lnTo>
                  <a:lnTo>
                    <a:pt x="909" y="202"/>
                  </a:lnTo>
                  <a:lnTo>
                    <a:pt x="909" y="202"/>
                  </a:lnTo>
                  <a:lnTo>
                    <a:pt x="909" y="202"/>
                  </a:lnTo>
                  <a:lnTo>
                    <a:pt x="911" y="202"/>
                  </a:lnTo>
                  <a:lnTo>
                    <a:pt x="911" y="202"/>
                  </a:lnTo>
                  <a:lnTo>
                    <a:pt x="911" y="199"/>
                  </a:lnTo>
                  <a:lnTo>
                    <a:pt x="911" y="199"/>
                  </a:lnTo>
                  <a:lnTo>
                    <a:pt x="913" y="199"/>
                  </a:lnTo>
                  <a:lnTo>
                    <a:pt x="913" y="199"/>
                  </a:lnTo>
                  <a:lnTo>
                    <a:pt x="916" y="199"/>
                  </a:lnTo>
                  <a:lnTo>
                    <a:pt x="916" y="199"/>
                  </a:lnTo>
                  <a:lnTo>
                    <a:pt x="916" y="199"/>
                  </a:lnTo>
                  <a:lnTo>
                    <a:pt x="916" y="199"/>
                  </a:lnTo>
                  <a:lnTo>
                    <a:pt x="916" y="197"/>
                  </a:lnTo>
                  <a:lnTo>
                    <a:pt x="918" y="197"/>
                  </a:lnTo>
                  <a:lnTo>
                    <a:pt x="918" y="197"/>
                  </a:lnTo>
                  <a:lnTo>
                    <a:pt x="918" y="197"/>
                  </a:lnTo>
                  <a:lnTo>
                    <a:pt x="916" y="197"/>
                  </a:lnTo>
                  <a:lnTo>
                    <a:pt x="916" y="195"/>
                  </a:lnTo>
                  <a:lnTo>
                    <a:pt x="916" y="195"/>
                  </a:lnTo>
                  <a:lnTo>
                    <a:pt x="916" y="192"/>
                  </a:lnTo>
                  <a:lnTo>
                    <a:pt x="918" y="192"/>
                  </a:lnTo>
                  <a:lnTo>
                    <a:pt x="918" y="192"/>
                  </a:lnTo>
                  <a:lnTo>
                    <a:pt x="918" y="192"/>
                  </a:lnTo>
                  <a:lnTo>
                    <a:pt x="918" y="190"/>
                  </a:lnTo>
                  <a:lnTo>
                    <a:pt x="918" y="190"/>
                  </a:lnTo>
                  <a:lnTo>
                    <a:pt x="918" y="190"/>
                  </a:lnTo>
                  <a:lnTo>
                    <a:pt x="918" y="187"/>
                  </a:lnTo>
                  <a:lnTo>
                    <a:pt x="920" y="187"/>
                  </a:lnTo>
                  <a:lnTo>
                    <a:pt x="920" y="187"/>
                  </a:lnTo>
                  <a:lnTo>
                    <a:pt x="920" y="187"/>
                  </a:lnTo>
                  <a:lnTo>
                    <a:pt x="923" y="187"/>
                  </a:lnTo>
                  <a:lnTo>
                    <a:pt x="923" y="187"/>
                  </a:lnTo>
                  <a:lnTo>
                    <a:pt x="923" y="187"/>
                  </a:lnTo>
                  <a:lnTo>
                    <a:pt x="923" y="185"/>
                  </a:lnTo>
                  <a:lnTo>
                    <a:pt x="923" y="185"/>
                  </a:lnTo>
                  <a:lnTo>
                    <a:pt x="923" y="185"/>
                  </a:lnTo>
                  <a:lnTo>
                    <a:pt x="925" y="185"/>
                  </a:lnTo>
                  <a:lnTo>
                    <a:pt x="925" y="185"/>
                  </a:lnTo>
                  <a:lnTo>
                    <a:pt x="928" y="185"/>
                  </a:lnTo>
                  <a:lnTo>
                    <a:pt x="928" y="185"/>
                  </a:lnTo>
                  <a:lnTo>
                    <a:pt x="928" y="183"/>
                  </a:lnTo>
                  <a:lnTo>
                    <a:pt x="928" y="183"/>
                  </a:lnTo>
                  <a:lnTo>
                    <a:pt x="930" y="183"/>
                  </a:lnTo>
                  <a:lnTo>
                    <a:pt x="930" y="183"/>
                  </a:lnTo>
                  <a:lnTo>
                    <a:pt x="930" y="183"/>
                  </a:lnTo>
                  <a:lnTo>
                    <a:pt x="930" y="183"/>
                  </a:lnTo>
                  <a:lnTo>
                    <a:pt x="930" y="183"/>
                  </a:lnTo>
                  <a:lnTo>
                    <a:pt x="932" y="183"/>
                  </a:lnTo>
                  <a:lnTo>
                    <a:pt x="932" y="183"/>
                  </a:lnTo>
                  <a:lnTo>
                    <a:pt x="935" y="183"/>
                  </a:lnTo>
                  <a:lnTo>
                    <a:pt x="935" y="183"/>
                  </a:lnTo>
                  <a:lnTo>
                    <a:pt x="935" y="183"/>
                  </a:lnTo>
                  <a:lnTo>
                    <a:pt x="937" y="183"/>
                  </a:lnTo>
                  <a:lnTo>
                    <a:pt x="937" y="183"/>
                  </a:lnTo>
                  <a:lnTo>
                    <a:pt x="937" y="183"/>
                  </a:lnTo>
                  <a:lnTo>
                    <a:pt x="937" y="183"/>
                  </a:lnTo>
                  <a:lnTo>
                    <a:pt x="939" y="183"/>
                  </a:lnTo>
                  <a:lnTo>
                    <a:pt x="939" y="183"/>
                  </a:lnTo>
                  <a:lnTo>
                    <a:pt x="939" y="183"/>
                  </a:lnTo>
                  <a:lnTo>
                    <a:pt x="942" y="183"/>
                  </a:lnTo>
                  <a:lnTo>
                    <a:pt x="942" y="183"/>
                  </a:lnTo>
                  <a:lnTo>
                    <a:pt x="942" y="180"/>
                  </a:lnTo>
                  <a:lnTo>
                    <a:pt x="942" y="180"/>
                  </a:lnTo>
                  <a:lnTo>
                    <a:pt x="942" y="180"/>
                  </a:lnTo>
                  <a:lnTo>
                    <a:pt x="942" y="178"/>
                  </a:lnTo>
                  <a:lnTo>
                    <a:pt x="942" y="178"/>
                  </a:lnTo>
                  <a:lnTo>
                    <a:pt x="942" y="178"/>
                  </a:lnTo>
                  <a:lnTo>
                    <a:pt x="942" y="178"/>
                  </a:lnTo>
                  <a:lnTo>
                    <a:pt x="944" y="178"/>
                  </a:lnTo>
                  <a:lnTo>
                    <a:pt x="944" y="178"/>
                  </a:lnTo>
                  <a:lnTo>
                    <a:pt x="944" y="178"/>
                  </a:lnTo>
                  <a:lnTo>
                    <a:pt x="946" y="178"/>
                  </a:lnTo>
                  <a:lnTo>
                    <a:pt x="946" y="178"/>
                  </a:lnTo>
                  <a:lnTo>
                    <a:pt x="946" y="178"/>
                  </a:lnTo>
                  <a:lnTo>
                    <a:pt x="946" y="178"/>
                  </a:lnTo>
                  <a:lnTo>
                    <a:pt x="949" y="178"/>
                  </a:lnTo>
                  <a:lnTo>
                    <a:pt x="949" y="178"/>
                  </a:lnTo>
                  <a:lnTo>
                    <a:pt x="949" y="178"/>
                  </a:lnTo>
                  <a:lnTo>
                    <a:pt x="951" y="178"/>
                  </a:lnTo>
                  <a:lnTo>
                    <a:pt x="951" y="178"/>
                  </a:lnTo>
                  <a:lnTo>
                    <a:pt x="951" y="178"/>
                  </a:lnTo>
                  <a:lnTo>
                    <a:pt x="951" y="178"/>
                  </a:lnTo>
                  <a:lnTo>
                    <a:pt x="951" y="178"/>
                  </a:lnTo>
                  <a:lnTo>
                    <a:pt x="954" y="178"/>
                  </a:lnTo>
                  <a:lnTo>
                    <a:pt x="954" y="176"/>
                  </a:lnTo>
                  <a:lnTo>
                    <a:pt x="954" y="176"/>
                  </a:lnTo>
                  <a:lnTo>
                    <a:pt x="956" y="176"/>
                  </a:lnTo>
                  <a:lnTo>
                    <a:pt x="956" y="176"/>
                  </a:lnTo>
                  <a:lnTo>
                    <a:pt x="956" y="176"/>
                  </a:lnTo>
                  <a:lnTo>
                    <a:pt x="956" y="176"/>
                  </a:lnTo>
                  <a:lnTo>
                    <a:pt x="956" y="173"/>
                  </a:lnTo>
                  <a:lnTo>
                    <a:pt x="958" y="173"/>
                  </a:lnTo>
                  <a:lnTo>
                    <a:pt x="958" y="173"/>
                  </a:lnTo>
                  <a:lnTo>
                    <a:pt x="958" y="173"/>
                  </a:lnTo>
                  <a:lnTo>
                    <a:pt x="958" y="173"/>
                  </a:lnTo>
                  <a:lnTo>
                    <a:pt x="958" y="171"/>
                  </a:lnTo>
                  <a:lnTo>
                    <a:pt x="961" y="171"/>
                  </a:lnTo>
                  <a:lnTo>
                    <a:pt x="961" y="171"/>
                  </a:lnTo>
                  <a:lnTo>
                    <a:pt x="963" y="171"/>
                  </a:lnTo>
                  <a:lnTo>
                    <a:pt x="963" y="171"/>
                  </a:lnTo>
                  <a:lnTo>
                    <a:pt x="963" y="171"/>
                  </a:lnTo>
                  <a:lnTo>
                    <a:pt x="965" y="171"/>
                  </a:lnTo>
                  <a:lnTo>
                    <a:pt x="965" y="171"/>
                  </a:lnTo>
                  <a:lnTo>
                    <a:pt x="968" y="171"/>
                  </a:lnTo>
                  <a:lnTo>
                    <a:pt x="968" y="173"/>
                  </a:lnTo>
                  <a:lnTo>
                    <a:pt x="968" y="173"/>
                  </a:lnTo>
                  <a:lnTo>
                    <a:pt x="968" y="171"/>
                  </a:lnTo>
                  <a:lnTo>
                    <a:pt x="968" y="171"/>
                  </a:lnTo>
                  <a:lnTo>
                    <a:pt x="970" y="171"/>
                  </a:lnTo>
                  <a:lnTo>
                    <a:pt x="970" y="171"/>
                  </a:lnTo>
                  <a:lnTo>
                    <a:pt x="970" y="171"/>
                  </a:lnTo>
                  <a:lnTo>
                    <a:pt x="973" y="171"/>
                  </a:lnTo>
                  <a:lnTo>
                    <a:pt x="973" y="171"/>
                  </a:lnTo>
                  <a:lnTo>
                    <a:pt x="975" y="171"/>
                  </a:lnTo>
                  <a:lnTo>
                    <a:pt x="975" y="171"/>
                  </a:lnTo>
                  <a:lnTo>
                    <a:pt x="975" y="171"/>
                  </a:lnTo>
                  <a:lnTo>
                    <a:pt x="975" y="171"/>
                  </a:lnTo>
                  <a:lnTo>
                    <a:pt x="975" y="171"/>
                  </a:lnTo>
                  <a:lnTo>
                    <a:pt x="977" y="171"/>
                  </a:lnTo>
                  <a:lnTo>
                    <a:pt x="977" y="171"/>
                  </a:lnTo>
                  <a:lnTo>
                    <a:pt x="977" y="173"/>
                  </a:lnTo>
                  <a:lnTo>
                    <a:pt x="977" y="173"/>
                  </a:lnTo>
                  <a:lnTo>
                    <a:pt x="977" y="173"/>
                  </a:lnTo>
                  <a:lnTo>
                    <a:pt x="980" y="173"/>
                  </a:lnTo>
                  <a:lnTo>
                    <a:pt x="980" y="173"/>
                  </a:lnTo>
                  <a:lnTo>
                    <a:pt x="980" y="173"/>
                  </a:lnTo>
                  <a:lnTo>
                    <a:pt x="980" y="173"/>
                  </a:lnTo>
                  <a:lnTo>
                    <a:pt x="982" y="173"/>
                  </a:lnTo>
                  <a:lnTo>
                    <a:pt x="982" y="173"/>
                  </a:lnTo>
                  <a:lnTo>
                    <a:pt x="982" y="176"/>
                  </a:lnTo>
                  <a:lnTo>
                    <a:pt x="982" y="176"/>
                  </a:lnTo>
                  <a:lnTo>
                    <a:pt x="984" y="176"/>
                  </a:lnTo>
                  <a:lnTo>
                    <a:pt x="984" y="176"/>
                  </a:lnTo>
                  <a:lnTo>
                    <a:pt x="984" y="176"/>
                  </a:lnTo>
                  <a:lnTo>
                    <a:pt x="984" y="178"/>
                  </a:lnTo>
                  <a:lnTo>
                    <a:pt x="984" y="178"/>
                  </a:lnTo>
                  <a:lnTo>
                    <a:pt x="984" y="178"/>
                  </a:lnTo>
                  <a:lnTo>
                    <a:pt x="984" y="178"/>
                  </a:lnTo>
                  <a:lnTo>
                    <a:pt x="984" y="178"/>
                  </a:lnTo>
                  <a:lnTo>
                    <a:pt x="984" y="180"/>
                  </a:lnTo>
                  <a:lnTo>
                    <a:pt x="984" y="180"/>
                  </a:lnTo>
                  <a:lnTo>
                    <a:pt x="984" y="180"/>
                  </a:lnTo>
                  <a:lnTo>
                    <a:pt x="987" y="180"/>
                  </a:lnTo>
                  <a:lnTo>
                    <a:pt x="987" y="180"/>
                  </a:lnTo>
                  <a:lnTo>
                    <a:pt x="987" y="180"/>
                  </a:lnTo>
                  <a:lnTo>
                    <a:pt x="987" y="178"/>
                  </a:lnTo>
                  <a:lnTo>
                    <a:pt x="989" y="178"/>
                  </a:lnTo>
                  <a:lnTo>
                    <a:pt x="989" y="178"/>
                  </a:lnTo>
                  <a:lnTo>
                    <a:pt x="989" y="178"/>
                  </a:lnTo>
                  <a:lnTo>
                    <a:pt x="989" y="178"/>
                  </a:lnTo>
                  <a:lnTo>
                    <a:pt x="989" y="178"/>
                  </a:lnTo>
                  <a:lnTo>
                    <a:pt x="991" y="178"/>
                  </a:lnTo>
                  <a:lnTo>
                    <a:pt x="991" y="176"/>
                  </a:lnTo>
                  <a:lnTo>
                    <a:pt x="991" y="176"/>
                  </a:lnTo>
                  <a:lnTo>
                    <a:pt x="991" y="176"/>
                  </a:lnTo>
                  <a:lnTo>
                    <a:pt x="991" y="176"/>
                  </a:lnTo>
                  <a:lnTo>
                    <a:pt x="994" y="176"/>
                  </a:lnTo>
                  <a:lnTo>
                    <a:pt x="994" y="173"/>
                  </a:lnTo>
                  <a:lnTo>
                    <a:pt x="994" y="173"/>
                  </a:lnTo>
                  <a:lnTo>
                    <a:pt x="994" y="173"/>
                  </a:lnTo>
                  <a:lnTo>
                    <a:pt x="996" y="173"/>
                  </a:lnTo>
                  <a:lnTo>
                    <a:pt x="996" y="171"/>
                  </a:lnTo>
                  <a:lnTo>
                    <a:pt x="994" y="171"/>
                  </a:lnTo>
                  <a:lnTo>
                    <a:pt x="994" y="171"/>
                  </a:lnTo>
                  <a:lnTo>
                    <a:pt x="994" y="168"/>
                  </a:lnTo>
                  <a:lnTo>
                    <a:pt x="994" y="168"/>
                  </a:lnTo>
                  <a:lnTo>
                    <a:pt x="994" y="168"/>
                  </a:lnTo>
                  <a:lnTo>
                    <a:pt x="991" y="168"/>
                  </a:lnTo>
                  <a:lnTo>
                    <a:pt x="991" y="168"/>
                  </a:lnTo>
                  <a:lnTo>
                    <a:pt x="994" y="168"/>
                  </a:lnTo>
                  <a:lnTo>
                    <a:pt x="994" y="166"/>
                  </a:lnTo>
                  <a:lnTo>
                    <a:pt x="991" y="166"/>
                  </a:lnTo>
                  <a:lnTo>
                    <a:pt x="991" y="166"/>
                  </a:lnTo>
                  <a:lnTo>
                    <a:pt x="994" y="166"/>
                  </a:lnTo>
                  <a:lnTo>
                    <a:pt x="994" y="164"/>
                  </a:lnTo>
                  <a:lnTo>
                    <a:pt x="994" y="164"/>
                  </a:lnTo>
                  <a:lnTo>
                    <a:pt x="991" y="164"/>
                  </a:lnTo>
                  <a:lnTo>
                    <a:pt x="991" y="164"/>
                  </a:lnTo>
                  <a:lnTo>
                    <a:pt x="991" y="161"/>
                  </a:lnTo>
                  <a:lnTo>
                    <a:pt x="991" y="161"/>
                  </a:lnTo>
                  <a:lnTo>
                    <a:pt x="991" y="161"/>
                  </a:lnTo>
                  <a:lnTo>
                    <a:pt x="991" y="161"/>
                  </a:lnTo>
                  <a:lnTo>
                    <a:pt x="991" y="161"/>
                  </a:lnTo>
                  <a:lnTo>
                    <a:pt x="991" y="161"/>
                  </a:lnTo>
                  <a:lnTo>
                    <a:pt x="994" y="161"/>
                  </a:lnTo>
                  <a:lnTo>
                    <a:pt x="994" y="161"/>
                  </a:lnTo>
                  <a:lnTo>
                    <a:pt x="994" y="161"/>
                  </a:lnTo>
                  <a:lnTo>
                    <a:pt x="994" y="161"/>
                  </a:lnTo>
                  <a:lnTo>
                    <a:pt x="994" y="159"/>
                  </a:lnTo>
                  <a:lnTo>
                    <a:pt x="994" y="159"/>
                  </a:lnTo>
                  <a:lnTo>
                    <a:pt x="991" y="159"/>
                  </a:lnTo>
                  <a:lnTo>
                    <a:pt x="991" y="159"/>
                  </a:lnTo>
                  <a:lnTo>
                    <a:pt x="991" y="157"/>
                  </a:lnTo>
                  <a:lnTo>
                    <a:pt x="991" y="157"/>
                  </a:lnTo>
                  <a:lnTo>
                    <a:pt x="989" y="157"/>
                  </a:lnTo>
                  <a:lnTo>
                    <a:pt x="989" y="157"/>
                  </a:lnTo>
                  <a:lnTo>
                    <a:pt x="989" y="157"/>
                  </a:lnTo>
                  <a:lnTo>
                    <a:pt x="987" y="157"/>
                  </a:lnTo>
                  <a:lnTo>
                    <a:pt x="987" y="157"/>
                  </a:lnTo>
                  <a:lnTo>
                    <a:pt x="984" y="157"/>
                  </a:lnTo>
                  <a:lnTo>
                    <a:pt x="984" y="157"/>
                  </a:lnTo>
                  <a:lnTo>
                    <a:pt x="984" y="157"/>
                  </a:lnTo>
                  <a:lnTo>
                    <a:pt x="984" y="157"/>
                  </a:lnTo>
                  <a:lnTo>
                    <a:pt x="984" y="157"/>
                  </a:lnTo>
                  <a:lnTo>
                    <a:pt x="982" y="157"/>
                  </a:lnTo>
                  <a:lnTo>
                    <a:pt x="982" y="154"/>
                  </a:lnTo>
                  <a:lnTo>
                    <a:pt x="982" y="154"/>
                  </a:lnTo>
                  <a:lnTo>
                    <a:pt x="982" y="152"/>
                  </a:lnTo>
                  <a:lnTo>
                    <a:pt x="982" y="152"/>
                  </a:lnTo>
                  <a:lnTo>
                    <a:pt x="982" y="152"/>
                  </a:lnTo>
                  <a:lnTo>
                    <a:pt x="980" y="152"/>
                  </a:lnTo>
                  <a:lnTo>
                    <a:pt x="980" y="152"/>
                  </a:lnTo>
                  <a:lnTo>
                    <a:pt x="980" y="152"/>
                  </a:lnTo>
                  <a:lnTo>
                    <a:pt x="980" y="150"/>
                  </a:lnTo>
                  <a:lnTo>
                    <a:pt x="977" y="150"/>
                  </a:lnTo>
                  <a:lnTo>
                    <a:pt x="977" y="150"/>
                  </a:lnTo>
                  <a:lnTo>
                    <a:pt x="977" y="147"/>
                  </a:lnTo>
                  <a:lnTo>
                    <a:pt x="977" y="147"/>
                  </a:lnTo>
                  <a:lnTo>
                    <a:pt x="977" y="147"/>
                  </a:lnTo>
                  <a:lnTo>
                    <a:pt x="975" y="147"/>
                  </a:lnTo>
                  <a:lnTo>
                    <a:pt x="975" y="147"/>
                  </a:lnTo>
                  <a:lnTo>
                    <a:pt x="975" y="147"/>
                  </a:lnTo>
                  <a:lnTo>
                    <a:pt x="975" y="147"/>
                  </a:lnTo>
                  <a:lnTo>
                    <a:pt x="973" y="147"/>
                  </a:lnTo>
                  <a:lnTo>
                    <a:pt x="973" y="147"/>
                  </a:lnTo>
                  <a:lnTo>
                    <a:pt x="973" y="147"/>
                  </a:lnTo>
                  <a:lnTo>
                    <a:pt x="970" y="147"/>
                  </a:lnTo>
                  <a:lnTo>
                    <a:pt x="970" y="147"/>
                  </a:lnTo>
                  <a:lnTo>
                    <a:pt x="970" y="145"/>
                  </a:lnTo>
                  <a:lnTo>
                    <a:pt x="970" y="145"/>
                  </a:lnTo>
                  <a:lnTo>
                    <a:pt x="970" y="145"/>
                  </a:lnTo>
                  <a:lnTo>
                    <a:pt x="968" y="145"/>
                  </a:lnTo>
                  <a:lnTo>
                    <a:pt x="968" y="145"/>
                  </a:lnTo>
                  <a:lnTo>
                    <a:pt x="968" y="142"/>
                  </a:lnTo>
                  <a:lnTo>
                    <a:pt x="968" y="142"/>
                  </a:lnTo>
                  <a:lnTo>
                    <a:pt x="968" y="142"/>
                  </a:lnTo>
                  <a:lnTo>
                    <a:pt x="965" y="142"/>
                  </a:lnTo>
                  <a:lnTo>
                    <a:pt x="965" y="142"/>
                  </a:lnTo>
                  <a:lnTo>
                    <a:pt x="965" y="140"/>
                  </a:lnTo>
                  <a:lnTo>
                    <a:pt x="963" y="140"/>
                  </a:lnTo>
                  <a:lnTo>
                    <a:pt x="963" y="140"/>
                  </a:lnTo>
                  <a:lnTo>
                    <a:pt x="963" y="140"/>
                  </a:lnTo>
                  <a:lnTo>
                    <a:pt x="961" y="140"/>
                  </a:lnTo>
                  <a:lnTo>
                    <a:pt x="961" y="140"/>
                  </a:lnTo>
                  <a:lnTo>
                    <a:pt x="958" y="140"/>
                  </a:lnTo>
                  <a:lnTo>
                    <a:pt x="958" y="140"/>
                  </a:lnTo>
                  <a:lnTo>
                    <a:pt x="958" y="140"/>
                  </a:lnTo>
                  <a:lnTo>
                    <a:pt x="958" y="140"/>
                  </a:lnTo>
                  <a:lnTo>
                    <a:pt x="956" y="140"/>
                  </a:lnTo>
                  <a:lnTo>
                    <a:pt x="956" y="140"/>
                  </a:lnTo>
                  <a:lnTo>
                    <a:pt x="956" y="140"/>
                  </a:lnTo>
                  <a:lnTo>
                    <a:pt x="954" y="140"/>
                  </a:lnTo>
                  <a:lnTo>
                    <a:pt x="954" y="140"/>
                  </a:lnTo>
                  <a:lnTo>
                    <a:pt x="951" y="140"/>
                  </a:lnTo>
                  <a:lnTo>
                    <a:pt x="951" y="140"/>
                  </a:lnTo>
                  <a:lnTo>
                    <a:pt x="951" y="140"/>
                  </a:lnTo>
                  <a:lnTo>
                    <a:pt x="951" y="140"/>
                  </a:lnTo>
                  <a:lnTo>
                    <a:pt x="949" y="140"/>
                  </a:lnTo>
                  <a:lnTo>
                    <a:pt x="949" y="140"/>
                  </a:lnTo>
                  <a:lnTo>
                    <a:pt x="949" y="142"/>
                  </a:lnTo>
                  <a:lnTo>
                    <a:pt x="949" y="142"/>
                  </a:lnTo>
                  <a:lnTo>
                    <a:pt x="949" y="142"/>
                  </a:lnTo>
                  <a:lnTo>
                    <a:pt x="946" y="142"/>
                  </a:lnTo>
                  <a:lnTo>
                    <a:pt x="946" y="145"/>
                  </a:lnTo>
                  <a:lnTo>
                    <a:pt x="946" y="145"/>
                  </a:lnTo>
                  <a:lnTo>
                    <a:pt x="946" y="145"/>
                  </a:lnTo>
                  <a:lnTo>
                    <a:pt x="944" y="145"/>
                  </a:lnTo>
                  <a:lnTo>
                    <a:pt x="944" y="147"/>
                  </a:lnTo>
                  <a:lnTo>
                    <a:pt x="944" y="147"/>
                  </a:lnTo>
                  <a:lnTo>
                    <a:pt x="944" y="147"/>
                  </a:lnTo>
                  <a:lnTo>
                    <a:pt x="944" y="147"/>
                  </a:lnTo>
                  <a:lnTo>
                    <a:pt x="942" y="147"/>
                  </a:lnTo>
                  <a:lnTo>
                    <a:pt x="942" y="147"/>
                  </a:lnTo>
                  <a:lnTo>
                    <a:pt x="942" y="147"/>
                  </a:lnTo>
                  <a:lnTo>
                    <a:pt x="942" y="150"/>
                  </a:lnTo>
                  <a:lnTo>
                    <a:pt x="942" y="150"/>
                  </a:lnTo>
                  <a:lnTo>
                    <a:pt x="939" y="150"/>
                  </a:lnTo>
                  <a:lnTo>
                    <a:pt x="939" y="150"/>
                  </a:lnTo>
                  <a:lnTo>
                    <a:pt x="939" y="147"/>
                  </a:lnTo>
                  <a:lnTo>
                    <a:pt x="937" y="147"/>
                  </a:lnTo>
                  <a:lnTo>
                    <a:pt x="937" y="147"/>
                  </a:lnTo>
                  <a:lnTo>
                    <a:pt x="937" y="147"/>
                  </a:lnTo>
                  <a:lnTo>
                    <a:pt x="937" y="147"/>
                  </a:lnTo>
                  <a:lnTo>
                    <a:pt x="937" y="147"/>
                  </a:lnTo>
                  <a:lnTo>
                    <a:pt x="935" y="147"/>
                  </a:lnTo>
                  <a:lnTo>
                    <a:pt x="935" y="147"/>
                  </a:lnTo>
                  <a:lnTo>
                    <a:pt x="935" y="145"/>
                  </a:lnTo>
                  <a:lnTo>
                    <a:pt x="935" y="145"/>
                  </a:lnTo>
                  <a:lnTo>
                    <a:pt x="932" y="145"/>
                  </a:lnTo>
                  <a:lnTo>
                    <a:pt x="932" y="145"/>
                  </a:lnTo>
                  <a:lnTo>
                    <a:pt x="932" y="145"/>
                  </a:lnTo>
                  <a:lnTo>
                    <a:pt x="930" y="145"/>
                  </a:lnTo>
                  <a:lnTo>
                    <a:pt x="930" y="145"/>
                  </a:lnTo>
                  <a:lnTo>
                    <a:pt x="930" y="145"/>
                  </a:lnTo>
                  <a:lnTo>
                    <a:pt x="930" y="142"/>
                  </a:lnTo>
                  <a:lnTo>
                    <a:pt x="928" y="142"/>
                  </a:lnTo>
                  <a:lnTo>
                    <a:pt x="928" y="142"/>
                  </a:lnTo>
                  <a:lnTo>
                    <a:pt x="928" y="142"/>
                  </a:lnTo>
                  <a:lnTo>
                    <a:pt x="928" y="145"/>
                  </a:lnTo>
                  <a:lnTo>
                    <a:pt x="925" y="145"/>
                  </a:lnTo>
                  <a:lnTo>
                    <a:pt x="925" y="145"/>
                  </a:lnTo>
                  <a:lnTo>
                    <a:pt x="923" y="145"/>
                  </a:lnTo>
                  <a:lnTo>
                    <a:pt x="923" y="145"/>
                  </a:lnTo>
                  <a:lnTo>
                    <a:pt x="923" y="145"/>
                  </a:lnTo>
                  <a:lnTo>
                    <a:pt x="923" y="145"/>
                  </a:lnTo>
                  <a:lnTo>
                    <a:pt x="920" y="145"/>
                  </a:lnTo>
                  <a:lnTo>
                    <a:pt x="920" y="145"/>
                  </a:lnTo>
                  <a:lnTo>
                    <a:pt x="918" y="145"/>
                  </a:lnTo>
                  <a:lnTo>
                    <a:pt x="918" y="145"/>
                  </a:lnTo>
                  <a:lnTo>
                    <a:pt x="918" y="145"/>
                  </a:lnTo>
                  <a:lnTo>
                    <a:pt x="918" y="145"/>
                  </a:lnTo>
                  <a:lnTo>
                    <a:pt x="916" y="145"/>
                  </a:lnTo>
                  <a:lnTo>
                    <a:pt x="916" y="145"/>
                  </a:lnTo>
                  <a:lnTo>
                    <a:pt x="916" y="145"/>
                  </a:lnTo>
                  <a:lnTo>
                    <a:pt x="916" y="145"/>
                  </a:lnTo>
                  <a:lnTo>
                    <a:pt x="913" y="145"/>
                  </a:lnTo>
                  <a:lnTo>
                    <a:pt x="913" y="147"/>
                  </a:lnTo>
                  <a:lnTo>
                    <a:pt x="913" y="147"/>
                  </a:lnTo>
                  <a:lnTo>
                    <a:pt x="911" y="147"/>
                  </a:lnTo>
                  <a:lnTo>
                    <a:pt x="911" y="147"/>
                  </a:lnTo>
                  <a:lnTo>
                    <a:pt x="911" y="147"/>
                  </a:lnTo>
                  <a:lnTo>
                    <a:pt x="911" y="147"/>
                  </a:lnTo>
                  <a:lnTo>
                    <a:pt x="911" y="147"/>
                  </a:lnTo>
                  <a:lnTo>
                    <a:pt x="911" y="150"/>
                  </a:lnTo>
                  <a:lnTo>
                    <a:pt x="909" y="150"/>
                  </a:lnTo>
                  <a:lnTo>
                    <a:pt x="909" y="147"/>
                  </a:lnTo>
                  <a:lnTo>
                    <a:pt x="909" y="147"/>
                  </a:lnTo>
                  <a:lnTo>
                    <a:pt x="909" y="147"/>
                  </a:lnTo>
                  <a:lnTo>
                    <a:pt x="909" y="147"/>
                  </a:lnTo>
                  <a:lnTo>
                    <a:pt x="906" y="147"/>
                  </a:lnTo>
                  <a:lnTo>
                    <a:pt x="906" y="147"/>
                  </a:lnTo>
                  <a:lnTo>
                    <a:pt x="906" y="147"/>
                  </a:lnTo>
                  <a:lnTo>
                    <a:pt x="906" y="145"/>
                  </a:lnTo>
                  <a:lnTo>
                    <a:pt x="904" y="145"/>
                  </a:lnTo>
                  <a:lnTo>
                    <a:pt x="904" y="145"/>
                  </a:lnTo>
                  <a:lnTo>
                    <a:pt x="904" y="145"/>
                  </a:lnTo>
                  <a:lnTo>
                    <a:pt x="904" y="145"/>
                  </a:lnTo>
                  <a:lnTo>
                    <a:pt x="904" y="142"/>
                  </a:lnTo>
                  <a:lnTo>
                    <a:pt x="901" y="142"/>
                  </a:lnTo>
                  <a:lnTo>
                    <a:pt x="901" y="142"/>
                  </a:lnTo>
                  <a:lnTo>
                    <a:pt x="901" y="142"/>
                  </a:lnTo>
                  <a:lnTo>
                    <a:pt x="901" y="142"/>
                  </a:lnTo>
                  <a:lnTo>
                    <a:pt x="899" y="142"/>
                  </a:lnTo>
                  <a:lnTo>
                    <a:pt x="899" y="140"/>
                  </a:lnTo>
                  <a:lnTo>
                    <a:pt x="901" y="140"/>
                  </a:lnTo>
                  <a:lnTo>
                    <a:pt x="901" y="140"/>
                  </a:lnTo>
                  <a:lnTo>
                    <a:pt x="901" y="140"/>
                  </a:lnTo>
                  <a:lnTo>
                    <a:pt x="901" y="138"/>
                  </a:lnTo>
                  <a:lnTo>
                    <a:pt x="901" y="138"/>
                  </a:lnTo>
                  <a:lnTo>
                    <a:pt x="901" y="138"/>
                  </a:lnTo>
                  <a:lnTo>
                    <a:pt x="901" y="138"/>
                  </a:lnTo>
                  <a:lnTo>
                    <a:pt x="901" y="138"/>
                  </a:lnTo>
                  <a:lnTo>
                    <a:pt x="901" y="135"/>
                  </a:lnTo>
                  <a:lnTo>
                    <a:pt x="901" y="135"/>
                  </a:lnTo>
                  <a:lnTo>
                    <a:pt x="904" y="135"/>
                  </a:lnTo>
                  <a:lnTo>
                    <a:pt x="904" y="135"/>
                  </a:lnTo>
                  <a:lnTo>
                    <a:pt x="904" y="135"/>
                  </a:lnTo>
                  <a:lnTo>
                    <a:pt x="904" y="135"/>
                  </a:lnTo>
                  <a:lnTo>
                    <a:pt x="906" y="135"/>
                  </a:lnTo>
                  <a:lnTo>
                    <a:pt x="906" y="135"/>
                  </a:lnTo>
                  <a:lnTo>
                    <a:pt x="909" y="135"/>
                  </a:lnTo>
                  <a:lnTo>
                    <a:pt x="909" y="133"/>
                  </a:lnTo>
                  <a:lnTo>
                    <a:pt x="909" y="133"/>
                  </a:lnTo>
                  <a:lnTo>
                    <a:pt x="909" y="131"/>
                  </a:lnTo>
                  <a:lnTo>
                    <a:pt x="909" y="131"/>
                  </a:lnTo>
                  <a:lnTo>
                    <a:pt x="909" y="128"/>
                  </a:lnTo>
                  <a:lnTo>
                    <a:pt x="909" y="128"/>
                  </a:lnTo>
                  <a:lnTo>
                    <a:pt x="909" y="128"/>
                  </a:lnTo>
                  <a:lnTo>
                    <a:pt x="909" y="128"/>
                  </a:lnTo>
                  <a:lnTo>
                    <a:pt x="909" y="126"/>
                  </a:lnTo>
                  <a:lnTo>
                    <a:pt x="909" y="126"/>
                  </a:lnTo>
                  <a:lnTo>
                    <a:pt x="909" y="126"/>
                  </a:lnTo>
                  <a:lnTo>
                    <a:pt x="911" y="126"/>
                  </a:lnTo>
                  <a:lnTo>
                    <a:pt x="911" y="123"/>
                  </a:lnTo>
                  <a:lnTo>
                    <a:pt x="911" y="123"/>
                  </a:lnTo>
                  <a:lnTo>
                    <a:pt x="911" y="123"/>
                  </a:lnTo>
                  <a:lnTo>
                    <a:pt x="911" y="123"/>
                  </a:lnTo>
                  <a:lnTo>
                    <a:pt x="911" y="121"/>
                  </a:lnTo>
                  <a:lnTo>
                    <a:pt x="913" y="121"/>
                  </a:lnTo>
                  <a:lnTo>
                    <a:pt x="913" y="121"/>
                  </a:lnTo>
                  <a:lnTo>
                    <a:pt x="913" y="121"/>
                  </a:lnTo>
                  <a:lnTo>
                    <a:pt x="913" y="119"/>
                  </a:lnTo>
                  <a:lnTo>
                    <a:pt x="913" y="119"/>
                  </a:lnTo>
                  <a:lnTo>
                    <a:pt x="913" y="119"/>
                  </a:lnTo>
                  <a:lnTo>
                    <a:pt x="913" y="119"/>
                  </a:lnTo>
                  <a:lnTo>
                    <a:pt x="913" y="116"/>
                  </a:lnTo>
                  <a:lnTo>
                    <a:pt x="913" y="116"/>
                  </a:lnTo>
                  <a:lnTo>
                    <a:pt x="913" y="116"/>
                  </a:lnTo>
                  <a:lnTo>
                    <a:pt x="916" y="116"/>
                  </a:lnTo>
                  <a:lnTo>
                    <a:pt x="916" y="114"/>
                  </a:lnTo>
                  <a:lnTo>
                    <a:pt x="916" y="114"/>
                  </a:lnTo>
                  <a:lnTo>
                    <a:pt x="916" y="114"/>
                  </a:lnTo>
                  <a:lnTo>
                    <a:pt x="916" y="112"/>
                  </a:lnTo>
                  <a:lnTo>
                    <a:pt x="916" y="112"/>
                  </a:lnTo>
                  <a:lnTo>
                    <a:pt x="916" y="112"/>
                  </a:lnTo>
                  <a:lnTo>
                    <a:pt x="916" y="109"/>
                  </a:lnTo>
                  <a:lnTo>
                    <a:pt x="918" y="109"/>
                  </a:lnTo>
                  <a:lnTo>
                    <a:pt x="918" y="109"/>
                  </a:lnTo>
                  <a:lnTo>
                    <a:pt x="918" y="109"/>
                  </a:lnTo>
                  <a:lnTo>
                    <a:pt x="918" y="109"/>
                  </a:lnTo>
                  <a:lnTo>
                    <a:pt x="918" y="107"/>
                  </a:lnTo>
                  <a:lnTo>
                    <a:pt x="918" y="107"/>
                  </a:lnTo>
                  <a:lnTo>
                    <a:pt x="918" y="107"/>
                  </a:lnTo>
                  <a:lnTo>
                    <a:pt x="918" y="105"/>
                  </a:lnTo>
                  <a:lnTo>
                    <a:pt x="920" y="105"/>
                  </a:lnTo>
                  <a:lnTo>
                    <a:pt x="920" y="105"/>
                  </a:lnTo>
                  <a:lnTo>
                    <a:pt x="920" y="105"/>
                  </a:lnTo>
                  <a:lnTo>
                    <a:pt x="920" y="102"/>
                  </a:lnTo>
                  <a:lnTo>
                    <a:pt x="923" y="102"/>
                  </a:lnTo>
                  <a:lnTo>
                    <a:pt x="923" y="102"/>
                  </a:lnTo>
                  <a:lnTo>
                    <a:pt x="923" y="100"/>
                  </a:lnTo>
                  <a:lnTo>
                    <a:pt x="923" y="100"/>
                  </a:lnTo>
                  <a:lnTo>
                    <a:pt x="923" y="100"/>
                  </a:lnTo>
                  <a:lnTo>
                    <a:pt x="923" y="100"/>
                  </a:lnTo>
                  <a:lnTo>
                    <a:pt x="923" y="97"/>
                  </a:lnTo>
                  <a:lnTo>
                    <a:pt x="923" y="97"/>
                  </a:lnTo>
                  <a:lnTo>
                    <a:pt x="925" y="97"/>
                  </a:lnTo>
                  <a:lnTo>
                    <a:pt x="925" y="97"/>
                  </a:lnTo>
                  <a:lnTo>
                    <a:pt x="925" y="97"/>
                  </a:lnTo>
                  <a:lnTo>
                    <a:pt x="925" y="95"/>
                  </a:lnTo>
                  <a:lnTo>
                    <a:pt x="925" y="95"/>
                  </a:lnTo>
                  <a:lnTo>
                    <a:pt x="928" y="95"/>
                  </a:lnTo>
                  <a:lnTo>
                    <a:pt x="928" y="95"/>
                  </a:lnTo>
                  <a:lnTo>
                    <a:pt x="928" y="95"/>
                  </a:lnTo>
                  <a:lnTo>
                    <a:pt x="928" y="95"/>
                  </a:lnTo>
                  <a:lnTo>
                    <a:pt x="930" y="95"/>
                  </a:lnTo>
                  <a:lnTo>
                    <a:pt x="930" y="97"/>
                  </a:lnTo>
                  <a:lnTo>
                    <a:pt x="930" y="97"/>
                  </a:lnTo>
                  <a:lnTo>
                    <a:pt x="930" y="97"/>
                  </a:lnTo>
                  <a:lnTo>
                    <a:pt x="930" y="97"/>
                  </a:lnTo>
                  <a:lnTo>
                    <a:pt x="932" y="97"/>
                  </a:lnTo>
                  <a:lnTo>
                    <a:pt x="932" y="97"/>
                  </a:lnTo>
                  <a:lnTo>
                    <a:pt x="935" y="97"/>
                  </a:lnTo>
                  <a:lnTo>
                    <a:pt x="935" y="97"/>
                  </a:lnTo>
                  <a:lnTo>
                    <a:pt x="935" y="97"/>
                  </a:lnTo>
                  <a:lnTo>
                    <a:pt x="935" y="97"/>
                  </a:lnTo>
                  <a:lnTo>
                    <a:pt x="937" y="97"/>
                  </a:lnTo>
                  <a:lnTo>
                    <a:pt x="937" y="97"/>
                  </a:lnTo>
                  <a:lnTo>
                    <a:pt x="937" y="100"/>
                  </a:lnTo>
                  <a:lnTo>
                    <a:pt x="937" y="100"/>
                  </a:lnTo>
                  <a:lnTo>
                    <a:pt x="939" y="100"/>
                  </a:lnTo>
                  <a:lnTo>
                    <a:pt x="939" y="100"/>
                  </a:lnTo>
                  <a:lnTo>
                    <a:pt x="942" y="100"/>
                  </a:lnTo>
                  <a:lnTo>
                    <a:pt x="942" y="100"/>
                  </a:lnTo>
                  <a:lnTo>
                    <a:pt x="942" y="100"/>
                  </a:lnTo>
                  <a:lnTo>
                    <a:pt x="944" y="100"/>
                  </a:lnTo>
                  <a:lnTo>
                    <a:pt x="944" y="100"/>
                  </a:lnTo>
                  <a:lnTo>
                    <a:pt x="944" y="100"/>
                  </a:lnTo>
                  <a:lnTo>
                    <a:pt x="944" y="100"/>
                  </a:lnTo>
                  <a:lnTo>
                    <a:pt x="946" y="100"/>
                  </a:lnTo>
                  <a:lnTo>
                    <a:pt x="946" y="100"/>
                  </a:lnTo>
                  <a:lnTo>
                    <a:pt x="946" y="102"/>
                  </a:lnTo>
                  <a:lnTo>
                    <a:pt x="949" y="102"/>
                  </a:lnTo>
                  <a:lnTo>
                    <a:pt x="949" y="102"/>
                  </a:lnTo>
                  <a:lnTo>
                    <a:pt x="949" y="102"/>
                  </a:lnTo>
                  <a:lnTo>
                    <a:pt x="949" y="102"/>
                  </a:lnTo>
                  <a:lnTo>
                    <a:pt x="951" y="102"/>
                  </a:lnTo>
                  <a:lnTo>
                    <a:pt x="951" y="102"/>
                  </a:lnTo>
                  <a:lnTo>
                    <a:pt x="951" y="102"/>
                  </a:lnTo>
                  <a:lnTo>
                    <a:pt x="951" y="102"/>
                  </a:lnTo>
                  <a:lnTo>
                    <a:pt x="954" y="102"/>
                  </a:lnTo>
                  <a:lnTo>
                    <a:pt x="954" y="100"/>
                  </a:lnTo>
                  <a:lnTo>
                    <a:pt x="954" y="100"/>
                  </a:lnTo>
                  <a:lnTo>
                    <a:pt x="954" y="100"/>
                  </a:lnTo>
                  <a:lnTo>
                    <a:pt x="956" y="100"/>
                  </a:lnTo>
                  <a:lnTo>
                    <a:pt x="956" y="100"/>
                  </a:lnTo>
                  <a:lnTo>
                    <a:pt x="956" y="97"/>
                  </a:lnTo>
                  <a:lnTo>
                    <a:pt x="956" y="97"/>
                  </a:lnTo>
                  <a:lnTo>
                    <a:pt x="958" y="97"/>
                  </a:lnTo>
                  <a:lnTo>
                    <a:pt x="958" y="97"/>
                  </a:lnTo>
                  <a:lnTo>
                    <a:pt x="958" y="97"/>
                  </a:lnTo>
                  <a:lnTo>
                    <a:pt x="958" y="97"/>
                  </a:lnTo>
                  <a:lnTo>
                    <a:pt x="958" y="97"/>
                  </a:lnTo>
                  <a:lnTo>
                    <a:pt x="961" y="97"/>
                  </a:lnTo>
                  <a:lnTo>
                    <a:pt x="961" y="97"/>
                  </a:lnTo>
                  <a:lnTo>
                    <a:pt x="961" y="95"/>
                  </a:lnTo>
                  <a:lnTo>
                    <a:pt x="963" y="95"/>
                  </a:lnTo>
                  <a:lnTo>
                    <a:pt x="963" y="95"/>
                  </a:lnTo>
                  <a:lnTo>
                    <a:pt x="963" y="95"/>
                  </a:lnTo>
                  <a:lnTo>
                    <a:pt x="963" y="95"/>
                  </a:lnTo>
                  <a:lnTo>
                    <a:pt x="965" y="95"/>
                  </a:lnTo>
                  <a:lnTo>
                    <a:pt x="965" y="93"/>
                  </a:lnTo>
                  <a:lnTo>
                    <a:pt x="965" y="93"/>
                  </a:lnTo>
                  <a:lnTo>
                    <a:pt x="965" y="93"/>
                  </a:lnTo>
                  <a:lnTo>
                    <a:pt x="968" y="93"/>
                  </a:lnTo>
                  <a:lnTo>
                    <a:pt x="968" y="93"/>
                  </a:lnTo>
                  <a:lnTo>
                    <a:pt x="968" y="90"/>
                  </a:lnTo>
                  <a:lnTo>
                    <a:pt x="968" y="90"/>
                  </a:lnTo>
                  <a:lnTo>
                    <a:pt x="970" y="90"/>
                  </a:lnTo>
                  <a:lnTo>
                    <a:pt x="970" y="90"/>
                  </a:lnTo>
                  <a:lnTo>
                    <a:pt x="970" y="90"/>
                  </a:lnTo>
                  <a:lnTo>
                    <a:pt x="973" y="90"/>
                  </a:lnTo>
                  <a:lnTo>
                    <a:pt x="973" y="90"/>
                  </a:lnTo>
                  <a:lnTo>
                    <a:pt x="975" y="90"/>
                  </a:lnTo>
                  <a:lnTo>
                    <a:pt x="975" y="90"/>
                  </a:lnTo>
                  <a:lnTo>
                    <a:pt x="975" y="90"/>
                  </a:lnTo>
                  <a:lnTo>
                    <a:pt x="975" y="90"/>
                  </a:lnTo>
                  <a:lnTo>
                    <a:pt x="975" y="90"/>
                  </a:lnTo>
                  <a:lnTo>
                    <a:pt x="977" y="90"/>
                  </a:lnTo>
                  <a:lnTo>
                    <a:pt x="977" y="90"/>
                  </a:lnTo>
                  <a:lnTo>
                    <a:pt x="977" y="90"/>
                  </a:lnTo>
                  <a:lnTo>
                    <a:pt x="977" y="90"/>
                  </a:lnTo>
                  <a:lnTo>
                    <a:pt x="980" y="90"/>
                  </a:lnTo>
                  <a:lnTo>
                    <a:pt x="980" y="90"/>
                  </a:lnTo>
                  <a:lnTo>
                    <a:pt x="980" y="88"/>
                  </a:lnTo>
                  <a:lnTo>
                    <a:pt x="982" y="88"/>
                  </a:lnTo>
                  <a:lnTo>
                    <a:pt x="982" y="88"/>
                  </a:lnTo>
                  <a:lnTo>
                    <a:pt x="982" y="88"/>
                  </a:lnTo>
                  <a:lnTo>
                    <a:pt x="982" y="88"/>
                  </a:lnTo>
                  <a:lnTo>
                    <a:pt x="982" y="88"/>
                  </a:lnTo>
                  <a:lnTo>
                    <a:pt x="982" y="86"/>
                  </a:lnTo>
                  <a:lnTo>
                    <a:pt x="984" y="86"/>
                  </a:lnTo>
                  <a:lnTo>
                    <a:pt x="984" y="86"/>
                  </a:lnTo>
                  <a:lnTo>
                    <a:pt x="982" y="86"/>
                  </a:lnTo>
                  <a:lnTo>
                    <a:pt x="982" y="83"/>
                  </a:lnTo>
                  <a:lnTo>
                    <a:pt x="982" y="83"/>
                  </a:lnTo>
                  <a:lnTo>
                    <a:pt x="982" y="81"/>
                  </a:lnTo>
                  <a:lnTo>
                    <a:pt x="982" y="81"/>
                  </a:lnTo>
                  <a:lnTo>
                    <a:pt x="982" y="81"/>
                  </a:lnTo>
                  <a:lnTo>
                    <a:pt x="980" y="81"/>
                  </a:lnTo>
                  <a:lnTo>
                    <a:pt x="980" y="81"/>
                  </a:lnTo>
                  <a:lnTo>
                    <a:pt x="980" y="81"/>
                  </a:lnTo>
                  <a:lnTo>
                    <a:pt x="977" y="81"/>
                  </a:lnTo>
                  <a:lnTo>
                    <a:pt x="977" y="78"/>
                  </a:lnTo>
                  <a:lnTo>
                    <a:pt x="980" y="78"/>
                  </a:lnTo>
                  <a:lnTo>
                    <a:pt x="980" y="78"/>
                  </a:lnTo>
                  <a:lnTo>
                    <a:pt x="980" y="78"/>
                  </a:lnTo>
                  <a:lnTo>
                    <a:pt x="982" y="78"/>
                  </a:lnTo>
                  <a:lnTo>
                    <a:pt x="982" y="78"/>
                  </a:lnTo>
                  <a:lnTo>
                    <a:pt x="982" y="76"/>
                  </a:lnTo>
                  <a:lnTo>
                    <a:pt x="982" y="76"/>
                  </a:lnTo>
                  <a:lnTo>
                    <a:pt x="982" y="76"/>
                  </a:lnTo>
                  <a:lnTo>
                    <a:pt x="982" y="74"/>
                  </a:lnTo>
                  <a:lnTo>
                    <a:pt x="982" y="74"/>
                  </a:lnTo>
                  <a:lnTo>
                    <a:pt x="984" y="74"/>
                  </a:lnTo>
                  <a:lnTo>
                    <a:pt x="984" y="74"/>
                  </a:lnTo>
                  <a:lnTo>
                    <a:pt x="984" y="74"/>
                  </a:lnTo>
                  <a:lnTo>
                    <a:pt x="984" y="71"/>
                  </a:lnTo>
                  <a:lnTo>
                    <a:pt x="984" y="71"/>
                  </a:lnTo>
                  <a:lnTo>
                    <a:pt x="984" y="71"/>
                  </a:lnTo>
                  <a:lnTo>
                    <a:pt x="987" y="71"/>
                  </a:lnTo>
                  <a:lnTo>
                    <a:pt x="987" y="69"/>
                  </a:lnTo>
                  <a:lnTo>
                    <a:pt x="987" y="69"/>
                  </a:lnTo>
                  <a:lnTo>
                    <a:pt x="987" y="69"/>
                  </a:lnTo>
                  <a:lnTo>
                    <a:pt x="987" y="67"/>
                  </a:lnTo>
                  <a:lnTo>
                    <a:pt x="987" y="67"/>
                  </a:lnTo>
                  <a:lnTo>
                    <a:pt x="987" y="67"/>
                  </a:lnTo>
                  <a:lnTo>
                    <a:pt x="989" y="67"/>
                  </a:lnTo>
                  <a:lnTo>
                    <a:pt x="989" y="64"/>
                  </a:lnTo>
                  <a:lnTo>
                    <a:pt x="989" y="64"/>
                  </a:lnTo>
                  <a:lnTo>
                    <a:pt x="989" y="64"/>
                  </a:lnTo>
                  <a:lnTo>
                    <a:pt x="989" y="64"/>
                  </a:lnTo>
                  <a:lnTo>
                    <a:pt x="991" y="64"/>
                  </a:lnTo>
                  <a:lnTo>
                    <a:pt x="991" y="62"/>
                  </a:lnTo>
                  <a:lnTo>
                    <a:pt x="991" y="62"/>
                  </a:lnTo>
                  <a:lnTo>
                    <a:pt x="991" y="62"/>
                  </a:lnTo>
                  <a:lnTo>
                    <a:pt x="991" y="59"/>
                  </a:lnTo>
                  <a:lnTo>
                    <a:pt x="991" y="59"/>
                  </a:lnTo>
                  <a:lnTo>
                    <a:pt x="991" y="59"/>
                  </a:lnTo>
                  <a:lnTo>
                    <a:pt x="991" y="59"/>
                  </a:lnTo>
                  <a:lnTo>
                    <a:pt x="991" y="57"/>
                  </a:lnTo>
                  <a:lnTo>
                    <a:pt x="994" y="57"/>
                  </a:lnTo>
                  <a:lnTo>
                    <a:pt x="994" y="57"/>
                  </a:lnTo>
                  <a:lnTo>
                    <a:pt x="994" y="57"/>
                  </a:lnTo>
                  <a:lnTo>
                    <a:pt x="996" y="57"/>
                  </a:lnTo>
                  <a:lnTo>
                    <a:pt x="996" y="55"/>
                  </a:lnTo>
                  <a:lnTo>
                    <a:pt x="996" y="55"/>
                  </a:lnTo>
                  <a:lnTo>
                    <a:pt x="996" y="55"/>
                  </a:lnTo>
                  <a:lnTo>
                    <a:pt x="996" y="52"/>
                  </a:lnTo>
                  <a:lnTo>
                    <a:pt x="996" y="52"/>
                  </a:lnTo>
                  <a:lnTo>
                    <a:pt x="996" y="52"/>
                  </a:lnTo>
                  <a:lnTo>
                    <a:pt x="996" y="50"/>
                  </a:lnTo>
                  <a:lnTo>
                    <a:pt x="999" y="50"/>
                  </a:lnTo>
                  <a:lnTo>
                    <a:pt x="999" y="50"/>
                  </a:lnTo>
                  <a:lnTo>
                    <a:pt x="999" y="50"/>
                  </a:lnTo>
                  <a:lnTo>
                    <a:pt x="999" y="50"/>
                  </a:lnTo>
                  <a:lnTo>
                    <a:pt x="999" y="48"/>
                  </a:lnTo>
                  <a:lnTo>
                    <a:pt x="1001" y="48"/>
                  </a:lnTo>
                  <a:lnTo>
                    <a:pt x="1001" y="48"/>
                  </a:lnTo>
                  <a:lnTo>
                    <a:pt x="1001" y="48"/>
                  </a:lnTo>
                  <a:lnTo>
                    <a:pt x="1001" y="48"/>
                  </a:lnTo>
                  <a:lnTo>
                    <a:pt x="1003" y="48"/>
                  </a:lnTo>
                  <a:lnTo>
                    <a:pt x="1003" y="45"/>
                  </a:lnTo>
                  <a:lnTo>
                    <a:pt x="1003" y="45"/>
                  </a:lnTo>
                  <a:lnTo>
                    <a:pt x="1003" y="45"/>
                  </a:lnTo>
                  <a:lnTo>
                    <a:pt x="1003" y="45"/>
                  </a:lnTo>
                  <a:lnTo>
                    <a:pt x="1006" y="45"/>
                  </a:lnTo>
                  <a:lnTo>
                    <a:pt x="1006" y="43"/>
                  </a:lnTo>
                  <a:lnTo>
                    <a:pt x="1006" y="43"/>
                  </a:lnTo>
                  <a:lnTo>
                    <a:pt x="1008" y="43"/>
                  </a:lnTo>
                  <a:lnTo>
                    <a:pt x="1008" y="43"/>
                  </a:lnTo>
                  <a:lnTo>
                    <a:pt x="1008" y="43"/>
                  </a:lnTo>
                  <a:lnTo>
                    <a:pt x="1008" y="43"/>
                  </a:lnTo>
                  <a:lnTo>
                    <a:pt x="1008" y="41"/>
                  </a:lnTo>
                  <a:lnTo>
                    <a:pt x="1010" y="41"/>
                  </a:lnTo>
                  <a:lnTo>
                    <a:pt x="1010" y="41"/>
                  </a:lnTo>
                  <a:lnTo>
                    <a:pt x="1010" y="41"/>
                  </a:lnTo>
                  <a:lnTo>
                    <a:pt x="1010" y="41"/>
                  </a:lnTo>
                  <a:lnTo>
                    <a:pt x="1010" y="38"/>
                  </a:lnTo>
                  <a:lnTo>
                    <a:pt x="1013" y="38"/>
                  </a:lnTo>
                  <a:lnTo>
                    <a:pt x="1013" y="38"/>
                  </a:lnTo>
                  <a:lnTo>
                    <a:pt x="1013" y="38"/>
                  </a:lnTo>
                  <a:lnTo>
                    <a:pt x="1013" y="38"/>
                  </a:lnTo>
                  <a:lnTo>
                    <a:pt x="1013" y="36"/>
                  </a:lnTo>
                  <a:lnTo>
                    <a:pt x="1013" y="36"/>
                  </a:lnTo>
                  <a:lnTo>
                    <a:pt x="1013" y="33"/>
                  </a:lnTo>
                  <a:lnTo>
                    <a:pt x="1013" y="33"/>
                  </a:lnTo>
                  <a:lnTo>
                    <a:pt x="1013" y="33"/>
                  </a:lnTo>
                  <a:lnTo>
                    <a:pt x="1013" y="31"/>
                  </a:lnTo>
                  <a:lnTo>
                    <a:pt x="1010" y="31"/>
                  </a:lnTo>
                  <a:lnTo>
                    <a:pt x="1010" y="31"/>
                  </a:lnTo>
                  <a:lnTo>
                    <a:pt x="1010" y="31"/>
                  </a:lnTo>
                  <a:lnTo>
                    <a:pt x="1010" y="29"/>
                  </a:lnTo>
                  <a:lnTo>
                    <a:pt x="1010" y="29"/>
                  </a:lnTo>
                  <a:lnTo>
                    <a:pt x="1010" y="29"/>
                  </a:lnTo>
                  <a:lnTo>
                    <a:pt x="1010" y="29"/>
                  </a:lnTo>
                  <a:lnTo>
                    <a:pt x="1010" y="26"/>
                  </a:lnTo>
                  <a:lnTo>
                    <a:pt x="1013" y="26"/>
                  </a:lnTo>
                  <a:lnTo>
                    <a:pt x="1013" y="26"/>
                  </a:lnTo>
                  <a:lnTo>
                    <a:pt x="1010" y="26"/>
                  </a:lnTo>
                  <a:lnTo>
                    <a:pt x="1010" y="26"/>
                  </a:lnTo>
                  <a:lnTo>
                    <a:pt x="1010" y="24"/>
                  </a:lnTo>
                  <a:lnTo>
                    <a:pt x="1010" y="24"/>
                  </a:lnTo>
                  <a:lnTo>
                    <a:pt x="1008" y="24"/>
                  </a:lnTo>
                  <a:lnTo>
                    <a:pt x="1008" y="24"/>
                  </a:lnTo>
                  <a:lnTo>
                    <a:pt x="1008" y="24"/>
                  </a:lnTo>
                  <a:lnTo>
                    <a:pt x="1008" y="24"/>
                  </a:lnTo>
                  <a:lnTo>
                    <a:pt x="1006" y="24"/>
                  </a:lnTo>
                  <a:lnTo>
                    <a:pt x="1006" y="24"/>
                  </a:lnTo>
                  <a:lnTo>
                    <a:pt x="1003" y="24"/>
                  </a:lnTo>
                  <a:lnTo>
                    <a:pt x="1003" y="24"/>
                  </a:lnTo>
                  <a:lnTo>
                    <a:pt x="1003" y="24"/>
                  </a:lnTo>
                  <a:lnTo>
                    <a:pt x="1003" y="24"/>
                  </a:lnTo>
                  <a:lnTo>
                    <a:pt x="1001" y="24"/>
                  </a:lnTo>
                  <a:lnTo>
                    <a:pt x="1001" y="24"/>
                  </a:lnTo>
                  <a:lnTo>
                    <a:pt x="1001" y="24"/>
                  </a:lnTo>
                  <a:lnTo>
                    <a:pt x="999" y="24"/>
                  </a:lnTo>
                  <a:lnTo>
                    <a:pt x="999" y="24"/>
                  </a:lnTo>
                  <a:lnTo>
                    <a:pt x="999" y="24"/>
                  </a:lnTo>
                  <a:lnTo>
                    <a:pt x="999" y="22"/>
                  </a:lnTo>
                  <a:lnTo>
                    <a:pt x="999" y="22"/>
                  </a:lnTo>
                  <a:lnTo>
                    <a:pt x="999" y="19"/>
                  </a:lnTo>
                  <a:lnTo>
                    <a:pt x="999" y="19"/>
                  </a:lnTo>
                  <a:lnTo>
                    <a:pt x="999" y="19"/>
                  </a:lnTo>
                  <a:lnTo>
                    <a:pt x="1001" y="19"/>
                  </a:lnTo>
                  <a:lnTo>
                    <a:pt x="1001" y="19"/>
                  </a:lnTo>
                  <a:lnTo>
                    <a:pt x="1001" y="19"/>
                  </a:lnTo>
                  <a:lnTo>
                    <a:pt x="1001" y="19"/>
                  </a:lnTo>
                  <a:lnTo>
                    <a:pt x="1003" y="19"/>
                  </a:lnTo>
                  <a:lnTo>
                    <a:pt x="1003" y="17"/>
                  </a:lnTo>
                  <a:lnTo>
                    <a:pt x="1003" y="17"/>
                  </a:lnTo>
                  <a:lnTo>
                    <a:pt x="1003" y="17"/>
                  </a:lnTo>
                  <a:lnTo>
                    <a:pt x="1003" y="17"/>
                  </a:lnTo>
                  <a:lnTo>
                    <a:pt x="1003" y="14"/>
                  </a:lnTo>
                  <a:lnTo>
                    <a:pt x="1006" y="14"/>
                  </a:lnTo>
                  <a:lnTo>
                    <a:pt x="1006" y="14"/>
                  </a:lnTo>
                  <a:lnTo>
                    <a:pt x="1006" y="14"/>
                  </a:lnTo>
                  <a:lnTo>
                    <a:pt x="1008" y="14"/>
                  </a:lnTo>
                  <a:lnTo>
                    <a:pt x="1008" y="12"/>
                  </a:lnTo>
                  <a:lnTo>
                    <a:pt x="1008" y="12"/>
                  </a:lnTo>
                  <a:lnTo>
                    <a:pt x="1008" y="12"/>
                  </a:lnTo>
                  <a:lnTo>
                    <a:pt x="1008" y="12"/>
                  </a:lnTo>
                  <a:lnTo>
                    <a:pt x="1010" y="12"/>
                  </a:lnTo>
                  <a:lnTo>
                    <a:pt x="1010" y="12"/>
                  </a:lnTo>
                  <a:lnTo>
                    <a:pt x="1010" y="10"/>
                  </a:lnTo>
                  <a:lnTo>
                    <a:pt x="1010" y="10"/>
                  </a:lnTo>
                  <a:lnTo>
                    <a:pt x="1010" y="10"/>
                  </a:lnTo>
                  <a:lnTo>
                    <a:pt x="1013" y="10"/>
                  </a:lnTo>
                  <a:lnTo>
                    <a:pt x="1013" y="10"/>
                  </a:lnTo>
                  <a:lnTo>
                    <a:pt x="1013" y="10"/>
                  </a:lnTo>
                  <a:lnTo>
                    <a:pt x="1015" y="10"/>
                  </a:lnTo>
                  <a:lnTo>
                    <a:pt x="1015" y="7"/>
                  </a:lnTo>
                  <a:lnTo>
                    <a:pt x="1015" y="7"/>
                  </a:lnTo>
                  <a:lnTo>
                    <a:pt x="1015" y="7"/>
                  </a:lnTo>
                  <a:lnTo>
                    <a:pt x="1015" y="7"/>
                  </a:lnTo>
                  <a:lnTo>
                    <a:pt x="1017" y="7"/>
                  </a:lnTo>
                  <a:lnTo>
                    <a:pt x="1017" y="7"/>
                  </a:lnTo>
                  <a:lnTo>
                    <a:pt x="1017" y="7"/>
                  </a:lnTo>
                  <a:lnTo>
                    <a:pt x="1020" y="7"/>
                  </a:lnTo>
                  <a:lnTo>
                    <a:pt x="1020" y="7"/>
                  </a:lnTo>
                  <a:lnTo>
                    <a:pt x="1022" y="7"/>
                  </a:lnTo>
                  <a:lnTo>
                    <a:pt x="1022" y="7"/>
                  </a:lnTo>
                  <a:lnTo>
                    <a:pt x="1022" y="7"/>
                  </a:lnTo>
                  <a:lnTo>
                    <a:pt x="1025" y="7"/>
                  </a:lnTo>
                  <a:lnTo>
                    <a:pt x="1025" y="7"/>
                  </a:lnTo>
                  <a:lnTo>
                    <a:pt x="1025" y="5"/>
                  </a:lnTo>
                  <a:lnTo>
                    <a:pt x="1025" y="5"/>
                  </a:lnTo>
                  <a:lnTo>
                    <a:pt x="1027" y="5"/>
                  </a:lnTo>
                  <a:lnTo>
                    <a:pt x="1027" y="5"/>
                  </a:lnTo>
                  <a:lnTo>
                    <a:pt x="1029" y="5"/>
                  </a:lnTo>
                  <a:lnTo>
                    <a:pt x="1029" y="5"/>
                  </a:lnTo>
                  <a:lnTo>
                    <a:pt x="1029" y="5"/>
                  </a:lnTo>
                  <a:lnTo>
                    <a:pt x="1032" y="5"/>
                  </a:lnTo>
                  <a:lnTo>
                    <a:pt x="1032" y="5"/>
                  </a:lnTo>
                  <a:lnTo>
                    <a:pt x="1032" y="5"/>
                  </a:lnTo>
                  <a:lnTo>
                    <a:pt x="1034" y="5"/>
                  </a:lnTo>
                  <a:lnTo>
                    <a:pt x="1034" y="5"/>
                  </a:lnTo>
                  <a:lnTo>
                    <a:pt x="1034" y="5"/>
                  </a:lnTo>
                  <a:lnTo>
                    <a:pt x="1034" y="3"/>
                  </a:lnTo>
                  <a:lnTo>
                    <a:pt x="1036" y="3"/>
                  </a:lnTo>
                  <a:lnTo>
                    <a:pt x="1036" y="3"/>
                  </a:lnTo>
                  <a:lnTo>
                    <a:pt x="1036" y="3"/>
                  </a:lnTo>
                  <a:lnTo>
                    <a:pt x="1039" y="3"/>
                  </a:lnTo>
                  <a:lnTo>
                    <a:pt x="1039" y="3"/>
                  </a:lnTo>
                  <a:lnTo>
                    <a:pt x="1041" y="3"/>
                  </a:lnTo>
                  <a:lnTo>
                    <a:pt x="1041" y="3"/>
                  </a:lnTo>
                  <a:lnTo>
                    <a:pt x="1041" y="3"/>
                  </a:lnTo>
                  <a:lnTo>
                    <a:pt x="1041" y="3"/>
                  </a:lnTo>
                  <a:lnTo>
                    <a:pt x="1044" y="3"/>
                  </a:lnTo>
                  <a:lnTo>
                    <a:pt x="1044" y="3"/>
                  </a:lnTo>
                  <a:lnTo>
                    <a:pt x="1044" y="3"/>
                  </a:lnTo>
                  <a:lnTo>
                    <a:pt x="1046" y="3"/>
                  </a:lnTo>
                  <a:lnTo>
                    <a:pt x="1046" y="3"/>
                  </a:lnTo>
                  <a:lnTo>
                    <a:pt x="1046" y="0"/>
                  </a:lnTo>
                  <a:lnTo>
                    <a:pt x="1048" y="0"/>
                  </a:lnTo>
                  <a:lnTo>
                    <a:pt x="1048" y="0"/>
                  </a:lnTo>
                  <a:lnTo>
                    <a:pt x="1048" y="3"/>
                  </a:lnTo>
                  <a:lnTo>
                    <a:pt x="1048" y="3"/>
                  </a:lnTo>
                  <a:lnTo>
                    <a:pt x="1051" y="3"/>
                  </a:lnTo>
                  <a:lnTo>
                    <a:pt x="1051" y="3"/>
                  </a:lnTo>
                  <a:lnTo>
                    <a:pt x="1051" y="3"/>
                  </a:lnTo>
                  <a:lnTo>
                    <a:pt x="1053" y="3"/>
                  </a:lnTo>
                  <a:lnTo>
                    <a:pt x="1053" y="3"/>
                  </a:lnTo>
                  <a:lnTo>
                    <a:pt x="1055" y="3"/>
                  </a:lnTo>
                  <a:lnTo>
                    <a:pt x="1055" y="3"/>
                  </a:lnTo>
                  <a:lnTo>
                    <a:pt x="1055" y="3"/>
                  </a:lnTo>
                  <a:lnTo>
                    <a:pt x="1058" y="3"/>
                  </a:lnTo>
                  <a:lnTo>
                    <a:pt x="1058" y="3"/>
                  </a:lnTo>
                  <a:lnTo>
                    <a:pt x="1058" y="3"/>
                  </a:lnTo>
                  <a:lnTo>
                    <a:pt x="1060" y="3"/>
                  </a:lnTo>
                  <a:lnTo>
                    <a:pt x="1060" y="0"/>
                  </a:lnTo>
                  <a:lnTo>
                    <a:pt x="1060" y="0"/>
                  </a:lnTo>
                  <a:lnTo>
                    <a:pt x="1062" y="0"/>
                  </a:lnTo>
                  <a:lnTo>
                    <a:pt x="1062" y="0"/>
                  </a:lnTo>
                  <a:lnTo>
                    <a:pt x="1062" y="0"/>
                  </a:lnTo>
                  <a:lnTo>
                    <a:pt x="1065" y="0"/>
                  </a:lnTo>
                  <a:lnTo>
                    <a:pt x="1065" y="0"/>
                  </a:lnTo>
                  <a:lnTo>
                    <a:pt x="1065" y="0"/>
                  </a:lnTo>
                  <a:lnTo>
                    <a:pt x="1065" y="0"/>
                  </a:lnTo>
                  <a:lnTo>
                    <a:pt x="1067" y="0"/>
                  </a:lnTo>
                  <a:lnTo>
                    <a:pt x="1067" y="0"/>
                  </a:lnTo>
                  <a:lnTo>
                    <a:pt x="1070" y="0"/>
                  </a:lnTo>
                  <a:lnTo>
                    <a:pt x="1070" y="0"/>
                  </a:lnTo>
                  <a:lnTo>
                    <a:pt x="1070" y="0"/>
                  </a:lnTo>
                  <a:lnTo>
                    <a:pt x="1072" y="0"/>
                  </a:lnTo>
                  <a:lnTo>
                    <a:pt x="1072" y="0"/>
                  </a:lnTo>
                  <a:lnTo>
                    <a:pt x="1072" y="0"/>
                  </a:lnTo>
                  <a:lnTo>
                    <a:pt x="1072" y="0"/>
                  </a:lnTo>
                  <a:lnTo>
                    <a:pt x="1074" y="0"/>
                  </a:lnTo>
                  <a:lnTo>
                    <a:pt x="1074" y="0"/>
                  </a:lnTo>
                  <a:lnTo>
                    <a:pt x="1074" y="0"/>
                  </a:lnTo>
                  <a:lnTo>
                    <a:pt x="1074" y="0"/>
                  </a:lnTo>
                  <a:lnTo>
                    <a:pt x="1074" y="0"/>
                  </a:lnTo>
                  <a:lnTo>
                    <a:pt x="1077" y="0"/>
                  </a:lnTo>
                  <a:lnTo>
                    <a:pt x="1077" y="0"/>
                  </a:lnTo>
                  <a:lnTo>
                    <a:pt x="1077" y="0"/>
                  </a:lnTo>
                  <a:lnTo>
                    <a:pt x="1077" y="0"/>
                  </a:lnTo>
                  <a:lnTo>
                    <a:pt x="1079" y="0"/>
                  </a:lnTo>
                  <a:lnTo>
                    <a:pt x="1079" y="0"/>
                  </a:lnTo>
                  <a:lnTo>
                    <a:pt x="1081" y="0"/>
                  </a:lnTo>
                  <a:lnTo>
                    <a:pt x="1081" y="3"/>
                  </a:lnTo>
                  <a:lnTo>
                    <a:pt x="1081" y="3"/>
                  </a:lnTo>
                  <a:lnTo>
                    <a:pt x="1081" y="3"/>
                  </a:lnTo>
                  <a:lnTo>
                    <a:pt x="1081" y="3"/>
                  </a:lnTo>
                  <a:lnTo>
                    <a:pt x="1084" y="3"/>
                  </a:lnTo>
                  <a:lnTo>
                    <a:pt x="1084" y="3"/>
                  </a:lnTo>
                  <a:lnTo>
                    <a:pt x="1084" y="5"/>
                  </a:lnTo>
                  <a:lnTo>
                    <a:pt x="1084" y="5"/>
                  </a:lnTo>
                  <a:lnTo>
                    <a:pt x="1086" y="5"/>
                  </a:lnTo>
                  <a:lnTo>
                    <a:pt x="1086" y="5"/>
                  </a:lnTo>
                  <a:lnTo>
                    <a:pt x="1086" y="5"/>
                  </a:lnTo>
                  <a:lnTo>
                    <a:pt x="1086" y="5"/>
                  </a:lnTo>
                  <a:lnTo>
                    <a:pt x="1088" y="5"/>
                  </a:lnTo>
                  <a:lnTo>
                    <a:pt x="1088" y="5"/>
                  </a:lnTo>
                  <a:lnTo>
                    <a:pt x="1088" y="5"/>
                  </a:lnTo>
                  <a:lnTo>
                    <a:pt x="1088" y="5"/>
                  </a:lnTo>
                  <a:lnTo>
                    <a:pt x="1091" y="5"/>
                  </a:lnTo>
                  <a:lnTo>
                    <a:pt x="1091" y="7"/>
                  </a:lnTo>
                  <a:lnTo>
                    <a:pt x="1091" y="7"/>
                  </a:lnTo>
                  <a:lnTo>
                    <a:pt x="1091" y="7"/>
                  </a:lnTo>
                  <a:lnTo>
                    <a:pt x="1091" y="7"/>
                  </a:lnTo>
                  <a:lnTo>
                    <a:pt x="1091" y="10"/>
                  </a:lnTo>
                  <a:lnTo>
                    <a:pt x="1093" y="10"/>
                  </a:lnTo>
                  <a:lnTo>
                    <a:pt x="1093" y="10"/>
                  </a:lnTo>
                  <a:lnTo>
                    <a:pt x="1096" y="10"/>
                  </a:lnTo>
                  <a:lnTo>
                    <a:pt x="1096" y="10"/>
                  </a:lnTo>
                  <a:lnTo>
                    <a:pt x="1096" y="10"/>
                  </a:lnTo>
                  <a:lnTo>
                    <a:pt x="1098" y="10"/>
                  </a:lnTo>
                  <a:lnTo>
                    <a:pt x="1098" y="10"/>
                  </a:lnTo>
                  <a:lnTo>
                    <a:pt x="1098" y="10"/>
                  </a:lnTo>
                  <a:lnTo>
                    <a:pt x="1098" y="10"/>
                  </a:lnTo>
                  <a:lnTo>
                    <a:pt x="1098" y="10"/>
                  </a:lnTo>
                  <a:lnTo>
                    <a:pt x="1100" y="10"/>
                  </a:lnTo>
                  <a:lnTo>
                    <a:pt x="1100" y="10"/>
                  </a:lnTo>
                  <a:lnTo>
                    <a:pt x="1103" y="10"/>
                  </a:lnTo>
                  <a:lnTo>
                    <a:pt x="1103" y="10"/>
                  </a:lnTo>
                  <a:lnTo>
                    <a:pt x="1103" y="10"/>
                  </a:lnTo>
                  <a:lnTo>
                    <a:pt x="1103" y="10"/>
                  </a:lnTo>
                  <a:lnTo>
                    <a:pt x="1103" y="10"/>
                  </a:lnTo>
                  <a:lnTo>
                    <a:pt x="1105" y="10"/>
                  </a:lnTo>
                  <a:lnTo>
                    <a:pt x="1105" y="10"/>
                  </a:lnTo>
                  <a:lnTo>
                    <a:pt x="1107" y="10"/>
                  </a:lnTo>
                  <a:lnTo>
                    <a:pt x="1107" y="10"/>
                  </a:lnTo>
                  <a:lnTo>
                    <a:pt x="1107" y="10"/>
                  </a:lnTo>
                  <a:lnTo>
                    <a:pt x="1110" y="10"/>
                  </a:lnTo>
                  <a:lnTo>
                    <a:pt x="1110" y="10"/>
                  </a:lnTo>
                  <a:lnTo>
                    <a:pt x="1110" y="10"/>
                  </a:lnTo>
                  <a:lnTo>
                    <a:pt x="1110" y="10"/>
                  </a:lnTo>
                  <a:lnTo>
                    <a:pt x="1110" y="10"/>
                  </a:lnTo>
                  <a:lnTo>
                    <a:pt x="1112" y="10"/>
                  </a:lnTo>
                  <a:lnTo>
                    <a:pt x="1112" y="10"/>
                  </a:lnTo>
                  <a:lnTo>
                    <a:pt x="1115" y="10"/>
                  </a:lnTo>
                  <a:lnTo>
                    <a:pt x="1115" y="10"/>
                  </a:lnTo>
                  <a:lnTo>
                    <a:pt x="1115" y="12"/>
                  </a:lnTo>
                  <a:lnTo>
                    <a:pt x="1115" y="12"/>
                  </a:lnTo>
                  <a:lnTo>
                    <a:pt x="1115" y="12"/>
                  </a:lnTo>
                  <a:lnTo>
                    <a:pt x="1117" y="12"/>
                  </a:lnTo>
                  <a:lnTo>
                    <a:pt x="1117" y="12"/>
                  </a:lnTo>
                  <a:lnTo>
                    <a:pt x="1117" y="12"/>
                  </a:lnTo>
                  <a:lnTo>
                    <a:pt x="1117" y="12"/>
                  </a:lnTo>
                  <a:lnTo>
                    <a:pt x="1117" y="12"/>
                  </a:lnTo>
                  <a:lnTo>
                    <a:pt x="1119" y="12"/>
                  </a:lnTo>
                  <a:lnTo>
                    <a:pt x="1119" y="14"/>
                  </a:lnTo>
                  <a:lnTo>
                    <a:pt x="1119" y="14"/>
                  </a:lnTo>
                  <a:lnTo>
                    <a:pt x="1119" y="14"/>
                  </a:lnTo>
                  <a:lnTo>
                    <a:pt x="1119" y="17"/>
                  </a:lnTo>
                  <a:lnTo>
                    <a:pt x="1119" y="17"/>
                  </a:lnTo>
                  <a:lnTo>
                    <a:pt x="1119" y="17"/>
                  </a:lnTo>
                  <a:lnTo>
                    <a:pt x="1119" y="17"/>
                  </a:lnTo>
                  <a:lnTo>
                    <a:pt x="1122" y="17"/>
                  </a:lnTo>
                  <a:lnTo>
                    <a:pt x="1122" y="17"/>
                  </a:lnTo>
                  <a:lnTo>
                    <a:pt x="1122" y="17"/>
                  </a:lnTo>
                  <a:lnTo>
                    <a:pt x="1122" y="17"/>
                  </a:lnTo>
                  <a:lnTo>
                    <a:pt x="1122" y="17"/>
                  </a:lnTo>
                  <a:lnTo>
                    <a:pt x="1124" y="17"/>
                  </a:lnTo>
                  <a:lnTo>
                    <a:pt x="1124" y="19"/>
                  </a:lnTo>
                  <a:lnTo>
                    <a:pt x="1124" y="19"/>
                  </a:lnTo>
                  <a:lnTo>
                    <a:pt x="1124" y="19"/>
                  </a:lnTo>
                  <a:lnTo>
                    <a:pt x="1124" y="19"/>
                  </a:lnTo>
                  <a:lnTo>
                    <a:pt x="1124" y="19"/>
                  </a:lnTo>
                  <a:lnTo>
                    <a:pt x="1126" y="19"/>
                  </a:lnTo>
                  <a:lnTo>
                    <a:pt x="1126" y="19"/>
                  </a:lnTo>
                  <a:lnTo>
                    <a:pt x="1126" y="19"/>
                  </a:lnTo>
                  <a:lnTo>
                    <a:pt x="1129" y="19"/>
                  </a:lnTo>
                  <a:lnTo>
                    <a:pt x="1129" y="19"/>
                  </a:lnTo>
                  <a:lnTo>
                    <a:pt x="1126" y="19"/>
                  </a:lnTo>
                  <a:lnTo>
                    <a:pt x="1126" y="22"/>
                  </a:lnTo>
                  <a:lnTo>
                    <a:pt x="1126" y="22"/>
                  </a:lnTo>
                  <a:lnTo>
                    <a:pt x="1126" y="22"/>
                  </a:lnTo>
                  <a:lnTo>
                    <a:pt x="1124" y="22"/>
                  </a:lnTo>
                  <a:lnTo>
                    <a:pt x="1124" y="24"/>
                  </a:lnTo>
                  <a:lnTo>
                    <a:pt x="1126" y="24"/>
                  </a:lnTo>
                  <a:lnTo>
                    <a:pt x="1126" y="24"/>
                  </a:lnTo>
                  <a:lnTo>
                    <a:pt x="1126" y="24"/>
                  </a:lnTo>
                  <a:lnTo>
                    <a:pt x="1129" y="24"/>
                  </a:lnTo>
                  <a:lnTo>
                    <a:pt x="1129" y="24"/>
                  </a:lnTo>
                  <a:lnTo>
                    <a:pt x="1129" y="24"/>
                  </a:lnTo>
                  <a:lnTo>
                    <a:pt x="1129" y="26"/>
                  </a:lnTo>
                  <a:lnTo>
                    <a:pt x="1131" y="26"/>
                  </a:lnTo>
                  <a:lnTo>
                    <a:pt x="1131" y="26"/>
                  </a:lnTo>
                  <a:lnTo>
                    <a:pt x="1131" y="29"/>
                  </a:lnTo>
                  <a:lnTo>
                    <a:pt x="1131" y="29"/>
                  </a:lnTo>
                  <a:lnTo>
                    <a:pt x="1131" y="29"/>
                  </a:lnTo>
                  <a:lnTo>
                    <a:pt x="1131" y="29"/>
                  </a:lnTo>
                  <a:lnTo>
                    <a:pt x="1133" y="29"/>
                  </a:lnTo>
                  <a:lnTo>
                    <a:pt x="1133" y="29"/>
                  </a:lnTo>
                  <a:lnTo>
                    <a:pt x="1133" y="31"/>
                  </a:lnTo>
                  <a:lnTo>
                    <a:pt x="1133" y="31"/>
                  </a:lnTo>
                  <a:lnTo>
                    <a:pt x="1133" y="31"/>
                  </a:lnTo>
                  <a:lnTo>
                    <a:pt x="1136" y="31"/>
                  </a:lnTo>
                  <a:lnTo>
                    <a:pt x="1136" y="33"/>
                  </a:lnTo>
                  <a:lnTo>
                    <a:pt x="1133" y="33"/>
                  </a:lnTo>
                  <a:lnTo>
                    <a:pt x="1133" y="33"/>
                  </a:lnTo>
                  <a:lnTo>
                    <a:pt x="1131" y="33"/>
                  </a:lnTo>
                  <a:lnTo>
                    <a:pt x="1131" y="33"/>
                  </a:lnTo>
                  <a:lnTo>
                    <a:pt x="1133" y="33"/>
                  </a:lnTo>
                  <a:lnTo>
                    <a:pt x="1133" y="36"/>
                  </a:lnTo>
                  <a:lnTo>
                    <a:pt x="1133" y="36"/>
                  </a:lnTo>
                  <a:lnTo>
                    <a:pt x="1136" y="36"/>
                  </a:lnTo>
                  <a:lnTo>
                    <a:pt x="1136" y="36"/>
                  </a:lnTo>
                  <a:lnTo>
                    <a:pt x="1136" y="36"/>
                  </a:lnTo>
                  <a:lnTo>
                    <a:pt x="1136" y="36"/>
                  </a:lnTo>
                  <a:lnTo>
                    <a:pt x="1138" y="36"/>
                  </a:lnTo>
                  <a:lnTo>
                    <a:pt x="1138" y="38"/>
                  </a:lnTo>
                  <a:lnTo>
                    <a:pt x="1138" y="38"/>
                  </a:lnTo>
                  <a:lnTo>
                    <a:pt x="1136" y="38"/>
                  </a:lnTo>
                  <a:lnTo>
                    <a:pt x="1136" y="38"/>
                  </a:lnTo>
                  <a:lnTo>
                    <a:pt x="1136" y="38"/>
                  </a:lnTo>
                  <a:lnTo>
                    <a:pt x="1136" y="41"/>
                  </a:lnTo>
                  <a:lnTo>
                    <a:pt x="1136" y="41"/>
                  </a:lnTo>
                  <a:lnTo>
                    <a:pt x="1136" y="41"/>
                  </a:lnTo>
                  <a:lnTo>
                    <a:pt x="1138" y="41"/>
                  </a:lnTo>
                  <a:lnTo>
                    <a:pt x="1138" y="43"/>
                  </a:lnTo>
                  <a:lnTo>
                    <a:pt x="1138" y="43"/>
                  </a:lnTo>
                  <a:lnTo>
                    <a:pt x="1138" y="43"/>
                  </a:lnTo>
                  <a:lnTo>
                    <a:pt x="1138" y="45"/>
                  </a:lnTo>
                  <a:lnTo>
                    <a:pt x="1141" y="45"/>
                  </a:lnTo>
                  <a:lnTo>
                    <a:pt x="1141" y="45"/>
                  </a:lnTo>
                  <a:lnTo>
                    <a:pt x="1141" y="45"/>
                  </a:lnTo>
                  <a:lnTo>
                    <a:pt x="1141" y="48"/>
                  </a:lnTo>
                  <a:lnTo>
                    <a:pt x="1141" y="48"/>
                  </a:lnTo>
                  <a:lnTo>
                    <a:pt x="1141" y="48"/>
                  </a:lnTo>
                  <a:lnTo>
                    <a:pt x="1143" y="48"/>
                  </a:lnTo>
                  <a:lnTo>
                    <a:pt x="1143" y="50"/>
                  </a:lnTo>
                  <a:lnTo>
                    <a:pt x="1141" y="50"/>
                  </a:lnTo>
                  <a:lnTo>
                    <a:pt x="1141" y="50"/>
                  </a:lnTo>
                  <a:lnTo>
                    <a:pt x="1143" y="50"/>
                  </a:lnTo>
                  <a:lnTo>
                    <a:pt x="1143" y="50"/>
                  </a:lnTo>
                  <a:lnTo>
                    <a:pt x="1143" y="50"/>
                  </a:lnTo>
                  <a:lnTo>
                    <a:pt x="1143" y="50"/>
                  </a:lnTo>
                  <a:lnTo>
                    <a:pt x="1143" y="52"/>
                  </a:lnTo>
                  <a:lnTo>
                    <a:pt x="1143" y="52"/>
                  </a:lnTo>
                  <a:lnTo>
                    <a:pt x="1143" y="52"/>
                  </a:lnTo>
                  <a:lnTo>
                    <a:pt x="1143" y="55"/>
                  </a:lnTo>
                  <a:lnTo>
                    <a:pt x="1143" y="55"/>
                  </a:lnTo>
                  <a:lnTo>
                    <a:pt x="1145" y="55"/>
                  </a:lnTo>
                  <a:lnTo>
                    <a:pt x="1145" y="55"/>
                  </a:lnTo>
                  <a:lnTo>
                    <a:pt x="1145" y="55"/>
                  </a:lnTo>
                  <a:lnTo>
                    <a:pt x="1145" y="57"/>
                  </a:lnTo>
                  <a:lnTo>
                    <a:pt x="1148" y="57"/>
                  </a:lnTo>
                  <a:lnTo>
                    <a:pt x="1148" y="57"/>
                  </a:lnTo>
                  <a:lnTo>
                    <a:pt x="1148" y="59"/>
                  </a:lnTo>
                  <a:lnTo>
                    <a:pt x="1145" y="5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Freeform 234"/>
            <p:cNvSpPr>
              <a:spLocks/>
            </p:cNvSpPr>
            <p:nvPr/>
          </p:nvSpPr>
          <p:spPr bwMode="auto">
            <a:xfrm>
              <a:off x="5487991" y="4112088"/>
              <a:ext cx="152824" cy="86098"/>
            </a:xfrm>
            <a:custGeom>
              <a:avLst/>
              <a:gdLst/>
              <a:ahLst/>
              <a:cxnLst>
                <a:cxn ang="0">
                  <a:pos x="36" y="7"/>
                </a:cxn>
                <a:cxn ang="0">
                  <a:pos x="41" y="7"/>
                </a:cxn>
                <a:cxn ang="0">
                  <a:pos x="43" y="7"/>
                </a:cxn>
                <a:cxn ang="0">
                  <a:pos x="48" y="7"/>
                </a:cxn>
                <a:cxn ang="0">
                  <a:pos x="50" y="10"/>
                </a:cxn>
                <a:cxn ang="0">
                  <a:pos x="52" y="7"/>
                </a:cxn>
                <a:cxn ang="0">
                  <a:pos x="55" y="7"/>
                </a:cxn>
                <a:cxn ang="0">
                  <a:pos x="57" y="10"/>
                </a:cxn>
                <a:cxn ang="0">
                  <a:pos x="62" y="12"/>
                </a:cxn>
                <a:cxn ang="0">
                  <a:pos x="62" y="12"/>
                </a:cxn>
                <a:cxn ang="0">
                  <a:pos x="62" y="17"/>
                </a:cxn>
                <a:cxn ang="0">
                  <a:pos x="62" y="21"/>
                </a:cxn>
                <a:cxn ang="0">
                  <a:pos x="64" y="24"/>
                </a:cxn>
                <a:cxn ang="0">
                  <a:pos x="69" y="21"/>
                </a:cxn>
                <a:cxn ang="0">
                  <a:pos x="71" y="24"/>
                </a:cxn>
                <a:cxn ang="0">
                  <a:pos x="71" y="29"/>
                </a:cxn>
                <a:cxn ang="0">
                  <a:pos x="71" y="31"/>
                </a:cxn>
                <a:cxn ang="0">
                  <a:pos x="71" y="36"/>
                </a:cxn>
                <a:cxn ang="0">
                  <a:pos x="71" y="38"/>
                </a:cxn>
                <a:cxn ang="0">
                  <a:pos x="67" y="38"/>
                </a:cxn>
                <a:cxn ang="0">
                  <a:pos x="64" y="40"/>
                </a:cxn>
                <a:cxn ang="0">
                  <a:pos x="60" y="40"/>
                </a:cxn>
                <a:cxn ang="0">
                  <a:pos x="57" y="40"/>
                </a:cxn>
                <a:cxn ang="0">
                  <a:pos x="52" y="38"/>
                </a:cxn>
                <a:cxn ang="0">
                  <a:pos x="50" y="38"/>
                </a:cxn>
                <a:cxn ang="0">
                  <a:pos x="48" y="40"/>
                </a:cxn>
                <a:cxn ang="0">
                  <a:pos x="43" y="40"/>
                </a:cxn>
                <a:cxn ang="0">
                  <a:pos x="38" y="40"/>
                </a:cxn>
                <a:cxn ang="0">
                  <a:pos x="36" y="38"/>
                </a:cxn>
                <a:cxn ang="0">
                  <a:pos x="33" y="38"/>
                </a:cxn>
                <a:cxn ang="0">
                  <a:pos x="31" y="40"/>
                </a:cxn>
                <a:cxn ang="0">
                  <a:pos x="26" y="40"/>
                </a:cxn>
                <a:cxn ang="0">
                  <a:pos x="24" y="40"/>
                </a:cxn>
                <a:cxn ang="0">
                  <a:pos x="19" y="40"/>
                </a:cxn>
                <a:cxn ang="0">
                  <a:pos x="17" y="40"/>
                </a:cxn>
                <a:cxn ang="0">
                  <a:pos x="15" y="40"/>
                </a:cxn>
                <a:cxn ang="0">
                  <a:pos x="12" y="38"/>
                </a:cxn>
                <a:cxn ang="0">
                  <a:pos x="7" y="40"/>
                </a:cxn>
                <a:cxn ang="0">
                  <a:pos x="5" y="36"/>
                </a:cxn>
                <a:cxn ang="0">
                  <a:pos x="3" y="33"/>
                </a:cxn>
                <a:cxn ang="0">
                  <a:pos x="3" y="31"/>
                </a:cxn>
                <a:cxn ang="0">
                  <a:pos x="3" y="29"/>
                </a:cxn>
                <a:cxn ang="0">
                  <a:pos x="5" y="26"/>
                </a:cxn>
                <a:cxn ang="0">
                  <a:pos x="5" y="21"/>
                </a:cxn>
                <a:cxn ang="0">
                  <a:pos x="5" y="19"/>
                </a:cxn>
                <a:cxn ang="0">
                  <a:pos x="10" y="17"/>
                </a:cxn>
                <a:cxn ang="0">
                  <a:pos x="10" y="14"/>
                </a:cxn>
                <a:cxn ang="0">
                  <a:pos x="12" y="12"/>
                </a:cxn>
                <a:cxn ang="0">
                  <a:pos x="12" y="10"/>
                </a:cxn>
                <a:cxn ang="0">
                  <a:pos x="17" y="7"/>
                </a:cxn>
                <a:cxn ang="0">
                  <a:pos x="19" y="5"/>
                </a:cxn>
                <a:cxn ang="0">
                  <a:pos x="22" y="2"/>
                </a:cxn>
                <a:cxn ang="0">
                  <a:pos x="24" y="2"/>
                </a:cxn>
                <a:cxn ang="0">
                  <a:pos x="26" y="2"/>
                </a:cxn>
                <a:cxn ang="0">
                  <a:pos x="31" y="2"/>
                </a:cxn>
                <a:cxn ang="0">
                  <a:pos x="31" y="2"/>
                </a:cxn>
                <a:cxn ang="0">
                  <a:pos x="33" y="5"/>
                </a:cxn>
              </a:cxnLst>
              <a:rect l="0" t="0" r="r" b="b"/>
              <a:pathLst>
                <a:path w="71" h="40">
                  <a:moveTo>
                    <a:pt x="36" y="5"/>
                  </a:moveTo>
                  <a:lnTo>
                    <a:pt x="36" y="5"/>
                  </a:lnTo>
                  <a:lnTo>
                    <a:pt x="36" y="7"/>
                  </a:lnTo>
                  <a:lnTo>
                    <a:pt x="36" y="7"/>
                  </a:lnTo>
                  <a:lnTo>
                    <a:pt x="36" y="7"/>
                  </a:lnTo>
                  <a:lnTo>
                    <a:pt x="36" y="7"/>
                  </a:lnTo>
                  <a:lnTo>
                    <a:pt x="38" y="7"/>
                  </a:lnTo>
                  <a:lnTo>
                    <a:pt x="38" y="7"/>
                  </a:lnTo>
                  <a:lnTo>
                    <a:pt x="38" y="7"/>
                  </a:lnTo>
                  <a:lnTo>
                    <a:pt x="41" y="7"/>
                  </a:lnTo>
                  <a:lnTo>
                    <a:pt x="41" y="7"/>
                  </a:lnTo>
                  <a:lnTo>
                    <a:pt x="41" y="7"/>
                  </a:lnTo>
                  <a:lnTo>
                    <a:pt x="43" y="7"/>
                  </a:lnTo>
                  <a:lnTo>
                    <a:pt x="43" y="7"/>
                  </a:lnTo>
                  <a:lnTo>
                    <a:pt x="43" y="7"/>
                  </a:lnTo>
                  <a:lnTo>
                    <a:pt x="43" y="7"/>
                  </a:lnTo>
                  <a:lnTo>
                    <a:pt x="45" y="7"/>
                  </a:lnTo>
                  <a:lnTo>
                    <a:pt x="45" y="7"/>
                  </a:lnTo>
                  <a:lnTo>
                    <a:pt x="45" y="7"/>
                  </a:lnTo>
                  <a:lnTo>
                    <a:pt x="48" y="7"/>
                  </a:lnTo>
                  <a:lnTo>
                    <a:pt x="48" y="10"/>
                  </a:lnTo>
                  <a:lnTo>
                    <a:pt x="48" y="10"/>
                  </a:lnTo>
                  <a:lnTo>
                    <a:pt x="50" y="10"/>
                  </a:lnTo>
                  <a:lnTo>
                    <a:pt x="50" y="10"/>
                  </a:lnTo>
                  <a:lnTo>
                    <a:pt x="50" y="10"/>
                  </a:lnTo>
                  <a:lnTo>
                    <a:pt x="50" y="10"/>
                  </a:lnTo>
                  <a:lnTo>
                    <a:pt x="50" y="10"/>
                  </a:lnTo>
                  <a:lnTo>
                    <a:pt x="52" y="10"/>
                  </a:lnTo>
                  <a:lnTo>
                    <a:pt x="52" y="7"/>
                  </a:lnTo>
                  <a:lnTo>
                    <a:pt x="52" y="7"/>
                  </a:lnTo>
                  <a:lnTo>
                    <a:pt x="52" y="7"/>
                  </a:lnTo>
                  <a:lnTo>
                    <a:pt x="52" y="7"/>
                  </a:lnTo>
                  <a:lnTo>
                    <a:pt x="55" y="7"/>
                  </a:lnTo>
                  <a:lnTo>
                    <a:pt x="55" y="7"/>
                  </a:lnTo>
                  <a:lnTo>
                    <a:pt x="55" y="7"/>
                  </a:lnTo>
                  <a:lnTo>
                    <a:pt x="57" y="7"/>
                  </a:lnTo>
                  <a:lnTo>
                    <a:pt x="57" y="7"/>
                  </a:lnTo>
                  <a:lnTo>
                    <a:pt x="57" y="10"/>
                  </a:lnTo>
                  <a:lnTo>
                    <a:pt x="57" y="10"/>
                  </a:lnTo>
                  <a:lnTo>
                    <a:pt x="57" y="10"/>
                  </a:lnTo>
                  <a:lnTo>
                    <a:pt x="60" y="10"/>
                  </a:lnTo>
                  <a:lnTo>
                    <a:pt x="60" y="10"/>
                  </a:lnTo>
                  <a:lnTo>
                    <a:pt x="60" y="12"/>
                  </a:lnTo>
                  <a:lnTo>
                    <a:pt x="60" y="12"/>
                  </a:lnTo>
                  <a:lnTo>
                    <a:pt x="62" y="12"/>
                  </a:lnTo>
                  <a:lnTo>
                    <a:pt x="62" y="12"/>
                  </a:lnTo>
                  <a:lnTo>
                    <a:pt x="64" y="12"/>
                  </a:lnTo>
                  <a:lnTo>
                    <a:pt x="64" y="12"/>
                  </a:lnTo>
                  <a:lnTo>
                    <a:pt x="62" y="12"/>
                  </a:lnTo>
                  <a:lnTo>
                    <a:pt x="62" y="12"/>
                  </a:lnTo>
                  <a:lnTo>
                    <a:pt x="62" y="14"/>
                  </a:lnTo>
                  <a:lnTo>
                    <a:pt x="62" y="14"/>
                  </a:lnTo>
                  <a:lnTo>
                    <a:pt x="62" y="17"/>
                  </a:lnTo>
                  <a:lnTo>
                    <a:pt x="62" y="17"/>
                  </a:lnTo>
                  <a:lnTo>
                    <a:pt x="62" y="17"/>
                  </a:lnTo>
                  <a:lnTo>
                    <a:pt x="62" y="19"/>
                  </a:lnTo>
                  <a:lnTo>
                    <a:pt x="62" y="19"/>
                  </a:lnTo>
                  <a:lnTo>
                    <a:pt x="62" y="21"/>
                  </a:lnTo>
                  <a:lnTo>
                    <a:pt x="62" y="21"/>
                  </a:lnTo>
                  <a:lnTo>
                    <a:pt x="62" y="21"/>
                  </a:lnTo>
                  <a:lnTo>
                    <a:pt x="64" y="21"/>
                  </a:lnTo>
                  <a:lnTo>
                    <a:pt x="64" y="21"/>
                  </a:lnTo>
                  <a:lnTo>
                    <a:pt x="64" y="21"/>
                  </a:lnTo>
                  <a:lnTo>
                    <a:pt x="64" y="21"/>
                  </a:lnTo>
                  <a:lnTo>
                    <a:pt x="64" y="24"/>
                  </a:lnTo>
                  <a:lnTo>
                    <a:pt x="67" y="24"/>
                  </a:lnTo>
                  <a:lnTo>
                    <a:pt x="67" y="24"/>
                  </a:lnTo>
                  <a:lnTo>
                    <a:pt x="67" y="21"/>
                  </a:lnTo>
                  <a:lnTo>
                    <a:pt x="69" y="21"/>
                  </a:lnTo>
                  <a:lnTo>
                    <a:pt x="69" y="21"/>
                  </a:lnTo>
                  <a:lnTo>
                    <a:pt x="69" y="21"/>
                  </a:lnTo>
                  <a:lnTo>
                    <a:pt x="71" y="21"/>
                  </a:lnTo>
                  <a:lnTo>
                    <a:pt x="71" y="24"/>
                  </a:lnTo>
                  <a:lnTo>
                    <a:pt x="71" y="24"/>
                  </a:lnTo>
                  <a:lnTo>
                    <a:pt x="71" y="24"/>
                  </a:lnTo>
                  <a:lnTo>
                    <a:pt x="71" y="26"/>
                  </a:lnTo>
                  <a:lnTo>
                    <a:pt x="71" y="26"/>
                  </a:lnTo>
                  <a:lnTo>
                    <a:pt x="71" y="26"/>
                  </a:lnTo>
                  <a:lnTo>
                    <a:pt x="71" y="29"/>
                  </a:lnTo>
                  <a:lnTo>
                    <a:pt x="71" y="29"/>
                  </a:lnTo>
                  <a:lnTo>
                    <a:pt x="71" y="29"/>
                  </a:lnTo>
                  <a:lnTo>
                    <a:pt x="71" y="29"/>
                  </a:lnTo>
                  <a:lnTo>
                    <a:pt x="71" y="31"/>
                  </a:lnTo>
                  <a:lnTo>
                    <a:pt x="71" y="31"/>
                  </a:lnTo>
                  <a:lnTo>
                    <a:pt x="71" y="31"/>
                  </a:lnTo>
                  <a:lnTo>
                    <a:pt x="71" y="33"/>
                  </a:lnTo>
                  <a:lnTo>
                    <a:pt x="71" y="33"/>
                  </a:lnTo>
                  <a:lnTo>
                    <a:pt x="71" y="33"/>
                  </a:lnTo>
                  <a:lnTo>
                    <a:pt x="71" y="33"/>
                  </a:lnTo>
                  <a:lnTo>
                    <a:pt x="71" y="36"/>
                  </a:lnTo>
                  <a:lnTo>
                    <a:pt x="71" y="36"/>
                  </a:lnTo>
                  <a:lnTo>
                    <a:pt x="71" y="36"/>
                  </a:lnTo>
                  <a:lnTo>
                    <a:pt x="71" y="38"/>
                  </a:lnTo>
                  <a:lnTo>
                    <a:pt x="71" y="38"/>
                  </a:lnTo>
                  <a:lnTo>
                    <a:pt x="71" y="38"/>
                  </a:lnTo>
                  <a:lnTo>
                    <a:pt x="69" y="38"/>
                  </a:lnTo>
                  <a:lnTo>
                    <a:pt x="69" y="38"/>
                  </a:lnTo>
                  <a:lnTo>
                    <a:pt x="69" y="38"/>
                  </a:lnTo>
                  <a:lnTo>
                    <a:pt x="69" y="38"/>
                  </a:lnTo>
                  <a:lnTo>
                    <a:pt x="67" y="38"/>
                  </a:lnTo>
                  <a:lnTo>
                    <a:pt x="67" y="38"/>
                  </a:lnTo>
                  <a:lnTo>
                    <a:pt x="67" y="38"/>
                  </a:lnTo>
                  <a:lnTo>
                    <a:pt x="64" y="38"/>
                  </a:lnTo>
                  <a:lnTo>
                    <a:pt x="64" y="38"/>
                  </a:lnTo>
                  <a:lnTo>
                    <a:pt x="64" y="40"/>
                  </a:lnTo>
                  <a:lnTo>
                    <a:pt x="64" y="40"/>
                  </a:lnTo>
                  <a:lnTo>
                    <a:pt x="62" y="40"/>
                  </a:lnTo>
                  <a:lnTo>
                    <a:pt x="62" y="40"/>
                  </a:lnTo>
                  <a:lnTo>
                    <a:pt x="60" y="40"/>
                  </a:lnTo>
                  <a:lnTo>
                    <a:pt x="60" y="40"/>
                  </a:lnTo>
                  <a:lnTo>
                    <a:pt x="60" y="40"/>
                  </a:lnTo>
                  <a:lnTo>
                    <a:pt x="60" y="38"/>
                  </a:lnTo>
                  <a:lnTo>
                    <a:pt x="57" y="38"/>
                  </a:lnTo>
                  <a:lnTo>
                    <a:pt x="57" y="38"/>
                  </a:lnTo>
                  <a:lnTo>
                    <a:pt x="57" y="40"/>
                  </a:lnTo>
                  <a:lnTo>
                    <a:pt x="57" y="40"/>
                  </a:lnTo>
                  <a:lnTo>
                    <a:pt x="55" y="40"/>
                  </a:lnTo>
                  <a:lnTo>
                    <a:pt x="55" y="40"/>
                  </a:lnTo>
                  <a:lnTo>
                    <a:pt x="55" y="38"/>
                  </a:lnTo>
                  <a:lnTo>
                    <a:pt x="52" y="38"/>
                  </a:lnTo>
                  <a:lnTo>
                    <a:pt x="52" y="38"/>
                  </a:lnTo>
                  <a:lnTo>
                    <a:pt x="52" y="38"/>
                  </a:lnTo>
                  <a:lnTo>
                    <a:pt x="52" y="40"/>
                  </a:lnTo>
                  <a:lnTo>
                    <a:pt x="50" y="40"/>
                  </a:lnTo>
                  <a:lnTo>
                    <a:pt x="50" y="38"/>
                  </a:lnTo>
                  <a:lnTo>
                    <a:pt x="50" y="38"/>
                  </a:lnTo>
                  <a:lnTo>
                    <a:pt x="50" y="40"/>
                  </a:lnTo>
                  <a:lnTo>
                    <a:pt x="50" y="40"/>
                  </a:lnTo>
                  <a:lnTo>
                    <a:pt x="48" y="40"/>
                  </a:lnTo>
                  <a:lnTo>
                    <a:pt x="48" y="40"/>
                  </a:lnTo>
                  <a:lnTo>
                    <a:pt x="45" y="40"/>
                  </a:lnTo>
                  <a:lnTo>
                    <a:pt x="45" y="40"/>
                  </a:lnTo>
                  <a:lnTo>
                    <a:pt x="45" y="40"/>
                  </a:lnTo>
                  <a:lnTo>
                    <a:pt x="43" y="40"/>
                  </a:lnTo>
                  <a:lnTo>
                    <a:pt x="43" y="40"/>
                  </a:lnTo>
                  <a:lnTo>
                    <a:pt x="43" y="40"/>
                  </a:lnTo>
                  <a:lnTo>
                    <a:pt x="41" y="40"/>
                  </a:lnTo>
                  <a:lnTo>
                    <a:pt x="41" y="40"/>
                  </a:lnTo>
                  <a:lnTo>
                    <a:pt x="38" y="40"/>
                  </a:lnTo>
                  <a:lnTo>
                    <a:pt x="38" y="40"/>
                  </a:lnTo>
                  <a:lnTo>
                    <a:pt x="38" y="38"/>
                  </a:lnTo>
                  <a:lnTo>
                    <a:pt x="38" y="38"/>
                  </a:lnTo>
                  <a:lnTo>
                    <a:pt x="38" y="38"/>
                  </a:lnTo>
                  <a:lnTo>
                    <a:pt x="36" y="38"/>
                  </a:lnTo>
                  <a:lnTo>
                    <a:pt x="36" y="38"/>
                  </a:lnTo>
                  <a:lnTo>
                    <a:pt x="36" y="36"/>
                  </a:lnTo>
                  <a:lnTo>
                    <a:pt x="36" y="36"/>
                  </a:lnTo>
                  <a:lnTo>
                    <a:pt x="33" y="36"/>
                  </a:lnTo>
                  <a:lnTo>
                    <a:pt x="33" y="38"/>
                  </a:lnTo>
                  <a:lnTo>
                    <a:pt x="33" y="38"/>
                  </a:lnTo>
                  <a:lnTo>
                    <a:pt x="31" y="38"/>
                  </a:lnTo>
                  <a:lnTo>
                    <a:pt x="31" y="38"/>
                  </a:lnTo>
                  <a:lnTo>
                    <a:pt x="31" y="38"/>
                  </a:lnTo>
                  <a:lnTo>
                    <a:pt x="31" y="40"/>
                  </a:lnTo>
                  <a:lnTo>
                    <a:pt x="31" y="40"/>
                  </a:lnTo>
                  <a:lnTo>
                    <a:pt x="31" y="40"/>
                  </a:lnTo>
                  <a:lnTo>
                    <a:pt x="29" y="40"/>
                  </a:lnTo>
                  <a:lnTo>
                    <a:pt x="29" y="40"/>
                  </a:lnTo>
                  <a:lnTo>
                    <a:pt x="26" y="40"/>
                  </a:lnTo>
                  <a:lnTo>
                    <a:pt x="26" y="40"/>
                  </a:lnTo>
                  <a:lnTo>
                    <a:pt x="26" y="40"/>
                  </a:lnTo>
                  <a:lnTo>
                    <a:pt x="24" y="40"/>
                  </a:lnTo>
                  <a:lnTo>
                    <a:pt x="24" y="40"/>
                  </a:lnTo>
                  <a:lnTo>
                    <a:pt x="24" y="40"/>
                  </a:lnTo>
                  <a:lnTo>
                    <a:pt x="24" y="40"/>
                  </a:lnTo>
                  <a:lnTo>
                    <a:pt x="22" y="40"/>
                  </a:lnTo>
                  <a:lnTo>
                    <a:pt x="22" y="40"/>
                  </a:lnTo>
                  <a:lnTo>
                    <a:pt x="22" y="40"/>
                  </a:lnTo>
                  <a:lnTo>
                    <a:pt x="19" y="40"/>
                  </a:lnTo>
                  <a:lnTo>
                    <a:pt x="19" y="40"/>
                  </a:lnTo>
                  <a:lnTo>
                    <a:pt x="19" y="40"/>
                  </a:lnTo>
                  <a:lnTo>
                    <a:pt x="19" y="40"/>
                  </a:lnTo>
                  <a:lnTo>
                    <a:pt x="19" y="40"/>
                  </a:lnTo>
                  <a:lnTo>
                    <a:pt x="19" y="40"/>
                  </a:lnTo>
                  <a:lnTo>
                    <a:pt x="17" y="40"/>
                  </a:lnTo>
                  <a:lnTo>
                    <a:pt x="17" y="40"/>
                  </a:lnTo>
                  <a:lnTo>
                    <a:pt x="17" y="38"/>
                  </a:lnTo>
                  <a:lnTo>
                    <a:pt x="17" y="38"/>
                  </a:lnTo>
                  <a:lnTo>
                    <a:pt x="17" y="40"/>
                  </a:lnTo>
                  <a:lnTo>
                    <a:pt x="15" y="40"/>
                  </a:lnTo>
                  <a:lnTo>
                    <a:pt x="15" y="38"/>
                  </a:lnTo>
                  <a:lnTo>
                    <a:pt x="15" y="38"/>
                  </a:lnTo>
                  <a:lnTo>
                    <a:pt x="12" y="38"/>
                  </a:lnTo>
                  <a:lnTo>
                    <a:pt x="12" y="38"/>
                  </a:lnTo>
                  <a:lnTo>
                    <a:pt x="12" y="38"/>
                  </a:lnTo>
                  <a:lnTo>
                    <a:pt x="10" y="38"/>
                  </a:lnTo>
                  <a:lnTo>
                    <a:pt x="10" y="38"/>
                  </a:lnTo>
                  <a:lnTo>
                    <a:pt x="10" y="38"/>
                  </a:lnTo>
                  <a:lnTo>
                    <a:pt x="10" y="40"/>
                  </a:lnTo>
                  <a:lnTo>
                    <a:pt x="7" y="40"/>
                  </a:lnTo>
                  <a:lnTo>
                    <a:pt x="7" y="38"/>
                  </a:lnTo>
                  <a:lnTo>
                    <a:pt x="7" y="38"/>
                  </a:lnTo>
                  <a:lnTo>
                    <a:pt x="7" y="38"/>
                  </a:lnTo>
                  <a:lnTo>
                    <a:pt x="5" y="38"/>
                  </a:lnTo>
                  <a:lnTo>
                    <a:pt x="5" y="36"/>
                  </a:lnTo>
                  <a:lnTo>
                    <a:pt x="5" y="36"/>
                  </a:lnTo>
                  <a:lnTo>
                    <a:pt x="5" y="36"/>
                  </a:lnTo>
                  <a:lnTo>
                    <a:pt x="5" y="36"/>
                  </a:lnTo>
                  <a:lnTo>
                    <a:pt x="3" y="36"/>
                  </a:lnTo>
                  <a:lnTo>
                    <a:pt x="3" y="33"/>
                  </a:lnTo>
                  <a:lnTo>
                    <a:pt x="3" y="33"/>
                  </a:lnTo>
                  <a:lnTo>
                    <a:pt x="3" y="33"/>
                  </a:lnTo>
                  <a:lnTo>
                    <a:pt x="3" y="31"/>
                  </a:lnTo>
                  <a:lnTo>
                    <a:pt x="3" y="31"/>
                  </a:lnTo>
                  <a:lnTo>
                    <a:pt x="3" y="31"/>
                  </a:lnTo>
                  <a:lnTo>
                    <a:pt x="0" y="31"/>
                  </a:lnTo>
                  <a:lnTo>
                    <a:pt x="0" y="31"/>
                  </a:lnTo>
                  <a:lnTo>
                    <a:pt x="0" y="29"/>
                  </a:lnTo>
                  <a:lnTo>
                    <a:pt x="3" y="29"/>
                  </a:lnTo>
                  <a:lnTo>
                    <a:pt x="3" y="29"/>
                  </a:lnTo>
                  <a:lnTo>
                    <a:pt x="3" y="29"/>
                  </a:lnTo>
                  <a:lnTo>
                    <a:pt x="3" y="29"/>
                  </a:lnTo>
                  <a:lnTo>
                    <a:pt x="3" y="26"/>
                  </a:lnTo>
                  <a:lnTo>
                    <a:pt x="5" y="26"/>
                  </a:lnTo>
                  <a:lnTo>
                    <a:pt x="5" y="26"/>
                  </a:lnTo>
                  <a:lnTo>
                    <a:pt x="5" y="26"/>
                  </a:lnTo>
                  <a:lnTo>
                    <a:pt x="5" y="26"/>
                  </a:lnTo>
                  <a:lnTo>
                    <a:pt x="5" y="24"/>
                  </a:lnTo>
                  <a:lnTo>
                    <a:pt x="5" y="24"/>
                  </a:lnTo>
                  <a:lnTo>
                    <a:pt x="5" y="21"/>
                  </a:lnTo>
                  <a:lnTo>
                    <a:pt x="5" y="21"/>
                  </a:lnTo>
                  <a:lnTo>
                    <a:pt x="5" y="21"/>
                  </a:lnTo>
                  <a:lnTo>
                    <a:pt x="5" y="21"/>
                  </a:lnTo>
                  <a:lnTo>
                    <a:pt x="5" y="21"/>
                  </a:lnTo>
                  <a:lnTo>
                    <a:pt x="5" y="19"/>
                  </a:lnTo>
                  <a:lnTo>
                    <a:pt x="5" y="19"/>
                  </a:lnTo>
                  <a:lnTo>
                    <a:pt x="7" y="19"/>
                  </a:lnTo>
                  <a:lnTo>
                    <a:pt x="7" y="19"/>
                  </a:lnTo>
                  <a:lnTo>
                    <a:pt x="10" y="19"/>
                  </a:lnTo>
                  <a:lnTo>
                    <a:pt x="10" y="17"/>
                  </a:lnTo>
                  <a:lnTo>
                    <a:pt x="10" y="17"/>
                  </a:lnTo>
                  <a:lnTo>
                    <a:pt x="10" y="17"/>
                  </a:lnTo>
                  <a:lnTo>
                    <a:pt x="10" y="14"/>
                  </a:lnTo>
                  <a:lnTo>
                    <a:pt x="10" y="14"/>
                  </a:lnTo>
                  <a:lnTo>
                    <a:pt x="10" y="14"/>
                  </a:lnTo>
                  <a:lnTo>
                    <a:pt x="10" y="12"/>
                  </a:lnTo>
                  <a:lnTo>
                    <a:pt x="12" y="12"/>
                  </a:lnTo>
                  <a:lnTo>
                    <a:pt x="12" y="12"/>
                  </a:lnTo>
                  <a:lnTo>
                    <a:pt x="12" y="12"/>
                  </a:lnTo>
                  <a:lnTo>
                    <a:pt x="12" y="12"/>
                  </a:lnTo>
                  <a:lnTo>
                    <a:pt x="12" y="12"/>
                  </a:lnTo>
                  <a:lnTo>
                    <a:pt x="12" y="12"/>
                  </a:lnTo>
                  <a:lnTo>
                    <a:pt x="12" y="10"/>
                  </a:lnTo>
                  <a:lnTo>
                    <a:pt x="12" y="10"/>
                  </a:lnTo>
                  <a:lnTo>
                    <a:pt x="12" y="10"/>
                  </a:lnTo>
                  <a:lnTo>
                    <a:pt x="15" y="10"/>
                  </a:lnTo>
                  <a:lnTo>
                    <a:pt x="15" y="10"/>
                  </a:lnTo>
                  <a:lnTo>
                    <a:pt x="15" y="7"/>
                  </a:lnTo>
                  <a:lnTo>
                    <a:pt x="17" y="7"/>
                  </a:lnTo>
                  <a:lnTo>
                    <a:pt x="17" y="7"/>
                  </a:lnTo>
                  <a:lnTo>
                    <a:pt x="17" y="7"/>
                  </a:lnTo>
                  <a:lnTo>
                    <a:pt x="17" y="5"/>
                  </a:lnTo>
                  <a:lnTo>
                    <a:pt x="17" y="5"/>
                  </a:lnTo>
                  <a:lnTo>
                    <a:pt x="17" y="5"/>
                  </a:lnTo>
                  <a:lnTo>
                    <a:pt x="19" y="5"/>
                  </a:lnTo>
                  <a:lnTo>
                    <a:pt x="19" y="5"/>
                  </a:lnTo>
                  <a:lnTo>
                    <a:pt x="19" y="5"/>
                  </a:lnTo>
                  <a:lnTo>
                    <a:pt x="22" y="5"/>
                  </a:lnTo>
                  <a:lnTo>
                    <a:pt x="22" y="5"/>
                  </a:lnTo>
                  <a:lnTo>
                    <a:pt x="22" y="2"/>
                  </a:lnTo>
                  <a:lnTo>
                    <a:pt x="24" y="2"/>
                  </a:lnTo>
                  <a:lnTo>
                    <a:pt x="24" y="2"/>
                  </a:lnTo>
                  <a:lnTo>
                    <a:pt x="24" y="2"/>
                  </a:lnTo>
                  <a:lnTo>
                    <a:pt x="24" y="2"/>
                  </a:lnTo>
                  <a:lnTo>
                    <a:pt x="24" y="2"/>
                  </a:lnTo>
                  <a:lnTo>
                    <a:pt x="26" y="2"/>
                  </a:lnTo>
                  <a:lnTo>
                    <a:pt x="26" y="2"/>
                  </a:lnTo>
                  <a:lnTo>
                    <a:pt x="26" y="0"/>
                  </a:lnTo>
                  <a:lnTo>
                    <a:pt x="26" y="0"/>
                  </a:lnTo>
                  <a:lnTo>
                    <a:pt x="26" y="2"/>
                  </a:lnTo>
                  <a:lnTo>
                    <a:pt x="29" y="2"/>
                  </a:lnTo>
                  <a:lnTo>
                    <a:pt x="29" y="2"/>
                  </a:lnTo>
                  <a:lnTo>
                    <a:pt x="31" y="2"/>
                  </a:lnTo>
                  <a:lnTo>
                    <a:pt x="31" y="2"/>
                  </a:lnTo>
                  <a:lnTo>
                    <a:pt x="31" y="2"/>
                  </a:lnTo>
                  <a:lnTo>
                    <a:pt x="33" y="2"/>
                  </a:lnTo>
                  <a:lnTo>
                    <a:pt x="33" y="2"/>
                  </a:lnTo>
                  <a:lnTo>
                    <a:pt x="33" y="2"/>
                  </a:lnTo>
                  <a:lnTo>
                    <a:pt x="31" y="2"/>
                  </a:lnTo>
                  <a:lnTo>
                    <a:pt x="31" y="2"/>
                  </a:lnTo>
                  <a:lnTo>
                    <a:pt x="31" y="5"/>
                  </a:lnTo>
                  <a:lnTo>
                    <a:pt x="31" y="5"/>
                  </a:lnTo>
                  <a:lnTo>
                    <a:pt x="31" y="5"/>
                  </a:lnTo>
                  <a:lnTo>
                    <a:pt x="31" y="5"/>
                  </a:lnTo>
                  <a:lnTo>
                    <a:pt x="33" y="5"/>
                  </a:lnTo>
                  <a:lnTo>
                    <a:pt x="33" y="5"/>
                  </a:lnTo>
                  <a:lnTo>
                    <a:pt x="33" y="5"/>
                  </a:lnTo>
                  <a:lnTo>
                    <a:pt x="33" y="5"/>
                  </a:lnTo>
                  <a:lnTo>
                    <a:pt x="36"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236"/>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237"/>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Freeform 238"/>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239"/>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240"/>
            <p:cNvSpPr>
              <a:spLocks/>
            </p:cNvSpPr>
            <p:nvPr/>
          </p:nvSpPr>
          <p:spPr bwMode="auto">
            <a:xfrm>
              <a:off x="5453551" y="4204642"/>
              <a:ext cx="213093" cy="325019"/>
            </a:xfrm>
            <a:custGeom>
              <a:avLst/>
              <a:gdLst/>
              <a:ahLst/>
              <a:cxnLst>
                <a:cxn ang="0">
                  <a:pos x="92" y="87"/>
                </a:cxn>
                <a:cxn ang="0">
                  <a:pos x="94" y="99"/>
                </a:cxn>
                <a:cxn ang="0">
                  <a:pos x="99" y="111"/>
                </a:cxn>
                <a:cxn ang="0">
                  <a:pos x="99" y="125"/>
                </a:cxn>
                <a:cxn ang="0">
                  <a:pos x="99" y="137"/>
                </a:cxn>
                <a:cxn ang="0">
                  <a:pos x="92" y="132"/>
                </a:cxn>
                <a:cxn ang="0">
                  <a:pos x="92" y="144"/>
                </a:cxn>
                <a:cxn ang="0">
                  <a:pos x="90" y="147"/>
                </a:cxn>
                <a:cxn ang="0">
                  <a:pos x="87" y="137"/>
                </a:cxn>
                <a:cxn ang="0">
                  <a:pos x="83" y="128"/>
                </a:cxn>
                <a:cxn ang="0">
                  <a:pos x="83" y="116"/>
                </a:cxn>
                <a:cxn ang="0">
                  <a:pos x="78" y="106"/>
                </a:cxn>
                <a:cxn ang="0">
                  <a:pos x="71" y="102"/>
                </a:cxn>
                <a:cxn ang="0">
                  <a:pos x="76" y="109"/>
                </a:cxn>
                <a:cxn ang="0">
                  <a:pos x="68" y="106"/>
                </a:cxn>
                <a:cxn ang="0">
                  <a:pos x="66" y="116"/>
                </a:cxn>
                <a:cxn ang="0">
                  <a:pos x="61" y="109"/>
                </a:cxn>
                <a:cxn ang="0">
                  <a:pos x="59" y="118"/>
                </a:cxn>
                <a:cxn ang="0">
                  <a:pos x="52" y="125"/>
                </a:cxn>
                <a:cxn ang="0">
                  <a:pos x="42" y="123"/>
                </a:cxn>
                <a:cxn ang="0">
                  <a:pos x="35" y="125"/>
                </a:cxn>
                <a:cxn ang="0">
                  <a:pos x="26" y="128"/>
                </a:cxn>
                <a:cxn ang="0">
                  <a:pos x="23" y="121"/>
                </a:cxn>
                <a:cxn ang="0">
                  <a:pos x="21" y="109"/>
                </a:cxn>
                <a:cxn ang="0">
                  <a:pos x="21" y="97"/>
                </a:cxn>
                <a:cxn ang="0">
                  <a:pos x="19" y="87"/>
                </a:cxn>
                <a:cxn ang="0">
                  <a:pos x="16" y="80"/>
                </a:cxn>
                <a:cxn ang="0">
                  <a:pos x="12" y="71"/>
                </a:cxn>
                <a:cxn ang="0">
                  <a:pos x="16" y="61"/>
                </a:cxn>
                <a:cxn ang="0">
                  <a:pos x="7" y="57"/>
                </a:cxn>
                <a:cxn ang="0">
                  <a:pos x="0" y="50"/>
                </a:cxn>
                <a:cxn ang="0">
                  <a:pos x="7" y="45"/>
                </a:cxn>
                <a:cxn ang="0">
                  <a:pos x="12" y="38"/>
                </a:cxn>
                <a:cxn ang="0">
                  <a:pos x="21" y="35"/>
                </a:cxn>
                <a:cxn ang="0">
                  <a:pos x="14" y="28"/>
                </a:cxn>
                <a:cxn ang="0">
                  <a:pos x="7" y="23"/>
                </a:cxn>
                <a:cxn ang="0">
                  <a:pos x="2" y="14"/>
                </a:cxn>
                <a:cxn ang="0">
                  <a:pos x="12" y="7"/>
                </a:cxn>
                <a:cxn ang="0">
                  <a:pos x="9" y="2"/>
                </a:cxn>
                <a:cxn ang="0">
                  <a:pos x="16" y="9"/>
                </a:cxn>
                <a:cxn ang="0">
                  <a:pos x="21" y="7"/>
                </a:cxn>
                <a:cxn ang="0">
                  <a:pos x="23" y="12"/>
                </a:cxn>
                <a:cxn ang="0">
                  <a:pos x="33" y="16"/>
                </a:cxn>
                <a:cxn ang="0">
                  <a:pos x="38" y="14"/>
                </a:cxn>
                <a:cxn ang="0">
                  <a:pos x="40" y="26"/>
                </a:cxn>
                <a:cxn ang="0">
                  <a:pos x="42" y="35"/>
                </a:cxn>
                <a:cxn ang="0">
                  <a:pos x="54" y="38"/>
                </a:cxn>
                <a:cxn ang="0">
                  <a:pos x="68" y="38"/>
                </a:cxn>
                <a:cxn ang="0">
                  <a:pos x="78" y="38"/>
                </a:cxn>
                <a:cxn ang="0">
                  <a:pos x="90" y="38"/>
                </a:cxn>
                <a:cxn ang="0">
                  <a:pos x="94" y="45"/>
                </a:cxn>
                <a:cxn ang="0">
                  <a:pos x="90" y="54"/>
                </a:cxn>
                <a:cxn ang="0">
                  <a:pos x="85" y="61"/>
                </a:cxn>
                <a:cxn ang="0">
                  <a:pos x="78" y="66"/>
                </a:cxn>
                <a:cxn ang="0">
                  <a:pos x="68" y="68"/>
                </a:cxn>
                <a:cxn ang="0">
                  <a:pos x="68" y="80"/>
                </a:cxn>
                <a:cxn ang="0">
                  <a:pos x="73" y="90"/>
                </a:cxn>
                <a:cxn ang="0">
                  <a:pos x="76" y="92"/>
                </a:cxn>
                <a:cxn ang="0">
                  <a:pos x="80" y="87"/>
                </a:cxn>
                <a:cxn ang="0">
                  <a:pos x="85" y="76"/>
                </a:cxn>
              </a:cxnLst>
              <a:rect l="0" t="0" r="r" b="b"/>
              <a:pathLst>
                <a:path w="99" h="151">
                  <a:moveTo>
                    <a:pt x="92" y="76"/>
                  </a:moveTo>
                  <a:lnTo>
                    <a:pt x="92" y="78"/>
                  </a:lnTo>
                  <a:lnTo>
                    <a:pt x="92" y="78"/>
                  </a:lnTo>
                  <a:lnTo>
                    <a:pt x="92" y="78"/>
                  </a:lnTo>
                  <a:lnTo>
                    <a:pt x="92" y="78"/>
                  </a:lnTo>
                  <a:lnTo>
                    <a:pt x="92" y="78"/>
                  </a:lnTo>
                  <a:lnTo>
                    <a:pt x="92" y="80"/>
                  </a:lnTo>
                  <a:lnTo>
                    <a:pt x="92" y="80"/>
                  </a:lnTo>
                  <a:lnTo>
                    <a:pt x="92" y="83"/>
                  </a:lnTo>
                  <a:lnTo>
                    <a:pt x="92" y="83"/>
                  </a:lnTo>
                  <a:lnTo>
                    <a:pt x="94" y="83"/>
                  </a:lnTo>
                  <a:lnTo>
                    <a:pt x="94" y="85"/>
                  </a:lnTo>
                  <a:lnTo>
                    <a:pt x="94" y="85"/>
                  </a:lnTo>
                  <a:lnTo>
                    <a:pt x="94" y="87"/>
                  </a:lnTo>
                  <a:lnTo>
                    <a:pt x="92" y="87"/>
                  </a:lnTo>
                  <a:lnTo>
                    <a:pt x="92" y="87"/>
                  </a:lnTo>
                  <a:lnTo>
                    <a:pt x="92" y="87"/>
                  </a:lnTo>
                  <a:lnTo>
                    <a:pt x="92" y="90"/>
                  </a:lnTo>
                  <a:lnTo>
                    <a:pt x="94" y="90"/>
                  </a:lnTo>
                  <a:lnTo>
                    <a:pt x="94" y="90"/>
                  </a:lnTo>
                  <a:lnTo>
                    <a:pt x="94" y="92"/>
                  </a:lnTo>
                  <a:lnTo>
                    <a:pt x="94" y="92"/>
                  </a:lnTo>
                  <a:lnTo>
                    <a:pt x="94" y="95"/>
                  </a:lnTo>
                  <a:lnTo>
                    <a:pt x="94" y="95"/>
                  </a:lnTo>
                  <a:lnTo>
                    <a:pt x="94" y="95"/>
                  </a:lnTo>
                  <a:lnTo>
                    <a:pt x="94" y="97"/>
                  </a:lnTo>
                  <a:lnTo>
                    <a:pt x="94" y="97"/>
                  </a:lnTo>
                  <a:lnTo>
                    <a:pt x="94" y="97"/>
                  </a:lnTo>
                  <a:lnTo>
                    <a:pt x="94" y="97"/>
                  </a:lnTo>
                  <a:lnTo>
                    <a:pt x="94" y="99"/>
                  </a:lnTo>
                  <a:lnTo>
                    <a:pt x="97" y="99"/>
                  </a:lnTo>
                  <a:lnTo>
                    <a:pt x="97" y="99"/>
                  </a:lnTo>
                  <a:lnTo>
                    <a:pt x="97" y="102"/>
                  </a:lnTo>
                  <a:lnTo>
                    <a:pt x="97" y="102"/>
                  </a:lnTo>
                  <a:lnTo>
                    <a:pt x="97" y="104"/>
                  </a:lnTo>
                  <a:lnTo>
                    <a:pt x="97" y="104"/>
                  </a:lnTo>
                  <a:lnTo>
                    <a:pt x="97" y="104"/>
                  </a:lnTo>
                  <a:lnTo>
                    <a:pt x="97" y="106"/>
                  </a:lnTo>
                  <a:lnTo>
                    <a:pt x="97" y="106"/>
                  </a:lnTo>
                  <a:lnTo>
                    <a:pt x="97" y="106"/>
                  </a:lnTo>
                  <a:lnTo>
                    <a:pt x="97" y="109"/>
                  </a:lnTo>
                  <a:lnTo>
                    <a:pt x="97" y="109"/>
                  </a:lnTo>
                  <a:lnTo>
                    <a:pt x="99" y="109"/>
                  </a:lnTo>
                  <a:lnTo>
                    <a:pt x="99" y="111"/>
                  </a:lnTo>
                  <a:lnTo>
                    <a:pt x="99" y="111"/>
                  </a:lnTo>
                  <a:lnTo>
                    <a:pt x="99" y="114"/>
                  </a:lnTo>
                  <a:lnTo>
                    <a:pt x="99" y="114"/>
                  </a:lnTo>
                  <a:lnTo>
                    <a:pt x="99" y="116"/>
                  </a:lnTo>
                  <a:lnTo>
                    <a:pt x="99" y="116"/>
                  </a:lnTo>
                  <a:lnTo>
                    <a:pt x="99" y="116"/>
                  </a:lnTo>
                  <a:lnTo>
                    <a:pt x="99" y="118"/>
                  </a:lnTo>
                  <a:lnTo>
                    <a:pt x="99" y="118"/>
                  </a:lnTo>
                  <a:lnTo>
                    <a:pt x="99" y="118"/>
                  </a:lnTo>
                  <a:lnTo>
                    <a:pt x="99" y="121"/>
                  </a:lnTo>
                  <a:lnTo>
                    <a:pt x="99" y="121"/>
                  </a:lnTo>
                  <a:lnTo>
                    <a:pt x="99" y="123"/>
                  </a:lnTo>
                  <a:lnTo>
                    <a:pt x="99" y="123"/>
                  </a:lnTo>
                  <a:lnTo>
                    <a:pt x="99" y="125"/>
                  </a:lnTo>
                  <a:lnTo>
                    <a:pt x="99" y="125"/>
                  </a:lnTo>
                  <a:lnTo>
                    <a:pt x="99" y="125"/>
                  </a:lnTo>
                  <a:lnTo>
                    <a:pt x="99" y="128"/>
                  </a:lnTo>
                  <a:lnTo>
                    <a:pt x="99" y="128"/>
                  </a:lnTo>
                  <a:lnTo>
                    <a:pt x="99" y="128"/>
                  </a:lnTo>
                  <a:lnTo>
                    <a:pt x="99" y="128"/>
                  </a:lnTo>
                  <a:lnTo>
                    <a:pt x="99" y="130"/>
                  </a:lnTo>
                  <a:lnTo>
                    <a:pt x="99" y="130"/>
                  </a:lnTo>
                  <a:lnTo>
                    <a:pt x="99" y="132"/>
                  </a:lnTo>
                  <a:lnTo>
                    <a:pt x="99" y="132"/>
                  </a:lnTo>
                  <a:lnTo>
                    <a:pt x="99" y="135"/>
                  </a:lnTo>
                  <a:lnTo>
                    <a:pt x="99" y="135"/>
                  </a:lnTo>
                  <a:lnTo>
                    <a:pt x="99" y="135"/>
                  </a:lnTo>
                  <a:lnTo>
                    <a:pt x="99" y="137"/>
                  </a:lnTo>
                  <a:lnTo>
                    <a:pt x="99" y="137"/>
                  </a:lnTo>
                  <a:lnTo>
                    <a:pt x="99" y="137"/>
                  </a:lnTo>
                  <a:lnTo>
                    <a:pt x="99" y="137"/>
                  </a:lnTo>
                  <a:lnTo>
                    <a:pt x="99" y="137"/>
                  </a:lnTo>
                  <a:lnTo>
                    <a:pt x="99" y="135"/>
                  </a:lnTo>
                  <a:lnTo>
                    <a:pt x="99" y="135"/>
                  </a:lnTo>
                  <a:lnTo>
                    <a:pt x="97" y="135"/>
                  </a:lnTo>
                  <a:lnTo>
                    <a:pt x="97" y="135"/>
                  </a:lnTo>
                  <a:lnTo>
                    <a:pt x="97" y="135"/>
                  </a:lnTo>
                  <a:lnTo>
                    <a:pt x="94" y="135"/>
                  </a:lnTo>
                  <a:lnTo>
                    <a:pt x="94" y="135"/>
                  </a:lnTo>
                  <a:lnTo>
                    <a:pt x="94" y="135"/>
                  </a:lnTo>
                  <a:lnTo>
                    <a:pt x="94" y="132"/>
                  </a:lnTo>
                  <a:lnTo>
                    <a:pt x="94" y="132"/>
                  </a:lnTo>
                  <a:lnTo>
                    <a:pt x="94" y="132"/>
                  </a:lnTo>
                  <a:lnTo>
                    <a:pt x="92" y="132"/>
                  </a:lnTo>
                  <a:lnTo>
                    <a:pt x="92" y="132"/>
                  </a:lnTo>
                  <a:lnTo>
                    <a:pt x="92" y="132"/>
                  </a:lnTo>
                  <a:lnTo>
                    <a:pt x="92" y="132"/>
                  </a:lnTo>
                  <a:lnTo>
                    <a:pt x="92" y="135"/>
                  </a:lnTo>
                  <a:lnTo>
                    <a:pt x="92" y="135"/>
                  </a:lnTo>
                  <a:lnTo>
                    <a:pt x="90" y="135"/>
                  </a:lnTo>
                  <a:lnTo>
                    <a:pt x="90" y="137"/>
                  </a:lnTo>
                  <a:lnTo>
                    <a:pt x="90" y="137"/>
                  </a:lnTo>
                  <a:lnTo>
                    <a:pt x="90" y="137"/>
                  </a:lnTo>
                  <a:lnTo>
                    <a:pt x="90" y="140"/>
                  </a:lnTo>
                  <a:lnTo>
                    <a:pt x="90" y="140"/>
                  </a:lnTo>
                  <a:lnTo>
                    <a:pt x="90" y="142"/>
                  </a:lnTo>
                  <a:lnTo>
                    <a:pt x="92" y="142"/>
                  </a:lnTo>
                  <a:lnTo>
                    <a:pt x="92" y="142"/>
                  </a:lnTo>
                  <a:lnTo>
                    <a:pt x="92" y="144"/>
                  </a:lnTo>
                  <a:lnTo>
                    <a:pt x="92" y="144"/>
                  </a:lnTo>
                  <a:lnTo>
                    <a:pt x="92" y="144"/>
                  </a:lnTo>
                  <a:lnTo>
                    <a:pt x="92" y="147"/>
                  </a:lnTo>
                  <a:lnTo>
                    <a:pt x="92" y="147"/>
                  </a:lnTo>
                  <a:lnTo>
                    <a:pt x="92" y="147"/>
                  </a:lnTo>
                  <a:lnTo>
                    <a:pt x="92" y="147"/>
                  </a:lnTo>
                  <a:lnTo>
                    <a:pt x="92" y="149"/>
                  </a:lnTo>
                  <a:lnTo>
                    <a:pt x="92" y="149"/>
                  </a:lnTo>
                  <a:lnTo>
                    <a:pt x="94" y="149"/>
                  </a:lnTo>
                  <a:lnTo>
                    <a:pt x="94" y="151"/>
                  </a:lnTo>
                  <a:lnTo>
                    <a:pt x="92" y="151"/>
                  </a:lnTo>
                  <a:lnTo>
                    <a:pt x="92" y="151"/>
                  </a:lnTo>
                  <a:lnTo>
                    <a:pt x="92" y="149"/>
                  </a:lnTo>
                  <a:lnTo>
                    <a:pt x="92" y="149"/>
                  </a:lnTo>
                  <a:lnTo>
                    <a:pt x="92" y="149"/>
                  </a:lnTo>
                  <a:lnTo>
                    <a:pt x="92" y="147"/>
                  </a:lnTo>
                  <a:lnTo>
                    <a:pt x="90" y="147"/>
                  </a:lnTo>
                  <a:lnTo>
                    <a:pt x="90" y="147"/>
                  </a:lnTo>
                  <a:lnTo>
                    <a:pt x="90" y="147"/>
                  </a:lnTo>
                  <a:lnTo>
                    <a:pt x="90" y="147"/>
                  </a:lnTo>
                  <a:lnTo>
                    <a:pt x="90" y="144"/>
                  </a:lnTo>
                  <a:lnTo>
                    <a:pt x="90" y="144"/>
                  </a:lnTo>
                  <a:lnTo>
                    <a:pt x="87" y="144"/>
                  </a:lnTo>
                  <a:lnTo>
                    <a:pt x="87" y="142"/>
                  </a:lnTo>
                  <a:lnTo>
                    <a:pt x="87" y="142"/>
                  </a:lnTo>
                  <a:lnTo>
                    <a:pt x="87" y="142"/>
                  </a:lnTo>
                  <a:lnTo>
                    <a:pt x="87" y="140"/>
                  </a:lnTo>
                  <a:lnTo>
                    <a:pt x="87" y="140"/>
                  </a:lnTo>
                  <a:lnTo>
                    <a:pt x="87" y="140"/>
                  </a:lnTo>
                  <a:lnTo>
                    <a:pt x="87" y="137"/>
                  </a:lnTo>
                  <a:lnTo>
                    <a:pt x="87" y="137"/>
                  </a:lnTo>
                  <a:lnTo>
                    <a:pt x="87" y="137"/>
                  </a:lnTo>
                  <a:lnTo>
                    <a:pt x="85" y="137"/>
                  </a:lnTo>
                  <a:lnTo>
                    <a:pt x="85" y="135"/>
                  </a:lnTo>
                  <a:lnTo>
                    <a:pt x="85" y="135"/>
                  </a:lnTo>
                  <a:lnTo>
                    <a:pt x="85" y="135"/>
                  </a:lnTo>
                  <a:lnTo>
                    <a:pt x="85" y="132"/>
                  </a:lnTo>
                  <a:lnTo>
                    <a:pt x="85" y="132"/>
                  </a:lnTo>
                  <a:lnTo>
                    <a:pt x="85" y="132"/>
                  </a:lnTo>
                  <a:lnTo>
                    <a:pt x="83" y="132"/>
                  </a:lnTo>
                  <a:lnTo>
                    <a:pt x="83" y="132"/>
                  </a:lnTo>
                  <a:lnTo>
                    <a:pt x="83" y="130"/>
                  </a:lnTo>
                  <a:lnTo>
                    <a:pt x="83" y="130"/>
                  </a:lnTo>
                  <a:lnTo>
                    <a:pt x="83" y="130"/>
                  </a:lnTo>
                  <a:lnTo>
                    <a:pt x="83" y="128"/>
                  </a:lnTo>
                  <a:lnTo>
                    <a:pt x="83" y="128"/>
                  </a:lnTo>
                  <a:lnTo>
                    <a:pt x="83" y="128"/>
                  </a:lnTo>
                  <a:lnTo>
                    <a:pt x="83" y="128"/>
                  </a:lnTo>
                  <a:lnTo>
                    <a:pt x="83" y="125"/>
                  </a:lnTo>
                  <a:lnTo>
                    <a:pt x="80" y="125"/>
                  </a:lnTo>
                  <a:lnTo>
                    <a:pt x="80" y="125"/>
                  </a:lnTo>
                  <a:lnTo>
                    <a:pt x="80" y="123"/>
                  </a:lnTo>
                  <a:lnTo>
                    <a:pt x="83" y="123"/>
                  </a:lnTo>
                  <a:lnTo>
                    <a:pt x="83" y="123"/>
                  </a:lnTo>
                  <a:lnTo>
                    <a:pt x="83" y="121"/>
                  </a:lnTo>
                  <a:lnTo>
                    <a:pt x="83" y="121"/>
                  </a:lnTo>
                  <a:lnTo>
                    <a:pt x="83" y="118"/>
                  </a:lnTo>
                  <a:lnTo>
                    <a:pt x="83" y="118"/>
                  </a:lnTo>
                  <a:lnTo>
                    <a:pt x="83" y="118"/>
                  </a:lnTo>
                  <a:lnTo>
                    <a:pt x="83" y="116"/>
                  </a:lnTo>
                  <a:lnTo>
                    <a:pt x="83" y="116"/>
                  </a:lnTo>
                  <a:lnTo>
                    <a:pt x="83" y="116"/>
                  </a:lnTo>
                  <a:lnTo>
                    <a:pt x="80" y="116"/>
                  </a:lnTo>
                  <a:lnTo>
                    <a:pt x="80" y="116"/>
                  </a:lnTo>
                  <a:lnTo>
                    <a:pt x="80" y="114"/>
                  </a:lnTo>
                  <a:lnTo>
                    <a:pt x="80" y="114"/>
                  </a:lnTo>
                  <a:lnTo>
                    <a:pt x="80" y="114"/>
                  </a:lnTo>
                  <a:lnTo>
                    <a:pt x="80" y="111"/>
                  </a:lnTo>
                  <a:lnTo>
                    <a:pt x="80" y="111"/>
                  </a:lnTo>
                  <a:lnTo>
                    <a:pt x="80" y="109"/>
                  </a:lnTo>
                  <a:lnTo>
                    <a:pt x="80" y="109"/>
                  </a:lnTo>
                  <a:lnTo>
                    <a:pt x="80" y="109"/>
                  </a:lnTo>
                  <a:lnTo>
                    <a:pt x="80" y="106"/>
                  </a:lnTo>
                  <a:lnTo>
                    <a:pt x="80" y="106"/>
                  </a:lnTo>
                  <a:lnTo>
                    <a:pt x="78" y="106"/>
                  </a:lnTo>
                  <a:lnTo>
                    <a:pt x="78" y="106"/>
                  </a:lnTo>
                  <a:lnTo>
                    <a:pt x="78" y="106"/>
                  </a:lnTo>
                  <a:lnTo>
                    <a:pt x="78" y="104"/>
                  </a:lnTo>
                  <a:lnTo>
                    <a:pt x="76" y="104"/>
                  </a:lnTo>
                  <a:lnTo>
                    <a:pt x="76" y="104"/>
                  </a:lnTo>
                  <a:lnTo>
                    <a:pt x="76" y="102"/>
                  </a:lnTo>
                  <a:lnTo>
                    <a:pt x="76" y="102"/>
                  </a:lnTo>
                  <a:lnTo>
                    <a:pt x="76" y="102"/>
                  </a:lnTo>
                  <a:lnTo>
                    <a:pt x="76" y="102"/>
                  </a:lnTo>
                  <a:lnTo>
                    <a:pt x="76" y="99"/>
                  </a:lnTo>
                  <a:lnTo>
                    <a:pt x="73" y="99"/>
                  </a:lnTo>
                  <a:lnTo>
                    <a:pt x="73" y="99"/>
                  </a:lnTo>
                  <a:lnTo>
                    <a:pt x="73" y="99"/>
                  </a:lnTo>
                  <a:lnTo>
                    <a:pt x="73" y="99"/>
                  </a:lnTo>
                  <a:lnTo>
                    <a:pt x="73" y="99"/>
                  </a:lnTo>
                  <a:lnTo>
                    <a:pt x="71" y="99"/>
                  </a:lnTo>
                  <a:lnTo>
                    <a:pt x="71" y="102"/>
                  </a:lnTo>
                  <a:lnTo>
                    <a:pt x="73" y="102"/>
                  </a:lnTo>
                  <a:lnTo>
                    <a:pt x="73" y="102"/>
                  </a:lnTo>
                  <a:lnTo>
                    <a:pt x="73" y="102"/>
                  </a:lnTo>
                  <a:lnTo>
                    <a:pt x="73" y="102"/>
                  </a:lnTo>
                  <a:lnTo>
                    <a:pt x="76" y="102"/>
                  </a:lnTo>
                  <a:lnTo>
                    <a:pt x="76" y="104"/>
                  </a:lnTo>
                  <a:lnTo>
                    <a:pt x="76" y="104"/>
                  </a:lnTo>
                  <a:lnTo>
                    <a:pt x="76" y="104"/>
                  </a:lnTo>
                  <a:lnTo>
                    <a:pt x="76" y="106"/>
                  </a:lnTo>
                  <a:lnTo>
                    <a:pt x="76" y="106"/>
                  </a:lnTo>
                  <a:lnTo>
                    <a:pt x="76" y="106"/>
                  </a:lnTo>
                  <a:lnTo>
                    <a:pt x="76" y="106"/>
                  </a:lnTo>
                  <a:lnTo>
                    <a:pt x="76" y="109"/>
                  </a:lnTo>
                  <a:lnTo>
                    <a:pt x="76" y="109"/>
                  </a:lnTo>
                  <a:lnTo>
                    <a:pt x="76" y="109"/>
                  </a:lnTo>
                  <a:lnTo>
                    <a:pt x="76" y="109"/>
                  </a:lnTo>
                  <a:lnTo>
                    <a:pt x="73" y="109"/>
                  </a:lnTo>
                  <a:lnTo>
                    <a:pt x="73" y="109"/>
                  </a:lnTo>
                  <a:lnTo>
                    <a:pt x="73" y="109"/>
                  </a:lnTo>
                  <a:lnTo>
                    <a:pt x="73" y="106"/>
                  </a:lnTo>
                  <a:lnTo>
                    <a:pt x="73" y="106"/>
                  </a:lnTo>
                  <a:lnTo>
                    <a:pt x="73" y="106"/>
                  </a:lnTo>
                  <a:lnTo>
                    <a:pt x="73" y="106"/>
                  </a:lnTo>
                  <a:lnTo>
                    <a:pt x="73" y="104"/>
                  </a:lnTo>
                  <a:lnTo>
                    <a:pt x="73" y="104"/>
                  </a:lnTo>
                  <a:lnTo>
                    <a:pt x="71" y="104"/>
                  </a:lnTo>
                  <a:lnTo>
                    <a:pt x="71" y="104"/>
                  </a:lnTo>
                  <a:lnTo>
                    <a:pt x="71" y="106"/>
                  </a:lnTo>
                  <a:lnTo>
                    <a:pt x="71" y="106"/>
                  </a:lnTo>
                  <a:lnTo>
                    <a:pt x="68" y="106"/>
                  </a:lnTo>
                  <a:lnTo>
                    <a:pt x="68" y="106"/>
                  </a:lnTo>
                  <a:lnTo>
                    <a:pt x="68" y="106"/>
                  </a:lnTo>
                  <a:lnTo>
                    <a:pt x="68" y="106"/>
                  </a:lnTo>
                  <a:lnTo>
                    <a:pt x="68" y="109"/>
                  </a:lnTo>
                  <a:lnTo>
                    <a:pt x="68" y="109"/>
                  </a:lnTo>
                  <a:lnTo>
                    <a:pt x="68" y="111"/>
                  </a:lnTo>
                  <a:lnTo>
                    <a:pt x="68" y="111"/>
                  </a:lnTo>
                  <a:lnTo>
                    <a:pt x="68" y="114"/>
                  </a:lnTo>
                  <a:lnTo>
                    <a:pt x="68" y="114"/>
                  </a:lnTo>
                  <a:lnTo>
                    <a:pt x="68" y="114"/>
                  </a:lnTo>
                  <a:lnTo>
                    <a:pt x="68" y="116"/>
                  </a:lnTo>
                  <a:lnTo>
                    <a:pt x="66" y="116"/>
                  </a:lnTo>
                  <a:lnTo>
                    <a:pt x="66" y="116"/>
                  </a:lnTo>
                  <a:lnTo>
                    <a:pt x="66" y="116"/>
                  </a:lnTo>
                  <a:lnTo>
                    <a:pt x="66" y="116"/>
                  </a:lnTo>
                  <a:lnTo>
                    <a:pt x="66" y="116"/>
                  </a:lnTo>
                  <a:lnTo>
                    <a:pt x="64" y="116"/>
                  </a:lnTo>
                  <a:lnTo>
                    <a:pt x="64" y="116"/>
                  </a:lnTo>
                  <a:lnTo>
                    <a:pt x="64" y="116"/>
                  </a:lnTo>
                  <a:lnTo>
                    <a:pt x="64" y="114"/>
                  </a:lnTo>
                  <a:lnTo>
                    <a:pt x="64" y="114"/>
                  </a:lnTo>
                  <a:lnTo>
                    <a:pt x="64" y="116"/>
                  </a:lnTo>
                  <a:lnTo>
                    <a:pt x="64" y="116"/>
                  </a:lnTo>
                  <a:lnTo>
                    <a:pt x="61" y="116"/>
                  </a:lnTo>
                  <a:lnTo>
                    <a:pt x="61" y="116"/>
                  </a:lnTo>
                  <a:lnTo>
                    <a:pt x="61" y="114"/>
                  </a:lnTo>
                  <a:lnTo>
                    <a:pt x="61" y="114"/>
                  </a:lnTo>
                  <a:lnTo>
                    <a:pt x="61" y="111"/>
                  </a:lnTo>
                  <a:lnTo>
                    <a:pt x="61" y="111"/>
                  </a:lnTo>
                  <a:lnTo>
                    <a:pt x="61" y="109"/>
                  </a:lnTo>
                  <a:lnTo>
                    <a:pt x="61" y="109"/>
                  </a:lnTo>
                  <a:lnTo>
                    <a:pt x="61" y="109"/>
                  </a:lnTo>
                  <a:lnTo>
                    <a:pt x="61" y="109"/>
                  </a:lnTo>
                  <a:lnTo>
                    <a:pt x="61" y="111"/>
                  </a:lnTo>
                  <a:lnTo>
                    <a:pt x="61" y="111"/>
                  </a:lnTo>
                  <a:lnTo>
                    <a:pt x="61" y="114"/>
                  </a:lnTo>
                  <a:lnTo>
                    <a:pt x="61" y="114"/>
                  </a:lnTo>
                  <a:lnTo>
                    <a:pt x="61" y="114"/>
                  </a:lnTo>
                  <a:lnTo>
                    <a:pt x="61" y="116"/>
                  </a:lnTo>
                  <a:lnTo>
                    <a:pt x="61" y="116"/>
                  </a:lnTo>
                  <a:lnTo>
                    <a:pt x="59" y="116"/>
                  </a:lnTo>
                  <a:lnTo>
                    <a:pt x="59" y="116"/>
                  </a:lnTo>
                  <a:lnTo>
                    <a:pt x="59" y="116"/>
                  </a:lnTo>
                  <a:lnTo>
                    <a:pt x="59" y="116"/>
                  </a:lnTo>
                  <a:lnTo>
                    <a:pt x="59" y="118"/>
                  </a:lnTo>
                  <a:lnTo>
                    <a:pt x="59" y="118"/>
                  </a:lnTo>
                  <a:lnTo>
                    <a:pt x="59" y="118"/>
                  </a:lnTo>
                  <a:lnTo>
                    <a:pt x="59" y="121"/>
                  </a:lnTo>
                  <a:lnTo>
                    <a:pt x="59" y="121"/>
                  </a:lnTo>
                  <a:lnTo>
                    <a:pt x="57" y="121"/>
                  </a:lnTo>
                  <a:lnTo>
                    <a:pt x="57" y="121"/>
                  </a:lnTo>
                  <a:lnTo>
                    <a:pt x="57" y="121"/>
                  </a:lnTo>
                  <a:lnTo>
                    <a:pt x="54" y="121"/>
                  </a:lnTo>
                  <a:lnTo>
                    <a:pt x="54" y="121"/>
                  </a:lnTo>
                  <a:lnTo>
                    <a:pt x="54" y="123"/>
                  </a:lnTo>
                  <a:lnTo>
                    <a:pt x="54" y="123"/>
                  </a:lnTo>
                  <a:lnTo>
                    <a:pt x="52" y="123"/>
                  </a:lnTo>
                  <a:lnTo>
                    <a:pt x="52" y="123"/>
                  </a:lnTo>
                  <a:lnTo>
                    <a:pt x="52" y="125"/>
                  </a:lnTo>
                  <a:lnTo>
                    <a:pt x="52" y="125"/>
                  </a:lnTo>
                  <a:lnTo>
                    <a:pt x="52" y="123"/>
                  </a:lnTo>
                  <a:lnTo>
                    <a:pt x="52" y="123"/>
                  </a:lnTo>
                  <a:lnTo>
                    <a:pt x="52" y="123"/>
                  </a:lnTo>
                  <a:lnTo>
                    <a:pt x="49" y="123"/>
                  </a:lnTo>
                  <a:lnTo>
                    <a:pt x="49" y="123"/>
                  </a:lnTo>
                  <a:lnTo>
                    <a:pt x="49" y="123"/>
                  </a:lnTo>
                  <a:lnTo>
                    <a:pt x="47" y="123"/>
                  </a:lnTo>
                  <a:lnTo>
                    <a:pt x="47" y="123"/>
                  </a:lnTo>
                  <a:lnTo>
                    <a:pt x="47" y="125"/>
                  </a:lnTo>
                  <a:lnTo>
                    <a:pt x="47" y="125"/>
                  </a:lnTo>
                  <a:lnTo>
                    <a:pt x="45" y="125"/>
                  </a:lnTo>
                  <a:lnTo>
                    <a:pt x="45" y="123"/>
                  </a:lnTo>
                  <a:lnTo>
                    <a:pt x="45" y="123"/>
                  </a:lnTo>
                  <a:lnTo>
                    <a:pt x="42" y="123"/>
                  </a:lnTo>
                  <a:lnTo>
                    <a:pt x="42" y="123"/>
                  </a:lnTo>
                  <a:lnTo>
                    <a:pt x="42" y="123"/>
                  </a:lnTo>
                  <a:lnTo>
                    <a:pt x="42" y="121"/>
                  </a:lnTo>
                  <a:lnTo>
                    <a:pt x="42" y="121"/>
                  </a:lnTo>
                  <a:lnTo>
                    <a:pt x="40" y="121"/>
                  </a:lnTo>
                  <a:lnTo>
                    <a:pt x="40" y="121"/>
                  </a:lnTo>
                  <a:lnTo>
                    <a:pt x="40" y="123"/>
                  </a:lnTo>
                  <a:lnTo>
                    <a:pt x="40" y="123"/>
                  </a:lnTo>
                  <a:lnTo>
                    <a:pt x="38" y="123"/>
                  </a:lnTo>
                  <a:lnTo>
                    <a:pt x="38" y="123"/>
                  </a:lnTo>
                  <a:lnTo>
                    <a:pt x="38" y="123"/>
                  </a:lnTo>
                  <a:lnTo>
                    <a:pt x="38" y="125"/>
                  </a:lnTo>
                  <a:lnTo>
                    <a:pt x="35" y="125"/>
                  </a:lnTo>
                  <a:lnTo>
                    <a:pt x="35" y="125"/>
                  </a:lnTo>
                  <a:lnTo>
                    <a:pt x="35" y="125"/>
                  </a:lnTo>
                  <a:lnTo>
                    <a:pt x="35" y="125"/>
                  </a:lnTo>
                  <a:lnTo>
                    <a:pt x="35" y="128"/>
                  </a:lnTo>
                  <a:lnTo>
                    <a:pt x="33" y="128"/>
                  </a:lnTo>
                  <a:lnTo>
                    <a:pt x="33" y="128"/>
                  </a:lnTo>
                  <a:lnTo>
                    <a:pt x="33" y="125"/>
                  </a:lnTo>
                  <a:lnTo>
                    <a:pt x="33" y="125"/>
                  </a:lnTo>
                  <a:lnTo>
                    <a:pt x="33" y="125"/>
                  </a:lnTo>
                  <a:lnTo>
                    <a:pt x="31" y="125"/>
                  </a:lnTo>
                  <a:lnTo>
                    <a:pt x="31" y="125"/>
                  </a:lnTo>
                  <a:lnTo>
                    <a:pt x="31" y="125"/>
                  </a:lnTo>
                  <a:lnTo>
                    <a:pt x="28" y="125"/>
                  </a:lnTo>
                  <a:lnTo>
                    <a:pt x="28" y="128"/>
                  </a:lnTo>
                  <a:lnTo>
                    <a:pt x="28" y="128"/>
                  </a:lnTo>
                  <a:lnTo>
                    <a:pt x="28" y="128"/>
                  </a:lnTo>
                  <a:lnTo>
                    <a:pt x="28" y="128"/>
                  </a:lnTo>
                  <a:lnTo>
                    <a:pt x="26" y="128"/>
                  </a:lnTo>
                  <a:lnTo>
                    <a:pt x="26" y="128"/>
                  </a:lnTo>
                  <a:lnTo>
                    <a:pt x="26" y="128"/>
                  </a:lnTo>
                  <a:lnTo>
                    <a:pt x="26" y="128"/>
                  </a:lnTo>
                  <a:lnTo>
                    <a:pt x="26" y="125"/>
                  </a:lnTo>
                  <a:lnTo>
                    <a:pt x="23" y="125"/>
                  </a:lnTo>
                  <a:lnTo>
                    <a:pt x="23" y="125"/>
                  </a:lnTo>
                  <a:lnTo>
                    <a:pt x="23" y="125"/>
                  </a:lnTo>
                  <a:lnTo>
                    <a:pt x="21" y="125"/>
                  </a:lnTo>
                  <a:lnTo>
                    <a:pt x="21" y="123"/>
                  </a:lnTo>
                  <a:lnTo>
                    <a:pt x="23" y="123"/>
                  </a:lnTo>
                  <a:lnTo>
                    <a:pt x="23" y="123"/>
                  </a:lnTo>
                  <a:lnTo>
                    <a:pt x="23" y="121"/>
                  </a:lnTo>
                  <a:lnTo>
                    <a:pt x="21" y="121"/>
                  </a:lnTo>
                  <a:lnTo>
                    <a:pt x="21" y="121"/>
                  </a:lnTo>
                  <a:lnTo>
                    <a:pt x="23" y="121"/>
                  </a:lnTo>
                  <a:lnTo>
                    <a:pt x="23" y="118"/>
                  </a:lnTo>
                  <a:lnTo>
                    <a:pt x="23" y="118"/>
                  </a:lnTo>
                  <a:lnTo>
                    <a:pt x="23" y="116"/>
                  </a:lnTo>
                  <a:lnTo>
                    <a:pt x="21" y="116"/>
                  </a:lnTo>
                  <a:lnTo>
                    <a:pt x="21" y="116"/>
                  </a:lnTo>
                  <a:lnTo>
                    <a:pt x="21" y="116"/>
                  </a:lnTo>
                  <a:lnTo>
                    <a:pt x="23" y="116"/>
                  </a:lnTo>
                  <a:lnTo>
                    <a:pt x="23" y="114"/>
                  </a:lnTo>
                  <a:lnTo>
                    <a:pt x="23" y="114"/>
                  </a:lnTo>
                  <a:lnTo>
                    <a:pt x="21" y="114"/>
                  </a:lnTo>
                  <a:lnTo>
                    <a:pt x="21" y="111"/>
                  </a:lnTo>
                  <a:lnTo>
                    <a:pt x="21" y="111"/>
                  </a:lnTo>
                  <a:lnTo>
                    <a:pt x="21" y="111"/>
                  </a:lnTo>
                  <a:lnTo>
                    <a:pt x="21" y="111"/>
                  </a:lnTo>
                  <a:lnTo>
                    <a:pt x="21" y="109"/>
                  </a:lnTo>
                  <a:lnTo>
                    <a:pt x="21" y="109"/>
                  </a:lnTo>
                  <a:lnTo>
                    <a:pt x="21" y="109"/>
                  </a:lnTo>
                  <a:lnTo>
                    <a:pt x="21" y="106"/>
                  </a:lnTo>
                  <a:lnTo>
                    <a:pt x="21" y="106"/>
                  </a:lnTo>
                  <a:lnTo>
                    <a:pt x="21" y="106"/>
                  </a:lnTo>
                  <a:lnTo>
                    <a:pt x="21" y="104"/>
                  </a:lnTo>
                  <a:lnTo>
                    <a:pt x="21" y="104"/>
                  </a:lnTo>
                  <a:lnTo>
                    <a:pt x="21" y="104"/>
                  </a:lnTo>
                  <a:lnTo>
                    <a:pt x="21" y="102"/>
                  </a:lnTo>
                  <a:lnTo>
                    <a:pt x="21" y="102"/>
                  </a:lnTo>
                  <a:lnTo>
                    <a:pt x="21" y="99"/>
                  </a:lnTo>
                  <a:lnTo>
                    <a:pt x="19" y="99"/>
                  </a:lnTo>
                  <a:lnTo>
                    <a:pt x="19" y="99"/>
                  </a:lnTo>
                  <a:lnTo>
                    <a:pt x="21" y="99"/>
                  </a:lnTo>
                  <a:lnTo>
                    <a:pt x="21" y="97"/>
                  </a:lnTo>
                  <a:lnTo>
                    <a:pt x="21" y="97"/>
                  </a:lnTo>
                  <a:lnTo>
                    <a:pt x="21" y="97"/>
                  </a:lnTo>
                  <a:lnTo>
                    <a:pt x="19" y="97"/>
                  </a:lnTo>
                  <a:lnTo>
                    <a:pt x="19" y="95"/>
                  </a:lnTo>
                  <a:lnTo>
                    <a:pt x="19" y="95"/>
                  </a:lnTo>
                  <a:lnTo>
                    <a:pt x="19" y="95"/>
                  </a:lnTo>
                  <a:lnTo>
                    <a:pt x="19" y="92"/>
                  </a:lnTo>
                  <a:lnTo>
                    <a:pt x="19" y="92"/>
                  </a:lnTo>
                  <a:lnTo>
                    <a:pt x="19" y="90"/>
                  </a:lnTo>
                  <a:lnTo>
                    <a:pt x="19" y="90"/>
                  </a:lnTo>
                  <a:lnTo>
                    <a:pt x="19" y="90"/>
                  </a:lnTo>
                  <a:lnTo>
                    <a:pt x="19" y="87"/>
                  </a:lnTo>
                  <a:lnTo>
                    <a:pt x="21" y="87"/>
                  </a:lnTo>
                  <a:lnTo>
                    <a:pt x="21" y="87"/>
                  </a:lnTo>
                  <a:lnTo>
                    <a:pt x="19" y="87"/>
                  </a:lnTo>
                  <a:lnTo>
                    <a:pt x="19" y="87"/>
                  </a:lnTo>
                  <a:lnTo>
                    <a:pt x="19" y="87"/>
                  </a:lnTo>
                  <a:lnTo>
                    <a:pt x="19" y="87"/>
                  </a:lnTo>
                  <a:lnTo>
                    <a:pt x="16" y="87"/>
                  </a:lnTo>
                  <a:lnTo>
                    <a:pt x="16" y="87"/>
                  </a:lnTo>
                  <a:lnTo>
                    <a:pt x="14" y="87"/>
                  </a:lnTo>
                  <a:lnTo>
                    <a:pt x="14" y="85"/>
                  </a:lnTo>
                  <a:lnTo>
                    <a:pt x="14" y="85"/>
                  </a:lnTo>
                  <a:lnTo>
                    <a:pt x="16" y="85"/>
                  </a:lnTo>
                  <a:lnTo>
                    <a:pt x="16" y="83"/>
                  </a:lnTo>
                  <a:lnTo>
                    <a:pt x="16" y="83"/>
                  </a:lnTo>
                  <a:lnTo>
                    <a:pt x="16" y="83"/>
                  </a:lnTo>
                  <a:lnTo>
                    <a:pt x="16" y="80"/>
                  </a:lnTo>
                  <a:lnTo>
                    <a:pt x="16" y="80"/>
                  </a:lnTo>
                  <a:lnTo>
                    <a:pt x="16" y="80"/>
                  </a:lnTo>
                  <a:lnTo>
                    <a:pt x="14" y="80"/>
                  </a:lnTo>
                  <a:lnTo>
                    <a:pt x="14" y="78"/>
                  </a:lnTo>
                  <a:lnTo>
                    <a:pt x="14" y="78"/>
                  </a:lnTo>
                  <a:lnTo>
                    <a:pt x="14" y="78"/>
                  </a:lnTo>
                  <a:lnTo>
                    <a:pt x="14" y="78"/>
                  </a:lnTo>
                  <a:lnTo>
                    <a:pt x="14" y="78"/>
                  </a:lnTo>
                  <a:lnTo>
                    <a:pt x="12" y="78"/>
                  </a:lnTo>
                  <a:lnTo>
                    <a:pt x="12" y="76"/>
                  </a:lnTo>
                  <a:lnTo>
                    <a:pt x="12" y="76"/>
                  </a:lnTo>
                  <a:lnTo>
                    <a:pt x="12" y="73"/>
                  </a:lnTo>
                  <a:lnTo>
                    <a:pt x="12" y="73"/>
                  </a:lnTo>
                  <a:lnTo>
                    <a:pt x="14" y="73"/>
                  </a:lnTo>
                  <a:lnTo>
                    <a:pt x="14" y="71"/>
                  </a:lnTo>
                  <a:lnTo>
                    <a:pt x="12" y="71"/>
                  </a:lnTo>
                  <a:lnTo>
                    <a:pt x="12" y="71"/>
                  </a:lnTo>
                  <a:lnTo>
                    <a:pt x="14" y="71"/>
                  </a:lnTo>
                  <a:lnTo>
                    <a:pt x="14" y="71"/>
                  </a:lnTo>
                  <a:lnTo>
                    <a:pt x="14" y="71"/>
                  </a:lnTo>
                  <a:lnTo>
                    <a:pt x="14" y="68"/>
                  </a:lnTo>
                  <a:lnTo>
                    <a:pt x="16" y="68"/>
                  </a:lnTo>
                  <a:lnTo>
                    <a:pt x="16" y="68"/>
                  </a:lnTo>
                  <a:lnTo>
                    <a:pt x="16" y="68"/>
                  </a:lnTo>
                  <a:lnTo>
                    <a:pt x="16" y="66"/>
                  </a:lnTo>
                  <a:lnTo>
                    <a:pt x="16" y="66"/>
                  </a:lnTo>
                  <a:lnTo>
                    <a:pt x="14" y="66"/>
                  </a:lnTo>
                  <a:lnTo>
                    <a:pt x="14" y="64"/>
                  </a:lnTo>
                  <a:lnTo>
                    <a:pt x="14" y="64"/>
                  </a:lnTo>
                  <a:lnTo>
                    <a:pt x="14" y="61"/>
                  </a:lnTo>
                  <a:lnTo>
                    <a:pt x="16" y="61"/>
                  </a:lnTo>
                  <a:lnTo>
                    <a:pt x="16" y="61"/>
                  </a:lnTo>
                  <a:lnTo>
                    <a:pt x="16" y="59"/>
                  </a:lnTo>
                  <a:lnTo>
                    <a:pt x="14" y="59"/>
                  </a:lnTo>
                  <a:lnTo>
                    <a:pt x="14" y="59"/>
                  </a:lnTo>
                  <a:lnTo>
                    <a:pt x="14" y="59"/>
                  </a:lnTo>
                  <a:lnTo>
                    <a:pt x="14" y="59"/>
                  </a:lnTo>
                  <a:lnTo>
                    <a:pt x="14" y="59"/>
                  </a:lnTo>
                  <a:lnTo>
                    <a:pt x="14" y="59"/>
                  </a:lnTo>
                  <a:lnTo>
                    <a:pt x="12" y="59"/>
                  </a:lnTo>
                  <a:lnTo>
                    <a:pt x="12" y="59"/>
                  </a:lnTo>
                  <a:lnTo>
                    <a:pt x="12" y="59"/>
                  </a:lnTo>
                  <a:lnTo>
                    <a:pt x="9" y="59"/>
                  </a:lnTo>
                  <a:lnTo>
                    <a:pt x="9" y="57"/>
                  </a:lnTo>
                  <a:lnTo>
                    <a:pt x="9" y="57"/>
                  </a:lnTo>
                  <a:lnTo>
                    <a:pt x="7" y="57"/>
                  </a:lnTo>
                  <a:lnTo>
                    <a:pt x="7" y="57"/>
                  </a:lnTo>
                  <a:lnTo>
                    <a:pt x="7" y="57"/>
                  </a:lnTo>
                  <a:lnTo>
                    <a:pt x="7" y="57"/>
                  </a:lnTo>
                  <a:lnTo>
                    <a:pt x="7" y="57"/>
                  </a:lnTo>
                  <a:lnTo>
                    <a:pt x="4" y="57"/>
                  </a:lnTo>
                  <a:lnTo>
                    <a:pt x="4" y="57"/>
                  </a:lnTo>
                  <a:lnTo>
                    <a:pt x="4" y="54"/>
                  </a:lnTo>
                  <a:lnTo>
                    <a:pt x="2" y="54"/>
                  </a:lnTo>
                  <a:lnTo>
                    <a:pt x="2" y="54"/>
                  </a:lnTo>
                  <a:lnTo>
                    <a:pt x="2" y="54"/>
                  </a:lnTo>
                  <a:lnTo>
                    <a:pt x="2" y="52"/>
                  </a:lnTo>
                  <a:lnTo>
                    <a:pt x="2" y="52"/>
                  </a:lnTo>
                  <a:lnTo>
                    <a:pt x="2" y="52"/>
                  </a:lnTo>
                  <a:lnTo>
                    <a:pt x="2" y="50"/>
                  </a:lnTo>
                  <a:lnTo>
                    <a:pt x="0" y="50"/>
                  </a:lnTo>
                  <a:lnTo>
                    <a:pt x="0" y="50"/>
                  </a:lnTo>
                  <a:lnTo>
                    <a:pt x="0" y="47"/>
                  </a:lnTo>
                  <a:lnTo>
                    <a:pt x="2" y="47"/>
                  </a:lnTo>
                  <a:lnTo>
                    <a:pt x="2" y="47"/>
                  </a:lnTo>
                  <a:lnTo>
                    <a:pt x="2" y="47"/>
                  </a:lnTo>
                  <a:lnTo>
                    <a:pt x="2" y="47"/>
                  </a:lnTo>
                  <a:lnTo>
                    <a:pt x="2" y="47"/>
                  </a:lnTo>
                  <a:lnTo>
                    <a:pt x="2" y="45"/>
                  </a:lnTo>
                  <a:lnTo>
                    <a:pt x="2" y="45"/>
                  </a:lnTo>
                  <a:lnTo>
                    <a:pt x="2" y="42"/>
                  </a:lnTo>
                  <a:lnTo>
                    <a:pt x="4" y="42"/>
                  </a:lnTo>
                  <a:lnTo>
                    <a:pt x="4" y="42"/>
                  </a:lnTo>
                  <a:lnTo>
                    <a:pt x="4" y="45"/>
                  </a:lnTo>
                  <a:lnTo>
                    <a:pt x="7" y="45"/>
                  </a:lnTo>
                  <a:lnTo>
                    <a:pt x="7" y="45"/>
                  </a:lnTo>
                  <a:lnTo>
                    <a:pt x="7" y="45"/>
                  </a:lnTo>
                  <a:lnTo>
                    <a:pt x="7" y="45"/>
                  </a:lnTo>
                  <a:lnTo>
                    <a:pt x="7" y="42"/>
                  </a:lnTo>
                  <a:lnTo>
                    <a:pt x="7" y="42"/>
                  </a:lnTo>
                  <a:lnTo>
                    <a:pt x="9" y="42"/>
                  </a:lnTo>
                  <a:lnTo>
                    <a:pt x="9" y="42"/>
                  </a:lnTo>
                  <a:lnTo>
                    <a:pt x="9" y="40"/>
                  </a:lnTo>
                  <a:lnTo>
                    <a:pt x="9" y="40"/>
                  </a:lnTo>
                  <a:lnTo>
                    <a:pt x="9" y="40"/>
                  </a:lnTo>
                  <a:lnTo>
                    <a:pt x="9" y="38"/>
                  </a:lnTo>
                  <a:lnTo>
                    <a:pt x="9" y="38"/>
                  </a:lnTo>
                  <a:lnTo>
                    <a:pt x="9" y="38"/>
                  </a:lnTo>
                  <a:lnTo>
                    <a:pt x="12" y="38"/>
                  </a:lnTo>
                  <a:lnTo>
                    <a:pt x="12" y="38"/>
                  </a:lnTo>
                  <a:lnTo>
                    <a:pt x="12" y="38"/>
                  </a:lnTo>
                  <a:lnTo>
                    <a:pt x="12" y="38"/>
                  </a:lnTo>
                  <a:lnTo>
                    <a:pt x="12" y="38"/>
                  </a:lnTo>
                  <a:lnTo>
                    <a:pt x="14" y="38"/>
                  </a:lnTo>
                  <a:lnTo>
                    <a:pt x="14" y="38"/>
                  </a:lnTo>
                  <a:lnTo>
                    <a:pt x="14" y="38"/>
                  </a:lnTo>
                  <a:lnTo>
                    <a:pt x="16" y="38"/>
                  </a:lnTo>
                  <a:lnTo>
                    <a:pt x="16" y="38"/>
                  </a:lnTo>
                  <a:lnTo>
                    <a:pt x="16" y="38"/>
                  </a:lnTo>
                  <a:lnTo>
                    <a:pt x="16" y="38"/>
                  </a:lnTo>
                  <a:lnTo>
                    <a:pt x="19" y="38"/>
                  </a:lnTo>
                  <a:lnTo>
                    <a:pt x="19" y="38"/>
                  </a:lnTo>
                  <a:lnTo>
                    <a:pt x="19" y="38"/>
                  </a:lnTo>
                  <a:lnTo>
                    <a:pt x="19" y="38"/>
                  </a:lnTo>
                  <a:lnTo>
                    <a:pt x="19" y="38"/>
                  </a:lnTo>
                  <a:lnTo>
                    <a:pt x="21" y="38"/>
                  </a:lnTo>
                  <a:lnTo>
                    <a:pt x="21" y="35"/>
                  </a:lnTo>
                  <a:lnTo>
                    <a:pt x="21" y="35"/>
                  </a:lnTo>
                  <a:lnTo>
                    <a:pt x="21" y="35"/>
                  </a:lnTo>
                  <a:lnTo>
                    <a:pt x="21" y="33"/>
                  </a:lnTo>
                  <a:lnTo>
                    <a:pt x="21" y="33"/>
                  </a:lnTo>
                  <a:lnTo>
                    <a:pt x="19" y="33"/>
                  </a:lnTo>
                  <a:lnTo>
                    <a:pt x="19" y="33"/>
                  </a:lnTo>
                  <a:lnTo>
                    <a:pt x="19" y="33"/>
                  </a:lnTo>
                  <a:lnTo>
                    <a:pt x="19" y="33"/>
                  </a:lnTo>
                  <a:lnTo>
                    <a:pt x="19" y="31"/>
                  </a:lnTo>
                  <a:lnTo>
                    <a:pt x="19" y="31"/>
                  </a:lnTo>
                  <a:lnTo>
                    <a:pt x="19" y="28"/>
                  </a:lnTo>
                  <a:lnTo>
                    <a:pt x="16" y="28"/>
                  </a:lnTo>
                  <a:lnTo>
                    <a:pt x="16" y="28"/>
                  </a:lnTo>
                  <a:lnTo>
                    <a:pt x="14" y="28"/>
                  </a:lnTo>
                  <a:lnTo>
                    <a:pt x="14" y="28"/>
                  </a:lnTo>
                  <a:lnTo>
                    <a:pt x="14" y="28"/>
                  </a:lnTo>
                  <a:lnTo>
                    <a:pt x="12" y="28"/>
                  </a:lnTo>
                  <a:lnTo>
                    <a:pt x="12" y="28"/>
                  </a:lnTo>
                  <a:lnTo>
                    <a:pt x="12" y="28"/>
                  </a:lnTo>
                  <a:lnTo>
                    <a:pt x="12" y="28"/>
                  </a:lnTo>
                  <a:lnTo>
                    <a:pt x="12" y="28"/>
                  </a:lnTo>
                  <a:lnTo>
                    <a:pt x="9" y="28"/>
                  </a:lnTo>
                  <a:lnTo>
                    <a:pt x="9" y="26"/>
                  </a:lnTo>
                  <a:lnTo>
                    <a:pt x="9" y="26"/>
                  </a:lnTo>
                  <a:lnTo>
                    <a:pt x="9" y="26"/>
                  </a:lnTo>
                  <a:lnTo>
                    <a:pt x="7" y="26"/>
                  </a:lnTo>
                  <a:lnTo>
                    <a:pt x="7" y="23"/>
                  </a:lnTo>
                  <a:lnTo>
                    <a:pt x="7" y="23"/>
                  </a:lnTo>
                  <a:lnTo>
                    <a:pt x="7" y="23"/>
                  </a:lnTo>
                  <a:lnTo>
                    <a:pt x="7" y="23"/>
                  </a:lnTo>
                  <a:lnTo>
                    <a:pt x="7" y="21"/>
                  </a:lnTo>
                  <a:lnTo>
                    <a:pt x="4" y="21"/>
                  </a:lnTo>
                  <a:lnTo>
                    <a:pt x="4" y="21"/>
                  </a:lnTo>
                  <a:lnTo>
                    <a:pt x="2" y="21"/>
                  </a:lnTo>
                  <a:lnTo>
                    <a:pt x="2" y="21"/>
                  </a:lnTo>
                  <a:lnTo>
                    <a:pt x="2" y="21"/>
                  </a:lnTo>
                  <a:lnTo>
                    <a:pt x="2" y="19"/>
                  </a:lnTo>
                  <a:lnTo>
                    <a:pt x="2" y="19"/>
                  </a:lnTo>
                  <a:lnTo>
                    <a:pt x="2" y="19"/>
                  </a:lnTo>
                  <a:lnTo>
                    <a:pt x="2" y="19"/>
                  </a:lnTo>
                  <a:lnTo>
                    <a:pt x="2" y="19"/>
                  </a:lnTo>
                  <a:lnTo>
                    <a:pt x="2" y="16"/>
                  </a:lnTo>
                  <a:lnTo>
                    <a:pt x="2" y="16"/>
                  </a:lnTo>
                  <a:lnTo>
                    <a:pt x="2" y="16"/>
                  </a:lnTo>
                  <a:lnTo>
                    <a:pt x="2" y="14"/>
                  </a:lnTo>
                  <a:lnTo>
                    <a:pt x="2" y="14"/>
                  </a:lnTo>
                  <a:lnTo>
                    <a:pt x="4" y="14"/>
                  </a:lnTo>
                  <a:lnTo>
                    <a:pt x="4" y="12"/>
                  </a:lnTo>
                  <a:lnTo>
                    <a:pt x="4" y="12"/>
                  </a:lnTo>
                  <a:lnTo>
                    <a:pt x="4" y="12"/>
                  </a:lnTo>
                  <a:lnTo>
                    <a:pt x="7" y="12"/>
                  </a:lnTo>
                  <a:lnTo>
                    <a:pt x="7" y="12"/>
                  </a:lnTo>
                  <a:lnTo>
                    <a:pt x="7" y="9"/>
                  </a:lnTo>
                  <a:lnTo>
                    <a:pt x="7" y="9"/>
                  </a:lnTo>
                  <a:lnTo>
                    <a:pt x="7" y="9"/>
                  </a:lnTo>
                  <a:lnTo>
                    <a:pt x="7" y="9"/>
                  </a:lnTo>
                  <a:lnTo>
                    <a:pt x="9" y="9"/>
                  </a:lnTo>
                  <a:lnTo>
                    <a:pt x="9" y="9"/>
                  </a:lnTo>
                  <a:lnTo>
                    <a:pt x="9" y="7"/>
                  </a:lnTo>
                  <a:lnTo>
                    <a:pt x="12" y="7"/>
                  </a:lnTo>
                  <a:lnTo>
                    <a:pt x="12" y="7"/>
                  </a:lnTo>
                  <a:lnTo>
                    <a:pt x="12" y="4"/>
                  </a:lnTo>
                  <a:lnTo>
                    <a:pt x="9" y="4"/>
                  </a:lnTo>
                  <a:lnTo>
                    <a:pt x="9" y="4"/>
                  </a:lnTo>
                  <a:lnTo>
                    <a:pt x="9" y="4"/>
                  </a:lnTo>
                  <a:lnTo>
                    <a:pt x="7" y="4"/>
                  </a:lnTo>
                  <a:lnTo>
                    <a:pt x="7" y="4"/>
                  </a:lnTo>
                  <a:lnTo>
                    <a:pt x="7" y="4"/>
                  </a:lnTo>
                  <a:lnTo>
                    <a:pt x="7" y="4"/>
                  </a:lnTo>
                  <a:lnTo>
                    <a:pt x="7" y="2"/>
                  </a:lnTo>
                  <a:lnTo>
                    <a:pt x="7" y="2"/>
                  </a:lnTo>
                  <a:lnTo>
                    <a:pt x="7" y="2"/>
                  </a:lnTo>
                  <a:lnTo>
                    <a:pt x="7" y="0"/>
                  </a:lnTo>
                  <a:lnTo>
                    <a:pt x="9" y="0"/>
                  </a:lnTo>
                  <a:lnTo>
                    <a:pt x="9" y="2"/>
                  </a:lnTo>
                  <a:lnTo>
                    <a:pt x="9" y="2"/>
                  </a:lnTo>
                  <a:lnTo>
                    <a:pt x="9" y="2"/>
                  </a:lnTo>
                  <a:lnTo>
                    <a:pt x="12" y="2"/>
                  </a:lnTo>
                  <a:lnTo>
                    <a:pt x="12" y="4"/>
                  </a:lnTo>
                  <a:lnTo>
                    <a:pt x="12" y="4"/>
                  </a:lnTo>
                  <a:lnTo>
                    <a:pt x="12" y="4"/>
                  </a:lnTo>
                  <a:lnTo>
                    <a:pt x="12" y="4"/>
                  </a:lnTo>
                  <a:lnTo>
                    <a:pt x="14" y="4"/>
                  </a:lnTo>
                  <a:lnTo>
                    <a:pt x="14" y="7"/>
                  </a:lnTo>
                  <a:lnTo>
                    <a:pt x="14" y="7"/>
                  </a:lnTo>
                  <a:lnTo>
                    <a:pt x="14" y="7"/>
                  </a:lnTo>
                  <a:lnTo>
                    <a:pt x="14" y="7"/>
                  </a:lnTo>
                  <a:lnTo>
                    <a:pt x="14" y="9"/>
                  </a:lnTo>
                  <a:lnTo>
                    <a:pt x="14" y="9"/>
                  </a:lnTo>
                  <a:lnTo>
                    <a:pt x="16" y="9"/>
                  </a:lnTo>
                  <a:lnTo>
                    <a:pt x="16" y="9"/>
                  </a:lnTo>
                  <a:lnTo>
                    <a:pt x="16" y="9"/>
                  </a:lnTo>
                  <a:lnTo>
                    <a:pt x="19" y="9"/>
                  </a:lnTo>
                  <a:lnTo>
                    <a:pt x="19" y="9"/>
                  </a:lnTo>
                  <a:lnTo>
                    <a:pt x="19" y="9"/>
                  </a:lnTo>
                  <a:lnTo>
                    <a:pt x="19" y="9"/>
                  </a:lnTo>
                  <a:lnTo>
                    <a:pt x="19" y="9"/>
                  </a:lnTo>
                  <a:lnTo>
                    <a:pt x="21" y="9"/>
                  </a:lnTo>
                  <a:lnTo>
                    <a:pt x="21" y="9"/>
                  </a:lnTo>
                  <a:lnTo>
                    <a:pt x="21" y="9"/>
                  </a:lnTo>
                  <a:lnTo>
                    <a:pt x="21" y="9"/>
                  </a:lnTo>
                  <a:lnTo>
                    <a:pt x="21" y="9"/>
                  </a:lnTo>
                  <a:lnTo>
                    <a:pt x="21" y="9"/>
                  </a:lnTo>
                  <a:lnTo>
                    <a:pt x="21" y="9"/>
                  </a:lnTo>
                  <a:lnTo>
                    <a:pt x="21" y="7"/>
                  </a:lnTo>
                  <a:lnTo>
                    <a:pt x="19" y="7"/>
                  </a:lnTo>
                  <a:lnTo>
                    <a:pt x="19" y="7"/>
                  </a:lnTo>
                  <a:lnTo>
                    <a:pt x="21" y="7"/>
                  </a:lnTo>
                  <a:lnTo>
                    <a:pt x="21" y="4"/>
                  </a:lnTo>
                  <a:lnTo>
                    <a:pt x="21" y="4"/>
                  </a:lnTo>
                  <a:lnTo>
                    <a:pt x="21" y="7"/>
                  </a:lnTo>
                  <a:lnTo>
                    <a:pt x="21" y="7"/>
                  </a:lnTo>
                  <a:lnTo>
                    <a:pt x="23" y="7"/>
                  </a:lnTo>
                  <a:lnTo>
                    <a:pt x="23" y="7"/>
                  </a:lnTo>
                  <a:lnTo>
                    <a:pt x="23" y="9"/>
                  </a:lnTo>
                  <a:lnTo>
                    <a:pt x="23" y="9"/>
                  </a:lnTo>
                  <a:lnTo>
                    <a:pt x="23" y="9"/>
                  </a:lnTo>
                  <a:lnTo>
                    <a:pt x="23" y="9"/>
                  </a:lnTo>
                  <a:lnTo>
                    <a:pt x="23" y="12"/>
                  </a:lnTo>
                  <a:lnTo>
                    <a:pt x="23" y="12"/>
                  </a:lnTo>
                  <a:lnTo>
                    <a:pt x="26" y="12"/>
                  </a:lnTo>
                  <a:lnTo>
                    <a:pt x="26" y="14"/>
                  </a:lnTo>
                  <a:lnTo>
                    <a:pt x="26" y="14"/>
                  </a:lnTo>
                  <a:lnTo>
                    <a:pt x="26" y="14"/>
                  </a:lnTo>
                  <a:lnTo>
                    <a:pt x="26" y="14"/>
                  </a:lnTo>
                  <a:lnTo>
                    <a:pt x="26" y="16"/>
                  </a:lnTo>
                  <a:lnTo>
                    <a:pt x="28" y="16"/>
                  </a:lnTo>
                  <a:lnTo>
                    <a:pt x="28" y="16"/>
                  </a:lnTo>
                  <a:lnTo>
                    <a:pt x="28" y="16"/>
                  </a:lnTo>
                  <a:lnTo>
                    <a:pt x="28" y="16"/>
                  </a:lnTo>
                  <a:lnTo>
                    <a:pt x="31" y="16"/>
                  </a:lnTo>
                  <a:lnTo>
                    <a:pt x="31" y="16"/>
                  </a:lnTo>
                  <a:lnTo>
                    <a:pt x="31" y="16"/>
                  </a:lnTo>
                  <a:lnTo>
                    <a:pt x="31" y="16"/>
                  </a:lnTo>
                  <a:lnTo>
                    <a:pt x="33" y="16"/>
                  </a:lnTo>
                  <a:lnTo>
                    <a:pt x="33" y="16"/>
                  </a:lnTo>
                  <a:lnTo>
                    <a:pt x="33" y="16"/>
                  </a:lnTo>
                  <a:lnTo>
                    <a:pt x="33" y="16"/>
                  </a:lnTo>
                  <a:lnTo>
                    <a:pt x="33" y="14"/>
                  </a:lnTo>
                  <a:lnTo>
                    <a:pt x="33" y="14"/>
                  </a:lnTo>
                  <a:lnTo>
                    <a:pt x="33" y="12"/>
                  </a:lnTo>
                  <a:lnTo>
                    <a:pt x="35" y="12"/>
                  </a:lnTo>
                  <a:lnTo>
                    <a:pt x="35" y="12"/>
                  </a:lnTo>
                  <a:lnTo>
                    <a:pt x="35" y="12"/>
                  </a:lnTo>
                  <a:lnTo>
                    <a:pt x="35" y="12"/>
                  </a:lnTo>
                  <a:lnTo>
                    <a:pt x="35" y="12"/>
                  </a:lnTo>
                  <a:lnTo>
                    <a:pt x="38" y="12"/>
                  </a:lnTo>
                  <a:lnTo>
                    <a:pt x="38" y="14"/>
                  </a:lnTo>
                  <a:lnTo>
                    <a:pt x="38" y="14"/>
                  </a:lnTo>
                  <a:lnTo>
                    <a:pt x="38" y="14"/>
                  </a:lnTo>
                  <a:lnTo>
                    <a:pt x="38" y="16"/>
                  </a:lnTo>
                  <a:lnTo>
                    <a:pt x="38" y="16"/>
                  </a:lnTo>
                  <a:lnTo>
                    <a:pt x="40" y="16"/>
                  </a:lnTo>
                  <a:lnTo>
                    <a:pt x="40" y="19"/>
                  </a:lnTo>
                  <a:lnTo>
                    <a:pt x="40" y="19"/>
                  </a:lnTo>
                  <a:lnTo>
                    <a:pt x="40" y="19"/>
                  </a:lnTo>
                  <a:lnTo>
                    <a:pt x="40" y="19"/>
                  </a:lnTo>
                  <a:lnTo>
                    <a:pt x="40" y="19"/>
                  </a:lnTo>
                  <a:lnTo>
                    <a:pt x="40" y="21"/>
                  </a:lnTo>
                  <a:lnTo>
                    <a:pt x="40" y="21"/>
                  </a:lnTo>
                  <a:lnTo>
                    <a:pt x="40" y="23"/>
                  </a:lnTo>
                  <a:lnTo>
                    <a:pt x="40" y="23"/>
                  </a:lnTo>
                  <a:lnTo>
                    <a:pt x="40" y="26"/>
                  </a:lnTo>
                  <a:lnTo>
                    <a:pt x="40" y="26"/>
                  </a:lnTo>
                  <a:lnTo>
                    <a:pt x="40" y="26"/>
                  </a:lnTo>
                  <a:lnTo>
                    <a:pt x="40" y="28"/>
                  </a:lnTo>
                  <a:lnTo>
                    <a:pt x="40" y="28"/>
                  </a:lnTo>
                  <a:lnTo>
                    <a:pt x="40" y="28"/>
                  </a:lnTo>
                  <a:lnTo>
                    <a:pt x="40" y="28"/>
                  </a:lnTo>
                  <a:lnTo>
                    <a:pt x="40" y="31"/>
                  </a:lnTo>
                  <a:lnTo>
                    <a:pt x="40" y="31"/>
                  </a:lnTo>
                  <a:lnTo>
                    <a:pt x="40" y="33"/>
                  </a:lnTo>
                  <a:lnTo>
                    <a:pt x="40" y="33"/>
                  </a:lnTo>
                  <a:lnTo>
                    <a:pt x="40" y="35"/>
                  </a:lnTo>
                  <a:lnTo>
                    <a:pt x="40" y="35"/>
                  </a:lnTo>
                  <a:lnTo>
                    <a:pt x="40" y="35"/>
                  </a:lnTo>
                  <a:lnTo>
                    <a:pt x="42" y="35"/>
                  </a:lnTo>
                  <a:lnTo>
                    <a:pt x="42" y="35"/>
                  </a:lnTo>
                  <a:lnTo>
                    <a:pt x="42" y="35"/>
                  </a:lnTo>
                  <a:lnTo>
                    <a:pt x="42" y="35"/>
                  </a:lnTo>
                  <a:lnTo>
                    <a:pt x="45" y="35"/>
                  </a:lnTo>
                  <a:lnTo>
                    <a:pt x="45" y="35"/>
                  </a:lnTo>
                  <a:lnTo>
                    <a:pt x="45" y="38"/>
                  </a:lnTo>
                  <a:lnTo>
                    <a:pt x="47" y="38"/>
                  </a:lnTo>
                  <a:lnTo>
                    <a:pt x="47" y="38"/>
                  </a:lnTo>
                  <a:lnTo>
                    <a:pt x="47" y="38"/>
                  </a:lnTo>
                  <a:lnTo>
                    <a:pt x="49" y="38"/>
                  </a:lnTo>
                  <a:lnTo>
                    <a:pt x="49" y="38"/>
                  </a:lnTo>
                  <a:lnTo>
                    <a:pt x="49" y="38"/>
                  </a:lnTo>
                  <a:lnTo>
                    <a:pt x="52" y="38"/>
                  </a:lnTo>
                  <a:lnTo>
                    <a:pt x="52" y="38"/>
                  </a:lnTo>
                  <a:lnTo>
                    <a:pt x="52" y="38"/>
                  </a:lnTo>
                  <a:lnTo>
                    <a:pt x="54" y="38"/>
                  </a:lnTo>
                  <a:lnTo>
                    <a:pt x="54" y="38"/>
                  </a:lnTo>
                  <a:lnTo>
                    <a:pt x="54" y="38"/>
                  </a:lnTo>
                  <a:lnTo>
                    <a:pt x="57" y="38"/>
                  </a:lnTo>
                  <a:lnTo>
                    <a:pt x="57" y="38"/>
                  </a:lnTo>
                  <a:lnTo>
                    <a:pt x="59" y="38"/>
                  </a:lnTo>
                  <a:lnTo>
                    <a:pt x="59" y="38"/>
                  </a:lnTo>
                  <a:lnTo>
                    <a:pt x="59" y="38"/>
                  </a:lnTo>
                  <a:lnTo>
                    <a:pt x="61" y="38"/>
                  </a:lnTo>
                  <a:lnTo>
                    <a:pt x="61" y="38"/>
                  </a:lnTo>
                  <a:lnTo>
                    <a:pt x="61" y="38"/>
                  </a:lnTo>
                  <a:lnTo>
                    <a:pt x="64" y="38"/>
                  </a:lnTo>
                  <a:lnTo>
                    <a:pt x="64" y="38"/>
                  </a:lnTo>
                  <a:lnTo>
                    <a:pt x="66"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3" y="38"/>
                  </a:lnTo>
                  <a:lnTo>
                    <a:pt x="73" y="38"/>
                  </a:lnTo>
                  <a:lnTo>
                    <a:pt x="76" y="38"/>
                  </a:lnTo>
                  <a:lnTo>
                    <a:pt x="76" y="38"/>
                  </a:lnTo>
                  <a:lnTo>
                    <a:pt x="76" y="38"/>
                  </a:lnTo>
                  <a:lnTo>
                    <a:pt x="76" y="38"/>
                  </a:lnTo>
                  <a:lnTo>
                    <a:pt x="78" y="38"/>
                  </a:lnTo>
                  <a:lnTo>
                    <a:pt x="78" y="38"/>
                  </a:lnTo>
                  <a:lnTo>
                    <a:pt x="78" y="38"/>
                  </a:lnTo>
                  <a:lnTo>
                    <a:pt x="80" y="38"/>
                  </a:lnTo>
                  <a:lnTo>
                    <a:pt x="80" y="38"/>
                  </a:lnTo>
                  <a:lnTo>
                    <a:pt x="80" y="38"/>
                  </a:lnTo>
                  <a:lnTo>
                    <a:pt x="80" y="38"/>
                  </a:lnTo>
                  <a:lnTo>
                    <a:pt x="83" y="38"/>
                  </a:lnTo>
                  <a:lnTo>
                    <a:pt x="83" y="38"/>
                  </a:lnTo>
                  <a:lnTo>
                    <a:pt x="85" y="38"/>
                  </a:lnTo>
                  <a:lnTo>
                    <a:pt x="85" y="38"/>
                  </a:lnTo>
                  <a:lnTo>
                    <a:pt x="85" y="38"/>
                  </a:lnTo>
                  <a:lnTo>
                    <a:pt x="87" y="38"/>
                  </a:lnTo>
                  <a:lnTo>
                    <a:pt x="87" y="38"/>
                  </a:lnTo>
                  <a:lnTo>
                    <a:pt x="87" y="38"/>
                  </a:lnTo>
                  <a:lnTo>
                    <a:pt x="87" y="38"/>
                  </a:lnTo>
                  <a:lnTo>
                    <a:pt x="90" y="38"/>
                  </a:lnTo>
                  <a:lnTo>
                    <a:pt x="90" y="38"/>
                  </a:lnTo>
                  <a:lnTo>
                    <a:pt x="90" y="40"/>
                  </a:lnTo>
                  <a:lnTo>
                    <a:pt x="92" y="40"/>
                  </a:lnTo>
                  <a:lnTo>
                    <a:pt x="92" y="40"/>
                  </a:lnTo>
                  <a:lnTo>
                    <a:pt x="92" y="40"/>
                  </a:lnTo>
                  <a:lnTo>
                    <a:pt x="92" y="40"/>
                  </a:lnTo>
                  <a:lnTo>
                    <a:pt x="94" y="40"/>
                  </a:lnTo>
                  <a:lnTo>
                    <a:pt x="94" y="40"/>
                  </a:lnTo>
                  <a:lnTo>
                    <a:pt x="94" y="42"/>
                  </a:lnTo>
                  <a:lnTo>
                    <a:pt x="94" y="42"/>
                  </a:lnTo>
                  <a:lnTo>
                    <a:pt x="94" y="42"/>
                  </a:lnTo>
                  <a:lnTo>
                    <a:pt x="94" y="45"/>
                  </a:lnTo>
                  <a:lnTo>
                    <a:pt x="97" y="45"/>
                  </a:lnTo>
                  <a:lnTo>
                    <a:pt x="97" y="45"/>
                  </a:lnTo>
                  <a:lnTo>
                    <a:pt x="94" y="45"/>
                  </a:lnTo>
                  <a:lnTo>
                    <a:pt x="94" y="45"/>
                  </a:lnTo>
                  <a:lnTo>
                    <a:pt x="94" y="45"/>
                  </a:lnTo>
                  <a:lnTo>
                    <a:pt x="92" y="45"/>
                  </a:lnTo>
                  <a:lnTo>
                    <a:pt x="92" y="47"/>
                  </a:lnTo>
                  <a:lnTo>
                    <a:pt x="92" y="47"/>
                  </a:lnTo>
                  <a:lnTo>
                    <a:pt x="92" y="47"/>
                  </a:lnTo>
                  <a:lnTo>
                    <a:pt x="92" y="47"/>
                  </a:lnTo>
                  <a:lnTo>
                    <a:pt x="92" y="47"/>
                  </a:lnTo>
                  <a:lnTo>
                    <a:pt x="92" y="50"/>
                  </a:lnTo>
                  <a:lnTo>
                    <a:pt x="92" y="50"/>
                  </a:lnTo>
                  <a:lnTo>
                    <a:pt x="90" y="50"/>
                  </a:lnTo>
                  <a:lnTo>
                    <a:pt x="90" y="52"/>
                  </a:lnTo>
                  <a:lnTo>
                    <a:pt x="90" y="52"/>
                  </a:lnTo>
                  <a:lnTo>
                    <a:pt x="90" y="52"/>
                  </a:lnTo>
                  <a:lnTo>
                    <a:pt x="90" y="54"/>
                  </a:lnTo>
                  <a:lnTo>
                    <a:pt x="87" y="54"/>
                  </a:lnTo>
                  <a:lnTo>
                    <a:pt x="87" y="54"/>
                  </a:lnTo>
                  <a:lnTo>
                    <a:pt x="87" y="57"/>
                  </a:lnTo>
                  <a:lnTo>
                    <a:pt x="87" y="57"/>
                  </a:lnTo>
                  <a:lnTo>
                    <a:pt x="87" y="57"/>
                  </a:lnTo>
                  <a:lnTo>
                    <a:pt x="87" y="57"/>
                  </a:lnTo>
                  <a:lnTo>
                    <a:pt x="87" y="57"/>
                  </a:lnTo>
                  <a:lnTo>
                    <a:pt x="85" y="57"/>
                  </a:lnTo>
                  <a:lnTo>
                    <a:pt x="85" y="59"/>
                  </a:lnTo>
                  <a:lnTo>
                    <a:pt x="85" y="59"/>
                  </a:lnTo>
                  <a:lnTo>
                    <a:pt x="85" y="59"/>
                  </a:lnTo>
                  <a:lnTo>
                    <a:pt x="85" y="59"/>
                  </a:lnTo>
                  <a:lnTo>
                    <a:pt x="85" y="59"/>
                  </a:lnTo>
                  <a:lnTo>
                    <a:pt x="85" y="61"/>
                  </a:lnTo>
                  <a:lnTo>
                    <a:pt x="85" y="61"/>
                  </a:lnTo>
                  <a:lnTo>
                    <a:pt x="85" y="61"/>
                  </a:lnTo>
                  <a:lnTo>
                    <a:pt x="85" y="64"/>
                  </a:lnTo>
                  <a:lnTo>
                    <a:pt x="83" y="64"/>
                  </a:lnTo>
                  <a:lnTo>
                    <a:pt x="83" y="61"/>
                  </a:lnTo>
                  <a:lnTo>
                    <a:pt x="83" y="61"/>
                  </a:lnTo>
                  <a:lnTo>
                    <a:pt x="80" y="61"/>
                  </a:lnTo>
                  <a:lnTo>
                    <a:pt x="80" y="61"/>
                  </a:lnTo>
                  <a:lnTo>
                    <a:pt x="80" y="61"/>
                  </a:lnTo>
                  <a:lnTo>
                    <a:pt x="80" y="61"/>
                  </a:lnTo>
                  <a:lnTo>
                    <a:pt x="80" y="64"/>
                  </a:lnTo>
                  <a:lnTo>
                    <a:pt x="80" y="64"/>
                  </a:lnTo>
                  <a:lnTo>
                    <a:pt x="78" y="64"/>
                  </a:lnTo>
                  <a:lnTo>
                    <a:pt x="78" y="64"/>
                  </a:lnTo>
                  <a:lnTo>
                    <a:pt x="78" y="64"/>
                  </a:lnTo>
                  <a:lnTo>
                    <a:pt x="78" y="66"/>
                  </a:lnTo>
                  <a:lnTo>
                    <a:pt x="76" y="66"/>
                  </a:lnTo>
                  <a:lnTo>
                    <a:pt x="76" y="66"/>
                  </a:lnTo>
                  <a:lnTo>
                    <a:pt x="76" y="66"/>
                  </a:lnTo>
                  <a:lnTo>
                    <a:pt x="76" y="64"/>
                  </a:lnTo>
                  <a:lnTo>
                    <a:pt x="73" y="64"/>
                  </a:lnTo>
                  <a:lnTo>
                    <a:pt x="73" y="64"/>
                  </a:lnTo>
                  <a:lnTo>
                    <a:pt x="73" y="66"/>
                  </a:lnTo>
                  <a:lnTo>
                    <a:pt x="73" y="66"/>
                  </a:lnTo>
                  <a:lnTo>
                    <a:pt x="73" y="66"/>
                  </a:lnTo>
                  <a:lnTo>
                    <a:pt x="73" y="68"/>
                  </a:lnTo>
                  <a:lnTo>
                    <a:pt x="71" y="68"/>
                  </a:lnTo>
                  <a:lnTo>
                    <a:pt x="71" y="68"/>
                  </a:lnTo>
                  <a:lnTo>
                    <a:pt x="71" y="68"/>
                  </a:lnTo>
                  <a:lnTo>
                    <a:pt x="68" y="68"/>
                  </a:lnTo>
                  <a:lnTo>
                    <a:pt x="68" y="68"/>
                  </a:lnTo>
                  <a:lnTo>
                    <a:pt x="68" y="71"/>
                  </a:lnTo>
                  <a:lnTo>
                    <a:pt x="68" y="71"/>
                  </a:lnTo>
                  <a:lnTo>
                    <a:pt x="68" y="73"/>
                  </a:lnTo>
                  <a:lnTo>
                    <a:pt x="68" y="73"/>
                  </a:lnTo>
                  <a:lnTo>
                    <a:pt x="68" y="73"/>
                  </a:lnTo>
                  <a:lnTo>
                    <a:pt x="68" y="73"/>
                  </a:lnTo>
                  <a:lnTo>
                    <a:pt x="68" y="76"/>
                  </a:lnTo>
                  <a:lnTo>
                    <a:pt x="68" y="76"/>
                  </a:lnTo>
                  <a:lnTo>
                    <a:pt x="68" y="76"/>
                  </a:lnTo>
                  <a:lnTo>
                    <a:pt x="68" y="76"/>
                  </a:lnTo>
                  <a:lnTo>
                    <a:pt x="68" y="78"/>
                  </a:lnTo>
                  <a:lnTo>
                    <a:pt x="68" y="78"/>
                  </a:lnTo>
                  <a:lnTo>
                    <a:pt x="68" y="78"/>
                  </a:lnTo>
                  <a:lnTo>
                    <a:pt x="68" y="78"/>
                  </a:lnTo>
                  <a:lnTo>
                    <a:pt x="68" y="80"/>
                  </a:lnTo>
                  <a:lnTo>
                    <a:pt x="68" y="80"/>
                  </a:lnTo>
                  <a:lnTo>
                    <a:pt x="68" y="80"/>
                  </a:lnTo>
                  <a:lnTo>
                    <a:pt x="68" y="83"/>
                  </a:lnTo>
                  <a:lnTo>
                    <a:pt x="71" y="83"/>
                  </a:lnTo>
                  <a:lnTo>
                    <a:pt x="71" y="83"/>
                  </a:lnTo>
                  <a:lnTo>
                    <a:pt x="71" y="85"/>
                  </a:lnTo>
                  <a:lnTo>
                    <a:pt x="71" y="85"/>
                  </a:lnTo>
                  <a:lnTo>
                    <a:pt x="71" y="87"/>
                  </a:lnTo>
                  <a:lnTo>
                    <a:pt x="71" y="87"/>
                  </a:lnTo>
                  <a:lnTo>
                    <a:pt x="71" y="87"/>
                  </a:lnTo>
                  <a:lnTo>
                    <a:pt x="71" y="87"/>
                  </a:lnTo>
                  <a:lnTo>
                    <a:pt x="71" y="90"/>
                  </a:lnTo>
                  <a:lnTo>
                    <a:pt x="71" y="90"/>
                  </a:lnTo>
                  <a:lnTo>
                    <a:pt x="73" y="90"/>
                  </a:lnTo>
                  <a:lnTo>
                    <a:pt x="73" y="90"/>
                  </a:lnTo>
                  <a:lnTo>
                    <a:pt x="73" y="90"/>
                  </a:lnTo>
                  <a:lnTo>
                    <a:pt x="73" y="90"/>
                  </a:lnTo>
                  <a:lnTo>
                    <a:pt x="73" y="87"/>
                  </a:lnTo>
                  <a:lnTo>
                    <a:pt x="73" y="87"/>
                  </a:lnTo>
                  <a:lnTo>
                    <a:pt x="73" y="87"/>
                  </a:lnTo>
                  <a:lnTo>
                    <a:pt x="73" y="87"/>
                  </a:lnTo>
                  <a:lnTo>
                    <a:pt x="73" y="87"/>
                  </a:lnTo>
                  <a:lnTo>
                    <a:pt x="73" y="87"/>
                  </a:lnTo>
                  <a:lnTo>
                    <a:pt x="76" y="87"/>
                  </a:lnTo>
                  <a:lnTo>
                    <a:pt x="76" y="87"/>
                  </a:lnTo>
                  <a:lnTo>
                    <a:pt x="76" y="90"/>
                  </a:lnTo>
                  <a:lnTo>
                    <a:pt x="76" y="90"/>
                  </a:lnTo>
                  <a:lnTo>
                    <a:pt x="76" y="90"/>
                  </a:lnTo>
                  <a:lnTo>
                    <a:pt x="76" y="92"/>
                  </a:lnTo>
                  <a:lnTo>
                    <a:pt x="76" y="92"/>
                  </a:lnTo>
                  <a:lnTo>
                    <a:pt x="76" y="95"/>
                  </a:lnTo>
                  <a:lnTo>
                    <a:pt x="76" y="95"/>
                  </a:lnTo>
                  <a:lnTo>
                    <a:pt x="78" y="95"/>
                  </a:lnTo>
                  <a:lnTo>
                    <a:pt x="78" y="95"/>
                  </a:lnTo>
                  <a:lnTo>
                    <a:pt x="80" y="95"/>
                  </a:lnTo>
                  <a:lnTo>
                    <a:pt x="80" y="92"/>
                  </a:lnTo>
                  <a:lnTo>
                    <a:pt x="80" y="92"/>
                  </a:lnTo>
                  <a:lnTo>
                    <a:pt x="80" y="92"/>
                  </a:lnTo>
                  <a:lnTo>
                    <a:pt x="80" y="92"/>
                  </a:lnTo>
                  <a:lnTo>
                    <a:pt x="80" y="90"/>
                  </a:lnTo>
                  <a:lnTo>
                    <a:pt x="83" y="90"/>
                  </a:lnTo>
                  <a:lnTo>
                    <a:pt x="83" y="90"/>
                  </a:lnTo>
                  <a:lnTo>
                    <a:pt x="80" y="90"/>
                  </a:lnTo>
                  <a:lnTo>
                    <a:pt x="80" y="87"/>
                  </a:lnTo>
                  <a:lnTo>
                    <a:pt x="80" y="87"/>
                  </a:lnTo>
                  <a:lnTo>
                    <a:pt x="80" y="87"/>
                  </a:lnTo>
                  <a:lnTo>
                    <a:pt x="80" y="85"/>
                  </a:lnTo>
                  <a:lnTo>
                    <a:pt x="80" y="85"/>
                  </a:lnTo>
                  <a:lnTo>
                    <a:pt x="83" y="85"/>
                  </a:lnTo>
                  <a:lnTo>
                    <a:pt x="83" y="83"/>
                  </a:lnTo>
                  <a:lnTo>
                    <a:pt x="83" y="83"/>
                  </a:lnTo>
                  <a:lnTo>
                    <a:pt x="83" y="83"/>
                  </a:lnTo>
                  <a:lnTo>
                    <a:pt x="85" y="83"/>
                  </a:lnTo>
                  <a:lnTo>
                    <a:pt x="85" y="80"/>
                  </a:lnTo>
                  <a:lnTo>
                    <a:pt x="85" y="80"/>
                  </a:lnTo>
                  <a:lnTo>
                    <a:pt x="85" y="80"/>
                  </a:lnTo>
                  <a:lnTo>
                    <a:pt x="85" y="78"/>
                  </a:lnTo>
                  <a:lnTo>
                    <a:pt x="85" y="78"/>
                  </a:lnTo>
                  <a:lnTo>
                    <a:pt x="85" y="78"/>
                  </a:lnTo>
                  <a:lnTo>
                    <a:pt x="85" y="76"/>
                  </a:lnTo>
                  <a:lnTo>
                    <a:pt x="85" y="76"/>
                  </a:lnTo>
                  <a:lnTo>
                    <a:pt x="85" y="76"/>
                  </a:lnTo>
                  <a:lnTo>
                    <a:pt x="85" y="76"/>
                  </a:lnTo>
                  <a:lnTo>
                    <a:pt x="87" y="76"/>
                  </a:lnTo>
                  <a:lnTo>
                    <a:pt x="87" y="78"/>
                  </a:lnTo>
                  <a:lnTo>
                    <a:pt x="87" y="78"/>
                  </a:lnTo>
                  <a:lnTo>
                    <a:pt x="87" y="76"/>
                  </a:lnTo>
                  <a:lnTo>
                    <a:pt x="87" y="76"/>
                  </a:lnTo>
                  <a:lnTo>
                    <a:pt x="87" y="76"/>
                  </a:lnTo>
                  <a:lnTo>
                    <a:pt x="90" y="76"/>
                  </a:lnTo>
                  <a:lnTo>
                    <a:pt x="90" y="76"/>
                  </a:lnTo>
                  <a:lnTo>
                    <a:pt x="90" y="76"/>
                  </a:lnTo>
                  <a:lnTo>
                    <a:pt x="92" y="7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242"/>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243"/>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Freeform 244"/>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245"/>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246"/>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 name="Freeform 247"/>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 name="Freeform 248"/>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249"/>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Freeform 250"/>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251"/>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8" name="Freeform 252"/>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9" name="Freeform 253"/>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0" name="Freeform 254"/>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1" name="Freeform 255"/>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2" name="Freeform 256"/>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3" name="Freeform 257"/>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4" name="Freeform 258"/>
            <p:cNvSpPr>
              <a:spLocks/>
            </p:cNvSpPr>
            <p:nvPr/>
          </p:nvSpPr>
          <p:spPr bwMode="auto">
            <a:xfrm>
              <a:off x="4179304" y="3561061"/>
              <a:ext cx="667258" cy="495063"/>
            </a:xfrm>
            <a:custGeom>
              <a:avLst/>
              <a:gdLst/>
              <a:ahLst/>
              <a:cxnLst>
                <a:cxn ang="0">
                  <a:pos x="232" y="12"/>
                </a:cxn>
                <a:cxn ang="0">
                  <a:pos x="237" y="21"/>
                </a:cxn>
                <a:cxn ang="0">
                  <a:pos x="239" y="43"/>
                </a:cxn>
                <a:cxn ang="0">
                  <a:pos x="253" y="38"/>
                </a:cxn>
                <a:cxn ang="0">
                  <a:pos x="267" y="31"/>
                </a:cxn>
                <a:cxn ang="0">
                  <a:pos x="284" y="26"/>
                </a:cxn>
                <a:cxn ang="0">
                  <a:pos x="294" y="29"/>
                </a:cxn>
                <a:cxn ang="0">
                  <a:pos x="308" y="29"/>
                </a:cxn>
                <a:cxn ang="0">
                  <a:pos x="303" y="36"/>
                </a:cxn>
                <a:cxn ang="0">
                  <a:pos x="289" y="40"/>
                </a:cxn>
                <a:cxn ang="0">
                  <a:pos x="272" y="40"/>
                </a:cxn>
                <a:cxn ang="0">
                  <a:pos x="256" y="43"/>
                </a:cxn>
                <a:cxn ang="0">
                  <a:pos x="244" y="52"/>
                </a:cxn>
                <a:cxn ang="0">
                  <a:pos x="232" y="59"/>
                </a:cxn>
                <a:cxn ang="0">
                  <a:pos x="239" y="71"/>
                </a:cxn>
                <a:cxn ang="0">
                  <a:pos x="239" y="83"/>
                </a:cxn>
                <a:cxn ang="0">
                  <a:pos x="227" y="97"/>
                </a:cxn>
                <a:cxn ang="0">
                  <a:pos x="227" y="112"/>
                </a:cxn>
                <a:cxn ang="0">
                  <a:pos x="208" y="112"/>
                </a:cxn>
                <a:cxn ang="0">
                  <a:pos x="208" y="121"/>
                </a:cxn>
                <a:cxn ang="0">
                  <a:pos x="206" y="133"/>
                </a:cxn>
                <a:cxn ang="0">
                  <a:pos x="194" y="142"/>
                </a:cxn>
                <a:cxn ang="0">
                  <a:pos x="189" y="159"/>
                </a:cxn>
                <a:cxn ang="0">
                  <a:pos x="182" y="173"/>
                </a:cxn>
                <a:cxn ang="0">
                  <a:pos x="168" y="168"/>
                </a:cxn>
                <a:cxn ang="0">
                  <a:pos x="156" y="176"/>
                </a:cxn>
                <a:cxn ang="0">
                  <a:pos x="152" y="183"/>
                </a:cxn>
                <a:cxn ang="0">
                  <a:pos x="135" y="185"/>
                </a:cxn>
                <a:cxn ang="0">
                  <a:pos x="125" y="199"/>
                </a:cxn>
                <a:cxn ang="0">
                  <a:pos x="125" y="218"/>
                </a:cxn>
                <a:cxn ang="0">
                  <a:pos x="109" y="223"/>
                </a:cxn>
                <a:cxn ang="0">
                  <a:pos x="90" y="225"/>
                </a:cxn>
                <a:cxn ang="0">
                  <a:pos x="73" y="228"/>
                </a:cxn>
                <a:cxn ang="0">
                  <a:pos x="54" y="228"/>
                </a:cxn>
                <a:cxn ang="0">
                  <a:pos x="38" y="228"/>
                </a:cxn>
                <a:cxn ang="0">
                  <a:pos x="21" y="221"/>
                </a:cxn>
                <a:cxn ang="0">
                  <a:pos x="12" y="213"/>
                </a:cxn>
                <a:cxn ang="0">
                  <a:pos x="21" y="199"/>
                </a:cxn>
                <a:cxn ang="0">
                  <a:pos x="28" y="185"/>
                </a:cxn>
                <a:cxn ang="0">
                  <a:pos x="14" y="178"/>
                </a:cxn>
                <a:cxn ang="0">
                  <a:pos x="7" y="159"/>
                </a:cxn>
                <a:cxn ang="0">
                  <a:pos x="5" y="140"/>
                </a:cxn>
                <a:cxn ang="0">
                  <a:pos x="9" y="126"/>
                </a:cxn>
                <a:cxn ang="0">
                  <a:pos x="0" y="114"/>
                </a:cxn>
                <a:cxn ang="0">
                  <a:pos x="7" y="100"/>
                </a:cxn>
                <a:cxn ang="0">
                  <a:pos x="14" y="88"/>
                </a:cxn>
                <a:cxn ang="0">
                  <a:pos x="19" y="71"/>
                </a:cxn>
                <a:cxn ang="0">
                  <a:pos x="36" y="78"/>
                </a:cxn>
                <a:cxn ang="0">
                  <a:pos x="47" y="81"/>
                </a:cxn>
                <a:cxn ang="0">
                  <a:pos x="59" y="71"/>
                </a:cxn>
                <a:cxn ang="0">
                  <a:pos x="69" y="62"/>
                </a:cxn>
                <a:cxn ang="0">
                  <a:pos x="83" y="57"/>
                </a:cxn>
                <a:cxn ang="0">
                  <a:pos x="92" y="40"/>
                </a:cxn>
                <a:cxn ang="0">
                  <a:pos x="102" y="31"/>
                </a:cxn>
                <a:cxn ang="0">
                  <a:pos x="116" y="24"/>
                </a:cxn>
                <a:cxn ang="0">
                  <a:pos x="133" y="29"/>
                </a:cxn>
                <a:cxn ang="0">
                  <a:pos x="147" y="31"/>
                </a:cxn>
                <a:cxn ang="0">
                  <a:pos x="161" y="38"/>
                </a:cxn>
                <a:cxn ang="0">
                  <a:pos x="178" y="31"/>
                </a:cxn>
                <a:cxn ang="0">
                  <a:pos x="189" y="33"/>
                </a:cxn>
                <a:cxn ang="0">
                  <a:pos x="199" y="21"/>
                </a:cxn>
                <a:cxn ang="0">
                  <a:pos x="211" y="14"/>
                </a:cxn>
                <a:cxn ang="0">
                  <a:pos x="218" y="3"/>
                </a:cxn>
              </a:cxnLst>
              <a:rect l="0" t="0" r="r" b="b"/>
              <a:pathLst>
                <a:path w="310" h="230">
                  <a:moveTo>
                    <a:pt x="227" y="0"/>
                  </a:moveTo>
                  <a:lnTo>
                    <a:pt x="227" y="0"/>
                  </a:lnTo>
                  <a:lnTo>
                    <a:pt x="227" y="0"/>
                  </a:lnTo>
                  <a:lnTo>
                    <a:pt x="230" y="0"/>
                  </a:lnTo>
                  <a:lnTo>
                    <a:pt x="230" y="0"/>
                  </a:lnTo>
                  <a:lnTo>
                    <a:pt x="230" y="0"/>
                  </a:lnTo>
                  <a:lnTo>
                    <a:pt x="230" y="3"/>
                  </a:lnTo>
                  <a:lnTo>
                    <a:pt x="232" y="3"/>
                  </a:lnTo>
                  <a:lnTo>
                    <a:pt x="232" y="3"/>
                  </a:lnTo>
                  <a:lnTo>
                    <a:pt x="232" y="3"/>
                  </a:lnTo>
                  <a:lnTo>
                    <a:pt x="232" y="3"/>
                  </a:lnTo>
                  <a:lnTo>
                    <a:pt x="234" y="3"/>
                  </a:lnTo>
                  <a:lnTo>
                    <a:pt x="234" y="5"/>
                  </a:lnTo>
                  <a:lnTo>
                    <a:pt x="234" y="5"/>
                  </a:lnTo>
                  <a:lnTo>
                    <a:pt x="234" y="5"/>
                  </a:lnTo>
                  <a:lnTo>
                    <a:pt x="234" y="7"/>
                  </a:lnTo>
                  <a:lnTo>
                    <a:pt x="234" y="7"/>
                  </a:lnTo>
                  <a:lnTo>
                    <a:pt x="234" y="7"/>
                  </a:lnTo>
                  <a:lnTo>
                    <a:pt x="234" y="10"/>
                  </a:lnTo>
                  <a:lnTo>
                    <a:pt x="232" y="10"/>
                  </a:lnTo>
                  <a:lnTo>
                    <a:pt x="232" y="10"/>
                  </a:lnTo>
                  <a:lnTo>
                    <a:pt x="232" y="12"/>
                  </a:lnTo>
                  <a:lnTo>
                    <a:pt x="232" y="12"/>
                  </a:lnTo>
                  <a:lnTo>
                    <a:pt x="232" y="12"/>
                  </a:lnTo>
                  <a:lnTo>
                    <a:pt x="232" y="12"/>
                  </a:lnTo>
                  <a:lnTo>
                    <a:pt x="232" y="12"/>
                  </a:lnTo>
                  <a:lnTo>
                    <a:pt x="234" y="12"/>
                  </a:lnTo>
                  <a:lnTo>
                    <a:pt x="234" y="14"/>
                  </a:lnTo>
                  <a:lnTo>
                    <a:pt x="234" y="14"/>
                  </a:lnTo>
                  <a:lnTo>
                    <a:pt x="234" y="12"/>
                  </a:lnTo>
                  <a:lnTo>
                    <a:pt x="234" y="12"/>
                  </a:lnTo>
                  <a:lnTo>
                    <a:pt x="237" y="12"/>
                  </a:lnTo>
                  <a:lnTo>
                    <a:pt x="237" y="12"/>
                  </a:lnTo>
                  <a:lnTo>
                    <a:pt x="237" y="12"/>
                  </a:lnTo>
                  <a:lnTo>
                    <a:pt x="239" y="12"/>
                  </a:lnTo>
                  <a:lnTo>
                    <a:pt x="239" y="12"/>
                  </a:lnTo>
                  <a:lnTo>
                    <a:pt x="239" y="12"/>
                  </a:lnTo>
                  <a:lnTo>
                    <a:pt x="239" y="14"/>
                  </a:lnTo>
                  <a:lnTo>
                    <a:pt x="239" y="14"/>
                  </a:lnTo>
                  <a:lnTo>
                    <a:pt x="239" y="17"/>
                  </a:lnTo>
                  <a:lnTo>
                    <a:pt x="239" y="17"/>
                  </a:lnTo>
                  <a:lnTo>
                    <a:pt x="239" y="17"/>
                  </a:lnTo>
                  <a:lnTo>
                    <a:pt x="239" y="19"/>
                  </a:lnTo>
                  <a:lnTo>
                    <a:pt x="239" y="19"/>
                  </a:lnTo>
                  <a:lnTo>
                    <a:pt x="239" y="21"/>
                  </a:lnTo>
                  <a:lnTo>
                    <a:pt x="237" y="21"/>
                  </a:lnTo>
                  <a:lnTo>
                    <a:pt x="237" y="21"/>
                  </a:lnTo>
                  <a:lnTo>
                    <a:pt x="237" y="21"/>
                  </a:lnTo>
                  <a:lnTo>
                    <a:pt x="237" y="24"/>
                  </a:lnTo>
                  <a:lnTo>
                    <a:pt x="237" y="24"/>
                  </a:lnTo>
                  <a:lnTo>
                    <a:pt x="237" y="26"/>
                  </a:lnTo>
                  <a:lnTo>
                    <a:pt x="237" y="26"/>
                  </a:lnTo>
                  <a:lnTo>
                    <a:pt x="237" y="29"/>
                  </a:lnTo>
                  <a:lnTo>
                    <a:pt x="237" y="29"/>
                  </a:lnTo>
                  <a:lnTo>
                    <a:pt x="237" y="31"/>
                  </a:lnTo>
                  <a:lnTo>
                    <a:pt x="237" y="31"/>
                  </a:lnTo>
                  <a:lnTo>
                    <a:pt x="237" y="31"/>
                  </a:lnTo>
                  <a:lnTo>
                    <a:pt x="237" y="31"/>
                  </a:lnTo>
                  <a:lnTo>
                    <a:pt x="237" y="33"/>
                  </a:lnTo>
                  <a:lnTo>
                    <a:pt x="237" y="33"/>
                  </a:lnTo>
                  <a:lnTo>
                    <a:pt x="234" y="33"/>
                  </a:lnTo>
                  <a:lnTo>
                    <a:pt x="234" y="36"/>
                  </a:lnTo>
                  <a:lnTo>
                    <a:pt x="237" y="36"/>
                  </a:lnTo>
                  <a:lnTo>
                    <a:pt x="237" y="36"/>
                  </a:lnTo>
                  <a:lnTo>
                    <a:pt x="237" y="38"/>
                  </a:lnTo>
                  <a:lnTo>
                    <a:pt x="237" y="38"/>
                  </a:lnTo>
                  <a:lnTo>
                    <a:pt x="237" y="38"/>
                  </a:lnTo>
                  <a:lnTo>
                    <a:pt x="237" y="40"/>
                  </a:lnTo>
                  <a:lnTo>
                    <a:pt x="239" y="40"/>
                  </a:lnTo>
                  <a:lnTo>
                    <a:pt x="239" y="40"/>
                  </a:lnTo>
                  <a:lnTo>
                    <a:pt x="239" y="40"/>
                  </a:lnTo>
                  <a:lnTo>
                    <a:pt x="239" y="43"/>
                  </a:lnTo>
                  <a:lnTo>
                    <a:pt x="239" y="43"/>
                  </a:lnTo>
                  <a:lnTo>
                    <a:pt x="239" y="43"/>
                  </a:lnTo>
                  <a:lnTo>
                    <a:pt x="239" y="43"/>
                  </a:lnTo>
                  <a:lnTo>
                    <a:pt x="241" y="43"/>
                  </a:lnTo>
                  <a:lnTo>
                    <a:pt x="241" y="45"/>
                  </a:lnTo>
                  <a:lnTo>
                    <a:pt x="241" y="45"/>
                  </a:lnTo>
                  <a:lnTo>
                    <a:pt x="241" y="45"/>
                  </a:lnTo>
                  <a:lnTo>
                    <a:pt x="244" y="45"/>
                  </a:lnTo>
                  <a:lnTo>
                    <a:pt x="244" y="45"/>
                  </a:lnTo>
                  <a:lnTo>
                    <a:pt x="244" y="43"/>
                  </a:lnTo>
                  <a:lnTo>
                    <a:pt x="246" y="43"/>
                  </a:lnTo>
                  <a:lnTo>
                    <a:pt x="246" y="43"/>
                  </a:lnTo>
                  <a:lnTo>
                    <a:pt x="246" y="43"/>
                  </a:lnTo>
                  <a:lnTo>
                    <a:pt x="246" y="43"/>
                  </a:lnTo>
                  <a:lnTo>
                    <a:pt x="246" y="40"/>
                  </a:lnTo>
                  <a:lnTo>
                    <a:pt x="249" y="40"/>
                  </a:lnTo>
                  <a:lnTo>
                    <a:pt x="249" y="40"/>
                  </a:lnTo>
                  <a:lnTo>
                    <a:pt x="249" y="40"/>
                  </a:lnTo>
                  <a:lnTo>
                    <a:pt x="251" y="40"/>
                  </a:lnTo>
                  <a:lnTo>
                    <a:pt x="251" y="40"/>
                  </a:lnTo>
                  <a:lnTo>
                    <a:pt x="251" y="40"/>
                  </a:lnTo>
                  <a:lnTo>
                    <a:pt x="251" y="40"/>
                  </a:lnTo>
                  <a:lnTo>
                    <a:pt x="251" y="38"/>
                  </a:lnTo>
                  <a:lnTo>
                    <a:pt x="253" y="38"/>
                  </a:lnTo>
                  <a:lnTo>
                    <a:pt x="253" y="38"/>
                  </a:lnTo>
                  <a:lnTo>
                    <a:pt x="253" y="38"/>
                  </a:lnTo>
                  <a:lnTo>
                    <a:pt x="253" y="38"/>
                  </a:lnTo>
                  <a:lnTo>
                    <a:pt x="256" y="38"/>
                  </a:lnTo>
                  <a:lnTo>
                    <a:pt x="256" y="36"/>
                  </a:lnTo>
                  <a:lnTo>
                    <a:pt x="256" y="36"/>
                  </a:lnTo>
                  <a:lnTo>
                    <a:pt x="258" y="36"/>
                  </a:lnTo>
                  <a:lnTo>
                    <a:pt x="258" y="36"/>
                  </a:lnTo>
                  <a:lnTo>
                    <a:pt x="258" y="36"/>
                  </a:lnTo>
                  <a:lnTo>
                    <a:pt x="260" y="36"/>
                  </a:lnTo>
                  <a:lnTo>
                    <a:pt x="260" y="36"/>
                  </a:lnTo>
                  <a:lnTo>
                    <a:pt x="260" y="36"/>
                  </a:lnTo>
                  <a:lnTo>
                    <a:pt x="260" y="36"/>
                  </a:lnTo>
                  <a:lnTo>
                    <a:pt x="263" y="36"/>
                  </a:lnTo>
                  <a:lnTo>
                    <a:pt x="263" y="36"/>
                  </a:lnTo>
                  <a:lnTo>
                    <a:pt x="263" y="33"/>
                  </a:lnTo>
                  <a:lnTo>
                    <a:pt x="263" y="33"/>
                  </a:lnTo>
                  <a:lnTo>
                    <a:pt x="265" y="33"/>
                  </a:lnTo>
                  <a:lnTo>
                    <a:pt x="265" y="31"/>
                  </a:lnTo>
                  <a:lnTo>
                    <a:pt x="265" y="31"/>
                  </a:lnTo>
                  <a:lnTo>
                    <a:pt x="265" y="31"/>
                  </a:lnTo>
                  <a:lnTo>
                    <a:pt x="265" y="31"/>
                  </a:lnTo>
                  <a:lnTo>
                    <a:pt x="265" y="31"/>
                  </a:lnTo>
                  <a:lnTo>
                    <a:pt x="267" y="31"/>
                  </a:lnTo>
                  <a:lnTo>
                    <a:pt x="267" y="31"/>
                  </a:lnTo>
                  <a:lnTo>
                    <a:pt x="267" y="29"/>
                  </a:lnTo>
                  <a:lnTo>
                    <a:pt x="267" y="29"/>
                  </a:lnTo>
                  <a:lnTo>
                    <a:pt x="270" y="29"/>
                  </a:lnTo>
                  <a:lnTo>
                    <a:pt x="270" y="29"/>
                  </a:lnTo>
                  <a:lnTo>
                    <a:pt x="270" y="29"/>
                  </a:lnTo>
                  <a:lnTo>
                    <a:pt x="272" y="29"/>
                  </a:lnTo>
                  <a:lnTo>
                    <a:pt x="272" y="29"/>
                  </a:lnTo>
                  <a:lnTo>
                    <a:pt x="272" y="26"/>
                  </a:lnTo>
                  <a:lnTo>
                    <a:pt x="272" y="26"/>
                  </a:lnTo>
                  <a:lnTo>
                    <a:pt x="272" y="26"/>
                  </a:lnTo>
                  <a:lnTo>
                    <a:pt x="275" y="26"/>
                  </a:lnTo>
                  <a:lnTo>
                    <a:pt x="275" y="26"/>
                  </a:lnTo>
                  <a:lnTo>
                    <a:pt x="275" y="24"/>
                  </a:lnTo>
                  <a:lnTo>
                    <a:pt x="275" y="24"/>
                  </a:lnTo>
                  <a:lnTo>
                    <a:pt x="277" y="24"/>
                  </a:lnTo>
                  <a:lnTo>
                    <a:pt x="277" y="24"/>
                  </a:lnTo>
                  <a:lnTo>
                    <a:pt x="279" y="24"/>
                  </a:lnTo>
                  <a:lnTo>
                    <a:pt x="279" y="24"/>
                  </a:lnTo>
                  <a:lnTo>
                    <a:pt x="279" y="24"/>
                  </a:lnTo>
                  <a:lnTo>
                    <a:pt x="282" y="24"/>
                  </a:lnTo>
                  <a:lnTo>
                    <a:pt x="282" y="24"/>
                  </a:lnTo>
                  <a:lnTo>
                    <a:pt x="284" y="24"/>
                  </a:lnTo>
                  <a:lnTo>
                    <a:pt x="284" y="26"/>
                  </a:lnTo>
                  <a:lnTo>
                    <a:pt x="284" y="26"/>
                  </a:lnTo>
                  <a:lnTo>
                    <a:pt x="284" y="26"/>
                  </a:lnTo>
                  <a:lnTo>
                    <a:pt x="286" y="26"/>
                  </a:lnTo>
                  <a:lnTo>
                    <a:pt x="286" y="26"/>
                  </a:lnTo>
                  <a:lnTo>
                    <a:pt x="286" y="29"/>
                  </a:lnTo>
                  <a:lnTo>
                    <a:pt x="284" y="29"/>
                  </a:lnTo>
                  <a:lnTo>
                    <a:pt x="284" y="29"/>
                  </a:lnTo>
                  <a:lnTo>
                    <a:pt x="284" y="29"/>
                  </a:lnTo>
                  <a:lnTo>
                    <a:pt x="284" y="29"/>
                  </a:lnTo>
                  <a:lnTo>
                    <a:pt x="284" y="31"/>
                  </a:lnTo>
                  <a:lnTo>
                    <a:pt x="284" y="31"/>
                  </a:lnTo>
                  <a:lnTo>
                    <a:pt x="284" y="31"/>
                  </a:lnTo>
                  <a:lnTo>
                    <a:pt x="286" y="31"/>
                  </a:lnTo>
                  <a:lnTo>
                    <a:pt x="286" y="31"/>
                  </a:lnTo>
                  <a:lnTo>
                    <a:pt x="286" y="31"/>
                  </a:lnTo>
                  <a:lnTo>
                    <a:pt x="289" y="31"/>
                  </a:lnTo>
                  <a:lnTo>
                    <a:pt x="289" y="31"/>
                  </a:lnTo>
                  <a:lnTo>
                    <a:pt x="289" y="29"/>
                  </a:lnTo>
                  <a:lnTo>
                    <a:pt x="291" y="29"/>
                  </a:lnTo>
                  <a:lnTo>
                    <a:pt x="291" y="29"/>
                  </a:lnTo>
                  <a:lnTo>
                    <a:pt x="291" y="29"/>
                  </a:lnTo>
                  <a:lnTo>
                    <a:pt x="294" y="29"/>
                  </a:lnTo>
                  <a:lnTo>
                    <a:pt x="294" y="29"/>
                  </a:lnTo>
                  <a:lnTo>
                    <a:pt x="294" y="29"/>
                  </a:lnTo>
                  <a:lnTo>
                    <a:pt x="294" y="29"/>
                  </a:lnTo>
                  <a:lnTo>
                    <a:pt x="296" y="29"/>
                  </a:lnTo>
                  <a:lnTo>
                    <a:pt x="296" y="26"/>
                  </a:lnTo>
                  <a:lnTo>
                    <a:pt x="296" y="26"/>
                  </a:lnTo>
                  <a:lnTo>
                    <a:pt x="296" y="26"/>
                  </a:lnTo>
                  <a:lnTo>
                    <a:pt x="298" y="26"/>
                  </a:lnTo>
                  <a:lnTo>
                    <a:pt x="298" y="26"/>
                  </a:lnTo>
                  <a:lnTo>
                    <a:pt x="298" y="26"/>
                  </a:lnTo>
                  <a:lnTo>
                    <a:pt x="298" y="26"/>
                  </a:lnTo>
                  <a:lnTo>
                    <a:pt x="301" y="26"/>
                  </a:lnTo>
                  <a:lnTo>
                    <a:pt x="301" y="26"/>
                  </a:lnTo>
                  <a:lnTo>
                    <a:pt x="301" y="26"/>
                  </a:lnTo>
                  <a:lnTo>
                    <a:pt x="301" y="26"/>
                  </a:lnTo>
                  <a:lnTo>
                    <a:pt x="303" y="26"/>
                  </a:lnTo>
                  <a:lnTo>
                    <a:pt x="303" y="26"/>
                  </a:lnTo>
                  <a:lnTo>
                    <a:pt x="303" y="26"/>
                  </a:lnTo>
                  <a:lnTo>
                    <a:pt x="305" y="26"/>
                  </a:lnTo>
                  <a:lnTo>
                    <a:pt x="305" y="26"/>
                  </a:lnTo>
                  <a:lnTo>
                    <a:pt x="305" y="26"/>
                  </a:lnTo>
                  <a:lnTo>
                    <a:pt x="308" y="26"/>
                  </a:lnTo>
                  <a:lnTo>
                    <a:pt x="308" y="26"/>
                  </a:lnTo>
                  <a:lnTo>
                    <a:pt x="308" y="29"/>
                  </a:lnTo>
                  <a:lnTo>
                    <a:pt x="308" y="29"/>
                  </a:lnTo>
                  <a:lnTo>
                    <a:pt x="308" y="29"/>
                  </a:lnTo>
                  <a:lnTo>
                    <a:pt x="310" y="29"/>
                  </a:lnTo>
                  <a:lnTo>
                    <a:pt x="310" y="31"/>
                  </a:lnTo>
                  <a:lnTo>
                    <a:pt x="310" y="31"/>
                  </a:lnTo>
                  <a:lnTo>
                    <a:pt x="308" y="31"/>
                  </a:lnTo>
                  <a:lnTo>
                    <a:pt x="308" y="31"/>
                  </a:lnTo>
                  <a:lnTo>
                    <a:pt x="308" y="31"/>
                  </a:lnTo>
                  <a:lnTo>
                    <a:pt x="308" y="31"/>
                  </a:lnTo>
                  <a:lnTo>
                    <a:pt x="308" y="29"/>
                  </a:lnTo>
                  <a:lnTo>
                    <a:pt x="305" y="29"/>
                  </a:lnTo>
                  <a:lnTo>
                    <a:pt x="305" y="31"/>
                  </a:lnTo>
                  <a:lnTo>
                    <a:pt x="305" y="31"/>
                  </a:lnTo>
                  <a:lnTo>
                    <a:pt x="305" y="31"/>
                  </a:lnTo>
                  <a:lnTo>
                    <a:pt x="303" y="31"/>
                  </a:lnTo>
                  <a:lnTo>
                    <a:pt x="303" y="31"/>
                  </a:lnTo>
                  <a:lnTo>
                    <a:pt x="301" y="31"/>
                  </a:lnTo>
                  <a:lnTo>
                    <a:pt x="301" y="31"/>
                  </a:lnTo>
                  <a:lnTo>
                    <a:pt x="301" y="31"/>
                  </a:lnTo>
                  <a:lnTo>
                    <a:pt x="301" y="31"/>
                  </a:lnTo>
                  <a:lnTo>
                    <a:pt x="301" y="33"/>
                  </a:lnTo>
                  <a:lnTo>
                    <a:pt x="301" y="33"/>
                  </a:lnTo>
                  <a:lnTo>
                    <a:pt x="301" y="33"/>
                  </a:lnTo>
                  <a:lnTo>
                    <a:pt x="303" y="33"/>
                  </a:lnTo>
                  <a:lnTo>
                    <a:pt x="303" y="36"/>
                  </a:lnTo>
                  <a:lnTo>
                    <a:pt x="303" y="36"/>
                  </a:lnTo>
                  <a:lnTo>
                    <a:pt x="303" y="36"/>
                  </a:lnTo>
                  <a:lnTo>
                    <a:pt x="303" y="38"/>
                  </a:lnTo>
                  <a:lnTo>
                    <a:pt x="303" y="38"/>
                  </a:lnTo>
                  <a:lnTo>
                    <a:pt x="303" y="36"/>
                  </a:lnTo>
                  <a:lnTo>
                    <a:pt x="301" y="36"/>
                  </a:lnTo>
                  <a:lnTo>
                    <a:pt x="301" y="36"/>
                  </a:lnTo>
                  <a:lnTo>
                    <a:pt x="301" y="36"/>
                  </a:lnTo>
                  <a:lnTo>
                    <a:pt x="298" y="36"/>
                  </a:lnTo>
                  <a:lnTo>
                    <a:pt x="298" y="38"/>
                  </a:lnTo>
                  <a:lnTo>
                    <a:pt x="298" y="38"/>
                  </a:lnTo>
                  <a:lnTo>
                    <a:pt x="298" y="38"/>
                  </a:lnTo>
                  <a:lnTo>
                    <a:pt x="298" y="38"/>
                  </a:lnTo>
                  <a:lnTo>
                    <a:pt x="296" y="38"/>
                  </a:lnTo>
                  <a:lnTo>
                    <a:pt x="296" y="38"/>
                  </a:lnTo>
                  <a:lnTo>
                    <a:pt x="294" y="38"/>
                  </a:lnTo>
                  <a:lnTo>
                    <a:pt x="294" y="38"/>
                  </a:lnTo>
                  <a:lnTo>
                    <a:pt x="294" y="40"/>
                  </a:lnTo>
                  <a:lnTo>
                    <a:pt x="294" y="40"/>
                  </a:lnTo>
                  <a:lnTo>
                    <a:pt x="294" y="40"/>
                  </a:lnTo>
                  <a:lnTo>
                    <a:pt x="291" y="40"/>
                  </a:lnTo>
                  <a:lnTo>
                    <a:pt x="291" y="40"/>
                  </a:lnTo>
                  <a:lnTo>
                    <a:pt x="291" y="40"/>
                  </a:lnTo>
                  <a:lnTo>
                    <a:pt x="291" y="40"/>
                  </a:lnTo>
                  <a:lnTo>
                    <a:pt x="289" y="40"/>
                  </a:lnTo>
                  <a:lnTo>
                    <a:pt x="289" y="40"/>
                  </a:lnTo>
                  <a:lnTo>
                    <a:pt x="286" y="40"/>
                  </a:lnTo>
                  <a:lnTo>
                    <a:pt x="286" y="40"/>
                  </a:lnTo>
                  <a:lnTo>
                    <a:pt x="286" y="38"/>
                  </a:lnTo>
                  <a:lnTo>
                    <a:pt x="286" y="38"/>
                  </a:lnTo>
                  <a:lnTo>
                    <a:pt x="284" y="38"/>
                  </a:lnTo>
                  <a:lnTo>
                    <a:pt x="284" y="38"/>
                  </a:lnTo>
                  <a:lnTo>
                    <a:pt x="284" y="38"/>
                  </a:lnTo>
                  <a:lnTo>
                    <a:pt x="282" y="38"/>
                  </a:lnTo>
                  <a:lnTo>
                    <a:pt x="282" y="40"/>
                  </a:lnTo>
                  <a:lnTo>
                    <a:pt x="282" y="40"/>
                  </a:lnTo>
                  <a:lnTo>
                    <a:pt x="279" y="40"/>
                  </a:lnTo>
                  <a:lnTo>
                    <a:pt x="279" y="38"/>
                  </a:lnTo>
                  <a:lnTo>
                    <a:pt x="279" y="38"/>
                  </a:lnTo>
                  <a:lnTo>
                    <a:pt x="279" y="40"/>
                  </a:lnTo>
                  <a:lnTo>
                    <a:pt x="279" y="40"/>
                  </a:lnTo>
                  <a:lnTo>
                    <a:pt x="277" y="40"/>
                  </a:lnTo>
                  <a:lnTo>
                    <a:pt x="277" y="40"/>
                  </a:lnTo>
                  <a:lnTo>
                    <a:pt x="275" y="40"/>
                  </a:lnTo>
                  <a:lnTo>
                    <a:pt x="275" y="40"/>
                  </a:lnTo>
                  <a:lnTo>
                    <a:pt x="275" y="40"/>
                  </a:lnTo>
                  <a:lnTo>
                    <a:pt x="272" y="40"/>
                  </a:lnTo>
                  <a:lnTo>
                    <a:pt x="272" y="40"/>
                  </a:lnTo>
                  <a:lnTo>
                    <a:pt x="272" y="40"/>
                  </a:lnTo>
                  <a:lnTo>
                    <a:pt x="270" y="40"/>
                  </a:lnTo>
                  <a:lnTo>
                    <a:pt x="270" y="40"/>
                  </a:lnTo>
                  <a:lnTo>
                    <a:pt x="267" y="40"/>
                  </a:lnTo>
                  <a:lnTo>
                    <a:pt x="267" y="40"/>
                  </a:lnTo>
                  <a:lnTo>
                    <a:pt x="267" y="40"/>
                  </a:lnTo>
                  <a:lnTo>
                    <a:pt x="267" y="40"/>
                  </a:lnTo>
                  <a:lnTo>
                    <a:pt x="267" y="40"/>
                  </a:lnTo>
                  <a:lnTo>
                    <a:pt x="265" y="40"/>
                  </a:lnTo>
                  <a:lnTo>
                    <a:pt x="265" y="40"/>
                  </a:lnTo>
                  <a:lnTo>
                    <a:pt x="265" y="40"/>
                  </a:lnTo>
                  <a:lnTo>
                    <a:pt x="265" y="40"/>
                  </a:lnTo>
                  <a:lnTo>
                    <a:pt x="263" y="40"/>
                  </a:lnTo>
                  <a:lnTo>
                    <a:pt x="263" y="40"/>
                  </a:lnTo>
                  <a:lnTo>
                    <a:pt x="263" y="40"/>
                  </a:lnTo>
                  <a:lnTo>
                    <a:pt x="263" y="40"/>
                  </a:lnTo>
                  <a:lnTo>
                    <a:pt x="260" y="40"/>
                  </a:lnTo>
                  <a:lnTo>
                    <a:pt x="260" y="40"/>
                  </a:lnTo>
                  <a:lnTo>
                    <a:pt x="260" y="40"/>
                  </a:lnTo>
                  <a:lnTo>
                    <a:pt x="258" y="40"/>
                  </a:lnTo>
                  <a:lnTo>
                    <a:pt x="258" y="40"/>
                  </a:lnTo>
                  <a:lnTo>
                    <a:pt x="258" y="40"/>
                  </a:lnTo>
                  <a:lnTo>
                    <a:pt x="258" y="40"/>
                  </a:lnTo>
                  <a:lnTo>
                    <a:pt x="258" y="43"/>
                  </a:lnTo>
                  <a:lnTo>
                    <a:pt x="256" y="43"/>
                  </a:lnTo>
                  <a:lnTo>
                    <a:pt x="256" y="40"/>
                  </a:lnTo>
                  <a:lnTo>
                    <a:pt x="256" y="40"/>
                  </a:lnTo>
                  <a:lnTo>
                    <a:pt x="256" y="43"/>
                  </a:lnTo>
                  <a:lnTo>
                    <a:pt x="253" y="43"/>
                  </a:lnTo>
                  <a:lnTo>
                    <a:pt x="253" y="43"/>
                  </a:lnTo>
                  <a:lnTo>
                    <a:pt x="253" y="43"/>
                  </a:lnTo>
                  <a:lnTo>
                    <a:pt x="253" y="43"/>
                  </a:lnTo>
                  <a:lnTo>
                    <a:pt x="251" y="43"/>
                  </a:lnTo>
                  <a:lnTo>
                    <a:pt x="251" y="43"/>
                  </a:lnTo>
                  <a:lnTo>
                    <a:pt x="251" y="45"/>
                  </a:lnTo>
                  <a:lnTo>
                    <a:pt x="251" y="45"/>
                  </a:lnTo>
                  <a:lnTo>
                    <a:pt x="251" y="48"/>
                  </a:lnTo>
                  <a:lnTo>
                    <a:pt x="251" y="48"/>
                  </a:lnTo>
                  <a:lnTo>
                    <a:pt x="249" y="48"/>
                  </a:lnTo>
                  <a:lnTo>
                    <a:pt x="249" y="48"/>
                  </a:lnTo>
                  <a:lnTo>
                    <a:pt x="249" y="48"/>
                  </a:lnTo>
                  <a:lnTo>
                    <a:pt x="246" y="48"/>
                  </a:lnTo>
                  <a:lnTo>
                    <a:pt x="246" y="48"/>
                  </a:lnTo>
                  <a:lnTo>
                    <a:pt x="246" y="50"/>
                  </a:lnTo>
                  <a:lnTo>
                    <a:pt x="246" y="50"/>
                  </a:lnTo>
                  <a:lnTo>
                    <a:pt x="244" y="50"/>
                  </a:lnTo>
                  <a:lnTo>
                    <a:pt x="244" y="50"/>
                  </a:lnTo>
                  <a:lnTo>
                    <a:pt x="244" y="50"/>
                  </a:lnTo>
                  <a:lnTo>
                    <a:pt x="244" y="52"/>
                  </a:lnTo>
                  <a:lnTo>
                    <a:pt x="244" y="52"/>
                  </a:lnTo>
                  <a:lnTo>
                    <a:pt x="244" y="50"/>
                  </a:lnTo>
                  <a:lnTo>
                    <a:pt x="241" y="50"/>
                  </a:lnTo>
                  <a:lnTo>
                    <a:pt x="241" y="50"/>
                  </a:lnTo>
                  <a:lnTo>
                    <a:pt x="241" y="50"/>
                  </a:lnTo>
                  <a:lnTo>
                    <a:pt x="241" y="50"/>
                  </a:lnTo>
                  <a:lnTo>
                    <a:pt x="239" y="50"/>
                  </a:lnTo>
                  <a:lnTo>
                    <a:pt x="239" y="50"/>
                  </a:lnTo>
                  <a:lnTo>
                    <a:pt x="239" y="50"/>
                  </a:lnTo>
                  <a:lnTo>
                    <a:pt x="239" y="52"/>
                  </a:lnTo>
                  <a:lnTo>
                    <a:pt x="239" y="52"/>
                  </a:lnTo>
                  <a:lnTo>
                    <a:pt x="239" y="52"/>
                  </a:lnTo>
                  <a:lnTo>
                    <a:pt x="239" y="55"/>
                  </a:lnTo>
                  <a:lnTo>
                    <a:pt x="237" y="55"/>
                  </a:lnTo>
                  <a:lnTo>
                    <a:pt x="237" y="55"/>
                  </a:lnTo>
                  <a:lnTo>
                    <a:pt x="237" y="55"/>
                  </a:lnTo>
                  <a:lnTo>
                    <a:pt x="234" y="55"/>
                  </a:lnTo>
                  <a:lnTo>
                    <a:pt x="234" y="57"/>
                  </a:lnTo>
                  <a:lnTo>
                    <a:pt x="234" y="57"/>
                  </a:lnTo>
                  <a:lnTo>
                    <a:pt x="234" y="57"/>
                  </a:lnTo>
                  <a:lnTo>
                    <a:pt x="234" y="57"/>
                  </a:lnTo>
                  <a:lnTo>
                    <a:pt x="232" y="57"/>
                  </a:lnTo>
                  <a:lnTo>
                    <a:pt x="232" y="59"/>
                  </a:lnTo>
                  <a:lnTo>
                    <a:pt x="232" y="59"/>
                  </a:lnTo>
                  <a:lnTo>
                    <a:pt x="232" y="59"/>
                  </a:lnTo>
                  <a:lnTo>
                    <a:pt x="232" y="59"/>
                  </a:lnTo>
                  <a:lnTo>
                    <a:pt x="232" y="59"/>
                  </a:lnTo>
                  <a:lnTo>
                    <a:pt x="232" y="62"/>
                  </a:lnTo>
                  <a:lnTo>
                    <a:pt x="232" y="62"/>
                  </a:lnTo>
                  <a:lnTo>
                    <a:pt x="232" y="62"/>
                  </a:lnTo>
                  <a:lnTo>
                    <a:pt x="232" y="62"/>
                  </a:lnTo>
                  <a:lnTo>
                    <a:pt x="234" y="62"/>
                  </a:lnTo>
                  <a:lnTo>
                    <a:pt x="234" y="62"/>
                  </a:lnTo>
                  <a:lnTo>
                    <a:pt x="234" y="64"/>
                  </a:lnTo>
                  <a:lnTo>
                    <a:pt x="234" y="64"/>
                  </a:lnTo>
                  <a:lnTo>
                    <a:pt x="234" y="64"/>
                  </a:lnTo>
                  <a:lnTo>
                    <a:pt x="237" y="64"/>
                  </a:lnTo>
                  <a:lnTo>
                    <a:pt x="237" y="67"/>
                  </a:lnTo>
                  <a:lnTo>
                    <a:pt x="237" y="67"/>
                  </a:lnTo>
                  <a:lnTo>
                    <a:pt x="237" y="67"/>
                  </a:lnTo>
                  <a:lnTo>
                    <a:pt x="237" y="69"/>
                  </a:lnTo>
                  <a:lnTo>
                    <a:pt x="239" y="69"/>
                  </a:lnTo>
                  <a:lnTo>
                    <a:pt x="239" y="69"/>
                  </a:lnTo>
                  <a:lnTo>
                    <a:pt x="239" y="71"/>
                  </a:lnTo>
                  <a:lnTo>
                    <a:pt x="237" y="71"/>
                  </a:lnTo>
                  <a:lnTo>
                    <a:pt x="237" y="71"/>
                  </a:lnTo>
                  <a:lnTo>
                    <a:pt x="239" y="71"/>
                  </a:lnTo>
                  <a:lnTo>
                    <a:pt x="239" y="71"/>
                  </a:lnTo>
                  <a:lnTo>
                    <a:pt x="239" y="71"/>
                  </a:lnTo>
                  <a:lnTo>
                    <a:pt x="239" y="71"/>
                  </a:lnTo>
                  <a:lnTo>
                    <a:pt x="239" y="74"/>
                  </a:lnTo>
                  <a:lnTo>
                    <a:pt x="239" y="74"/>
                  </a:lnTo>
                  <a:lnTo>
                    <a:pt x="239" y="74"/>
                  </a:lnTo>
                  <a:lnTo>
                    <a:pt x="239" y="74"/>
                  </a:lnTo>
                  <a:lnTo>
                    <a:pt x="239" y="76"/>
                  </a:lnTo>
                  <a:lnTo>
                    <a:pt x="241" y="76"/>
                  </a:lnTo>
                  <a:lnTo>
                    <a:pt x="241" y="76"/>
                  </a:lnTo>
                  <a:lnTo>
                    <a:pt x="239" y="76"/>
                  </a:lnTo>
                  <a:lnTo>
                    <a:pt x="239" y="78"/>
                  </a:lnTo>
                  <a:lnTo>
                    <a:pt x="239" y="78"/>
                  </a:lnTo>
                  <a:lnTo>
                    <a:pt x="239" y="78"/>
                  </a:lnTo>
                  <a:lnTo>
                    <a:pt x="239" y="78"/>
                  </a:lnTo>
                  <a:lnTo>
                    <a:pt x="239" y="81"/>
                  </a:lnTo>
                  <a:lnTo>
                    <a:pt x="239" y="81"/>
                  </a:lnTo>
                  <a:lnTo>
                    <a:pt x="239" y="81"/>
                  </a:lnTo>
                  <a:lnTo>
                    <a:pt x="239" y="81"/>
                  </a:lnTo>
                  <a:lnTo>
                    <a:pt x="239" y="81"/>
                  </a:lnTo>
                  <a:lnTo>
                    <a:pt x="241" y="81"/>
                  </a:lnTo>
                  <a:lnTo>
                    <a:pt x="241" y="83"/>
                  </a:lnTo>
                  <a:lnTo>
                    <a:pt x="239" y="83"/>
                  </a:lnTo>
                  <a:lnTo>
                    <a:pt x="239" y="83"/>
                  </a:lnTo>
                  <a:lnTo>
                    <a:pt x="239" y="83"/>
                  </a:lnTo>
                  <a:lnTo>
                    <a:pt x="239" y="83"/>
                  </a:lnTo>
                  <a:lnTo>
                    <a:pt x="239" y="85"/>
                  </a:lnTo>
                  <a:lnTo>
                    <a:pt x="239" y="85"/>
                  </a:lnTo>
                  <a:lnTo>
                    <a:pt x="239" y="88"/>
                  </a:lnTo>
                  <a:lnTo>
                    <a:pt x="237" y="88"/>
                  </a:lnTo>
                  <a:lnTo>
                    <a:pt x="237" y="88"/>
                  </a:lnTo>
                  <a:lnTo>
                    <a:pt x="237" y="88"/>
                  </a:lnTo>
                  <a:lnTo>
                    <a:pt x="234" y="88"/>
                  </a:lnTo>
                  <a:lnTo>
                    <a:pt x="234" y="90"/>
                  </a:lnTo>
                  <a:lnTo>
                    <a:pt x="234" y="90"/>
                  </a:lnTo>
                  <a:lnTo>
                    <a:pt x="234" y="90"/>
                  </a:lnTo>
                  <a:lnTo>
                    <a:pt x="234" y="90"/>
                  </a:lnTo>
                  <a:lnTo>
                    <a:pt x="232" y="90"/>
                  </a:lnTo>
                  <a:lnTo>
                    <a:pt x="232" y="90"/>
                  </a:lnTo>
                  <a:lnTo>
                    <a:pt x="232" y="93"/>
                  </a:lnTo>
                  <a:lnTo>
                    <a:pt x="232" y="93"/>
                  </a:lnTo>
                  <a:lnTo>
                    <a:pt x="232" y="93"/>
                  </a:lnTo>
                  <a:lnTo>
                    <a:pt x="232" y="93"/>
                  </a:lnTo>
                  <a:lnTo>
                    <a:pt x="230" y="93"/>
                  </a:lnTo>
                  <a:lnTo>
                    <a:pt x="230" y="95"/>
                  </a:lnTo>
                  <a:lnTo>
                    <a:pt x="230" y="95"/>
                  </a:lnTo>
                  <a:lnTo>
                    <a:pt x="227" y="95"/>
                  </a:lnTo>
                  <a:lnTo>
                    <a:pt x="227" y="95"/>
                  </a:lnTo>
                  <a:lnTo>
                    <a:pt x="227" y="97"/>
                  </a:lnTo>
                  <a:lnTo>
                    <a:pt x="227" y="97"/>
                  </a:lnTo>
                  <a:lnTo>
                    <a:pt x="227" y="97"/>
                  </a:lnTo>
                  <a:lnTo>
                    <a:pt x="227" y="97"/>
                  </a:lnTo>
                  <a:lnTo>
                    <a:pt x="227" y="100"/>
                  </a:lnTo>
                  <a:lnTo>
                    <a:pt x="227" y="100"/>
                  </a:lnTo>
                  <a:lnTo>
                    <a:pt x="227" y="100"/>
                  </a:lnTo>
                  <a:lnTo>
                    <a:pt x="227" y="100"/>
                  </a:lnTo>
                  <a:lnTo>
                    <a:pt x="227" y="102"/>
                  </a:lnTo>
                  <a:lnTo>
                    <a:pt x="227" y="102"/>
                  </a:lnTo>
                  <a:lnTo>
                    <a:pt x="227" y="102"/>
                  </a:lnTo>
                  <a:lnTo>
                    <a:pt x="230" y="102"/>
                  </a:lnTo>
                  <a:lnTo>
                    <a:pt x="230" y="102"/>
                  </a:lnTo>
                  <a:lnTo>
                    <a:pt x="230" y="104"/>
                  </a:lnTo>
                  <a:lnTo>
                    <a:pt x="230" y="104"/>
                  </a:lnTo>
                  <a:lnTo>
                    <a:pt x="230" y="104"/>
                  </a:lnTo>
                  <a:lnTo>
                    <a:pt x="230" y="107"/>
                  </a:lnTo>
                  <a:lnTo>
                    <a:pt x="230" y="107"/>
                  </a:lnTo>
                  <a:lnTo>
                    <a:pt x="230" y="109"/>
                  </a:lnTo>
                  <a:lnTo>
                    <a:pt x="230" y="109"/>
                  </a:lnTo>
                  <a:lnTo>
                    <a:pt x="227" y="109"/>
                  </a:lnTo>
                  <a:lnTo>
                    <a:pt x="227" y="109"/>
                  </a:lnTo>
                  <a:lnTo>
                    <a:pt x="227" y="112"/>
                  </a:lnTo>
                  <a:lnTo>
                    <a:pt x="227" y="112"/>
                  </a:lnTo>
                  <a:lnTo>
                    <a:pt x="227" y="112"/>
                  </a:lnTo>
                  <a:lnTo>
                    <a:pt x="225" y="112"/>
                  </a:lnTo>
                  <a:lnTo>
                    <a:pt x="225" y="112"/>
                  </a:lnTo>
                  <a:lnTo>
                    <a:pt x="225" y="112"/>
                  </a:lnTo>
                  <a:lnTo>
                    <a:pt x="225" y="112"/>
                  </a:lnTo>
                  <a:lnTo>
                    <a:pt x="223" y="112"/>
                  </a:lnTo>
                  <a:lnTo>
                    <a:pt x="223" y="114"/>
                  </a:lnTo>
                  <a:lnTo>
                    <a:pt x="223" y="114"/>
                  </a:lnTo>
                  <a:lnTo>
                    <a:pt x="220" y="114"/>
                  </a:lnTo>
                  <a:lnTo>
                    <a:pt x="220" y="114"/>
                  </a:lnTo>
                  <a:lnTo>
                    <a:pt x="220" y="114"/>
                  </a:lnTo>
                  <a:lnTo>
                    <a:pt x="218" y="114"/>
                  </a:lnTo>
                  <a:lnTo>
                    <a:pt x="218" y="114"/>
                  </a:lnTo>
                  <a:lnTo>
                    <a:pt x="218" y="114"/>
                  </a:lnTo>
                  <a:lnTo>
                    <a:pt x="215" y="114"/>
                  </a:lnTo>
                  <a:lnTo>
                    <a:pt x="215" y="114"/>
                  </a:lnTo>
                  <a:lnTo>
                    <a:pt x="213" y="114"/>
                  </a:lnTo>
                  <a:lnTo>
                    <a:pt x="213" y="114"/>
                  </a:lnTo>
                  <a:lnTo>
                    <a:pt x="213" y="114"/>
                  </a:lnTo>
                  <a:lnTo>
                    <a:pt x="211" y="114"/>
                  </a:lnTo>
                  <a:lnTo>
                    <a:pt x="211" y="114"/>
                  </a:lnTo>
                  <a:lnTo>
                    <a:pt x="208" y="114"/>
                  </a:lnTo>
                  <a:lnTo>
                    <a:pt x="208" y="112"/>
                  </a:lnTo>
                  <a:lnTo>
                    <a:pt x="208" y="112"/>
                  </a:lnTo>
                  <a:lnTo>
                    <a:pt x="208" y="112"/>
                  </a:lnTo>
                  <a:lnTo>
                    <a:pt x="206" y="112"/>
                  </a:lnTo>
                  <a:lnTo>
                    <a:pt x="206" y="112"/>
                  </a:lnTo>
                  <a:lnTo>
                    <a:pt x="206" y="112"/>
                  </a:lnTo>
                  <a:lnTo>
                    <a:pt x="206" y="112"/>
                  </a:lnTo>
                  <a:lnTo>
                    <a:pt x="204" y="112"/>
                  </a:lnTo>
                  <a:lnTo>
                    <a:pt x="204" y="112"/>
                  </a:lnTo>
                  <a:lnTo>
                    <a:pt x="204" y="112"/>
                  </a:lnTo>
                  <a:lnTo>
                    <a:pt x="201" y="112"/>
                  </a:lnTo>
                  <a:lnTo>
                    <a:pt x="201" y="114"/>
                  </a:lnTo>
                  <a:lnTo>
                    <a:pt x="201" y="114"/>
                  </a:lnTo>
                  <a:lnTo>
                    <a:pt x="204" y="114"/>
                  </a:lnTo>
                  <a:lnTo>
                    <a:pt x="204" y="116"/>
                  </a:lnTo>
                  <a:lnTo>
                    <a:pt x="204" y="116"/>
                  </a:lnTo>
                  <a:lnTo>
                    <a:pt x="204" y="116"/>
                  </a:lnTo>
                  <a:lnTo>
                    <a:pt x="204" y="119"/>
                  </a:lnTo>
                  <a:lnTo>
                    <a:pt x="204" y="119"/>
                  </a:lnTo>
                  <a:lnTo>
                    <a:pt x="206" y="119"/>
                  </a:lnTo>
                  <a:lnTo>
                    <a:pt x="206" y="119"/>
                  </a:lnTo>
                  <a:lnTo>
                    <a:pt x="206" y="119"/>
                  </a:lnTo>
                  <a:lnTo>
                    <a:pt x="206" y="119"/>
                  </a:lnTo>
                  <a:lnTo>
                    <a:pt x="208" y="119"/>
                  </a:lnTo>
                  <a:lnTo>
                    <a:pt x="208" y="119"/>
                  </a:lnTo>
                  <a:lnTo>
                    <a:pt x="208" y="121"/>
                  </a:lnTo>
                  <a:lnTo>
                    <a:pt x="208" y="121"/>
                  </a:lnTo>
                  <a:lnTo>
                    <a:pt x="208" y="121"/>
                  </a:lnTo>
                  <a:lnTo>
                    <a:pt x="208" y="123"/>
                  </a:lnTo>
                  <a:lnTo>
                    <a:pt x="208" y="123"/>
                  </a:lnTo>
                  <a:lnTo>
                    <a:pt x="208" y="123"/>
                  </a:lnTo>
                  <a:lnTo>
                    <a:pt x="208" y="126"/>
                  </a:lnTo>
                  <a:lnTo>
                    <a:pt x="208" y="126"/>
                  </a:lnTo>
                  <a:lnTo>
                    <a:pt x="208" y="126"/>
                  </a:lnTo>
                  <a:lnTo>
                    <a:pt x="211" y="126"/>
                  </a:lnTo>
                  <a:lnTo>
                    <a:pt x="211" y="128"/>
                  </a:lnTo>
                  <a:lnTo>
                    <a:pt x="211" y="128"/>
                  </a:lnTo>
                  <a:lnTo>
                    <a:pt x="211" y="128"/>
                  </a:lnTo>
                  <a:lnTo>
                    <a:pt x="213" y="128"/>
                  </a:lnTo>
                  <a:lnTo>
                    <a:pt x="213" y="130"/>
                  </a:lnTo>
                  <a:lnTo>
                    <a:pt x="211" y="130"/>
                  </a:lnTo>
                  <a:lnTo>
                    <a:pt x="211" y="130"/>
                  </a:lnTo>
                  <a:lnTo>
                    <a:pt x="211" y="130"/>
                  </a:lnTo>
                  <a:lnTo>
                    <a:pt x="211" y="130"/>
                  </a:lnTo>
                  <a:lnTo>
                    <a:pt x="208" y="130"/>
                  </a:lnTo>
                  <a:lnTo>
                    <a:pt x="208" y="130"/>
                  </a:lnTo>
                  <a:lnTo>
                    <a:pt x="208" y="133"/>
                  </a:lnTo>
                  <a:lnTo>
                    <a:pt x="208" y="133"/>
                  </a:lnTo>
                  <a:lnTo>
                    <a:pt x="206" y="133"/>
                  </a:lnTo>
                  <a:lnTo>
                    <a:pt x="206" y="133"/>
                  </a:lnTo>
                  <a:lnTo>
                    <a:pt x="206" y="133"/>
                  </a:lnTo>
                  <a:lnTo>
                    <a:pt x="206" y="133"/>
                  </a:lnTo>
                  <a:lnTo>
                    <a:pt x="206" y="135"/>
                  </a:lnTo>
                  <a:lnTo>
                    <a:pt x="204" y="135"/>
                  </a:lnTo>
                  <a:lnTo>
                    <a:pt x="204" y="135"/>
                  </a:lnTo>
                  <a:lnTo>
                    <a:pt x="204" y="135"/>
                  </a:lnTo>
                  <a:lnTo>
                    <a:pt x="201" y="135"/>
                  </a:lnTo>
                  <a:lnTo>
                    <a:pt x="201" y="135"/>
                  </a:lnTo>
                  <a:lnTo>
                    <a:pt x="201" y="135"/>
                  </a:lnTo>
                  <a:lnTo>
                    <a:pt x="201" y="135"/>
                  </a:lnTo>
                  <a:lnTo>
                    <a:pt x="199" y="135"/>
                  </a:lnTo>
                  <a:lnTo>
                    <a:pt x="199" y="135"/>
                  </a:lnTo>
                  <a:lnTo>
                    <a:pt x="199" y="135"/>
                  </a:lnTo>
                  <a:lnTo>
                    <a:pt x="199" y="135"/>
                  </a:lnTo>
                  <a:lnTo>
                    <a:pt x="196" y="135"/>
                  </a:lnTo>
                  <a:lnTo>
                    <a:pt x="196" y="135"/>
                  </a:lnTo>
                  <a:lnTo>
                    <a:pt x="194" y="135"/>
                  </a:lnTo>
                  <a:lnTo>
                    <a:pt x="194" y="138"/>
                  </a:lnTo>
                  <a:lnTo>
                    <a:pt x="194" y="138"/>
                  </a:lnTo>
                  <a:lnTo>
                    <a:pt x="194" y="138"/>
                  </a:lnTo>
                  <a:lnTo>
                    <a:pt x="194" y="140"/>
                  </a:lnTo>
                  <a:lnTo>
                    <a:pt x="194" y="140"/>
                  </a:lnTo>
                  <a:lnTo>
                    <a:pt x="194" y="140"/>
                  </a:lnTo>
                  <a:lnTo>
                    <a:pt x="194" y="142"/>
                  </a:lnTo>
                  <a:lnTo>
                    <a:pt x="194" y="142"/>
                  </a:lnTo>
                  <a:lnTo>
                    <a:pt x="192" y="142"/>
                  </a:lnTo>
                  <a:lnTo>
                    <a:pt x="192" y="142"/>
                  </a:lnTo>
                  <a:lnTo>
                    <a:pt x="192" y="145"/>
                  </a:lnTo>
                  <a:lnTo>
                    <a:pt x="192" y="145"/>
                  </a:lnTo>
                  <a:lnTo>
                    <a:pt x="194" y="145"/>
                  </a:lnTo>
                  <a:lnTo>
                    <a:pt x="194" y="147"/>
                  </a:lnTo>
                  <a:lnTo>
                    <a:pt x="194" y="147"/>
                  </a:lnTo>
                  <a:lnTo>
                    <a:pt x="192" y="147"/>
                  </a:lnTo>
                  <a:lnTo>
                    <a:pt x="192" y="149"/>
                  </a:lnTo>
                  <a:lnTo>
                    <a:pt x="192" y="149"/>
                  </a:lnTo>
                  <a:lnTo>
                    <a:pt x="192" y="149"/>
                  </a:lnTo>
                  <a:lnTo>
                    <a:pt x="192" y="149"/>
                  </a:lnTo>
                  <a:lnTo>
                    <a:pt x="189" y="149"/>
                  </a:lnTo>
                  <a:lnTo>
                    <a:pt x="189" y="149"/>
                  </a:lnTo>
                  <a:lnTo>
                    <a:pt x="189" y="149"/>
                  </a:lnTo>
                  <a:lnTo>
                    <a:pt x="189" y="152"/>
                  </a:lnTo>
                  <a:lnTo>
                    <a:pt x="189" y="152"/>
                  </a:lnTo>
                  <a:lnTo>
                    <a:pt x="189" y="154"/>
                  </a:lnTo>
                  <a:lnTo>
                    <a:pt x="189" y="154"/>
                  </a:lnTo>
                  <a:lnTo>
                    <a:pt x="189" y="154"/>
                  </a:lnTo>
                  <a:lnTo>
                    <a:pt x="189" y="157"/>
                  </a:lnTo>
                  <a:lnTo>
                    <a:pt x="189" y="157"/>
                  </a:lnTo>
                  <a:lnTo>
                    <a:pt x="189" y="159"/>
                  </a:lnTo>
                  <a:lnTo>
                    <a:pt x="189" y="159"/>
                  </a:lnTo>
                  <a:lnTo>
                    <a:pt x="189" y="159"/>
                  </a:lnTo>
                  <a:lnTo>
                    <a:pt x="189" y="161"/>
                  </a:lnTo>
                  <a:lnTo>
                    <a:pt x="189" y="161"/>
                  </a:lnTo>
                  <a:lnTo>
                    <a:pt x="189" y="164"/>
                  </a:lnTo>
                  <a:lnTo>
                    <a:pt x="189" y="164"/>
                  </a:lnTo>
                  <a:lnTo>
                    <a:pt x="192" y="164"/>
                  </a:lnTo>
                  <a:lnTo>
                    <a:pt x="192" y="166"/>
                  </a:lnTo>
                  <a:lnTo>
                    <a:pt x="189" y="166"/>
                  </a:lnTo>
                  <a:lnTo>
                    <a:pt x="189" y="166"/>
                  </a:lnTo>
                  <a:lnTo>
                    <a:pt x="189" y="166"/>
                  </a:lnTo>
                  <a:lnTo>
                    <a:pt x="187" y="166"/>
                  </a:lnTo>
                  <a:lnTo>
                    <a:pt x="187" y="168"/>
                  </a:lnTo>
                  <a:lnTo>
                    <a:pt x="187" y="168"/>
                  </a:lnTo>
                  <a:lnTo>
                    <a:pt x="187" y="168"/>
                  </a:lnTo>
                  <a:lnTo>
                    <a:pt x="187" y="168"/>
                  </a:lnTo>
                  <a:lnTo>
                    <a:pt x="187" y="168"/>
                  </a:lnTo>
                  <a:lnTo>
                    <a:pt x="187" y="171"/>
                  </a:lnTo>
                  <a:lnTo>
                    <a:pt x="185" y="171"/>
                  </a:lnTo>
                  <a:lnTo>
                    <a:pt x="185" y="171"/>
                  </a:lnTo>
                  <a:lnTo>
                    <a:pt x="185" y="171"/>
                  </a:lnTo>
                  <a:lnTo>
                    <a:pt x="185" y="173"/>
                  </a:lnTo>
                  <a:lnTo>
                    <a:pt x="185" y="173"/>
                  </a:lnTo>
                  <a:lnTo>
                    <a:pt x="182" y="173"/>
                  </a:lnTo>
                  <a:lnTo>
                    <a:pt x="182" y="173"/>
                  </a:lnTo>
                  <a:lnTo>
                    <a:pt x="182" y="173"/>
                  </a:lnTo>
                  <a:lnTo>
                    <a:pt x="180" y="173"/>
                  </a:lnTo>
                  <a:lnTo>
                    <a:pt x="180" y="173"/>
                  </a:lnTo>
                  <a:lnTo>
                    <a:pt x="180" y="173"/>
                  </a:lnTo>
                  <a:lnTo>
                    <a:pt x="180" y="173"/>
                  </a:lnTo>
                  <a:lnTo>
                    <a:pt x="180" y="171"/>
                  </a:lnTo>
                  <a:lnTo>
                    <a:pt x="178" y="171"/>
                  </a:lnTo>
                  <a:lnTo>
                    <a:pt x="178" y="171"/>
                  </a:lnTo>
                  <a:lnTo>
                    <a:pt x="178" y="171"/>
                  </a:lnTo>
                  <a:lnTo>
                    <a:pt x="178" y="168"/>
                  </a:lnTo>
                  <a:lnTo>
                    <a:pt x="178" y="168"/>
                  </a:lnTo>
                  <a:lnTo>
                    <a:pt x="178" y="168"/>
                  </a:lnTo>
                  <a:lnTo>
                    <a:pt x="175" y="168"/>
                  </a:lnTo>
                  <a:lnTo>
                    <a:pt x="175" y="168"/>
                  </a:lnTo>
                  <a:lnTo>
                    <a:pt x="175" y="168"/>
                  </a:lnTo>
                  <a:lnTo>
                    <a:pt x="173" y="168"/>
                  </a:lnTo>
                  <a:lnTo>
                    <a:pt x="173" y="168"/>
                  </a:lnTo>
                  <a:lnTo>
                    <a:pt x="173" y="168"/>
                  </a:lnTo>
                  <a:lnTo>
                    <a:pt x="173" y="168"/>
                  </a:lnTo>
                  <a:lnTo>
                    <a:pt x="173" y="168"/>
                  </a:lnTo>
                  <a:lnTo>
                    <a:pt x="170" y="168"/>
                  </a:lnTo>
                  <a:lnTo>
                    <a:pt x="170" y="168"/>
                  </a:lnTo>
                  <a:lnTo>
                    <a:pt x="168" y="168"/>
                  </a:lnTo>
                  <a:lnTo>
                    <a:pt x="168" y="168"/>
                  </a:lnTo>
                  <a:lnTo>
                    <a:pt x="168" y="168"/>
                  </a:lnTo>
                  <a:lnTo>
                    <a:pt x="168" y="168"/>
                  </a:lnTo>
                  <a:lnTo>
                    <a:pt x="166" y="168"/>
                  </a:lnTo>
                  <a:lnTo>
                    <a:pt x="166" y="168"/>
                  </a:lnTo>
                  <a:lnTo>
                    <a:pt x="166" y="168"/>
                  </a:lnTo>
                  <a:lnTo>
                    <a:pt x="166" y="168"/>
                  </a:lnTo>
                  <a:lnTo>
                    <a:pt x="166" y="168"/>
                  </a:lnTo>
                  <a:lnTo>
                    <a:pt x="166" y="168"/>
                  </a:lnTo>
                  <a:lnTo>
                    <a:pt x="163" y="168"/>
                  </a:lnTo>
                  <a:lnTo>
                    <a:pt x="163" y="171"/>
                  </a:lnTo>
                  <a:lnTo>
                    <a:pt x="163" y="171"/>
                  </a:lnTo>
                  <a:lnTo>
                    <a:pt x="163" y="171"/>
                  </a:lnTo>
                  <a:lnTo>
                    <a:pt x="161" y="171"/>
                  </a:lnTo>
                  <a:lnTo>
                    <a:pt x="161" y="173"/>
                  </a:lnTo>
                  <a:lnTo>
                    <a:pt x="161" y="173"/>
                  </a:lnTo>
                  <a:lnTo>
                    <a:pt x="161" y="173"/>
                  </a:lnTo>
                  <a:lnTo>
                    <a:pt x="159" y="173"/>
                  </a:lnTo>
                  <a:lnTo>
                    <a:pt x="159" y="173"/>
                  </a:lnTo>
                  <a:lnTo>
                    <a:pt x="159" y="173"/>
                  </a:lnTo>
                  <a:lnTo>
                    <a:pt x="159" y="173"/>
                  </a:lnTo>
                  <a:lnTo>
                    <a:pt x="159" y="176"/>
                  </a:lnTo>
                  <a:lnTo>
                    <a:pt x="156" y="176"/>
                  </a:lnTo>
                  <a:lnTo>
                    <a:pt x="156" y="176"/>
                  </a:lnTo>
                  <a:lnTo>
                    <a:pt x="156" y="176"/>
                  </a:lnTo>
                  <a:lnTo>
                    <a:pt x="154" y="176"/>
                  </a:lnTo>
                  <a:lnTo>
                    <a:pt x="154" y="176"/>
                  </a:lnTo>
                  <a:lnTo>
                    <a:pt x="154" y="176"/>
                  </a:lnTo>
                  <a:lnTo>
                    <a:pt x="154" y="176"/>
                  </a:lnTo>
                  <a:lnTo>
                    <a:pt x="154" y="176"/>
                  </a:lnTo>
                  <a:lnTo>
                    <a:pt x="154" y="178"/>
                  </a:lnTo>
                  <a:lnTo>
                    <a:pt x="154" y="178"/>
                  </a:lnTo>
                  <a:lnTo>
                    <a:pt x="154" y="178"/>
                  </a:lnTo>
                  <a:lnTo>
                    <a:pt x="154" y="178"/>
                  </a:lnTo>
                  <a:lnTo>
                    <a:pt x="156" y="178"/>
                  </a:lnTo>
                  <a:lnTo>
                    <a:pt x="156" y="178"/>
                  </a:lnTo>
                  <a:lnTo>
                    <a:pt x="159" y="178"/>
                  </a:lnTo>
                  <a:lnTo>
                    <a:pt x="159" y="178"/>
                  </a:lnTo>
                  <a:lnTo>
                    <a:pt x="159" y="180"/>
                  </a:lnTo>
                  <a:lnTo>
                    <a:pt x="156" y="180"/>
                  </a:lnTo>
                  <a:lnTo>
                    <a:pt x="156" y="180"/>
                  </a:lnTo>
                  <a:lnTo>
                    <a:pt x="156" y="180"/>
                  </a:lnTo>
                  <a:lnTo>
                    <a:pt x="154" y="180"/>
                  </a:lnTo>
                  <a:lnTo>
                    <a:pt x="154" y="180"/>
                  </a:lnTo>
                  <a:lnTo>
                    <a:pt x="154" y="180"/>
                  </a:lnTo>
                  <a:lnTo>
                    <a:pt x="154" y="183"/>
                  </a:lnTo>
                  <a:lnTo>
                    <a:pt x="152" y="183"/>
                  </a:lnTo>
                  <a:lnTo>
                    <a:pt x="152" y="183"/>
                  </a:lnTo>
                  <a:lnTo>
                    <a:pt x="152" y="183"/>
                  </a:lnTo>
                  <a:lnTo>
                    <a:pt x="149" y="183"/>
                  </a:lnTo>
                  <a:lnTo>
                    <a:pt x="149" y="183"/>
                  </a:lnTo>
                  <a:lnTo>
                    <a:pt x="149" y="183"/>
                  </a:lnTo>
                  <a:lnTo>
                    <a:pt x="147" y="183"/>
                  </a:lnTo>
                  <a:lnTo>
                    <a:pt x="147" y="183"/>
                  </a:lnTo>
                  <a:lnTo>
                    <a:pt x="147" y="183"/>
                  </a:lnTo>
                  <a:lnTo>
                    <a:pt x="144" y="183"/>
                  </a:lnTo>
                  <a:lnTo>
                    <a:pt x="144" y="183"/>
                  </a:lnTo>
                  <a:lnTo>
                    <a:pt x="144" y="183"/>
                  </a:lnTo>
                  <a:lnTo>
                    <a:pt x="144" y="183"/>
                  </a:lnTo>
                  <a:lnTo>
                    <a:pt x="142" y="183"/>
                  </a:lnTo>
                  <a:lnTo>
                    <a:pt x="142" y="183"/>
                  </a:lnTo>
                  <a:lnTo>
                    <a:pt x="142" y="180"/>
                  </a:lnTo>
                  <a:lnTo>
                    <a:pt x="140" y="180"/>
                  </a:lnTo>
                  <a:lnTo>
                    <a:pt x="140" y="180"/>
                  </a:lnTo>
                  <a:lnTo>
                    <a:pt x="140" y="180"/>
                  </a:lnTo>
                  <a:lnTo>
                    <a:pt x="137" y="180"/>
                  </a:lnTo>
                  <a:lnTo>
                    <a:pt x="137" y="180"/>
                  </a:lnTo>
                  <a:lnTo>
                    <a:pt x="137" y="183"/>
                  </a:lnTo>
                  <a:lnTo>
                    <a:pt x="135" y="183"/>
                  </a:lnTo>
                  <a:lnTo>
                    <a:pt x="135" y="183"/>
                  </a:lnTo>
                  <a:lnTo>
                    <a:pt x="135" y="183"/>
                  </a:lnTo>
                  <a:lnTo>
                    <a:pt x="135" y="183"/>
                  </a:lnTo>
                  <a:lnTo>
                    <a:pt x="135" y="185"/>
                  </a:lnTo>
                  <a:lnTo>
                    <a:pt x="135" y="185"/>
                  </a:lnTo>
                  <a:lnTo>
                    <a:pt x="133" y="185"/>
                  </a:lnTo>
                  <a:lnTo>
                    <a:pt x="133" y="187"/>
                  </a:lnTo>
                  <a:lnTo>
                    <a:pt x="133" y="187"/>
                  </a:lnTo>
                  <a:lnTo>
                    <a:pt x="133" y="187"/>
                  </a:lnTo>
                  <a:lnTo>
                    <a:pt x="133" y="190"/>
                  </a:lnTo>
                  <a:lnTo>
                    <a:pt x="133" y="190"/>
                  </a:lnTo>
                  <a:lnTo>
                    <a:pt x="130" y="190"/>
                  </a:lnTo>
                  <a:lnTo>
                    <a:pt x="130" y="190"/>
                  </a:lnTo>
                  <a:lnTo>
                    <a:pt x="130" y="190"/>
                  </a:lnTo>
                  <a:lnTo>
                    <a:pt x="128" y="190"/>
                  </a:lnTo>
                  <a:lnTo>
                    <a:pt x="128" y="190"/>
                  </a:lnTo>
                  <a:lnTo>
                    <a:pt x="128" y="190"/>
                  </a:lnTo>
                  <a:lnTo>
                    <a:pt x="128" y="190"/>
                  </a:lnTo>
                  <a:lnTo>
                    <a:pt x="128" y="192"/>
                  </a:lnTo>
                  <a:lnTo>
                    <a:pt x="128" y="192"/>
                  </a:lnTo>
                  <a:lnTo>
                    <a:pt x="125" y="192"/>
                  </a:lnTo>
                  <a:lnTo>
                    <a:pt x="125" y="194"/>
                  </a:lnTo>
                  <a:lnTo>
                    <a:pt x="125" y="194"/>
                  </a:lnTo>
                  <a:lnTo>
                    <a:pt x="125" y="197"/>
                  </a:lnTo>
                  <a:lnTo>
                    <a:pt x="125" y="197"/>
                  </a:lnTo>
                  <a:lnTo>
                    <a:pt x="125" y="197"/>
                  </a:lnTo>
                  <a:lnTo>
                    <a:pt x="125" y="199"/>
                  </a:lnTo>
                  <a:lnTo>
                    <a:pt x="125" y="199"/>
                  </a:lnTo>
                  <a:lnTo>
                    <a:pt x="125" y="199"/>
                  </a:lnTo>
                  <a:lnTo>
                    <a:pt x="125" y="202"/>
                  </a:lnTo>
                  <a:lnTo>
                    <a:pt x="125" y="202"/>
                  </a:lnTo>
                  <a:lnTo>
                    <a:pt x="125" y="202"/>
                  </a:lnTo>
                  <a:lnTo>
                    <a:pt x="125" y="204"/>
                  </a:lnTo>
                  <a:lnTo>
                    <a:pt x="125" y="204"/>
                  </a:lnTo>
                  <a:lnTo>
                    <a:pt x="125" y="206"/>
                  </a:lnTo>
                  <a:lnTo>
                    <a:pt x="125" y="206"/>
                  </a:lnTo>
                  <a:lnTo>
                    <a:pt x="125" y="209"/>
                  </a:lnTo>
                  <a:lnTo>
                    <a:pt x="125" y="209"/>
                  </a:lnTo>
                  <a:lnTo>
                    <a:pt x="125" y="209"/>
                  </a:lnTo>
                  <a:lnTo>
                    <a:pt x="125" y="209"/>
                  </a:lnTo>
                  <a:lnTo>
                    <a:pt x="125" y="211"/>
                  </a:lnTo>
                  <a:lnTo>
                    <a:pt x="125" y="211"/>
                  </a:lnTo>
                  <a:lnTo>
                    <a:pt x="125" y="211"/>
                  </a:lnTo>
                  <a:lnTo>
                    <a:pt x="125" y="213"/>
                  </a:lnTo>
                  <a:lnTo>
                    <a:pt x="125" y="213"/>
                  </a:lnTo>
                  <a:lnTo>
                    <a:pt x="125" y="213"/>
                  </a:lnTo>
                  <a:lnTo>
                    <a:pt x="125" y="213"/>
                  </a:lnTo>
                  <a:lnTo>
                    <a:pt x="125" y="216"/>
                  </a:lnTo>
                  <a:lnTo>
                    <a:pt x="125" y="216"/>
                  </a:lnTo>
                  <a:lnTo>
                    <a:pt x="125" y="216"/>
                  </a:lnTo>
                  <a:lnTo>
                    <a:pt x="125" y="218"/>
                  </a:lnTo>
                  <a:lnTo>
                    <a:pt x="125" y="218"/>
                  </a:lnTo>
                  <a:lnTo>
                    <a:pt x="125" y="218"/>
                  </a:lnTo>
                  <a:lnTo>
                    <a:pt x="123" y="218"/>
                  </a:lnTo>
                  <a:lnTo>
                    <a:pt x="123" y="218"/>
                  </a:lnTo>
                  <a:lnTo>
                    <a:pt x="121" y="218"/>
                  </a:lnTo>
                  <a:lnTo>
                    <a:pt x="121" y="218"/>
                  </a:lnTo>
                  <a:lnTo>
                    <a:pt x="121" y="218"/>
                  </a:lnTo>
                  <a:lnTo>
                    <a:pt x="121" y="218"/>
                  </a:lnTo>
                  <a:lnTo>
                    <a:pt x="118" y="218"/>
                  </a:lnTo>
                  <a:lnTo>
                    <a:pt x="118" y="218"/>
                  </a:lnTo>
                  <a:lnTo>
                    <a:pt x="118" y="221"/>
                  </a:lnTo>
                  <a:lnTo>
                    <a:pt x="118" y="221"/>
                  </a:lnTo>
                  <a:lnTo>
                    <a:pt x="116" y="221"/>
                  </a:lnTo>
                  <a:lnTo>
                    <a:pt x="116" y="221"/>
                  </a:lnTo>
                  <a:lnTo>
                    <a:pt x="114" y="221"/>
                  </a:lnTo>
                  <a:lnTo>
                    <a:pt x="114" y="221"/>
                  </a:lnTo>
                  <a:lnTo>
                    <a:pt x="114" y="221"/>
                  </a:lnTo>
                  <a:lnTo>
                    <a:pt x="114" y="221"/>
                  </a:lnTo>
                  <a:lnTo>
                    <a:pt x="111" y="221"/>
                  </a:lnTo>
                  <a:lnTo>
                    <a:pt x="111" y="221"/>
                  </a:lnTo>
                  <a:lnTo>
                    <a:pt x="111" y="223"/>
                  </a:lnTo>
                  <a:lnTo>
                    <a:pt x="111" y="223"/>
                  </a:lnTo>
                  <a:lnTo>
                    <a:pt x="109" y="223"/>
                  </a:lnTo>
                  <a:lnTo>
                    <a:pt x="109" y="223"/>
                  </a:lnTo>
                  <a:lnTo>
                    <a:pt x="109" y="223"/>
                  </a:lnTo>
                  <a:lnTo>
                    <a:pt x="107" y="223"/>
                  </a:lnTo>
                  <a:lnTo>
                    <a:pt x="107" y="223"/>
                  </a:lnTo>
                  <a:lnTo>
                    <a:pt x="107" y="223"/>
                  </a:lnTo>
                  <a:lnTo>
                    <a:pt x="104" y="223"/>
                  </a:lnTo>
                  <a:lnTo>
                    <a:pt x="104" y="225"/>
                  </a:lnTo>
                  <a:lnTo>
                    <a:pt x="104" y="225"/>
                  </a:lnTo>
                  <a:lnTo>
                    <a:pt x="102" y="225"/>
                  </a:lnTo>
                  <a:lnTo>
                    <a:pt x="102" y="225"/>
                  </a:lnTo>
                  <a:lnTo>
                    <a:pt x="102" y="225"/>
                  </a:lnTo>
                  <a:lnTo>
                    <a:pt x="102" y="225"/>
                  </a:lnTo>
                  <a:lnTo>
                    <a:pt x="99" y="225"/>
                  </a:lnTo>
                  <a:lnTo>
                    <a:pt x="99" y="225"/>
                  </a:lnTo>
                  <a:lnTo>
                    <a:pt x="99" y="225"/>
                  </a:lnTo>
                  <a:lnTo>
                    <a:pt x="97" y="225"/>
                  </a:lnTo>
                  <a:lnTo>
                    <a:pt x="97" y="225"/>
                  </a:lnTo>
                  <a:lnTo>
                    <a:pt x="95" y="225"/>
                  </a:lnTo>
                  <a:lnTo>
                    <a:pt x="95" y="225"/>
                  </a:lnTo>
                  <a:lnTo>
                    <a:pt x="95" y="225"/>
                  </a:lnTo>
                  <a:lnTo>
                    <a:pt x="95" y="225"/>
                  </a:lnTo>
                  <a:lnTo>
                    <a:pt x="92" y="225"/>
                  </a:lnTo>
                  <a:lnTo>
                    <a:pt x="92" y="225"/>
                  </a:lnTo>
                  <a:lnTo>
                    <a:pt x="92" y="225"/>
                  </a:lnTo>
                  <a:lnTo>
                    <a:pt x="90" y="225"/>
                  </a:lnTo>
                  <a:lnTo>
                    <a:pt x="90" y="225"/>
                  </a:lnTo>
                  <a:lnTo>
                    <a:pt x="88" y="225"/>
                  </a:lnTo>
                  <a:lnTo>
                    <a:pt x="88" y="225"/>
                  </a:lnTo>
                  <a:lnTo>
                    <a:pt x="88" y="225"/>
                  </a:lnTo>
                  <a:lnTo>
                    <a:pt x="85" y="225"/>
                  </a:lnTo>
                  <a:lnTo>
                    <a:pt x="85" y="225"/>
                  </a:lnTo>
                  <a:lnTo>
                    <a:pt x="85" y="225"/>
                  </a:lnTo>
                  <a:lnTo>
                    <a:pt x="85" y="225"/>
                  </a:lnTo>
                  <a:lnTo>
                    <a:pt x="83" y="225"/>
                  </a:lnTo>
                  <a:lnTo>
                    <a:pt x="83" y="225"/>
                  </a:lnTo>
                  <a:lnTo>
                    <a:pt x="81" y="225"/>
                  </a:lnTo>
                  <a:lnTo>
                    <a:pt x="81" y="228"/>
                  </a:lnTo>
                  <a:lnTo>
                    <a:pt x="81" y="228"/>
                  </a:lnTo>
                  <a:lnTo>
                    <a:pt x="81" y="228"/>
                  </a:lnTo>
                  <a:lnTo>
                    <a:pt x="81" y="228"/>
                  </a:lnTo>
                  <a:lnTo>
                    <a:pt x="81" y="228"/>
                  </a:lnTo>
                  <a:lnTo>
                    <a:pt x="78" y="228"/>
                  </a:lnTo>
                  <a:lnTo>
                    <a:pt x="78" y="230"/>
                  </a:lnTo>
                  <a:lnTo>
                    <a:pt x="78" y="230"/>
                  </a:lnTo>
                  <a:lnTo>
                    <a:pt x="78" y="228"/>
                  </a:lnTo>
                  <a:lnTo>
                    <a:pt x="78" y="228"/>
                  </a:lnTo>
                  <a:lnTo>
                    <a:pt x="76" y="228"/>
                  </a:lnTo>
                  <a:lnTo>
                    <a:pt x="76" y="228"/>
                  </a:lnTo>
                  <a:lnTo>
                    <a:pt x="73" y="228"/>
                  </a:lnTo>
                  <a:lnTo>
                    <a:pt x="73" y="228"/>
                  </a:lnTo>
                  <a:lnTo>
                    <a:pt x="73" y="228"/>
                  </a:lnTo>
                  <a:lnTo>
                    <a:pt x="73" y="228"/>
                  </a:lnTo>
                  <a:lnTo>
                    <a:pt x="71" y="228"/>
                  </a:lnTo>
                  <a:lnTo>
                    <a:pt x="71" y="228"/>
                  </a:lnTo>
                  <a:lnTo>
                    <a:pt x="71" y="228"/>
                  </a:lnTo>
                  <a:lnTo>
                    <a:pt x="69" y="228"/>
                  </a:lnTo>
                  <a:lnTo>
                    <a:pt x="69" y="228"/>
                  </a:lnTo>
                  <a:lnTo>
                    <a:pt x="69" y="228"/>
                  </a:lnTo>
                  <a:lnTo>
                    <a:pt x="66" y="228"/>
                  </a:lnTo>
                  <a:lnTo>
                    <a:pt x="66" y="228"/>
                  </a:lnTo>
                  <a:lnTo>
                    <a:pt x="66" y="228"/>
                  </a:lnTo>
                  <a:lnTo>
                    <a:pt x="64" y="228"/>
                  </a:lnTo>
                  <a:lnTo>
                    <a:pt x="64" y="228"/>
                  </a:lnTo>
                  <a:lnTo>
                    <a:pt x="64" y="228"/>
                  </a:lnTo>
                  <a:lnTo>
                    <a:pt x="62" y="228"/>
                  </a:lnTo>
                  <a:lnTo>
                    <a:pt x="62" y="228"/>
                  </a:lnTo>
                  <a:lnTo>
                    <a:pt x="62" y="228"/>
                  </a:lnTo>
                  <a:lnTo>
                    <a:pt x="59" y="228"/>
                  </a:lnTo>
                  <a:lnTo>
                    <a:pt x="59" y="228"/>
                  </a:lnTo>
                  <a:lnTo>
                    <a:pt x="59" y="228"/>
                  </a:lnTo>
                  <a:lnTo>
                    <a:pt x="57" y="228"/>
                  </a:lnTo>
                  <a:lnTo>
                    <a:pt x="57" y="228"/>
                  </a:lnTo>
                  <a:lnTo>
                    <a:pt x="54" y="228"/>
                  </a:lnTo>
                  <a:lnTo>
                    <a:pt x="54" y="228"/>
                  </a:lnTo>
                  <a:lnTo>
                    <a:pt x="54" y="228"/>
                  </a:lnTo>
                  <a:lnTo>
                    <a:pt x="54" y="228"/>
                  </a:lnTo>
                  <a:lnTo>
                    <a:pt x="52" y="228"/>
                  </a:lnTo>
                  <a:lnTo>
                    <a:pt x="52" y="228"/>
                  </a:lnTo>
                  <a:lnTo>
                    <a:pt x="52" y="228"/>
                  </a:lnTo>
                  <a:lnTo>
                    <a:pt x="50" y="228"/>
                  </a:lnTo>
                  <a:lnTo>
                    <a:pt x="50" y="228"/>
                  </a:lnTo>
                  <a:lnTo>
                    <a:pt x="47" y="228"/>
                  </a:lnTo>
                  <a:lnTo>
                    <a:pt x="47" y="228"/>
                  </a:lnTo>
                  <a:lnTo>
                    <a:pt x="47" y="228"/>
                  </a:lnTo>
                  <a:lnTo>
                    <a:pt x="45" y="228"/>
                  </a:lnTo>
                  <a:lnTo>
                    <a:pt x="45" y="228"/>
                  </a:lnTo>
                  <a:lnTo>
                    <a:pt x="45" y="230"/>
                  </a:lnTo>
                  <a:lnTo>
                    <a:pt x="45" y="230"/>
                  </a:lnTo>
                  <a:lnTo>
                    <a:pt x="43" y="230"/>
                  </a:lnTo>
                  <a:lnTo>
                    <a:pt x="43" y="230"/>
                  </a:lnTo>
                  <a:lnTo>
                    <a:pt x="43" y="228"/>
                  </a:lnTo>
                  <a:lnTo>
                    <a:pt x="40" y="228"/>
                  </a:lnTo>
                  <a:lnTo>
                    <a:pt x="40" y="228"/>
                  </a:lnTo>
                  <a:lnTo>
                    <a:pt x="40" y="228"/>
                  </a:lnTo>
                  <a:lnTo>
                    <a:pt x="40" y="228"/>
                  </a:lnTo>
                  <a:lnTo>
                    <a:pt x="38" y="228"/>
                  </a:lnTo>
                  <a:lnTo>
                    <a:pt x="38" y="228"/>
                  </a:lnTo>
                  <a:lnTo>
                    <a:pt x="38" y="228"/>
                  </a:lnTo>
                  <a:lnTo>
                    <a:pt x="38" y="228"/>
                  </a:lnTo>
                  <a:lnTo>
                    <a:pt x="36" y="228"/>
                  </a:lnTo>
                  <a:lnTo>
                    <a:pt x="36" y="228"/>
                  </a:lnTo>
                  <a:lnTo>
                    <a:pt x="33" y="228"/>
                  </a:lnTo>
                  <a:lnTo>
                    <a:pt x="33" y="228"/>
                  </a:lnTo>
                  <a:lnTo>
                    <a:pt x="33" y="225"/>
                  </a:lnTo>
                  <a:lnTo>
                    <a:pt x="33" y="225"/>
                  </a:lnTo>
                  <a:lnTo>
                    <a:pt x="31" y="225"/>
                  </a:lnTo>
                  <a:lnTo>
                    <a:pt x="31" y="225"/>
                  </a:lnTo>
                  <a:lnTo>
                    <a:pt x="31" y="225"/>
                  </a:lnTo>
                  <a:lnTo>
                    <a:pt x="28" y="225"/>
                  </a:lnTo>
                  <a:lnTo>
                    <a:pt x="28" y="225"/>
                  </a:lnTo>
                  <a:lnTo>
                    <a:pt x="28" y="225"/>
                  </a:lnTo>
                  <a:lnTo>
                    <a:pt x="26" y="225"/>
                  </a:lnTo>
                  <a:lnTo>
                    <a:pt x="26" y="223"/>
                  </a:lnTo>
                  <a:lnTo>
                    <a:pt x="26" y="223"/>
                  </a:lnTo>
                  <a:lnTo>
                    <a:pt x="26" y="223"/>
                  </a:lnTo>
                  <a:lnTo>
                    <a:pt x="24" y="223"/>
                  </a:lnTo>
                  <a:lnTo>
                    <a:pt x="24" y="223"/>
                  </a:lnTo>
                  <a:lnTo>
                    <a:pt x="24" y="223"/>
                  </a:lnTo>
                  <a:lnTo>
                    <a:pt x="21" y="223"/>
                  </a:lnTo>
                  <a:lnTo>
                    <a:pt x="21" y="223"/>
                  </a:lnTo>
                  <a:lnTo>
                    <a:pt x="21" y="221"/>
                  </a:lnTo>
                  <a:lnTo>
                    <a:pt x="21" y="221"/>
                  </a:lnTo>
                  <a:lnTo>
                    <a:pt x="19" y="221"/>
                  </a:lnTo>
                  <a:lnTo>
                    <a:pt x="19" y="221"/>
                  </a:lnTo>
                  <a:lnTo>
                    <a:pt x="19" y="221"/>
                  </a:lnTo>
                  <a:lnTo>
                    <a:pt x="19" y="221"/>
                  </a:lnTo>
                  <a:lnTo>
                    <a:pt x="17" y="221"/>
                  </a:lnTo>
                  <a:lnTo>
                    <a:pt x="17" y="221"/>
                  </a:lnTo>
                  <a:lnTo>
                    <a:pt x="14" y="221"/>
                  </a:lnTo>
                  <a:lnTo>
                    <a:pt x="14" y="218"/>
                  </a:lnTo>
                  <a:lnTo>
                    <a:pt x="14" y="218"/>
                  </a:lnTo>
                  <a:lnTo>
                    <a:pt x="14" y="218"/>
                  </a:lnTo>
                  <a:lnTo>
                    <a:pt x="12" y="218"/>
                  </a:lnTo>
                  <a:lnTo>
                    <a:pt x="12" y="218"/>
                  </a:lnTo>
                  <a:lnTo>
                    <a:pt x="12" y="218"/>
                  </a:lnTo>
                  <a:lnTo>
                    <a:pt x="12" y="218"/>
                  </a:lnTo>
                  <a:lnTo>
                    <a:pt x="9" y="218"/>
                  </a:lnTo>
                  <a:lnTo>
                    <a:pt x="9" y="218"/>
                  </a:lnTo>
                  <a:lnTo>
                    <a:pt x="9" y="218"/>
                  </a:lnTo>
                  <a:lnTo>
                    <a:pt x="9" y="218"/>
                  </a:lnTo>
                  <a:lnTo>
                    <a:pt x="9" y="216"/>
                  </a:lnTo>
                  <a:lnTo>
                    <a:pt x="12" y="216"/>
                  </a:lnTo>
                  <a:lnTo>
                    <a:pt x="12" y="216"/>
                  </a:lnTo>
                  <a:lnTo>
                    <a:pt x="12" y="216"/>
                  </a:lnTo>
                  <a:lnTo>
                    <a:pt x="12" y="213"/>
                  </a:lnTo>
                  <a:lnTo>
                    <a:pt x="12" y="213"/>
                  </a:lnTo>
                  <a:lnTo>
                    <a:pt x="12" y="213"/>
                  </a:lnTo>
                  <a:lnTo>
                    <a:pt x="14" y="213"/>
                  </a:lnTo>
                  <a:lnTo>
                    <a:pt x="14" y="211"/>
                  </a:lnTo>
                  <a:lnTo>
                    <a:pt x="14" y="211"/>
                  </a:lnTo>
                  <a:lnTo>
                    <a:pt x="14" y="211"/>
                  </a:lnTo>
                  <a:lnTo>
                    <a:pt x="14" y="209"/>
                  </a:lnTo>
                  <a:lnTo>
                    <a:pt x="14" y="209"/>
                  </a:lnTo>
                  <a:lnTo>
                    <a:pt x="14" y="209"/>
                  </a:lnTo>
                  <a:lnTo>
                    <a:pt x="17" y="209"/>
                  </a:lnTo>
                  <a:lnTo>
                    <a:pt x="17" y="209"/>
                  </a:lnTo>
                  <a:lnTo>
                    <a:pt x="17" y="209"/>
                  </a:lnTo>
                  <a:lnTo>
                    <a:pt x="17" y="206"/>
                  </a:lnTo>
                  <a:lnTo>
                    <a:pt x="19" y="206"/>
                  </a:lnTo>
                  <a:lnTo>
                    <a:pt x="19" y="206"/>
                  </a:lnTo>
                  <a:lnTo>
                    <a:pt x="19" y="206"/>
                  </a:lnTo>
                  <a:lnTo>
                    <a:pt x="19" y="204"/>
                  </a:lnTo>
                  <a:lnTo>
                    <a:pt x="19" y="204"/>
                  </a:lnTo>
                  <a:lnTo>
                    <a:pt x="19" y="204"/>
                  </a:lnTo>
                  <a:lnTo>
                    <a:pt x="21" y="204"/>
                  </a:lnTo>
                  <a:lnTo>
                    <a:pt x="21" y="202"/>
                  </a:lnTo>
                  <a:lnTo>
                    <a:pt x="21" y="202"/>
                  </a:lnTo>
                  <a:lnTo>
                    <a:pt x="21" y="202"/>
                  </a:lnTo>
                  <a:lnTo>
                    <a:pt x="21" y="202"/>
                  </a:lnTo>
                  <a:lnTo>
                    <a:pt x="21" y="199"/>
                  </a:lnTo>
                  <a:lnTo>
                    <a:pt x="24" y="199"/>
                  </a:lnTo>
                  <a:lnTo>
                    <a:pt x="24" y="199"/>
                  </a:lnTo>
                  <a:lnTo>
                    <a:pt x="24" y="199"/>
                  </a:lnTo>
                  <a:lnTo>
                    <a:pt x="24" y="199"/>
                  </a:lnTo>
                  <a:lnTo>
                    <a:pt x="26" y="199"/>
                  </a:lnTo>
                  <a:lnTo>
                    <a:pt x="26" y="197"/>
                  </a:lnTo>
                  <a:lnTo>
                    <a:pt x="26" y="197"/>
                  </a:lnTo>
                  <a:lnTo>
                    <a:pt x="26" y="197"/>
                  </a:lnTo>
                  <a:lnTo>
                    <a:pt x="26" y="197"/>
                  </a:lnTo>
                  <a:lnTo>
                    <a:pt x="26" y="194"/>
                  </a:lnTo>
                  <a:lnTo>
                    <a:pt x="28" y="194"/>
                  </a:lnTo>
                  <a:lnTo>
                    <a:pt x="28" y="194"/>
                  </a:lnTo>
                  <a:lnTo>
                    <a:pt x="28" y="194"/>
                  </a:lnTo>
                  <a:lnTo>
                    <a:pt x="28" y="192"/>
                  </a:lnTo>
                  <a:lnTo>
                    <a:pt x="28" y="192"/>
                  </a:lnTo>
                  <a:lnTo>
                    <a:pt x="28" y="190"/>
                  </a:lnTo>
                  <a:lnTo>
                    <a:pt x="28" y="190"/>
                  </a:lnTo>
                  <a:lnTo>
                    <a:pt x="28" y="190"/>
                  </a:lnTo>
                  <a:lnTo>
                    <a:pt x="28" y="190"/>
                  </a:lnTo>
                  <a:lnTo>
                    <a:pt x="28" y="187"/>
                  </a:lnTo>
                  <a:lnTo>
                    <a:pt x="28" y="187"/>
                  </a:lnTo>
                  <a:lnTo>
                    <a:pt x="28" y="185"/>
                  </a:lnTo>
                  <a:lnTo>
                    <a:pt x="28" y="185"/>
                  </a:lnTo>
                  <a:lnTo>
                    <a:pt x="28" y="185"/>
                  </a:lnTo>
                  <a:lnTo>
                    <a:pt x="28" y="183"/>
                  </a:lnTo>
                  <a:lnTo>
                    <a:pt x="28" y="183"/>
                  </a:lnTo>
                  <a:lnTo>
                    <a:pt x="28" y="180"/>
                  </a:lnTo>
                  <a:lnTo>
                    <a:pt x="28" y="180"/>
                  </a:lnTo>
                  <a:lnTo>
                    <a:pt x="28" y="180"/>
                  </a:lnTo>
                  <a:lnTo>
                    <a:pt x="28" y="178"/>
                  </a:lnTo>
                  <a:lnTo>
                    <a:pt x="26" y="178"/>
                  </a:lnTo>
                  <a:lnTo>
                    <a:pt x="26" y="178"/>
                  </a:lnTo>
                  <a:lnTo>
                    <a:pt x="26" y="178"/>
                  </a:lnTo>
                  <a:lnTo>
                    <a:pt x="26" y="178"/>
                  </a:lnTo>
                  <a:lnTo>
                    <a:pt x="26" y="178"/>
                  </a:lnTo>
                  <a:lnTo>
                    <a:pt x="24" y="178"/>
                  </a:lnTo>
                  <a:lnTo>
                    <a:pt x="24" y="178"/>
                  </a:lnTo>
                  <a:lnTo>
                    <a:pt x="24" y="178"/>
                  </a:lnTo>
                  <a:lnTo>
                    <a:pt x="21" y="178"/>
                  </a:lnTo>
                  <a:lnTo>
                    <a:pt x="21" y="178"/>
                  </a:lnTo>
                  <a:lnTo>
                    <a:pt x="21" y="178"/>
                  </a:lnTo>
                  <a:lnTo>
                    <a:pt x="19" y="178"/>
                  </a:lnTo>
                  <a:lnTo>
                    <a:pt x="19" y="178"/>
                  </a:lnTo>
                  <a:lnTo>
                    <a:pt x="19" y="178"/>
                  </a:lnTo>
                  <a:lnTo>
                    <a:pt x="19" y="178"/>
                  </a:lnTo>
                  <a:lnTo>
                    <a:pt x="17" y="178"/>
                  </a:lnTo>
                  <a:lnTo>
                    <a:pt x="17" y="178"/>
                  </a:lnTo>
                  <a:lnTo>
                    <a:pt x="14" y="178"/>
                  </a:lnTo>
                  <a:lnTo>
                    <a:pt x="14" y="178"/>
                  </a:lnTo>
                  <a:lnTo>
                    <a:pt x="14" y="178"/>
                  </a:lnTo>
                  <a:lnTo>
                    <a:pt x="12" y="178"/>
                  </a:lnTo>
                  <a:lnTo>
                    <a:pt x="12" y="178"/>
                  </a:lnTo>
                  <a:lnTo>
                    <a:pt x="12" y="178"/>
                  </a:lnTo>
                  <a:lnTo>
                    <a:pt x="12" y="176"/>
                  </a:lnTo>
                  <a:lnTo>
                    <a:pt x="9" y="176"/>
                  </a:lnTo>
                  <a:lnTo>
                    <a:pt x="9" y="176"/>
                  </a:lnTo>
                  <a:lnTo>
                    <a:pt x="7" y="176"/>
                  </a:lnTo>
                  <a:lnTo>
                    <a:pt x="7" y="176"/>
                  </a:lnTo>
                  <a:lnTo>
                    <a:pt x="7" y="173"/>
                  </a:lnTo>
                  <a:lnTo>
                    <a:pt x="7" y="173"/>
                  </a:lnTo>
                  <a:lnTo>
                    <a:pt x="7" y="171"/>
                  </a:lnTo>
                  <a:lnTo>
                    <a:pt x="7" y="171"/>
                  </a:lnTo>
                  <a:lnTo>
                    <a:pt x="7" y="168"/>
                  </a:lnTo>
                  <a:lnTo>
                    <a:pt x="7" y="168"/>
                  </a:lnTo>
                  <a:lnTo>
                    <a:pt x="7" y="168"/>
                  </a:lnTo>
                  <a:lnTo>
                    <a:pt x="7" y="166"/>
                  </a:lnTo>
                  <a:lnTo>
                    <a:pt x="7" y="166"/>
                  </a:lnTo>
                  <a:lnTo>
                    <a:pt x="7" y="164"/>
                  </a:lnTo>
                  <a:lnTo>
                    <a:pt x="7" y="164"/>
                  </a:lnTo>
                  <a:lnTo>
                    <a:pt x="7" y="161"/>
                  </a:lnTo>
                  <a:lnTo>
                    <a:pt x="7" y="161"/>
                  </a:lnTo>
                  <a:lnTo>
                    <a:pt x="7" y="159"/>
                  </a:lnTo>
                  <a:lnTo>
                    <a:pt x="9" y="159"/>
                  </a:lnTo>
                  <a:lnTo>
                    <a:pt x="9" y="159"/>
                  </a:lnTo>
                  <a:lnTo>
                    <a:pt x="9" y="159"/>
                  </a:lnTo>
                  <a:lnTo>
                    <a:pt x="9" y="157"/>
                  </a:lnTo>
                  <a:lnTo>
                    <a:pt x="9" y="157"/>
                  </a:lnTo>
                  <a:lnTo>
                    <a:pt x="7" y="157"/>
                  </a:lnTo>
                  <a:lnTo>
                    <a:pt x="7" y="154"/>
                  </a:lnTo>
                  <a:lnTo>
                    <a:pt x="7" y="154"/>
                  </a:lnTo>
                  <a:lnTo>
                    <a:pt x="7" y="152"/>
                  </a:lnTo>
                  <a:lnTo>
                    <a:pt x="7" y="152"/>
                  </a:lnTo>
                  <a:lnTo>
                    <a:pt x="7" y="149"/>
                  </a:lnTo>
                  <a:lnTo>
                    <a:pt x="7" y="149"/>
                  </a:lnTo>
                  <a:lnTo>
                    <a:pt x="7" y="149"/>
                  </a:lnTo>
                  <a:lnTo>
                    <a:pt x="7" y="149"/>
                  </a:lnTo>
                  <a:lnTo>
                    <a:pt x="7" y="149"/>
                  </a:lnTo>
                  <a:lnTo>
                    <a:pt x="7" y="147"/>
                  </a:lnTo>
                  <a:lnTo>
                    <a:pt x="7" y="147"/>
                  </a:lnTo>
                  <a:lnTo>
                    <a:pt x="5" y="147"/>
                  </a:lnTo>
                  <a:lnTo>
                    <a:pt x="5" y="145"/>
                  </a:lnTo>
                  <a:lnTo>
                    <a:pt x="5" y="145"/>
                  </a:lnTo>
                  <a:lnTo>
                    <a:pt x="5" y="142"/>
                  </a:lnTo>
                  <a:lnTo>
                    <a:pt x="5" y="142"/>
                  </a:lnTo>
                  <a:lnTo>
                    <a:pt x="5" y="142"/>
                  </a:lnTo>
                  <a:lnTo>
                    <a:pt x="5" y="140"/>
                  </a:lnTo>
                  <a:lnTo>
                    <a:pt x="5" y="140"/>
                  </a:lnTo>
                  <a:lnTo>
                    <a:pt x="5" y="140"/>
                  </a:lnTo>
                  <a:lnTo>
                    <a:pt x="5" y="140"/>
                  </a:lnTo>
                  <a:lnTo>
                    <a:pt x="5" y="138"/>
                  </a:lnTo>
                  <a:lnTo>
                    <a:pt x="5" y="138"/>
                  </a:lnTo>
                  <a:lnTo>
                    <a:pt x="5" y="135"/>
                  </a:lnTo>
                  <a:lnTo>
                    <a:pt x="2" y="135"/>
                  </a:lnTo>
                  <a:lnTo>
                    <a:pt x="2" y="135"/>
                  </a:lnTo>
                  <a:lnTo>
                    <a:pt x="2" y="133"/>
                  </a:lnTo>
                  <a:lnTo>
                    <a:pt x="5" y="133"/>
                  </a:lnTo>
                  <a:lnTo>
                    <a:pt x="5" y="133"/>
                  </a:lnTo>
                  <a:lnTo>
                    <a:pt x="5" y="130"/>
                  </a:lnTo>
                  <a:lnTo>
                    <a:pt x="5" y="130"/>
                  </a:lnTo>
                  <a:lnTo>
                    <a:pt x="5" y="130"/>
                  </a:lnTo>
                  <a:lnTo>
                    <a:pt x="5" y="130"/>
                  </a:lnTo>
                  <a:lnTo>
                    <a:pt x="7" y="130"/>
                  </a:lnTo>
                  <a:lnTo>
                    <a:pt x="7" y="130"/>
                  </a:lnTo>
                  <a:lnTo>
                    <a:pt x="7" y="130"/>
                  </a:lnTo>
                  <a:lnTo>
                    <a:pt x="7" y="128"/>
                  </a:lnTo>
                  <a:lnTo>
                    <a:pt x="7" y="128"/>
                  </a:lnTo>
                  <a:lnTo>
                    <a:pt x="7" y="128"/>
                  </a:lnTo>
                  <a:lnTo>
                    <a:pt x="9" y="128"/>
                  </a:lnTo>
                  <a:lnTo>
                    <a:pt x="9" y="126"/>
                  </a:lnTo>
                  <a:lnTo>
                    <a:pt x="9" y="126"/>
                  </a:lnTo>
                  <a:lnTo>
                    <a:pt x="9" y="126"/>
                  </a:lnTo>
                  <a:lnTo>
                    <a:pt x="9" y="123"/>
                  </a:lnTo>
                  <a:lnTo>
                    <a:pt x="9" y="123"/>
                  </a:lnTo>
                  <a:lnTo>
                    <a:pt x="7" y="123"/>
                  </a:lnTo>
                  <a:lnTo>
                    <a:pt x="7" y="123"/>
                  </a:lnTo>
                  <a:lnTo>
                    <a:pt x="7" y="123"/>
                  </a:lnTo>
                  <a:lnTo>
                    <a:pt x="5" y="123"/>
                  </a:lnTo>
                  <a:lnTo>
                    <a:pt x="5" y="123"/>
                  </a:lnTo>
                  <a:lnTo>
                    <a:pt x="5" y="123"/>
                  </a:lnTo>
                  <a:lnTo>
                    <a:pt x="5" y="123"/>
                  </a:lnTo>
                  <a:lnTo>
                    <a:pt x="5" y="121"/>
                  </a:lnTo>
                  <a:lnTo>
                    <a:pt x="2" y="121"/>
                  </a:lnTo>
                  <a:lnTo>
                    <a:pt x="2" y="121"/>
                  </a:lnTo>
                  <a:lnTo>
                    <a:pt x="2" y="119"/>
                  </a:lnTo>
                  <a:lnTo>
                    <a:pt x="2" y="119"/>
                  </a:lnTo>
                  <a:lnTo>
                    <a:pt x="2" y="119"/>
                  </a:lnTo>
                  <a:lnTo>
                    <a:pt x="2" y="119"/>
                  </a:lnTo>
                  <a:lnTo>
                    <a:pt x="2" y="119"/>
                  </a:lnTo>
                  <a:lnTo>
                    <a:pt x="2" y="116"/>
                  </a:lnTo>
                  <a:lnTo>
                    <a:pt x="2" y="116"/>
                  </a:lnTo>
                  <a:lnTo>
                    <a:pt x="2" y="114"/>
                  </a:lnTo>
                  <a:lnTo>
                    <a:pt x="2" y="114"/>
                  </a:lnTo>
                  <a:lnTo>
                    <a:pt x="2" y="114"/>
                  </a:lnTo>
                  <a:lnTo>
                    <a:pt x="0" y="114"/>
                  </a:lnTo>
                  <a:lnTo>
                    <a:pt x="0" y="112"/>
                  </a:lnTo>
                  <a:lnTo>
                    <a:pt x="0" y="112"/>
                  </a:lnTo>
                  <a:lnTo>
                    <a:pt x="0" y="109"/>
                  </a:lnTo>
                  <a:lnTo>
                    <a:pt x="0" y="109"/>
                  </a:lnTo>
                  <a:lnTo>
                    <a:pt x="2" y="109"/>
                  </a:lnTo>
                  <a:lnTo>
                    <a:pt x="2" y="109"/>
                  </a:lnTo>
                  <a:lnTo>
                    <a:pt x="2" y="109"/>
                  </a:lnTo>
                  <a:lnTo>
                    <a:pt x="2" y="107"/>
                  </a:lnTo>
                  <a:lnTo>
                    <a:pt x="5" y="107"/>
                  </a:lnTo>
                  <a:lnTo>
                    <a:pt x="5" y="107"/>
                  </a:lnTo>
                  <a:lnTo>
                    <a:pt x="5" y="107"/>
                  </a:lnTo>
                  <a:lnTo>
                    <a:pt x="5" y="104"/>
                  </a:lnTo>
                  <a:lnTo>
                    <a:pt x="5" y="104"/>
                  </a:lnTo>
                  <a:lnTo>
                    <a:pt x="7" y="104"/>
                  </a:lnTo>
                  <a:lnTo>
                    <a:pt x="7" y="104"/>
                  </a:lnTo>
                  <a:lnTo>
                    <a:pt x="7" y="104"/>
                  </a:lnTo>
                  <a:lnTo>
                    <a:pt x="9" y="104"/>
                  </a:lnTo>
                  <a:lnTo>
                    <a:pt x="9" y="104"/>
                  </a:lnTo>
                  <a:lnTo>
                    <a:pt x="9" y="104"/>
                  </a:lnTo>
                  <a:lnTo>
                    <a:pt x="9" y="104"/>
                  </a:lnTo>
                  <a:lnTo>
                    <a:pt x="9" y="102"/>
                  </a:lnTo>
                  <a:lnTo>
                    <a:pt x="7" y="102"/>
                  </a:lnTo>
                  <a:lnTo>
                    <a:pt x="7" y="102"/>
                  </a:lnTo>
                  <a:lnTo>
                    <a:pt x="7" y="100"/>
                  </a:lnTo>
                  <a:lnTo>
                    <a:pt x="7" y="100"/>
                  </a:lnTo>
                  <a:lnTo>
                    <a:pt x="7" y="100"/>
                  </a:lnTo>
                  <a:lnTo>
                    <a:pt x="7" y="100"/>
                  </a:lnTo>
                  <a:lnTo>
                    <a:pt x="7" y="100"/>
                  </a:lnTo>
                  <a:lnTo>
                    <a:pt x="7" y="100"/>
                  </a:lnTo>
                  <a:lnTo>
                    <a:pt x="7" y="100"/>
                  </a:lnTo>
                  <a:lnTo>
                    <a:pt x="9" y="100"/>
                  </a:lnTo>
                  <a:lnTo>
                    <a:pt x="9" y="97"/>
                  </a:lnTo>
                  <a:lnTo>
                    <a:pt x="9" y="97"/>
                  </a:lnTo>
                  <a:lnTo>
                    <a:pt x="9" y="97"/>
                  </a:lnTo>
                  <a:lnTo>
                    <a:pt x="12" y="97"/>
                  </a:lnTo>
                  <a:lnTo>
                    <a:pt x="12" y="97"/>
                  </a:lnTo>
                  <a:lnTo>
                    <a:pt x="12" y="95"/>
                  </a:lnTo>
                  <a:lnTo>
                    <a:pt x="12" y="95"/>
                  </a:lnTo>
                  <a:lnTo>
                    <a:pt x="12" y="93"/>
                  </a:lnTo>
                  <a:lnTo>
                    <a:pt x="12" y="93"/>
                  </a:lnTo>
                  <a:lnTo>
                    <a:pt x="12" y="93"/>
                  </a:lnTo>
                  <a:lnTo>
                    <a:pt x="14" y="93"/>
                  </a:lnTo>
                  <a:lnTo>
                    <a:pt x="14" y="90"/>
                  </a:lnTo>
                  <a:lnTo>
                    <a:pt x="14" y="90"/>
                  </a:lnTo>
                  <a:lnTo>
                    <a:pt x="14" y="90"/>
                  </a:lnTo>
                  <a:lnTo>
                    <a:pt x="14" y="88"/>
                  </a:lnTo>
                  <a:lnTo>
                    <a:pt x="14" y="88"/>
                  </a:lnTo>
                  <a:lnTo>
                    <a:pt x="14" y="88"/>
                  </a:lnTo>
                  <a:lnTo>
                    <a:pt x="14" y="85"/>
                  </a:lnTo>
                  <a:lnTo>
                    <a:pt x="14" y="85"/>
                  </a:lnTo>
                  <a:lnTo>
                    <a:pt x="14" y="83"/>
                  </a:lnTo>
                  <a:lnTo>
                    <a:pt x="14" y="83"/>
                  </a:lnTo>
                  <a:lnTo>
                    <a:pt x="14" y="83"/>
                  </a:lnTo>
                  <a:lnTo>
                    <a:pt x="14" y="81"/>
                  </a:lnTo>
                  <a:lnTo>
                    <a:pt x="14" y="81"/>
                  </a:lnTo>
                  <a:lnTo>
                    <a:pt x="14" y="81"/>
                  </a:lnTo>
                  <a:lnTo>
                    <a:pt x="14" y="81"/>
                  </a:lnTo>
                  <a:lnTo>
                    <a:pt x="14" y="81"/>
                  </a:lnTo>
                  <a:lnTo>
                    <a:pt x="14" y="78"/>
                  </a:lnTo>
                  <a:lnTo>
                    <a:pt x="14" y="78"/>
                  </a:lnTo>
                  <a:lnTo>
                    <a:pt x="17" y="78"/>
                  </a:lnTo>
                  <a:lnTo>
                    <a:pt x="17" y="76"/>
                  </a:lnTo>
                  <a:lnTo>
                    <a:pt x="17" y="76"/>
                  </a:lnTo>
                  <a:lnTo>
                    <a:pt x="17" y="76"/>
                  </a:lnTo>
                  <a:lnTo>
                    <a:pt x="17" y="74"/>
                  </a:lnTo>
                  <a:lnTo>
                    <a:pt x="17" y="74"/>
                  </a:lnTo>
                  <a:lnTo>
                    <a:pt x="19" y="74"/>
                  </a:lnTo>
                  <a:lnTo>
                    <a:pt x="19" y="71"/>
                  </a:lnTo>
                  <a:lnTo>
                    <a:pt x="19" y="71"/>
                  </a:lnTo>
                  <a:lnTo>
                    <a:pt x="19" y="71"/>
                  </a:lnTo>
                  <a:lnTo>
                    <a:pt x="19" y="71"/>
                  </a:lnTo>
                  <a:lnTo>
                    <a:pt x="19" y="71"/>
                  </a:lnTo>
                  <a:lnTo>
                    <a:pt x="21" y="71"/>
                  </a:lnTo>
                  <a:lnTo>
                    <a:pt x="21" y="74"/>
                  </a:lnTo>
                  <a:lnTo>
                    <a:pt x="21" y="74"/>
                  </a:lnTo>
                  <a:lnTo>
                    <a:pt x="21" y="74"/>
                  </a:lnTo>
                  <a:lnTo>
                    <a:pt x="21" y="74"/>
                  </a:lnTo>
                  <a:lnTo>
                    <a:pt x="24" y="74"/>
                  </a:lnTo>
                  <a:lnTo>
                    <a:pt x="24" y="76"/>
                  </a:lnTo>
                  <a:lnTo>
                    <a:pt x="24" y="76"/>
                  </a:lnTo>
                  <a:lnTo>
                    <a:pt x="24" y="76"/>
                  </a:lnTo>
                  <a:lnTo>
                    <a:pt x="26" y="76"/>
                  </a:lnTo>
                  <a:lnTo>
                    <a:pt x="26" y="76"/>
                  </a:lnTo>
                  <a:lnTo>
                    <a:pt x="26" y="76"/>
                  </a:lnTo>
                  <a:lnTo>
                    <a:pt x="28" y="76"/>
                  </a:lnTo>
                  <a:lnTo>
                    <a:pt x="28" y="76"/>
                  </a:lnTo>
                  <a:lnTo>
                    <a:pt x="28" y="76"/>
                  </a:lnTo>
                  <a:lnTo>
                    <a:pt x="31" y="76"/>
                  </a:lnTo>
                  <a:lnTo>
                    <a:pt x="31" y="76"/>
                  </a:lnTo>
                  <a:lnTo>
                    <a:pt x="31" y="76"/>
                  </a:lnTo>
                  <a:lnTo>
                    <a:pt x="33" y="76"/>
                  </a:lnTo>
                  <a:lnTo>
                    <a:pt x="33" y="76"/>
                  </a:lnTo>
                  <a:lnTo>
                    <a:pt x="33" y="76"/>
                  </a:lnTo>
                  <a:lnTo>
                    <a:pt x="33" y="76"/>
                  </a:lnTo>
                  <a:lnTo>
                    <a:pt x="36" y="76"/>
                  </a:lnTo>
                  <a:lnTo>
                    <a:pt x="36" y="78"/>
                  </a:lnTo>
                  <a:lnTo>
                    <a:pt x="36" y="78"/>
                  </a:lnTo>
                  <a:lnTo>
                    <a:pt x="36" y="78"/>
                  </a:lnTo>
                  <a:lnTo>
                    <a:pt x="38" y="78"/>
                  </a:lnTo>
                  <a:lnTo>
                    <a:pt x="38" y="78"/>
                  </a:lnTo>
                  <a:lnTo>
                    <a:pt x="38" y="78"/>
                  </a:lnTo>
                  <a:lnTo>
                    <a:pt x="38" y="81"/>
                  </a:lnTo>
                  <a:lnTo>
                    <a:pt x="40" y="81"/>
                  </a:lnTo>
                  <a:lnTo>
                    <a:pt x="40" y="81"/>
                  </a:lnTo>
                  <a:lnTo>
                    <a:pt x="40" y="81"/>
                  </a:lnTo>
                  <a:lnTo>
                    <a:pt x="40" y="83"/>
                  </a:lnTo>
                  <a:lnTo>
                    <a:pt x="40" y="83"/>
                  </a:lnTo>
                  <a:lnTo>
                    <a:pt x="40" y="83"/>
                  </a:lnTo>
                  <a:lnTo>
                    <a:pt x="40" y="81"/>
                  </a:lnTo>
                  <a:lnTo>
                    <a:pt x="43" y="81"/>
                  </a:lnTo>
                  <a:lnTo>
                    <a:pt x="43" y="81"/>
                  </a:lnTo>
                  <a:lnTo>
                    <a:pt x="43" y="81"/>
                  </a:lnTo>
                  <a:lnTo>
                    <a:pt x="43" y="81"/>
                  </a:lnTo>
                  <a:lnTo>
                    <a:pt x="45" y="81"/>
                  </a:lnTo>
                  <a:lnTo>
                    <a:pt x="45" y="81"/>
                  </a:lnTo>
                  <a:lnTo>
                    <a:pt x="45" y="81"/>
                  </a:lnTo>
                  <a:lnTo>
                    <a:pt x="45" y="81"/>
                  </a:lnTo>
                  <a:lnTo>
                    <a:pt x="47" y="81"/>
                  </a:lnTo>
                  <a:lnTo>
                    <a:pt x="47" y="81"/>
                  </a:lnTo>
                  <a:lnTo>
                    <a:pt x="47" y="81"/>
                  </a:lnTo>
                  <a:lnTo>
                    <a:pt x="50" y="81"/>
                  </a:lnTo>
                  <a:lnTo>
                    <a:pt x="50" y="81"/>
                  </a:lnTo>
                  <a:lnTo>
                    <a:pt x="50" y="81"/>
                  </a:lnTo>
                  <a:lnTo>
                    <a:pt x="52" y="81"/>
                  </a:lnTo>
                  <a:lnTo>
                    <a:pt x="52" y="78"/>
                  </a:lnTo>
                  <a:lnTo>
                    <a:pt x="52" y="78"/>
                  </a:lnTo>
                  <a:lnTo>
                    <a:pt x="52" y="78"/>
                  </a:lnTo>
                  <a:lnTo>
                    <a:pt x="52" y="78"/>
                  </a:lnTo>
                  <a:lnTo>
                    <a:pt x="54" y="78"/>
                  </a:lnTo>
                  <a:lnTo>
                    <a:pt x="54" y="76"/>
                  </a:lnTo>
                  <a:lnTo>
                    <a:pt x="54" y="76"/>
                  </a:lnTo>
                  <a:lnTo>
                    <a:pt x="54" y="76"/>
                  </a:lnTo>
                  <a:lnTo>
                    <a:pt x="57" y="76"/>
                  </a:lnTo>
                  <a:lnTo>
                    <a:pt x="57" y="76"/>
                  </a:lnTo>
                  <a:lnTo>
                    <a:pt x="57" y="76"/>
                  </a:lnTo>
                  <a:lnTo>
                    <a:pt x="57" y="74"/>
                  </a:lnTo>
                  <a:lnTo>
                    <a:pt x="57" y="74"/>
                  </a:lnTo>
                  <a:lnTo>
                    <a:pt x="57" y="71"/>
                  </a:lnTo>
                  <a:lnTo>
                    <a:pt x="57" y="71"/>
                  </a:lnTo>
                  <a:lnTo>
                    <a:pt x="57" y="71"/>
                  </a:lnTo>
                  <a:lnTo>
                    <a:pt x="57" y="71"/>
                  </a:lnTo>
                  <a:lnTo>
                    <a:pt x="57" y="71"/>
                  </a:lnTo>
                  <a:lnTo>
                    <a:pt x="59" y="71"/>
                  </a:lnTo>
                  <a:lnTo>
                    <a:pt x="59" y="71"/>
                  </a:lnTo>
                  <a:lnTo>
                    <a:pt x="59" y="71"/>
                  </a:lnTo>
                  <a:lnTo>
                    <a:pt x="59" y="69"/>
                  </a:lnTo>
                  <a:lnTo>
                    <a:pt x="59" y="69"/>
                  </a:lnTo>
                  <a:lnTo>
                    <a:pt x="59" y="69"/>
                  </a:lnTo>
                  <a:lnTo>
                    <a:pt x="59" y="69"/>
                  </a:lnTo>
                  <a:lnTo>
                    <a:pt x="59" y="67"/>
                  </a:lnTo>
                  <a:lnTo>
                    <a:pt x="57" y="67"/>
                  </a:lnTo>
                  <a:lnTo>
                    <a:pt x="57" y="67"/>
                  </a:lnTo>
                  <a:lnTo>
                    <a:pt x="57" y="64"/>
                  </a:lnTo>
                  <a:lnTo>
                    <a:pt x="59" y="64"/>
                  </a:lnTo>
                  <a:lnTo>
                    <a:pt x="59" y="64"/>
                  </a:lnTo>
                  <a:lnTo>
                    <a:pt x="59" y="64"/>
                  </a:lnTo>
                  <a:lnTo>
                    <a:pt x="62" y="64"/>
                  </a:lnTo>
                  <a:lnTo>
                    <a:pt x="62" y="64"/>
                  </a:lnTo>
                  <a:lnTo>
                    <a:pt x="62" y="64"/>
                  </a:lnTo>
                  <a:lnTo>
                    <a:pt x="64" y="64"/>
                  </a:lnTo>
                  <a:lnTo>
                    <a:pt x="64" y="64"/>
                  </a:lnTo>
                  <a:lnTo>
                    <a:pt x="64" y="64"/>
                  </a:lnTo>
                  <a:lnTo>
                    <a:pt x="66" y="64"/>
                  </a:lnTo>
                  <a:lnTo>
                    <a:pt x="66" y="64"/>
                  </a:lnTo>
                  <a:lnTo>
                    <a:pt x="66" y="62"/>
                  </a:lnTo>
                  <a:lnTo>
                    <a:pt x="66" y="62"/>
                  </a:lnTo>
                  <a:lnTo>
                    <a:pt x="69" y="62"/>
                  </a:lnTo>
                  <a:lnTo>
                    <a:pt x="69" y="62"/>
                  </a:lnTo>
                  <a:lnTo>
                    <a:pt x="71" y="62"/>
                  </a:lnTo>
                  <a:lnTo>
                    <a:pt x="71" y="62"/>
                  </a:lnTo>
                  <a:lnTo>
                    <a:pt x="71" y="62"/>
                  </a:lnTo>
                  <a:lnTo>
                    <a:pt x="71" y="62"/>
                  </a:lnTo>
                  <a:lnTo>
                    <a:pt x="73" y="62"/>
                  </a:lnTo>
                  <a:lnTo>
                    <a:pt x="73" y="59"/>
                  </a:lnTo>
                  <a:lnTo>
                    <a:pt x="73" y="59"/>
                  </a:lnTo>
                  <a:lnTo>
                    <a:pt x="73" y="59"/>
                  </a:lnTo>
                  <a:lnTo>
                    <a:pt x="76" y="59"/>
                  </a:lnTo>
                  <a:lnTo>
                    <a:pt x="76" y="59"/>
                  </a:lnTo>
                  <a:lnTo>
                    <a:pt x="78" y="59"/>
                  </a:lnTo>
                  <a:lnTo>
                    <a:pt x="78" y="62"/>
                  </a:lnTo>
                  <a:lnTo>
                    <a:pt x="78" y="62"/>
                  </a:lnTo>
                  <a:lnTo>
                    <a:pt x="78" y="59"/>
                  </a:lnTo>
                  <a:lnTo>
                    <a:pt x="78" y="59"/>
                  </a:lnTo>
                  <a:lnTo>
                    <a:pt x="78" y="59"/>
                  </a:lnTo>
                  <a:lnTo>
                    <a:pt x="78" y="59"/>
                  </a:lnTo>
                  <a:lnTo>
                    <a:pt x="81" y="59"/>
                  </a:lnTo>
                  <a:lnTo>
                    <a:pt x="81" y="57"/>
                  </a:lnTo>
                  <a:lnTo>
                    <a:pt x="81" y="57"/>
                  </a:lnTo>
                  <a:lnTo>
                    <a:pt x="81" y="57"/>
                  </a:lnTo>
                  <a:lnTo>
                    <a:pt x="83" y="57"/>
                  </a:lnTo>
                  <a:lnTo>
                    <a:pt x="83" y="57"/>
                  </a:lnTo>
                  <a:lnTo>
                    <a:pt x="83" y="57"/>
                  </a:lnTo>
                  <a:lnTo>
                    <a:pt x="85" y="57"/>
                  </a:lnTo>
                  <a:lnTo>
                    <a:pt x="85" y="55"/>
                  </a:lnTo>
                  <a:lnTo>
                    <a:pt x="85" y="55"/>
                  </a:lnTo>
                  <a:lnTo>
                    <a:pt x="85" y="55"/>
                  </a:lnTo>
                  <a:lnTo>
                    <a:pt x="85" y="55"/>
                  </a:lnTo>
                  <a:lnTo>
                    <a:pt x="88" y="55"/>
                  </a:lnTo>
                  <a:lnTo>
                    <a:pt x="88" y="55"/>
                  </a:lnTo>
                  <a:lnTo>
                    <a:pt x="88" y="52"/>
                  </a:lnTo>
                  <a:lnTo>
                    <a:pt x="88" y="52"/>
                  </a:lnTo>
                  <a:lnTo>
                    <a:pt x="88" y="52"/>
                  </a:lnTo>
                  <a:lnTo>
                    <a:pt x="88" y="50"/>
                  </a:lnTo>
                  <a:lnTo>
                    <a:pt x="90" y="50"/>
                  </a:lnTo>
                  <a:lnTo>
                    <a:pt x="90" y="50"/>
                  </a:lnTo>
                  <a:lnTo>
                    <a:pt x="90" y="50"/>
                  </a:lnTo>
                  <a:lnTo>
                    <a:pt x="90" y="48"/>
                  </a:lnTo>
                  <a:lnTo>
                    <a:pt x="90" y="48"/>
                  </a:lnTo>
                  <a:lnTo>
                    <a:pt x="90" y="45"/>
                  </a:lnTo>
                  <a:lnTo>
                    <a:pt x="90" y="45"/>
                  </a:lnTo>
                  <a:lnTo>
                    <a:pt x="90" y="43"/>
                  </a:lnTo>
                  <a:lnTo>
                    <a:pt x="90" y="43"/>
                  </a:lnTo>
                  <a:lnTo>
                    <a:pt x="90" y="43"/>
                  </a:lnTo>
                  <a:lnTo>
                    <a:pt x="90" y="40"/>
                  </a:lnTo>
                  <a:lnTo>
                    <a:pt x="92" y="40"/>
                  </a:lnTo>
                  <a:lnTo>
                    <a:pt x="92" y="40"/>
                  </a:lnTo>
                  <a:lnTo>
                    <a:pt x="92" y="40"/>
                  </a:lnTo>
                  <a:lnTo>
                    <a:pt x="92" y="40"/>
                  </a:lnTo>
                  <a:lnTo>
                    <a:pt x="92" y="38"/>
                  </a:lnTo>
                  <a:lnTo>
                    <a:pt x="92" y="38"/>
                  </a:lnTo>
                  <a:lnTo>
                    <a:pt x="92" y="38"/>
                  </a:lnTo>
                  <a:lnTo>
                    <a:pt x="92" y="36"/>
                  </a:lnTo>
                  <a:lnTo>
                    <a:pt x="92" y="36"/>
                  </a:lnTo>
                  <a:lnTo>
                    <a:pt x="92" y="36"/>
                  </a:lnTo>
                  <a:lnTo>
                    <a:pt x="92" y="33"/>
                  </a:lnTo>
                  <a:lnTo>
                    <a:pt x="92" y="33"/>
                  </a:lnTo>
                  <a:lnTo>
                    <a:pt x="92" y="33"/>
                  </a:lnTo>
                  <a:lnTo>
                    <a:pt x="95" y="33"/>
                  </a:lnTo>
                  <a:lnTo>
                    <a:pt x="95" y="31"/>
                  </a:lnTo>
                  <a:lnTo>
                    <a:pt x="95" y="31"/>
                  </a:lnTo>
                  <a:lnTo>
                    <a:pt x="95" y="31"/>
                  </a:lnTo>
                  <a:lnTo>
                    <a:pt x="95" y="31"/>
                  </a:lnTo>
                  <a:lnTo>
                    <a:pt x="97" y="31"/>
                  </a:lnTo>
                  <a:lnTo>
                    <a:pt x="97" y="31"/>
                  </a:lnTo>
                  <a:lnTo>
                    <a:pt x="99" y="31"/>
                  </a:lnTo>
                  <a:lnTo>
                    <a:pt x="99" y="31"/>
                  </a:lnTo>
                  <a:lnTo>
                    <a:pt x="99" y="31"/>
                  </a:lnTo>
                  <a:lnTo>
                    <a:pt x="99" y="31"/>
                  </a:lnTo>
                  <a:lnTo>
                    <a:pt x="102" y="31"/>
                  </a:lnTo>
                  <a:lnTo>
                    <a:pt x="102" y="31"/>
                  </a:lnTo>
                  <a:lnTo>
                    <a:pt x="102" y="31"/>
                  </a:lnTo>
                  <a:lnTo>
                    <a:pt x="104" y="31"/>
                  </a:lnTo>
                  <a:lnTo>
                    <a:pt x="104" y="31"/>
                  </a:lnTo>
                  <a:lnTo>
                    <a:pt x="107" y="31"/>
                  </a:lnTo>
                  <a:lnTo>
                    <a:pt x="107" y="31"/>
                  </a:lnTo>
                  <a:lnTo>
                    <a:pt x="107" y="31"/>
                  </a:lnTo>
                  <a:lnTo>
                    <a:pt x="109" y="31"/>
                  </a:lnTo>
                  <a:lnTo>
                    <a:pt x="109" y="31"/>
                  </a:lnTo>
                  <a:lnTo>
                    <a:pt x="111" y="31"/>
                  </a:lnTo>
                  <a:lnTo>
                    <a:pt x="111" y="29"/>
                  </a:lnTo>
                  <a:lnTo>
                    <a:pt x="111" y="29"/>
                  </a:lnTo>
                  <a:lnTo>
                    <a:pt x="111" y="29"/>
                  </a:lnTo>
                  <a:lnTo>
                    <a:pt x="111" y="26"/>
                  </a:lnTo>
                  <a:lnTo>
                    <a:pt x="111" y="26"/>
                  </a:lnTo>
                  <a:lnTo>
                    <a:pt x="111" y="26"/>
                  </a:lnTo>
                  <a:lnTo>
                    <a:pt x="111" y="24"/>
                  </a:lnTo>
                  <a:lnTo>
                    <a:pt x="111" y="24"/>
                  </a:lnTo>
                  <a:lnTo>
                    <a:pt x="114" y="24"/>
                  </a:lnTo>
                  <a:lnTo>
                    <a:pt x="114" y="21"/>
                  </a:lnTo>
                  <a:lnTo>
                    <a:pt x="114" y="21"/>
                  </a:lnTo>
                  <a:lnTo>
                    <a:pt x="114" y="21"/>
                  </a:lnTo>
                  <a:lnTo>
                    <a:pt x="114" y="24"/>
                  </a:lnTo>
                  <a:lnTo>
                    <a:pt x="116" y="24"/>
                  </a:lnTo>
                  <a:lnTo>
                    <a:pt x="116" y="24"/>
                  </a:lnTo>
                  <a:lnTo>
                    <a:pt x="116" y="24"/>
                  </a:lnTo>
                  <a:lnTo>
                    <a:pt x="118" y="24"/>
                  </a:lnTo>
                  <a:lnTo>
                    <a:pt x="118" y="24"/>
                  </a:lnTo>
                  <a:lnTo>
                    <a:pt x="118" y="24"/>
                  </a:lnTo>
                  <a:lnTo>
                    <a:pt x="121" y="24"/>
                  </a:lnTo>
                  <a:lnTo>
                    <a:pt x="121" y="24"/>
                  </a:lnTo>
                  <a:lnTo>
                    <a:pt x="121" y="26"/>
                  </a:lnTo>
                  <a:lnTo>
                    <a:pt x="121" y="26"/>
                  </a:lnTo>
                  <a:lnTo>
                    <a:pt x="121" y="26"/>
                  </a:lnTo>
                  <a:lnTo>
                    <a:pt x="123" y="26"/>
                  </a:lnTo>
                  <a:lnTo>
                    <a:pt x="123" y="26"/>
                  </a:lnTo>
                  <a:lnTo>
                    <a:pt x="125" y="26"/>
                  </a:lnTo>
                  <a:lnTo>
                    <a:pt x="125" y="29"/>
                  </a:lnTo>
                  <a:lnTo>
                    <a:pt x="125" y="29"/>
                  </a:lnTo>
                  <a:lnTo>
                    <a:pt x="125" y="29"/>
                  </a:lnTo>
                  <a:lnTo>
                    <a:pt x="128" y="29"/>
                  </a:lnTo>
                  <a:lnTo>
                    <a:pt x="128" y="29"/>
                  </a:lnTo>
                  <a:lnTo>
                    <a:pt x="128" y="29"/>
                  </a:lnTo>
                  <a:lnTo>
                    <a:pt x="130" y="29"/>
                  </a:lnTo>
                  <a:lnTo>
                    <a:pt x="130" y="29"/>
                  </a:lnTo>
                  <a:lnTo>
                    <a:pt x="130" y="26"/>
                  </a:lnTo>
                  <a:lnTo>
                    <a:pt x="133" y="26"/>
                  </a:lnTo>
                  <a:lnTo>
                    <a:pt x="133" y="26"/>
                  </a:lnTo>
                  <a:lnTo>
                    <a:pt x="133" y="29"/>
                  </a:lnTo>
                  <a:lnTo>
                    <a:pt x="133" y="29"/>
                  </a:lnTo>
                  <a:lnTo>
                    <a:pt x="135" y="29"/>
                  </a:lnTo>
                  <a:lnTo>
                    <a:pt x="135" y="29"/>
                  </a:lnTo>
                  <a:lnTo>
                    <a:pt x="135" y="26"/>
                  </a:lnTo>
                  <a:lnTo>
                    <a:pt x="135" y="26"/>
                  </a:lnTo>
                  <a:lnTo>
                    <a:pt x="135" y="29"/>
                  </a:lnTo>
                  <a:lnTo>
                    <a:pt x="137" y="29"/>
                  </a:lnTo>
                  <a:lnTo>
                    <a:pt x="137" y="26"/>
                  </a:lnTo>
                  <a:lnTo>
                    <a:pt x="137" y="26"/>
                  </a:lnTo>
                  <a:lnTo>
                    <a:pt x="140" y="26"/>
                  </a:lnTo>
                  <a:lnTo>
                    <a:pt x="140" y="26"/>
                  </a:lnTo>
                  <a:lnTo>
                    <a:pt x="140" y="26"/>
                  </a:lnTo>
                  <a:lnTo>
                    <a:pt x="142" y="26"/>
                  </a:lnTo>
                  <a:lnTo>
                    <a:pt x="142" y="26"/>
                  </a:lnTo>
                  <a:lnTo>
                    <a:pt x="142" y="29"/>
                  </a:lnTo>
                  <a:lnTo>
                    <a:pt x="142" y="29"/>
                  </a:lnTo>
                  <a:lnTo>
                    <a:pt x="144" y="29"/>
                  </a:lnTo>
                  <a:lnTo>
                    <a:pt x="144" y="31"/>
                  </a:lnTo>
                  <a:lnTo>
                    <a:pt x="144" y="31"/>
                  </a:lnTo>
                  <a:lnTo>
                    <a:pt x="144" y="31"/>
                  </a:lnTo>
                  <a:lnTo>
                    <a:pt x="144" y="31"/>
                  </a:lnTo>
                  <a:lnTo>
                    <a:pt x="147" y="31"/>
                  </a:lnTo>
                  <a:lnTo>
                    <a:pt x="147" y="31"/>
                  </a:lnTo>
                  <a:lnTo>
                    <a:pt x="147" y="31"/>
                  </a:lnTo>
                  <a:lnTo>
                    <a:pt x="149" y="31"/>
                  </a:lnTo>
                  <a:lnTo>
                    <a:pt x="149" y="31"/>
                  </a:lnTo>
                  <a:lnTo>
                    <a:pt x="149" y="31"/>
                  </a:lnTo>
                  <a:lnTo>
                    <a:pt x="152" y="31"/>
                  </a:lnTo>
                  <a:lnTo>
                    <a:pt x="152" y="31"/>
                  </a:lnTo>
                  <a:lnTo>
                    <a:pt x="152" y="31"/>
                  </a:lnTo>
                  <a:lnTo>
                    <a:pt x="154" y="31"/>
                  </a:lnTo>
                  <a:lnTo>
                    <a:pt x="154" y="31"/>
                  </a:lnTo>
                  <a:lnTo>
                    <a:pt x="154" y="31"/>
                  </a:lnTo>
                  <a:lnTo>
                    <a:pt x="156" y="31"/>
                  </a:lnTo>
                  <a:lnTo>
                    <a:pt x="156" y="31"/>
                  </a:lnTo>
                  <a:lnTo>
                    <a:pt x="156" y="31"/>
                  </a:lnTo>
                  <a:lnTo>
                    <a:pt x="159" y="31"/>
                  </a:lnTo>
                  <a:lnTo>
                    <a:pt x="159" y="31"/>
                  </a:lnTo>
                  <a:lnTo>
                    <a:pt x="159" y="33"/>
                  </a:lnTo>
                  <a:lnTo>
                    <a:pt x="159" y="33"/>
                  </a:lnTo>
                  <a:lnTo>
                    <a:pt x="159" y="33"/>
                  </a:lnTo>
                  <a:lnTo>
                    <a:pt x="159" y="33"/>
                  </a:lnTo>
                  <a:lnTo>
                    <a:pt x="159" y="36"/>
                  </a:lnTo>
                  <a:lnTo>
                    <a:pt x="161" y="36"/>
                  </a:lnTo>
                  <a:lnTo>
                    <a:pt x="161" y="36"/>
                  </a:lnTo>
                  <a:lnTo>
                    <a:pt x="161" y="36"/>
                  </a:lnTo>
                  <a:lnTo>
                    <a:pt x="161" y="38"/>
                  </a:lnTo>
                  <a:lnTo>
                    <a:pt x="161" y="38"/>
                  </a:lnTo>
                  <a:lnTo>
                    <a:pt x="161" y="38"/>
                  </a:lnTo>
                  <a:lnTo>
                    <a:pt x="163" y="38"/>
                  </a:lnTo>
                  <a:lnTo>
                    <a:pt x="163" y="38"/>
                  </a:lnTo>
                  <a:lnTo>
                    <a:pt x="163" y="38"/>
                  </a:lnTo>
                  <a:lnTo>
                    <a:pt x="166" y="38"/>
                  </a:lnTo>
                  <a:lnTo>
                    <a:pt x="166" y="36"/>
                  </a:lnTo>
                  <a:lnTo>
                    <a:pt x="166" y="36"/>
                  </a:lnTo>
                  <a:lnTo>
                    <a:pt x="166" y="36"/>
                  </a:lnTo>
                  <a:lnTo>
                    <a:pt x="168" y="36"/>
                  </a:lnTo>
                  <a:lnTo>
                    <a:pt x="168" y="36"/>
                  </a:lnTo>
                  <a:lnTo>
                    <a:pt x="168" y="36"/>
                  </a:lnTo>
                  <a:lnTo>
                    <a:pt x="168" y="33"/>
                  </a:lnTo>
                  <a:lnTo>
                    <a:pt x="168" y="33"/>
                  </a:lnTo>
                  <a:lnTo>
                    <a:pt x="168" y="33"/>
                  </a:lnTo>
                  <a:lnTo>
                    <a:pt x="170" y="33"/>
                  </a:lnTo>
                  <a:lnTo>
                    <a:pt x="170" y="33"/>
                  </a:lnTo>
                  <a:lnTo>
                    <a:pt x="173" y="33"/>
                  </a:lnTo>
                  <a:lnTo>
                    <a:pt x="173" y="31"/>
                  </a:lnTo>
                  <a:lnTo>
                    <a:pt x="173" y="31"/>
                  </a:lnTo>
                  <a:lnTo>
                    <a:pt x="173" y="31"/>
                  </a:lnTo>
                  <a:lnTo>
                    <a:pt x="175" y="31"/>
                  </a:lnTo>
                  <a:lnTo>
                    <a:pt x="175" y="31"/>
                  </a:lnTo>
                  <a:lnTo>
                    <a:pt x="175" y="31"/>
                  </a:lnTo>
                  <a:lnTo>
                    <a:pt x="178" y="31"/>
                  </a:lnTo>
                  <a:lnTo>
                    <a:pt x="178" y="31"/>
                  </a:lnTo>
                  <a:lnTo>
                    <a:pt x="178" y="29"/>
                  </a:lnTo>
                  <a:lnTo>
                    <a:pt x="178" y="29"/>
                  </a:lnTo>
                  <a:lnTo>
                    <a:pt x="178" y="29"/>
                  </a:lnTo>
                  <a:lnTo>
                    <a:pt x="180" y="29"/>
                  </a:lnTo>
                  <a:lnTo>
                    <a:pt x="180" y="31"/>
                  </a:lnTo>
                  <a:lnTo>
                    <a:pt x="180" y="31"/>
                  </a:lnTo>
                  <a:lnTo>
                    <a:pt x="180" y="29"/>
                  </a:lnTo>
                  <a:lnTo>
                    <a:pt x="180" y="29"/>
                  </a:lnTo>
                  <a:lnTo>
                    <a:pt x="182" y="29"/>
                  </a:lnTo>
                  <a:lnTo>
                    <a:pt x="182" y="29"/>
                  </a:lnTo>
                  <a:lnTo>
                    <a:pt x="182" y="29"/>
                  </a:lnTo>
                  <a:lnTo>
                    <a:pt x="185" y="29"/>
                  </a:lnTo>
                  <a:lnTo>
                    <a:pt x="185" y="29"/>
                  </a:lnTo>
                  <a:lnTo>
                    <a:pt x="185" y="29"/>
                  </a:lnTo>
                  <a:lnTo>
                    <a:pt x="185" y="31"/>
                  </a:lnTo>
                  <a:lnTo>
                    <a:pt x="185" y="31"/>
                  </a:lnTo>
                  <a:lnTo>
                    <a:pt x="185" y="31"/>
                  </a:lnTo>
                  <a:lnTo>
                    <a:pt x="187" y="31"/>
                  </a:lnTo>
                  <a:lnTo>
                    <a:pt x="187" y="31"/>
                  </a:lnTo>
                  <a:lnTo>
                    <a:pt x="187" y="31"/>
                  </a:lnTo>
                  <a:lnTo>
                    <a:pt x="187" y="33"/>
                  </a:lnTo>
                  <a:lnTo>
                    <a:pt x="187" y="33"/>
                  </a:lnTo>
                  <a:lnTo>
                    <a:pt x="189" y="33"/>
                  </a:lnTo>
                  <a:lnTo>
                    <a:pt x="189" y="33"/>
                  </a:lnTo>
                  <a:lnTo>
                    <a:pt x="192" y="33"/>
                  </a:lnTo>
                  <a:lnTo>
                    <a:pt x="192" y="31"/>
                  </a:lnTo>
                  <a:lnTo>
                    <a:pt x="192" y="31"/>
                  </a:lnTo>
                  <a:lnTo>
                    <a:pt x="192" y="31"/>
                  </a:lnTo>
                  <a:lnTo>
                    <a:pt x="192" y="31"/>
                  </a:lnTo>
                  <a:lnTo>
                    <a:pt x="192" y="31"/>
                  </a:lnTo>
                  <a:lnTo>
                    <a:pt x="192" y="29"/>
                  </a:lnTo>
                  <a:lnTo>
                    <a:pt x="192" y="29"/>
                  </a:lnTo>
                  <a:lnTo>
                    <a:pt x="192" y="29"/>
                  </a:lnTo>
                  <a:lnTo>
                    <a:pt x="192" y="26"/>
                  </a:lnTo>
                  <a:lnTo>
                    <a:pt x="192" y="26"/>
                  </a:lnTo>
                  <a:lnTo>
                    <a:pt x="192" y="24"/>
                  </a:lnTo>
                  <a:lnTo>
                    <a:pt x="192" y="24"/>
                  </a:lnTo>
                  <a:lnTo>
                    <a:pt x="192" y="24"/>
                  </a:lnTo>
                  <a:lnTo>
                    <a:pt x="194" y="24"/>
                  </a:lnTo>
                  <a:lnTo>
                    <a:pt x="194" y="21"/>
                  </a:lnTo>
                  <a:lnTo>
                    <a:pt x="194" y="21"/>
                  </a:lnTo>
                  <a:lnTo>
                    <a:pt x="194" y="21"/>
                  </a:lnTo>
                  <a:lnTo>
                    <a:pt x="194" y="21"/>
                  </a:lnTo>
                  <a:lnTo>
                    <a:pt x="196" y="21"/>
                  </a:lnTo>
                  <a:lnTo>
                    <a:pt x="196" y="21"/>
                  </a:lnTo>
                  <a:lnTo>
                    <a:pt x="199" y="21"/>
                  </a:lnTo>
                  <a:lnTo>
                    <a:pt x="199" y="21"/>
                  </a:lnTo>
                  <a:lnTo>
                    <a:pt x="199" y="21"/>
                  </a:lnTo>
                  <a:lnTo>
                    <a:pt x="201" y="21"/>
                  </a:lnTo>
                  <a:lnTo>
                    <a:pt x="201" y="21"/>
                  </a:lnTo>
                  <a:lnTo>
                    <a:pt x="201" y="21"/>
                  </a:lnTo>
                  <a:lnTo>
                    <a:pt x="201" y="21"/>
                  </a:lnTo>
                  <a:lnTo>
                    <a:pt x="204" y="21"/>
                  </a:lnTo>
                  <a:lnTo>
                    <a:pt x="204" y="21"/>
                  </a:lnTo>
                  <a:lnTo>
                    <a:pt x="204" y="21"/>
                  </a:lnTo>
                  <a:lnTo>
                    <a:pt x="206" y="21"/>
                  </a:lnTo>
                  <a:lnTo>
                    <a:pt x="206" y="21"/>
                  </a:lnTo>
                  <a:lnTo>
                    <a:pt x="206" y="21"/>
                  </a:lnTo>
                  <a:lnTo>
                    <a:pt x="206" y="21"/>
                  </a:lnTo>
                  <a:lnTo>
                    <a:pt x="208" y="21"/>
                  </a:lnTo>
                  <a:lnTo>
                    <a:pt x="208" y="21"/>
                  </a:lnTo>
                  <a:lnTo>
                    <a:pt x="208" y="21"/>
                  </a:lnTo>
                  <a:lnTo>
                    <a:pt x="208" y="21"/>
                  </a:lnTo>
                  <a:lnTo>
                    <a:pt x="211" y="21"/>
                  </a:lnTo>
                  <a:lnTo>
                    <a:pt x="211" y="21"/>
                  </a:lnTo>
                  <a:lnTo>
                    <a:pt x="211" y="21"/>
                  </a:lnTo>
                  <a:lnTo>
                    <a:pt x="211" y="19"/>
                  </a:lnTo>
                  <a:lnTo>
                    <a:pt x="211" y="19"/>
                  </a:lnTo>
                  <a:lnTo>
                    <a:pt x="211" y="17"/>
                  </a:lnTo>
                  <a:lnTo>
                    <a:pt x="211" y="17"/>
                  </a:lnTo>
                  <a:lnTo>
                    <a:pt x="211" y="14"/>
                  </a:lnTo>
                  <a:lnTo>
                    <a:pt x="211" y="14"/>
                  </a:lnTo>
                  <a:lnTo>
                    <a:pt x="208" y="14"/>
                  </a:lnTo>
                  <a:lnTo>
                    <a:pt x="208" y="14"/>
                  </a:lnTo>
                  <a:lnTo>
                    <a:pt x="208" y="14"/>
                  </a:lnTo>
                  <a:lnTo>
                    <a:pt x="208" y="12"/>
                  </a:lnTo>
                  <a:lnTo>
                    <a:pt x="208" y="12"/>
                  </a:lnTo>
                  <a:lnTo>
                    <a:pt x="211" y="12"/>
                  </a:lnTo>
                  <a:lnTo>
                    <a:pt x="211" y="12"/>
                  </a:lnTo>
                  <a:lnTo>
                    <a:pt x="211" y="12"/>
                  </a:lnTo>
                  <a:lnTo>
                    <a:pt x="211" y="12"/>
                  </a:lnTo>
                  <a:lnTo>
                    <a:pt x="213" y="12"/>
                  </a:lnTo>
                  <a:lnTo>
                    <a:pt x="213" y="10"/>
                  </a:lnTo>
                  <a:lnTo>
                    <a:pt x="213" y="10"/>
                  </a:lnTo>
                  <a:lnTo>
                    <a:pt x="213" y="10"/>
                  </a:lnTo>
                  <a:lnTo>
                    <a:pt x="213" y="10"/>
                  </a:lnTo>
                  <a:lnTo>
                    <a:pt x="215" y="10"/>
                  </a:lnTo>
                  <a:lnTo>
                    <a:pt x="215" y="7"/>
                  </a:lnTo>
                  <a:lnTo>
                    <a:pt x="215" y="7"/>
                  </a:lnTo>
                  <a:lnTo>
                    <a:pt x="215" y="7"/>
                  </a:lnTo>
                  <a:lnTo>
                    <a:pt x="215" y="5"/>
                  </a:lnTo>
                  <a:lnTo>
                    <a:pt x="218" y="5"/>
                  </a:lnTo>
                  <a:lnTo>
                    <a:pt x="218" y="5"/>
                  </a:lnTo>
                  <a:lnTo>
                    <a:pt x="218" y="5"/>
                  </a:lnTo>
                  <a:lnTo>
                    <a:pt x="218" y="3"/>
                  </a:lnTo>
                  <a:lnTo>
                    <a:pt x="218" y="3"/>
                  </a:lnTo>
                  <a:lnTo>
                    <a:pt x="218" y="3"/>
                  </a:lnTo>
                  <a:lnTo>
                    <a:pt x="220" y="3"/>
                  </a:lnTo>
                  <a:lnTo>
                    <a:pt x="220" y="0"/>
                  </a:lnTo>
                  <a:lnTo>
                    <a:pt x="220" y="0"/>
                  </a:lnTo>
                  <a:lnTo>
                    <a:pt x="220" y="0"/>
                  </a:lnTo>
                  <a:lnTo>
                    <a:pt x="220" y="0"/>
                  </a:lnTo>
                  <a:lnTo>
                    <a:pt x="220" y="0"/>
                  </a:lnTo>
                  <a:lnTo>
                    <a:pt x="223" y="0"/>
                  </a:lnTo>
                  <a:lnTo>
                    <a:pt x="223" y="0"/>
                  </a:lnTo>
                  <a:lnTo>
                    <a:pt x="225" y="0"/>
                  </a:lnTo>
                  <a:lnTo>
                    <a:pt x="225" y="0"/>
                  </a:lnTo>
                  <a:lnTo>
                    <a:pt x="225" y="0"/>
                  </a:lnTo>
                  <a:lnTo>
                    <a:pt x="225" y="0"/>
                  </a:lnTo>
                  <a:lnTo>
                    <a:pt x="225" y="0"/>
                  </a:lnTo>
                  <a:lnTo>
                    <a:pt x="227" y="0"/>
                  </a:lnTo>
                  <a:lnTo>
                    <a:pt x="22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6" name="Freeform 260"/>
            <p:cNvSpPr>
              <a:spLocks/>
            </p:cNvSpPr>
            <p:nvPr/>
          </p:nvSpPr>
          <p:spPr bwMode="auto">
            <a:xfrm>
              <a:off x="2590800" y="3356578"/>
              <a:ext cx="865283" cy="348696"/>
            </a:xfrm>
            <a:custGeom>
              <a:avLst/>
              <a:gdLst/>
              <a:ahLst/>
              <a:cxnLst>
                <a:cxn ang="0">
                  <a:pos x="385" y="69"/>
                </a:cxn>
                <a:cxn ang="0">
                  <a:pos x="390" y="90"/>
                </a:cxn>
                <a:cxn ang="0">
                  <a:pos x="390" y="109"/>
                </a:cxn>
                <a:cxn ang="0">
                  <a:pos x="402" y="124"/>
                </a:cxn>
                <a:cxn ang="0">
                  <a:pos x="390" y="126"/>
                </a:cxn>
                <a:cxn ang="0">
                  <a:pos x="374" y="126"/>
                </a:cxn>
                <a:cxn ang="0">
                  <a:pos x="357" y="126"/>
                </a:cxn>
                <a:cxn ang="0">
                  <a:pos x="338" y="128"/>
                </a:cxn>
                <a:cxn ang="0">
                  <a:pos x="314" y="128"/>
                </a:cxn>
                <a:cxn ang="0">
                  <a:pos x="295" y="138"/>
                </a:cxn>
                <a:cxn ang="0">
                  <a:pos x="272" y="138"/>
                </a:cxn>
                <a:cxn ang="0">
                  <a:pos x="253" y="138"/>
                </a:cxn>
                <a:cxn ang="0">
                  <a:pos x="234" y="135"/>
                </a:cxn>
                <a:cxn ang="0">
                  <a:pos x="227" y="150"/>
                </a:cxn>
                <a:cxn ang="0">
                  <a:pos x="213" y="159"/>
                </a:cxn>
                <a:cxn ang="0">
                  <a:pos x="213" y="143"/>
                </a:cxn>
                <a:cxn ang="0">
                  <a:pos x="205" y="140"/>
                </a:cxn>
                <a:cxn ang="0">
                  <a:pos x="187" y="138"/>
                </a:cxn>
                <a:cxn ang="0">
                  <a:pos x="172" y="150"/>
                </a:cxn>
                <a:cxn ang="0">
                  <a:pos x="153" y="154"/>
                </a:cxn>
                <a:cxn ang="0">
                  <a:pos x="134" y="154"/>
                </a:cxn>
                <a:cxn ang="0">
                  <a:pos x="118" y="140"/>
                </a:cxn>
                <a:cxn ang="0">
                  <a:pos x="99" y="135"/>
                </a:cxn>
                <a:cxn ang="0">
                  <a:pos x="92" y="150"/>
                </a:cxn>
                <a:cxn ang="0">
                  <a:pos x="73" y="152"/>
                </a:cxn>
                <a:cxn ang="0">
                  <a:pos x="61" y="138"/>
                </a:cxn>
                <a:cxn ang="0">
                  <a:pos x="47" y="138"/>
                </a:cxn>
                <a:cxn ang="0">
                  <a:pos x="35" y="140"/>
                </a:cxn>
                <a:cxn ang="0">
                  <a:pos x="37" y="135"/>
                </a:cxn>
                <a:cxn ang="0">
                  <a:pos x="30" y="133"/>
                </a:cxn>
                <a:cxn ang="0">
                  <a:pos x="26" y="124"/>
                </a:cxn>
                <a:cxn ang="0">
                  <a:pos x="26" y="107"/>
                </a:cxn>
                <a:cxn ang="0">
                  <a:pos x="9" y="102"/>
                </a:cxn>
                <a:cxn ang="0">
                  <a:pos x="9" y="88"/>
                </a:cxn>
                <a:cxn ang="0">
                  <a:pos x="16" y="83"/>
                </a:cxn>
                <a:cxn ang="0">
                  <a:pos x="14" y="71"/>
                </a:cxn>
                <a:cxn ang="0">
                  <a:pos x="2" y="69"/>
                </a:cxn>
                <a:cxn ang="0">
                  <a:pos x="2" y="48"/>
                </a:cxn>
                <a:cxn ang="0">
                  <a:pos x="9" y="41"/>
                </a:cxn>
                <a:cxn ang="0">
                  <a:pos x="7" y="29"/>
                </a:cxn>
                <a:cxn ang="0">
                  <a:pos x="7" y="12"/>
                </a:cxn>
                <a:cxn ang="0">
                  <a:pos x="23" y="3"/>
                </a:cxn>
                <a:cxn ang="0">
                  <a:pos x="40" y="5"/>
                </a:cxn>
                <a:cxn ang="0">
                  <a:pos x="52" y="19"/>
                </a:cxn>
                <a:cxn ang="0">
                  <a:pos x="73" y="24"/>
                </a:cxn>
                <a:cxn ang="0">
                  <a:pos x="97" y="26"/>
                </a:cxn>
                <a:cxn ang="0">
                  <a:pos x="116" y="19"/>
                </a:cxn>
                <a:cxn ang="0">
                  <a:pos x="134" y="10"/>
                </a:cxn>
                <a:cxn ang="0">
                  <a:pos x="153" y="3"/>
                </a:cxn>
                <a:cxn ang="0">
                  <a:pos x="179" y="5"/>
                </a:cxn>
                <a:cxn ang="0">
                  <a:pos x="194" y="5"/>
                </a:cxn>
                <a:cxn ang="0">
                  <a:pos x="210" y="10"/>
                </a:cxn>
                <a:cxn ang="0">
                  <a:pos x="224" y="22"/>
                </a:cxn>
                <a:cxn ang="0">
                  <a:pos x="246" y="26"/>
                </a:cxn>
                <a:cxn ang="0">
                  <a:pos x="262" y="31"/>
                </a:cxn>
                <a:cxn ang="0">
                  <a:pos x="284" y="26"/>
                </a:cxn>
                <a:cxn ang="0">
                  <a:pos x="303" y="31"/>
                </a:cxn>
                <a:cxn ang="0">
                  <a:pos x="321" y="24"/>
                </a:cxn>
                <a:cxn ang="0">
                  <a:pos x="340" y="17"/>
                </a:cxn>
                <a:cxn ang="0">
                  <a:pos x="359" y="17"/>
                </a:cxn>
                <a:cxn ang="0">
                  <a:pos x="374" y="29"/>
                </a:cxn>
                <a:cxn ang="0">
                  <a:pos x="376" y="48"/>
                </a:cxn>
                <a:cxn ang="0">
                  <a:pos x="392" y="55"/>
                </a:cxn>
              </a:cxnLst>
              <a:rect l="0" t="0" r="r" b="b"/>
              <a:pathLst>
                <a:path w="402" h="162">
                  <a:moveTo>
                    <a:pt x="400" y="62"/>
                  </a:moveTo>
                  <a:lnTo>
                    <a:pt x="400" y="62"/>
                  </a:lnTo>
                  <a:lnTo>
                    <a:pt x="400" y="62"/>
                  </a:lnTo>
                  <a:lnTo>
                    <a:pt x="400" y="62"/>
                  </a:lnTo>
                  <a:lnTo>
                    <a:pt x="397" y="62"/>
                  </a:lnTo>
                  <a:lnTo>
                    <a:pt x="397" y="62"/>
                  </a:lnTo>
                  <a:lnTo>
                    <a:pt x="397" y="62"/>
                  </a:lnTo>
                  <a:lnTo>
                    <a:pt x="397" y="62"/>
                  </a:lnTo>
                  <a:lnTo>
                    <a:pt x="395" y="62"/>
                  </a:lnTo>
                  <a:lnTo>
                    <a:pt x="395" y="64"/>
                  </a:lnTo>
                  <a:lnTo>
                    <a:pt x="395" y="64"/>
                  </a:lnTo>
                  <a:lnTo>
                    <a:pt x="395" y="64"/>
                  </a:lnTo>
                  <a:lnTo>
                    <a:pt x="395" y="67"/>
                  </a:lnTo>
                  <a:lnTo>
                    <a:pt x="395" y="67"/>
                  </a:lnTo>
                  <a:lnTo>
                    <a:pt x="395" y="67"/>
                  </a:lnTo>
                  <a:lnTo>
                    <a:pt x="395" y="69"/>
                  </a:lnTo>
                  <a:lnTo>
                    <a:pt x="395" y="69"/>
                  </a:lnTo>
                  <a:lnTo>
                    <a:pt x="392" y="69"/>
                  </a:lnTo>
                  <a:lnTo>
                    <a:pt x="392" y="69"/>
                  </a:lnTo>
                  <a:lnTo>
                    <a:pt x="392" y="71"/>
                  </a:lnTo>
                  <a:lnTo>
                    <a:pt x="392" y="71"/>
                  </a:lnTo>
                  <a:lnTo>
                    <a:pt x="390" y="71"/>
                  </a:lnTo>
                  <a:lnTo>
                    <a:pt x="390" y="71"/>
                  </a:lnTo>
                  <a:lnTo>
                    <a:pt x="390" y="69"/>
                  </a:lnTo>
                  <a:lnTo>
                    <a:pt x="390" y="69"/>
                  </a:lnTo>
                  <a:lnTo>
                    <a:pt x="388" y="69"/>
                  </a:lnTo>
                  <a:lnTo>
                    <a:pt x="388" y="71"/>
                  </a:lnTo>
                  <a:lnTo>
                    <a:pt x="388" y="71"/>
                  </a:lnTo>
                  <a:lnTo>
                    <a:pt x="388" y="69"/>
                  </a:lnTo>
                  <a:lnTo>
                    <a:pt x="385" y="69"/>
                  </a:lnTo>
                  <a:lnTo>
                    <a:pt x="385" y="71"/>
                  </a:lnTo>
                  <a:lnTo>
                    <a:pt x="385" y="71"/>
                  </a:lnTo>
                  <a:lnTo>
                    <a:pt x="385" y="71"/>
                  </a:lnTo>
                  <a:lnTo>
                    <a:pt x="385" y="71"/>
                  </a:lnTo>
                  <a:lnTo>
                    <a:pt x="385" y="74"/>
                  </a:lnTo>
                  <a:lnTo>
                    <a:pt x="388" y="74"/>
                  </a:lnTo>
                  <a:lnTo>
                    <a:pt x="388" y="74"/>
                  </a:lnTo>
                  <a:lnTo>
                    <a:pt x="388" y="76"/>
                  </a:lnTo>
                  <a:lnTo>
                    <a:pt x="388" y="76"/>
                  </a:lnTo>
                  <a:lnTo>
                    <a:pt x="388" y="76"/>
                  </a:lnTo>
                  <a:lnTo>
                    <a:pt x="390" y="76"/>
                  </a:lnTo>
                  <a:lnTo>
                    <a:pt x="390" y="76"/>
                  </a:lnTo>
                  <a:lnTo>
                    <a:pt x="388" y="76"/>
                  </a:lnTo>
                  <a:lnTo>
                    <a:pt x="388" y="79"/>
                  </a:lnTo>
                  <a:lnTo>
                    <a:pt x="390" y="79"/>
                  </a:lnTo>
                  <a:lnTo>
                    <a:pt x="390" y="79"/>
                  </a:lnTo>
                  <a:lnTo>
                    <a:pt x="390" y="81"/>
                  </a:lnTo>
                  <a:lnTo>
                    <a:pt x="390" y="81"/>
                  </a:lnTo>
                  <a:lnTo>
                    <a:pt x="390" y="83"/>
                  </a:lnTo>
                  <a:lnTo>
                    <a:pt x="390" y="83"/>
                  </a:lnTo>
                  <a:lnTo>
                    <a:pt x="390" y="83"/>
                  </a:lnTo>
                  <a:lnTo>
                    <a:pt x="390" y="83"/>
                  </a:lnTo>
                  <a:lnTo>
                    <a:pt x="390" y="86"/>
                  </a:lnTo>
                  <a:lnTo>
                    <a:pt x="392" y="86"/>
                  </a:lnTo>
                  <a:lnTo>
                    <a:pt x="392" y="86"/>
                  </a:lnTo>
                  <a:lnTo>
                    <a:pt x="390" y="86"/>
                  </a:lnTo>
                  <a:lnTo>
                    <a:pt x="390" y="86"/>
                  </a:lnTo>
                  <a:lnTo>
                    <a:pt x="390" y="88"/>
                  </a:lnTo>
                  <a:lnTo>
                    <a:pt x="390" y="88"/>
                  </a:lnTo>
                  <a:lnTo>
                    <a:pt x="390" y="90"/>
                  </a:lnTo>
                  <a:lnTo>
                    <a:pt x="392" y="90"/>
                  </a:lnTo>
                  <a:lnTo>
                    <a:pt x="392" y="90"/>
                  </a:lnTo>
                  <a:lnTo>
                    <a:pt x="392" y="93"/>
                  </a:lnTo>
                  <a:lnTo>
                    <a:pt x="392" y="93"/>
                  </a:lnTo>
                  <a:lnTo>
                    <a:pt x="392" y="95"/>
                  </a:lnTo>
                  <a:lnTo>
                    <a:pt x="392" y="95"/>
                  </a:lnTo>
                  <a:lnTo>
                    <a:pt x="392" y="95"/>
                  </a:lnTo>
                  <a:lnTo>
                    <a:pt x="392" y="95"/>
                  </a:lnTo>
                  <a:lnTo>
                    <a:pt x="392" y="95"/>
                  </a:lnTo>
                  <a:lnTo>
                    <a:pt x="395" y="95"/>
                  </a:lnTo>
                  <a:lnTo>
                    <a:pt x="395" y="95"/>
                  </a:lnTo>
                  <a:lnTo>
                    <a:pt x="395" y="98"/>
                  </a:lnTo>
                  <a:lnTo>
                    <a:pt x="395" y="98"/>
                  </a:lnTo>
                  <a:lnTo>
                    <a:pt x="395" y="98"/>
                  </a:lnTo>
                  <a:lnTo>
                    <a:pt x="392" y="98"/>
                  </a:lnTo>
                  <a:lnTo>
                    <a:pt x="392" y="100"/>
                  </a:lnTo>
                  <a:lnTo>
                    <a:pt x="392" y="100"/>
                  </a:lnTo>
                  <a:lnTo>
                    <a:pt x="392" y="102"/>
                  </a:lnTo>
                  <a:lnTo>
                    <a:pt x="392" y="102"/>
                  </a:lnTo>
                  <a:lnTo>
                    <a:pt x="392" y="102"/>
                  </a:lnTo>
                  <a:lnTo>
                    <a:pt x="392" y="105"/>
                  </a:lnTo>
                  <a:lnTo>
                    <a:pt x="392" y="105"/>
                  </a:lnTo>
                  <a:lnTo>
                    <a:pt x="392" y="105"/>
                  </a:lnTo>
                  <a:lnTo>
                    <a:pt x="390" y="105"/>
                  </a:lnTo>
                  <a:lnTo>
                    <a:pt x="390" y="107"/>
                  </a:lnTo>
                  <a:lnTo>
                    <a:pt x="390" y="107"/>
                  </a:lnTo>
                  <a:lnTo>
                    <a:pt x="390" y="107"/>
                  </a:lnTo>
                  <a:lnTo>
                    <a:pt x="390" y="107"/>
                  </a:lnTo>
                  <a:lnTo>
                    <a:pt x="390" y="109"/>
                  </a:lnTo>
                  <a:lnTo>
                    <a:pt x="390" y="109"/>
                  </a:lnTo>
                  <a:lnTo>
                    <a:pt x="392" y="109"/>
                  </a:lnTo>
                  <a:lnTo>
                    <a:pt x="392" y="109"/>
                  </a:lnTo>
                  <a:lnTo>
                    <a:pt x="392" y="109"/>
                  </a:lnTo>
                  <a:lnTo>
                    <a:pt x="392" y="109"/>
                  </a:lnTo>
                  <a:lnTo>
                    <a:pt x="392" y="112"/>
                  </a:lnTo>
                  <a:lnTo>
                    <a:pt x="395" y="112"/>
                  </a:lnTo>
                  <a:lnTo>
                    <a:pt x="395" y="112"/>
                  </a:lnTo>
                  <a:lnTo>
                    <a:pt x="395" y="112"/>
                  </a:lnTo>
                  <a:lnTo>
                    <a:pt x="395" y="112"/>
                  </a:lnTo>
                  <a:lnTo>
                    <a:pt x="397" y="112"/>
                  </a:lnTo>
                  <a:lnTo>
                    <a:pt x="397" y="112"/>
                  </a:lnTo>
                  <a:lnTo>
                    <a:pt x="397" y="112"/>
                  </a:lnTo>
                  <a:lnTo>
                    <a:pt x="397" y="112"/>
                  </a:lnTo>
                  <a:lnTo>
                    <a:pt x="397" y="114"/>
                  </a:lnTo>
                  <a:lnTo>
                    <a:pt x="397" y="114"/>
                  </a:lnTo>
                  <a:lnTo>
                    <a:pt x="397" y="114"/>
                  </a:lnTo>
                  <a:lnTo>
                    <a:pt x="397" y="116"/>
                  </a:lnTo>
                  <a:lnTo>
                    <a:pt x="397" y="116"/>
                  </a:lnTo>
                  <a:lnTo>
                    <a:pt x="397" y="116"/>
                  </a:lnTo>
                  <a:lnTo>
                    <a:pt x="397" y="116"/>
                  </a:lnTo>
                  <a:lnTo>
                    <a:pt x="397" y="119"/>
                  </a:lnTo>
                  <a:lnTo>
                    <a:pt x="397" y="119"/>
                  </a:lnTo>
                  <a:lnTo>
                    <a:pt x="397" y="121"/>
                  </a:lnTo>
                  <a:lnTo>
                    <a:pt x="400" y="121"/>
                  </a:lnTo>
                  <a:lnTo>
                    <a:pt x="400" y="121"/>
                  </a:lnTo>
                  <a:lnTo>
                    <a:pt x="400" y="121"/>
                  </a:lnTo>
                  <a:lnTo>
                    <a:pt x="400" y="121"/>
                  </a:lnTo>
                  <a:lnTo>
                    <a:pt x="400" y="124"/>
                  </a:lnTo>
                  <a:lnTo>
                    <a:pt x="402" y="124"/>
                  </a:lnTo>
                  <a:lnTo>
                    <a:pt x="402" y="124"/>
                  </a:lnTo>
                  <a:lnTo>
                    <a:pt x="402" y="124"/>
                  </a:lnTo>
                  <a:lnTo>
                    <a:pt x="402" y="126"/>
                  </a:lnTo>
                  <a:lnTo>
                    <a:pt x="402" y="126"/>
                  </a:lnTo>
                  <a:lnTo>
                    <a:pt x="402" y="126"/>
                  </a:lnTo>
                  <a:lnTo>
                    <a:pt x="402" y="126"/>
                  </a:lnTo>
                  <a:lnTo>
                    <a:pt x="400" y="126"/>
                  </a:lnTo>
                  <a:lnTo>
                    <a:pt x="400" y="126"/>
                  </a:lnTo>
                  <a:lnTo>
                    <a:pt x="400" y="126"/>
                  </a:lnTo>
                  <a:lnTo>
                    <a:pt x="397" y="126"/>
                  </a:lnTo>
                  <a:lnTo>
                    <a:pt x="397" y="126"/>
                  </a:lnTo>
                  <a:lnTo>
                    <a:pt x="397" y="128"/>
                  </a:lnTo>
                  <a:lnTo>
                    <a:pt x="397" y="128"/>
                  </a:lnTo>
                  <a:lnTo>
                    <a:pt x="395" y="128"/>
                  </a:lnTo>
                  <a:lnTo>
                    <a:pt x="395" y="128"/>
                  </a:lnTo>
                  <a:lnTo>
                    <a:pt x="395" y="128"/>
                  </a:lnTo>
                  <a:lnTo>
                    <a:pt x="392" y="128"/>
                  </a:lnTo>
                  <a:lnTo>
                    <a:pt x="392" y="131"/>
                  </a:lnTo>
                  <a:lnTo>
                    <a:pt x="392" y="131"/>
                  </a:lnTo>
                  <a:lnTo>
                    <a:pt x="392" y="131"/>
                  </a:lnTo>
                  <a:lnTo>
                    <a:pt x="392" y="131"/>
                  </a:lnTo>
                  <a:lnTo>
                    <a:pt x="392" y="133"/>
                  </a:lnTo>
                  <a:lnTo>
                    <a:pt x="390" y="133"/>
                  </a:lnTo>
                  <a:lnTo>
                    <a:pt x="390" y="131"/>
                  </a:lnTo>
                  <a:lnTo>
                    <a:pt x="390" y="131"/>
                  </a:lnTo>
                  <a:lnTo>
                    <a:pt x="390" y="131"/>
                  </a:lnTo>
                  <a:lnTo>
                    <a:pt x="390" y="128"/>
                  </a:lnTo>
                  <a:lnTo>
                    <a:pt x="390" y="128"/>
                  </a:lnTo>
                  <a:lnTo>
                    <a:pt x="390" y="128"/>
                  </a:lnTo>
                  <a:lnTo>
                    <a:pt x="390" y="128"/>
                  </a:lnTo>
                  <a:lnTo>
                    <a:pt x="390" y="126"/>
                  </a:lnTo>
                  <a:lnTo>
                    <a:pt x="390" y="126"/>
                  </a:lnTo>
                  <a:lnTo>
                    <a:pt x="390" y="126"/>
                  </a:lnTo>
                  <a:lnTo>
                    <a:pt x="390" y="126"/>
                  </a:lnTo>
                  <a:lnTo>
                    <a:pt x="390" y="126"/>
                  </a:lnTo>
                  <a:lnTo>
                    <a:pt x="390" y="124"/>
                  </a:lnTo>
                  <a:lnTo>
                    <a:pt x="390" y="124"/>
                  </a:lnTo>
                  <a:lnTo>
                    <a:pt x="388" y="124"/>
                  </a:lnTo>
                  <a:lnTo>
                    <a:pt x="388" y="124"/>
                  </a:lnTo>
                  <a:lnTo>
                    <a:pt x="388" y="124"/>
                  </a:lnTo>
                  <a:lnTo>
                    <a:pt x="385" y="124"/>
                  </a:lnTo>
                  <a:lnTo>
                    <a:pt x="385" y="124"/>
                  </a:lnTo>
                  <a:lnTo>
                    <a:pt x="385" y="124"/>
                  </a:lnTo>
                  <a:lnTo>
                    <a:pt x="385" y="124"/>
                  </a:lnTo>
                  <a:lnTo>
                    <a:pt x="383" y="124"/>
                  </a:lnTo>
                  <a:lnTo>
                    <a:pt x="383" y="126"/>
                  </a:lnTo>
                  <a:lnTo>
                    <a:pt x="383" y="126"/>
                  </a:lnTo>
                  <a:lnTo>
                    <a:pt x="383" y="126"/>
                  </a:lnTo>
                  <a:lnTo>
                    <a:pt x="383" y="126"/>
                  </a:lnTo>
                  <a:lnTo>
                    <a:pt x="381" y="126"/>
                  </a:lnTo>
                  <a:lnTo>
                    <a:pt x="381" y="126"/>
                  </a:lnTo>
                  <a:lnTo>
                    <a:pt x="381" y="126"/>
                  </a:lnTo>
                  <a:lnTo>
                    <a:pt x="378" y="126"/>
                  </a:lnTo>
                  <a:lnTo>
                    <a:pt x="378" y="126"/>
                  </a:lnTo>
                  <a:lnTo>
                    <a:pt x="378" y="126"/>
                  </a:lnTo>
                  <a:lnTo>
                    <a:pt x="378" y="126"/>
                  </a:lnTo>
                  <a:lnTo>
                    <a:pt x="376" y="126"/>
                  </a:lnTo>
                  <a:lnTo>
                    <a:pt x="376" y="126"/>
                  </a:lnTo>
                  <a:lnTo>
                    <a:pt x="376" y="126"/>
                  </a:lnTo>
                  <a:lnTo>
                    <a:pt x="374" y="126"/>
                  </a:lnTo>
                  <a:lnTo>
                    <a:pt x="374" y="126"/>
                  </a:lnTo>
                  <a:lnTo>
                    <a:pt x="374" y="126"/>
                  </a:lnTo>
                  <a:lnTo>
                    <a:pt x="374" y="124"/>
                  </a:lnTo>
                  <a:lnTo>
                    <a:pt x="371" y="124"/>
                  </a:lnTo>
                  <a:lnTo>
                    <a:pt x="371" y="124"/>
                  </a:lnTo>
                  <a:lnTo>
                    <a:pt x="371" y="124"/>
                  </a:lnTo>
                  <a:lnTo>
                    <a:pt x="371" y="124"/>
                  </a:lnTo>
                  <a:lnTo>
                    <a:pt x="371" y="124"/>
                  </a:lnTo>
                  <a:lnTo>
                    <a:pt x="369" y="124"/>
                  </a:lnTo>
                  <a:lnTo>
                    <a:pt x="369" y="124"/>
                  </a:lnTo>
                  <a:lnTo>
                    <a:pt x="369" y="124"/>
                  </a:lnTo>
                  <a:lnTo>
                    <a:pt x="366" y="124"/>
                  </a:lnTo>
                  <a:lnTo>
                    <a:pt x="366" y="121"/>
                  </a:lnTo>
                  <a:lnTo>
                    <a:pt x="366" y="121"/>
                  </a:lnTo>
                  <a:lnTo>
                    <a:pt x="366" y="121"/>
                  </a:lnTo>
                  <a:lnTo>
                    <a:pt x="364" y="121"/>
                  </a:lnTo>
                  <a:lnTo>
                    <a:pt x="364" y="121"/>
                  </a:lnTo>
                  <a:lnTo>
                    <a:pt x="364" y="124"/>
                  </a:lnTo>
                  <a:lnTo>
                    <a:pt x="364" y="124"/>
                  </a:lnTo>
                  <a:lnTo>
                    <a:pt x="362" y="124"/>
                  </a:lnTo>
                  <a:lnTo>
                    <a:pt x="362" y="124"/>
                  </a:lnTo>
                  <a:lnTo>
                    <a:pt x="359" y="124"/>
                  </a:lnTo>
                  <a:lnTo>
                    <a:pt x="359" y="124"/>
                  </a:lnTo>
                  <a:lnTo>
                    <a:pt x="359" y="121"/>
                  </a:lnTo>
                  <a:lnTo>
                    <a:pt x="359" y="121"/>
                  </a:lnTo>
                  <a:lnTo>
                    <a:pt x="357" y="121"/>
                  </a:lnTo>
                  <a:lnTo>
                    <a:pt x="357" y="124"/>
                  </a:lnTo>
                  <a:lnTo>
                    <a:pt x="357" y="124"/>
                  </a:lnTo>
                  <a:lnTo>
                    <a:pt x="357" y="124"/>
                  </a:lnTo>
                  <a:lnTo>
                    <a:pt x="357" y="124"/>
                  </a:lnTo>
                  <a:lnTo>
                    <a:pt x="357" y="126"/>
                  </a:lnTo>
                  <a:lnTo>
                    <a:pt x="357" y="126"/>
                  </a:lnTo>
                  <a:lnTo>
                    <a:pt x="355" y="126"/>
                  </a:lnTo>
                  <a:lnTo>
                    <a:pt x="355" y="126"/>
                  </a:lnTo>
                  <a:lnTo>
                    <a:pt x="355" y="126"/>
                  </a:lnTo>
                  <a:lnTo>
                    <a:pt x="352" y="126"/>
                  </a:lnTo>
                  <a:lnTo>
                    <a:pt x="352" y="128"/>
                  </a:lnTo>
                  <a:lnTo>
                    <a:pt x="352" y="128"/>
                  </a:lnTo>
                  <a:lnTo>
                    <a:pt x="352" y="128"/>
                  </a:lnTo>
                  <a:lnTo>
                    <a:pt x="350" y="128"/>
                  </a:lnTo>
                  <a:lnTo>
                    <a:pt x="350" y="128"/>
                  </a:lnTo>
                  <a:lnTo>
                    <a:pt x="350" y="128"/>
                  </a:lnTo>
                  <a:lnTo>
                    <a:pt x="350" y="126"/>
                  </a:lnTo>
                  <a:lnTo>
                    <a:pt x="350" y="126"/>
                  </a:lnTo>
                  <a:lnTo>
                    <a:pt x="350" y="126"/>
                  </a:lnTo>
                  <a:lnTo>
                    <a:pt x="347" y="126"/>
                  </a:lnTo>
                  <a:lnTo>
                    <a:pt x="347" y="124"/>
                  </a:lnTo>
                  <a:lnTo>
                    <a:pt x="347" y="124"/>
                  </a:lnTo>
                  <a:lnTo>
                    <a:pt x="345" y="124"/>
                  </a:lnTo>
                  <a:lnTo>
                    <a:pt x="345" y="124"/>
                  </a:lnTo>
                  <a:lnTo>
                    <a:pt x="345" y="126"/>
                  </a:lnTo>
                  <a:lnTo>
                    <a:pt x="345" y="126"/>
                  </a:lnTo>
                  <a:lnTo>
                    <a:pt x="345" y="126"/>
                  </a:lnTo>
                  <a:lnTo>
                    <a:pt x="343" y="126"/>
                  </a:lnTo>
                  <a:lnTo>
                    <a:pt x="343" y="126"/>
                  </a:lnTo>
                  <a:lnTo>
                    <a:pt x="343" y="126"/>
                  </a:lnTo>
                  <a:lnTo>
                    <a:pt x="340" y="126"/>
                  </a:lnTo>
                  <a:lnTo>
                    <a:pt x="340" y="126"/>
                  </a:lnTo>
                  <a:lnTo>
                    <a:pt x="340" y="126"/>
                  </a:lnTo>
                  <a:lnTo>
                    <a:pt x="340" y="128"/>
                  </a:lnTo>
                  <a:lnTo>
                    <a:pt x="338" y="128"/>
                  </a:lnTo>
                  <a:lnTo>
                    <a:pt x="338" y="128"/>
                  </a:lnTo>
                  <a:lnTo>
                    <a:pt x="338" y="128"/>
                  </a:lnTo>
                  <a:lnTo>
                    <a:pt x="336" y="128"/>
                  </a:lnTo>
                  <a:lnTo>
                    <a:pt x="336" y="128"/>
                  </a:lnTo>
                  <a:lnTo>
                    <a:pt x="333" y="128"/>
                  </a:lnTo>
                  <a:lnTo>
                    <a:pt x="333" y="128"/>
                  </a:lnTo>
                  <a:lnTo>
                    <a:pt x="333" y="128"/>
                  </a:lnTo>
                  <a:lnTo>
                    <a:pt x="333" y="128"/>
                  </a:lnTo>
                  <a:lnTo>
                    <a:pt x="331" y="128"/>
                  </a:lnTo>
                  <a:lnTo>
                    <a:pt x="331" y="128"/>
                  </a:lnTo>
                  <a:lnTo>
                    <a:pt x="331" y="128"/>
                  </a:lnTo>
                  <a:lnTo>
                    <a:pt x="329" y="128"/>
                  </a:lnTo>
                  <a:lnTo>
                    <a:pt x="329" y="128"/>
                  </a:lnTo>
                  <a:lnTo>
                    <a:pt x="326" y="128"/>
                  </a:lnTo>
                  <a:lnTo>
                    <a:pt x="326" y="128"/>
                  </a:lnTo>
                  <a:lnTo>
                    <a:pt x="326" y="128"/>
                  </a:lnTo>
                  <a:lnTo>
                    <a:pt x="324" y="128"/>
                  </a:lnTo>
                  <a:lnTo>
                    <a:pt x="324" y="128"/>
                  </a:lnTo>
                  <a:lnTo>
                    <a:pt x="324" y="128"/>
                  </a:lnTo>
                  <a:lnTo>
                    <a:pt x="321" y="128"/>
                  </a:lnTo>
                  <a:lnTo>
                    <a:pt x="321" y="128"/>
                  </a:lnTo>
                  <a:lnTo>
                    <a:pt x="321" y="128"/>
                  </a:lnTo>
                  <a:lnTo>
                    <a:pt x="319" y="128"/>
                  </a:lnTo>
                  <a:lnTo>
                    <a:pt x="319" y="128"/>
                  </a:lnTo>
                  <a:lnTo>
                    <a:pt x="319" y="128"/>
                  </a:lnTo>
                  <a:lnTo>
                    <a:pt x="317" y="128"/>
                  </a:lnTo>
                  <a:lnTo>
                    <a:pt x="317" y="128"/>
                  </a:lnTo>
                  <a:lnTo>
                    <a:pt x="317" y="128"/>
                  </a:lnTo>
                  <a:lnTo>
                    <a:pt x="314" y="128"/>
                  </a:lnTo>
                  <a:lnTo>
                    <a:pt x="314" y="128"/>
                  </a:lnTo>
                  <a:lnTo>
                    <a:pt x="314" y="128"/>
                  </a:lnTo>
                  <a:lnTo>
                    <a:pt x="312" y="128"/>
                  </a:lnTo>
                  <a:lnTo>
                    <a:pt x="312" y="128"/>
                  </a:lnTo>
                  <a:lnTo>
                    <a:pt x="312" y="131"/>
                  </a:lnTo>
                  <a:lnTo>
                    <a:pt x="312" y="131"/>
                  </a:lnTo>
                  <a:lnTo>
                    <a:pt x="310" y="131"/>
                  </a:lnTo>
                  <a:lnTo>
                    <a:pt x="310" y="131"/>
                  </a:lnTo>
                  <a:lnTo>
                    <a:pt x="310" y="131"/>
                  </a:lnTo>
                  <a:lnTo>
                    <a:pt x="307" y="131"/>
                  </a:lnTo>
                  <a:lnTo>
                    <a:pt x="307" y="131"/>
                  </a:lnTo>
                  <a:lnTo>
                    <a:pt x="307" y="131"/>
                  </a:lnTo>
                  <a:lnTo>
                    <a:pt x="307" y="133"/>
                  </a:lnTo>
                  <a:lnTo>
                    <a:pt x="305" y="133"/>
                  </a:lnTo>
                  <a:lnTo>
                    <a:pt x="305" y="133"/>
                  </a:lnTo>
                  <a:lnTo>
                    <a:pt x="305" y="133"/>
                  </a:lnTo>
                  <a:lnTo>
                    <a:pt x="305" y="133"/>
                  </a:lnTo>
                  <a:lnTo>
                    <a:pt x="303" y="133"/>
                  </a:lnTo>
                  <a:lnTo>
                    <a:pt x="303" y="135"/>
                  </a:lnTo>
                  <a:lnTo>
                    <a:pt x="303" y="135"/>
                  </a:lnTo>
                  <a:lnTo>
                    <a:pt x="300" y="135"/>
                  </a:lnTo>
                  <a:lnTo>
                    <a:pt x="300" y="135"/>
                  </a:lnTo>
                  <a:lnTo>
                    <a:pt x="300" y="135"/>
                  </a:lnTo>
                  <a:lnTo>
                    <a:pt x="300" y="135"/>
                  </a:lnTo>
                  <a:lnTo>
                    <a:pt x="298" y="135"/>
                  </a:lnTo>
                  <a:lnTo>
                    <a:pt x="298" y="135"/>
                  </a:lnTo>
                  <a:lnTo>
                    <a:pt x="298" y="135"/>
                  </a:lnTo>
                  <a:lnTo>
                    <a:pt x="298" y="135"/>
                  </a:lnTo>
                  <a:lnTo>
                    <a:pt x="295" y="135"/>
                  </a:lnTo>
                  <a:lnTo>
                    <a:pt x="295" y="138"/>
                  </a:lnTo>
                  <a:lnTo>
                    <a:pt x="295" y="138"/>
                  </a:lnTo>
                  <a:lnTo>
                    <a:pt x="293" y="138"/>
                  </a:lnTo>
                  <a:lnTo>
                    <a:pt x="293" y="138"/>
                  </a:lnTo>
                  <a:lnTo>
                    <a:pt x="293" y="138"/>
                  </a:lnTo>
                  <a:lnTo>
                    <a:pt x="291" y="138"/>
                  </a:lnTo>
                  <a:lnTo>
                    <a:pt x="291" y="138"/>
                  </a:lnTo>
                  <a:lnTo>
                    <a:pt x="291" y="138"/>
                  </a:lnTo>
                  <a:lnTo>
                    <a:pt x="291" y="138"/>
                  </a:lnTo>
                  <a:lnTo>
                    <a:pt x="288" y="138"/>
                  </a:lnTo>
                  <a:lnTo>
                    <a:pt x="288" y="138"/>
                  </a:lnTo>
                  <a:lnTo>
                    <a:pt x="286" y="138"/>
                  </a:lnTo>
                  <a:lnTo>
                    <a:pt x="286" y="138"/>
                  </a:lnTo>
                  <a:lnTo>
                    <a:pt x="286" y="138"/>
                  </a:lnTo>
                  <a:lnTo>
                    <a:pt x="284" y="138"/>
                  </a:lnTo>
                  <a:lnTo>
                    <a:pt x="284" y="140"/>
                  </a:lnTo>
                  <a:lnTo>
                    <a:pt x="284" y="140"/>
                  </a:lnTo>
                  <a:lnTo>
                    <a:pt x="284" y="140"/>
                  </a:lnTo>
                  <a:lnTo>
                    <a:pt x="281" y="140"/>
                  </a:lnTo>
                  <a:lnTo>
                    <a:pt x="281" y="140"/>
                  </a:lnTo>
                  <a:lnTo>
                    <a:pt x="279" y="140"/>
                  </a:lnTo>
                  <a:lnTo>
                    <a:pt x="279" y="138"/>
                  </a:lnTo>
                  <a:lnTo>
                    <a:pt x="279" y="138"/>
                  </a:lnTo>
                  <a:lnTo>
                    <a:pt x="279" y="138"/>
                  </a:lnTo>
                  <a:lnTo>
                    <a:pt x="276" y="138"/>
                  </a:lnTo>
                  <a:lnTo>
                    <a:pt x="276" y="138"/>
                  </a:lnTo>
                  <a:lnTo>
                    <a:pt x="276" y="138"/>
                  </a:lnTo>
                  <a:lnTo>
                    <a:pt x="274" y="138"/>
                  </a:lnTo>
                  <a:lnTo>
                    <a:pt x="274" y="138"/>
                  </a:lnTo>
                  <a:lnTo>
                    <a:pt x="272" y="138"/>
                  </a:lnTo>
                  <a:lnTo>
                    <a:pt x="272" y="138"/>
                  </a:lnTo>
                  <a:lnTo>
                    <a:pt x="272" y="138"/>
                  </a:lnTo>
                  <a:lnTo>
                    <a:pt x="272" y="138"/>
                  </a:lnTo>
                  <a:lnTo>
                    <a:pt x="269" y="138"/>
                  </a:lnTo>
                  <a:lnTo>
                    <a:pt x="269" y="138"/>
                  </a:lnTo>
                  <a:lnTo>
                    <a:pt x="269" y="135"/>
                  </a:lnTo>
                  <a:lnTo>
                    <a:pt x="267" y="135"/>
                  </a:lnTo>
                  <a:lnTo>
                    <a:pt x="267" y="135"/>
                  </a:lnTo>
                  <a:lnTo>
                    <a:pt x="267" y="135"/>
                  </a:lnTo>
                  <a:lnTo>
                    <a:pt x="267" y="135"/>
                  </a:lnTo>
                  <a:lnTo>
                    <a:pt x="267" y="135"/>
                  </a:lnTo>
                  <a:lnTo>
                    <a:pt x="265" y="135"/>
                  </a:lnTo>
                  <a:lnTo>
                    <a:pt x="265" y="135"/>
                  </a:lnTo>
                  <a:lnTo>
                    <a:pt x="265" y="133"/>
                  </a:lnTo>
                  <a:lnTo>
                    <a:pt x="265" y="133"/>
                  </a:lnTo>
                  <a:lnTo>
                    <a:pt x="262" y="133"/>
                  </a:lnTo>
                  <a:lnTo>
                    <a:pt x="262" y="133"/>
                  </a:lnTo>
                  <a:lnTo>
                    <a:pt x="260" y="133"/>
                  </a:lnTo>
                  <a:lnTo>
                    <a:pt x="260" y="133"/>
                  </a:lnTo>
                  <a:lnTo>
                    <a:pt x="260" y="133"/>
                  </a:lnTo>
                  <a:lnTo>
                    <a:pt x="260" y="135"/>
                  </a:lnTo>
                  <a:lnTo>
                    <a:pt x="258" y="135"/>
                  </a:lnTo>
                  <a:lnTo>
                    <a:pt x="258" y="135"/>
                  </a:lnTo>
                  <a:lnTo>
                    <a:pt x="258" y="135"/>
                  </a:lnTo>
                  <a:lnTo>
                    <a:pt x="258" y="135"/>
                  </a:lnTo>
                  <a:lnTo>
                    <a:pt x="255" y="135"/>
                  </a:lnTo>
                  <a:lnTo>
                    <a:pt x="255" y="135"/>
                  </a:lnTo>
                  <a:lnTo>
                    <a:pt x="255" y="135"/>
                  </a:lnTo>
                  <a:lnTo>
                    <a:pt x="253" y="135"/>
                  </a:lnTo>
                  <a:lnTo>
                    <a:pt x="253" y="135"/>
                  </a:lnTo>
                  <a:lnTo>
                    <a:pt x="253" y="135"/>
                  </a:lnTo>
                  <a:lnTo>
                    <a:pt x="253" y="138"/>
                  </a:lnTo>
                  <a:lnTo>
                    <a:pt x="250" y="138"/>
                  </a:lnTo>
                  <a:lnTo>
                    <a:pt x="250" y="138"/>
                  </a:lnTo>
                  <a:lnTo>
                    <a:pt x="250" y="138"/>
                  </a:lnTo>
                  <a:lnTo>
                    <a:pt x="248" y="138"/>
                  </a:lnTo>
                  <a:lnTo>
                    <a:pt x="248" y="138"/>
                  </a:lnTo>
                  <a:lnTo>
                    <a:pt x="248" y="138"/>
                  </a:lnTo>
                  <a:lnTo>
                    <a:pt x="246" y="138"/>
                  </a:lnTo>
                  <a:lnTo>
                    <a:pt x="246" y="138"/>
                  </a:lnTo>
                  <a:lnTo>
                    <a:pt x="246" y="140"/>
                  </a:lnTo>
                  <a:lnTo>
                    <a:pt x="246" y="140"/>
                  </a:lnTo>
                  <a:lnTo>
                    <a:pt x="246" y="140"/>
                  </a:lnTo>
                  <a:lnTo>
                    <a:pt x="243" y="140"/>
                  </a:lnTo>
                  <a:lnTo>
                    <a:pt x="243" y="140"/>
                  </a:lnTo>
                  <a:lnTo>
                    <a:pt x="243" y="140"/>
                  </a:lnTo>
                  <a:lnTo>
                    <a:pt x="243" y="140"/>
                  </a:lnTo>
                  <a:lnTo>
                    <a:pt x="241" y="140"/>
                  </a:lnTo>
                  <a:lnTo>
                    <a:pt x="241" y="140"/>
                  </a:lnTo>
                  <a:lnTo>
                    <a:pt x="239" y="140"/>
                  </a:lnTo>
                  <a:lnTo>
                    <a:pt x="239" y="140"/>
                  </a:lnTo>
                  <a:lnTo>
                    <a:pt x="239" y="140"/>
                  </a:lnTo>
                  <a:lnTo>
                    <a:pt x="236" y="140"/>
                  </a:lnTo>
                  <a:lnTo>
                    <a:pt x="236" y="140"/>
                  </a:lnTo>
                  <a:lnTo>
                    <a:pt x="236" y="140"/>
                  </a:lnTo>
                  <a:lnTo>
                    <a:pt x="234" y="140"/>
                  </a:lnTo>
                  <a:lnTo>
                    <a:pt x="234" y="140"/>
                  </a:lnTo>
                  <a:lnTo>
                    <a:pt x="234" y="138"/>
                  </a:lnTo>
                  <a:lnTo>
                    <a:pt x="234" y="138"/>
                  </a:lnTo>
                  <a:lnTo>
                    <a:pt x="234" y="138"/>
                  </a:lnTo>
                  <a:lnTo>
                    <a:pt x="234" y="138"/>
                  </a:lnTo>
                  <a:lnTo>
                    <a:pt x="234" y="135"/>
                  </a:lnTo>
                  <a:lnTo>
                    <a:pt x="232" y="135"/>
                  </a:lnTo>
                  <a:lnTo>
                    <a:pt x="232" y="135"/>
                  </a:lnTo>
                  <a:lnTo>
                    <a:pt x="232" y="135"/>
                  </a:lnTo>
                  <a:lnTo>
                    <a:pt x="229" y="135"/>
                  </a:lnTo>
                  <a:lnTo>
                    <a:pt x="229" y="135"/>
                  </a:lnTo>
                  <a:lnTo>
                    <a:pt x="229" y="135"/>
                  </a:lnTo>
                  <a:lnTo>
                    <a:pt x="227" y="135"/>
                  </a:lnTo>
                  <a:lnTo>
                    <a:pt x="227" y="135"/>
                  </a:lnTo>
                  <a:lnTo>
                    <a:pt x="227" y="135"/>
                  </a:lnTo>
                  <a:lnTo>
                    <a:pt x="227" y="135"/>
                  </a:lnTo>
                  <a:lnTo>
                    <a:pt x="227" y="138"/>
                  </a:lnTo>
                  <a:lnTo>
                    <a:pt x="227" y="138"/>
                  </a:lnTo>
                  <a:lnTo>
                    <a:pt x="227" y="140"/>
                  </a:lnTo>
                  <a:lnTo>
                    <a:pt x="224" y="140"/>
                  </a:lnTo>
                  <a:lnTo>
                    <a:pt x="224" y="140"/>
                  </a:lnTo>
                  <a:lnTo>
                    <a:pt x="224" y="143"/>
                  </a:lnTo>
                  <a:lnTo>
                    <a:pt x="224" y="143"/>
                  </a:lnTo>
                  <a:lnTo>
                    <a:pt x="224" y="145"/>
                  </a:lnTo>
                  <a:lnTo>
                    <a:pt x="224" y="145"/>
                  </a:lnTo>
                  <a:lnTo>
                    <a:pt x="224" y="145"/>
                  </a:lnTo>
                  <a:lnTo>
                    <a:pt x="224" y="145"/>
                  </a:lnTo>
                  <a:lnTo>
                    <a:pt x="224" y="145"/>
                  </a:lnTo>
                  <a:lnTo>
                    <a:pt x="224" y="147"/>
                  </a:lnTo>
                  <a:lnTo>
                    <a:pt x="227" y="147"/>
                  </a:lnTo>
                  <a:lnTo>
                    <a:pt x="227" y="147"/>
                  </a:lnTo>
                  <a:lnTo>
                    <a:pt x="227" y="147"/>
                  </a:lnTo>
                  <a:lnTo>
                    <a:pt x="227" y="150"/>
                  </a:lnTo>
                  <a:lnTo>
                    <a:pt x="227" y="150"/>
                  </a:lnTo>
                  <a:lnTo>
                    <a:pt x="227" y="150"/>
                  </a:lnTo>
                  <a:lnTo>
                    <a:pt x="227" y="150"/>
                  </a:lnTo>
                  <a:lnTo>
                    <a:pt x="227" y="152"/>
                  </a:lnTo>
                  <a:lnTo>
                    <a:pt x="227" y="152"/>
                  </a:lnTo>
                  <a:lnTo>
                    <a:pt x="224" y="152"/>
                  </a:lnTo>
                  <a:lnTo>
                    <a:pt x="224" y="150"/>
                  </a:lnTo>
                  <a:lnTo>
                    <a:pt x="224" y="150"/>
                  </a:lnTo>
                  <a:lnTo>
                    <a:pt x="224" y="150"/>
                  </a:lnTo>
                  <a:lnTo>
                    <a:pt x="224" y="152"/>
                  </a:lnTo>
                  <a:lnTo>
                    <a:pt x="222" y="152"/>
                  </a:lnTo>
                  <a:lnTo>
                    <a:pt x="222" y="152"/>
                  </a:lnTo>
                  <a:lnTo>
                    <a:pt x="220" y="152"/>
                  </a:lnTo>
                  <a:lnTo>
                    <a:pt x="220" y="152"/>
                  </a:lnTo>
                  <a:lnTo>
                    <a:pt x="220" y="154"/>
                  </a:lnTo>
                  <a:lnTo>
                    <a:pt x="220" y="154"/>
                  </a:lnTo>
                  <a:lnTo>
                    <a:pt x="220" y="154"/>
                  </a:lnTo>
                  <a:lnTo>
                    <a:pt x="220" y="157"/>
                  </a:lnTo>
                  <a:lnTo>
                    <a:pt x="220" y="157"/>
                  </a:lnTo>
                  <a:lnTo>
                    <a:pt x="220" y="157"/>
                  </a:lnTo>
                  <a:lnTo>
                    <a:pt x="220" y="157"/>
                  </a:lnTo>
                  <a:lnTo>
                    <a:pt x="217" y="157"/>
                  </a:lnTo>
                  <a:lnTo>
                    <a:pt x="217" y="157"/>
                  </a:lnTo>
                  <a:lnTo>
                    <a:pt x="217" y="159"/>
                  </a:lnTo>
                  <a:lnTo>
                    <a:pt x="217" y="159"/>
                  </a:lnTo>
                  <a:lnTo>
                    <a:pt x="217" y="159"/>
                  </a:lnTo>
                  <a:lnTo>
                    <a:pt x="217" y="162"/>
                  </a:lnTo>
                  <a:lnTo>
                    <a:pt x="215" y="162"/>
                  </a:lnTo>
                  <a:lnTo>
                    <a:pt x="215" y="159"/>
                  </a:lnTo>
                  <a:lnTo>
                    <a:pt x="215" y="159"/>
                  </a:lnTo>
                  <a:lnTo>
                    <a:pt x="213" y="159"/>
                  </a:lnTo>
                  <a:lnTo>
                    <a:pt x="213" y="159"/>
                  </a:lnTo>
                  <a:lnTo>
                    <a:pt x="213" y="159"/>
                  </a:lnTo>
                  <a:lnTo>
                    <a:pt x="213" y="159"/>
                  </a:lnTo>
                  <a:lnTo>
                    <a:pt x="210" y="159"/>
                  </a:lnTo>
                  <a:lnTo>
                    <a:pt x="210" y="157"/>
                  </a:lnTo>
                  <a:lnTo>
                    <a:pt x="210" y="157"/>
                  </a:lnTo>
                  <a:lnTo>
                    <a:pt x="213" y="157"/>
                  </a:lnTo>
                  <a:lnTo>
                    <a:pt x="213" y="154"/>
                  </a:lnTo>
                  <a:lnTo>
                    <a:pt x="210" y="154"/>
                  </a:lnTo>
                  <a:lnTo>
                    <a:pt x="210" y="154"/>
                  </a:lnTo>
                  <a:lnTo>
                    <a:pt x="210" y="154"/>
                  </a:lnTo>
                  <a:lnTo>
                    <a:pt x="210" y="154"/>
                  </a:lnTo>
                  <a:lnTo>
                    <a:pt x="210" y="152"/>
                  </a:lnTo>
                  <a:lnTo>
                    <a:pt x="210" y="152"/>
                  </a:lnTo>
                  <a:lnTo>
                    <a:pt x="210" y="152"/>
                  </a:lnTo>
                  <a:lnTo>
                    <a:pt x="208" y="152"/>
                  </a:lnTo>
                  <a:lnTo>
                    <a:pt x="208" y="150"/>
                  </a:lnTo>
                  <a:lnTo>
                    <a:pt x="208" y="150"/>
                  </a:lnTo>
                  <a:lnTo>
                    <a:pt x="208" y="150"/>
                  </a:lnTo>
                  <a:lnTo>
                    <a:pt x="208" y="147"/>
                  </a:lnTo>
                  <a:lnTo>
                    <a:pt x="208" y="147"/>
                  </a:lnTo>
                  <a:lnTo>
                    <a:pt x="208" y="147"/>
                  </a:lnTo>
                  <a:lnTo>
                    <a:pt x="210" y="147"/>
                  </a:lnTo>
                  <a:lnTo>
                    <a:pt x="210" y="145"/>
                  </a:lnTo>
                  <a:lnTo>
                    <a:pt x="210" y="145"/>
                  </a:lnTo>
                  <a:lnTo>
                    <a:pt x="210" y="145"/>
                  </a:lnTo>
                  <a:lnTo>
                    <a:pt x="210" y="145"/>
                  </a:lnTo>
                  <a:lnTo>
                    <a:pt x="210" y="145"/>
                  </a:lnTo>
                  <a:lnTo>
                    <a:pt x="213" y="145"/>
                  </a:lnTo>
                  <a:lnTo>
                    <a:pt x="213" y="145"/>
                  </a:lnTo>
                  <a:lnTo>
                    <a:pt x="213" y="143"/>
                  </a:lnTo>
                  <a:lnTo>
                    <a:pt x="213" y="143"/>
                  </a:lnTo>
                  <a:lnTo>
                    <a:pt x="213" y="143"/>
                  </a:lnTo>
                  <a:lnTo>
                    <a:pt x="215" y="143"/>
                  </a:lnTo>
                  <a:lnTo>
                    <a:pt x="215" y="143"/>
                  </a:lnTo>
                  <a:lnTo>
                    <a:pt x="215" y="140"/>
                  </a:lnTo>
                  <a:lnTo>
                    <a:pt x="217" y="140"/>
                  </a:lnTo>
                  <a:lnTo>
                    <a:pt x="217" y="140"/>
                  </a:lnTo>
                  <a:lnTo>
                    <a:pt x="217" y="138"/>
                  </a:lnTo>
                  <a:lnTo>
                    <a:pt x="217" y="138"/>
                  </a:lnTo>
                  <a:lnTo>
                    <a:pt x="217" y="135"/>
                  </a:lnTo>
                  <a:lnTo>
                    <a:pt x="217" y="135"/>
                  </a:lnTo>
                  <a:lnTo>
                    <a:pt x="215" y="135"/>
                  </a:lnTo>
                  <a:lnTo>
                    <a:pt x="215" y="135"/>
                  </a:lnTo>
                  <a:lnTo>
                    <a:pt x="215" y="135"/>
                  </a:lnTo>
                  <a:lnTo>
                    <a:pt x="213" y="135"/>
                  </a:lnTo>
                  <a:lnTo>
                    <a:pt x="213" y="133"/>
                  </a:lnTo>
                  <a:lnTo>
                    <a:pt x="213" y="133"/>
                  </a:lnTo>
                  <a:lnTo>
                    <a:pt x="213" y="135"/>
                  </a:lnTo>
                  <a:lnTo>
                    <a:pt x="213" y="135"/>
                  </a:lnTo>
                  <a:lnTo>
                    <a:pt x="213" y="135"/>
                  </a:lnTo>
                  <a:lnTo>
                    <a:pt x="210" y="135"/>
                  </a:lnTo>
                  <a:lnTo>
                    <a:pt x="210" y="135"/>
                  </a:lnTo>
                  <a:lnTo>
                    <a:pt x="210" y="135"/>
                  </a:lnTo>
                  <a:lnTo>
                    <a:pt x="210" y="135"/>
                  </a:lnTo>
                  <a:lnTo>
                    <a:pt x="210" y="138"/>
                  </a:lnTo>
                  <a:lnTo>
                    <a:pt x="208" y="138"/>
                  </a:lnTo>
                  <a:lnTo>
                    <a:pt x="208" y="138"/>
                  </a:lnTo>
                  <a:lnTo>
                    <a:pt x="208" y="138"/>
                  </a:lnTo>
                  <a:lnTo>
                    <a:pt x="208" y="140"/>
                  </a:lnTo>
                  <a:lnTo>
                    <a:pt x="205" y="140"/>
                  </a:lnTo>
                  <a:lnTo>
                    <a:pt x="205" y="140"/>
                  </a:lnTo>
                  <a:lnTo>
                    <a:pt x="205" y="140"/>
                  </a:lnTo>
                  <a:lnTo>
                    <a:pt x="205" y="143"/>
                  </a:lnTo>
                  <a:lnTo>
                    <a:pt x="205" y="143"/>
                  </a:lnTo>
                  <a:lnTo>
                    <a:pt x="205" y="143"/>
                  </a:lnTo>
                  <a:lnTo>
                    <a:pt x="203" y="143"/>
                  </a:lnTo>
                  <a:lnTo>
                    <a:pt x="203" y="143"/>
                  </a:lnTo>
                  <a:lnTo>
                    <a:pt x="201" y="143"/>
                  </a:lnTo>
                  <a:lnTo>
                    <a:pt x="201" y="143"/>
                  </a:lnTo>
                  <a:lnTo>
                    <a:pt x="201" y="143"/>
                  </a:lnTo>
                  <a:lnTo>
                    <a:pt x="201" y="143"/>
                  </a:lnTo>
                  <a:lnTo>
                    <a:pt x="201" y="143"/>
                  </a:lnTo>
                  <a:lnTo>
                    <a:pt x="198" y="143"/>
                  </a:lnTo>
                  <a:lnTo>
                    <a:pt x="198" y="143"/>
                  </a:lnTo>
                  <a:lnTo>
                    <a:pt x="198" y="143"/>
                  </a:lnTo>
                  <a:lnTo>
                    <a:pt x="196" y="143"/>
                  </a:lnTo>
                  <a:lnTo>
                    <a:pt x="196" y="143"/>
                  </a:lnTo>
                  <a:lnTo>
                    <a:pt x="196" y="143"/>
                  </a:lnTo>
                  <a:lnTo>
                    <a:pt x="194" y="143"/>
                  </a:lnTo>
                  <a:lnTo>
                    <a:pt x="194" y="140"/>
                  </a:lnTo>
                  <a:lnTo>
                    <a:pt x="194" y="140"/>
                  </a:lnTo>
                  <a:lnTo>
                    <a:pt x="194" y="140"/>
                  </a:lnTo>
                  <a:lnTo>
                    <a:pt x="194" y="140"/>
                  </a:lnTo>
                  <a:lnTo>
                    <a:pt x="191" y="140"/>
                  </a:lnTo>
                  <a:lnTo>
                    <a:pt x="191" y="140"/>
                  </a:lnTo>
                  <a:lnTo>
                    <a:pt x="191" y="138"/>
                  </a:lnTo>
                  <a:lnTo>
                    <a:pt x="191" y="138"/>
                  </a:lnTo>
                  <a:lnTo>
                    <a:pt x="189" y="138"/>
                  </a:lnTo>
                  <a:lnTo>
                    <a:pt x="189" y="138"/>
                  </a:lnTo>
                  <a:lnTo>
                    <a:pt x="189" y="138"/>
                  </a:lnTo>
                  <a:lnTo>
                    <a:pt x="187" y="138"/>
                  </a:lnTo>
                  <a:lnTo>
                    <a:pt x="187" y="135"/>
                  </a:lnTo>
                  <a:lnTo>
                    <a:pt x="187" y="135"/>
                  </a:lnTo>
                  <a:lnTo>
                    <a:pt x="187" y="135"/>
                  </a:lnTo>
                  <a:lnTo>
                    <a:pt x="184" y="135"/>
                  </a:lnTo>
                  <a:lnTo>
                    <a:pt x="184" y="135"/>
                  </a:lnTo>
                  <a:lnTo>
                    <a:pt x="184" y="138"/>
                  </a:lnTo>
                  <a:lnTo>
                    <a:pt x="184" y="138"/>
                  </a:lnTo>
                  <a:lnTo>
                    <a:pt x="182" y="138"/>
                  </a:lnTo>
                  <a:lnTo>
                    <a:pt x="182" y="138"/>
                  </a:lnTo>
                  <a:lnTo>
                    <a:pt x="182" y="138"/>
                  </a:lnTo>
                  <a:lnTo>
                    <a:pt x="179" y="138"/>
                  </a:lnTo>
                  <a:lnTo>
                    <a:pt x="179" y="140"/>
                  </a:lnTo>
                  <a:lnTo>
                    <a:pt x="179" y="140"/>
                  </a:lnTo>
                  <a:lnTo>
                    <a:pt x="179" y="140"/>
                  </a:lnTo>
                  <a:lnTo>
                    <a:pt x="179" y="140"/>
                  </a:lnTo>
                  <a:lnTo>
                    <a:pt x="177" y="140"/>
                  </a:lnTo>
                  <a:lnTo>
                    <a:pt x="177" y="143"/>
                  </a:lnTo>
                  <a:lnTo>
                    <a:pt x="177" y="143"/>
                  </a:lnTo>
                  <a:lnTo>
                    <a:pt x="177" y="143"/>
                  </a:lnTo>
                  <a:lnTo>
                    <a:pt x="177" y="143"/>
                  </a:lnTo>
                  <a:lnTo>
                    <a:pt x="175" y="143"/>
                  </a:lnTo>
                  <a:lnTo>
                    <a:pt x="175" y="145"/>
                  </a:lnTo>
                  <a:lnTo>
                    <a:pt x="175" y="145"/>
                  </a:lnTo>
                  <a:lnTo>
                    <a:pt x="175" y="145"/>
                  </a:lnTo>
                  <a:lnTo>
                    <a:pt x="172" y="145"/>
                  </a:lnTo>
                  <a:lnTo>
                    <a:pt x="172" y="145"/>
                  </a:lnTo>
                  <a:lnTo>
                    <a:pt x="172" y="145"/>
                  </a:lnTo>
                  <a:lnTo>
                    <a:pt x="172" y="147"/>
                  </a:lnTo>
                  <a:lnTo>
                    <a:pt x="172" y="147"/>
                  </a:lnTo>
                  <a:lnTo>
                    <a:pt x="172" y="150"/>
                  </a:lnTo>
                  <a:lnTo>
                    <a:pt x="172" y="150"/>
                  </a:lnTo>
                  <a:lnTo>
                    <a:pt x="170" y="150"/>
                  </a:lnTo>
                  <a:lnTo>
                    <a:pt x="170" y="150"/>
                  </a:lnTo>
                  <a:lnTo>
                    <a:pt x="170" y="150"/>
                  </a:lnTo>
                  <a:lnTo>
                    <a:pt x="170" y="152"/>
                  </a:lnTo>
                  <a:lnTo>
                    <a:pt x="170" y="152"/>
                  </a:lnTo>
                  <a:lnTo>
                    <a:pt x="168" y="152"/>
                  </a:lnTo>
                  <a:lnTo>
                    <a:pt x="168" y="150"/>
                  </a:lnTo>
                  <a:lnTo>
                    <a:pt x="168" y="150"/>
                  </a:lnTo>
                  <a:lnTo>
                    <a:pt x="168" y="150"/>
                  </a:lnTo>
                  <a:lnTo>
                    <a:pt x="168" y="150"/>
                  </a:lnTo>
                  <a:lnTo>
                    <a:pt x="165" y="150"/>
                  </a:lnTo>
                  <a:lnTo>
                    <a:pt x="165" y="152"/>
                  </a:lnTo>
                  <a:lnTo>
                    <a:pt x="165" y="152"/>
                  </a:lnTo>
                  <a:lnTo>
                    <a:pt x="165" y="152"/>
                  </a:lnTo>
                  <a:lnTo>
                    <a:pt x="165" y="152"/>
                  </a:lnTo>
                  <a:lnTo>
                    <a:pt x="165" y="154"/>
                  </a:lnTo>
                  <a:lnTo>
                    <a:pt x="163" y="154"/>
                  </a:lnTo>
                  <a:lnTo>
                    <a:pt x="163" y="154"/>
                  </a:lnTo>
                  <a:lnTo>
                    <a:pt x="160" y="154"/>
                  </a:lnTo>
                  <a:lnTo>
                    <a:pt x="160" y="154"/>
                  </a:lnTo>
                  <a:lnTo>
                    <a:pt x="160" y="154"/>
                  </a:lnTo>
                  <a:lnTo>
                    <a:pt x="160" y="154"/>
                  </a:lnTo>
                  <a:lnTo>
                    <a:pt x="160" y="154"/>
                  </a:lnTo>
                  <a:lnTo>
                    <a:pt x="158" y="154"/>
                  </a:lnTo>
                  <a:lnTo>
                    <a:pt x="158" y="154"/>
                  </a:lnTo>
                  <a:lnTo>
                    <a:pt x="158" y="154"/>
                  </a:lnTo>
                  <a:lnTo>
                    <a:pt x="156" y="154"/>
                  </a:lnTo>
                  <a:lnTo>
                    <a:pt x="156" y="154"/>
                  </a:lnTo>
                  <a:lnTo>
                    <a:pt x="153" y="154"/>
                  </a:lnTo>
                  <a:lnTo>
                    <a:pt x="153" y="154"/>
                  </a:lnTo>
                  <a:lnTo>
                    <a:pt x="153" y="154"/>
                  </a:lnTo>
                  <a:lnTo>
                    <a:pt x="151" y="154"/>
                  </a:lnTo>
                  <a:lnTo>
                    <a:pt x="151" y="154"/>
                  </a:lnTo>
                  <a:lnTo>
                    <a:pt x="151" y="154"/>
                  </a:lnTo>
                  <a:lnTo>
                    <a:pt x="151" y="154"/>
                  </a:lnTo>
                  <a:lnTo>
                    <a:pt x="151" y="154"/>
                  </a:lnTo>
                  <a:lnTo>
                    <a:pt x="149" y="154"/>
                  </a:lnTo>
                  <a:lnTo>
                    <a:pt x="149" y="154"/>
                  </a:lnTo>
                  <a:lnTo>
                    <a:pt x="149" y="154"/>
                  </a:lnTo>
                  <a:lnTo>
                    <a:pt x="146" y="154"/>
                  </a:lnTo>
                  <a:lnTo>
                    <a:pt x="146" y="154"/>
                  </a:lnTo>
                  <a:lnTo>
                    <a:pt x="146" y="154"/>
                  </a:lnTo>
                  <a:lnTo>
                    <a:pt x="146" y="154"/>
                  </a:lnTo>
                  <a:lnTo>
                    <a:pt x="146" y="157"/>
                  </a:lnTo>
                  <a:lnTo>
                    <a:pt x="144" y="157"/>
                  </a:lnTo>
                  <a:lnTo>
                    <a:pt x="144" y="157"/>
                  </a:lnTo>
                  <a:lnTo>
                    <a:pt x="144" y="157"/>
                  </a:lnTo>
                  <a:lnTo>
                    <a:pt x="142" y="157"/>
                  </a:lnTo>
                  <a:lnTo>
                    <a:pt x="142" y="157"/>
                  </a:lnTo>
                  <a:lnTo>
                    <a:pt x="142" y="154"/>
                  </a:lnTo>
                  <a:lnTo>
                    <a:pt x="139" y="154"/>
                  </a:lnTo>
                  <a:lnTo>
                    <a:pt x="139" y="154"/>
                  </a:lnTo>
                  <a:lnTo>
                    <a:pt x="139" y="154"/>
                  </a:lnTo>
                  <a:lnTo>
                    <a:pt x="139" y="154"/>
                  </a:lnTo>
                  <a:lnTo>
                    <a:pt x="137" y="154"/>
                  </a:lnTo>
                  <a:lnTo>
                    <a:pt x="137" y="154"/>
                  </a:lnTo>
                  <a:lnTo>
                    <a:pt x="137" y="154"/>
                  </a:lnTo>
                  <a:lnTo>
                    <a:pt x="137" y="154"/>
                  </a:lnTo>
                  <a:lnTo>
                    <a:pt x="134" y="154"/>
                  </a:lnTo>
                  <a:lnTo>
                    <a:pt x="134" y="152"/>
                  </a:lnTo>
                  <a:lnTo>
                    <a:pt x="134" y="152"/>
                  </a:lnTo>
                  <a:lnTo>
                    <a:pt x="134" y="152"/>
                  </a:lnTo>
                  <a:lnTo>
                    <a:pt x="132" y="152"/>
                  </a:lnTo>
                  <a:lnTo>
                    <a:pt x="132" y="152"/>
                  </a:lnTo>
                  <a:lnTo>
                    <a:pt x="132" y="150"/>
                  </a:lnTo>
                  <a:lnTo>
                    <a:pt x="132" y="150"/>
                  </a:lnTo>
                  <a:lnTo>
                    <a:pt x="132" y="150"/>
                  </a:lnTo>
                  <a:lnTo>
                    <a:pt x="132" y="147"/>
                  </a:lnTo>
                  <a:lnTo>
                    <a:pt x="130" y="147"/>
                  </a:lnTo>
                  <a:lnTo>
                    <a:pt x="130" y="147"/>
                  </a:lnTo>
                  <a:lnTo>
                    <a:pt x="130" y="145"/>
                  </a:lnTo>
                  <a:lnTo>
                    <a:pt x="130" y="145"/>
                  </a:lnTo>
                  <a:lnTo>
                    <a:pt x="130" y="145"/>
                  </a:lnTo>
                  <a:lnTo>
                    <a:pt x="127" y="145"/>
                  </a:lnTo>
                  <a:lnTo>
                    <a:pt x="127" y="145"/>
                  </a:lnTo>
                  <a:lnTo>
                    <a:pt x="127" y="145"/>
                  </a:lnTo>
                  <a:lnTo>
                    <a:pt x="127" y="145"/>
                  </a:lnTo>
                  <a:lnTo>
                    <a:pt x="125" y="145"/>
                  </a:lnTo>
                  <a:lnTo>
                    <a:pt x="125" y="143"/>
                  </a:lnTo>
                  <a:lnTo>
                    <a:pt x="125" y="143"/>
                  </a:lnTo>
                  <a:lnTo>
                    <a:pt x="125" y="143"/>
                  </a:lnTo>
                  <a:lnTo>
                    <a:pt x="125" y="143"/>
                  </a:lnTo>
                  <a:lnTo>
                    <a:pt x="123" y="143"/>
                  </a:lnTo>
                  <a:lnTo>
                    <a:pt x="123" y="143"/>
                  </a:lnTo>
                  <a:lnTo>
                    <a:pt x="120" y="143"/>
                  </a:lnTo>
                  <a:lnTo>
                    <a:pt x="120" y="140"/>
                  </a:lnTo>
                  <a:lnTo>
                    <a:pt x="120" y="140"/>
                  </a:lnTo>
                  <a:lnTo>
                    <a:pt x="120" y="140"/>
                  </a:lnTo>
                  <a:lnTo>
                    <a:pt x="118" y="140"/>
                  </a:lnTo>
                  <a:lnTo>
                    <a:pt x="118" y="140"/>
                  </a:lnTo>
                  <a:lnTo>
                    <a:pt x="118" y="140"/>
                  </a:lnTo>
                  <a:lnTo>
                    <a:pt x="118" y="140"/>
                  </a:lnTo>
                  <a:lnTo>
                    <a:pt x="118" y="138"/>
                  </a:lnTo>
                  <a:lnTo>
                    <a:pt x="116" y="138"/>
                  </a:lnTo>
                  <a:lnTo>
                    <a:pt x="116" y="138"/>
                  </a:lnTo>
                  <a:lnTo>
                    <a:pt x="116" y="138"/>
                  </a:lnTo>
                  <a:lnTo>
                    <a:pt x="113" y="138"/>
                  </a:lnTo>
                  <a:lnTo>
                    <a:pt x="113" y="138"/>
                  </a:lnTo>
                  <a:lnTo>
                    <a:pt x="113" y="135"/>
                  </a:lnTo>
                  <a:lnTo>
                    <a:pt x="113" y="135"/>
                  </a:lnTo>
                  <a:lnTo>
                    <a:pt x="111" y="135"/>
                  </a:lnTo>
                  <a:lnTo>
                    <a:pt x="111" y="135"/>
                  </a:lnTo>
                  <a:lnTo>
                    <a:pt x="111" y="135"/>
                  </a:lnTo>
                  <a:lnTo>
                    <a:pt x="108" y="135"/>
                  </a:lnTo>
                  <a:lnTo>
                    <a:pt x="108" y="135"/>
                  </a:lnTo>
                  <a:lnTo>
                    <a:pt x="108" y="135"/>
                  </a:lnTo>
                  <a:lnTo>
                    <a:pt x="106" y="135"/>
                  </a:lnTo>
                  <a:lnTo>
                    <a:pt x="106" y="135"/>
                  </a:lnTo>
                  <a:lnTo>
                    <a:pt x="106" y="135"/>
                  </a:lnTo>
                  <a:lnTo>
                    <a:pt x="104" y="135"/>
                  </a:lnTo>
                  <a:lnTo>
                    <a:pt x="104" y="135"/>
                  </a:lnTo>
                  <a:lnTo>
                    <a:pt x="104" y="135"/>
                  </a:lnTo>
                  <a:lnTo>
                    <a:pt x="101" y="135"/>
                  </a:lnTo>
                  <a:lnTo>
                    <a:pt x="101" y="135"/>
                  </a:lnTo>
                  <a:lnTo>
                    <a:pt x="99" y="135"/>
                  </a:lnTo>
                  <a:lnTo>
                    <a:pt x="99" y="135"/>
                  </a:lnTo>
                  <a:lnTo>
                    <a:pt x="99" y="135"/>
                  </a:lnTo>
                  <a:lnTo>
                    <a:pt x="99" y="135"/>
                  </a:lnTo>
                  <a:lnTo>
                    <a:pt x="99" y="135"/>
                  </a:lnTo>
                  <a:lnTo>
                    <a:pt x="97" y="135"/>
                  </a:lnTo>
                  <a:lnTo>
                    <a:pt x="97" y="135"/>
                  </a:lnTo>
                  <a:lnTo>
                    <a:pt x="97" y="135"/>
                  </a:lnTo>
                  <a:lnTo>
                    <a:pt x="97" y="138"/>
                  </a:lnTo>
                  <a:lnTo>
                    <a:pt x="97" y="138"/>
                  </a:lnTo>
                  <a:lnTo>
                    <a:pt x="97" y="140"/>
                  </a:lnTo>
                  <a:lnTo>
                    <a:pt x="97" y="140"/>
                  </a:lnTo>
                  <a:lnTo>
                    <a:pt x="97" y="140"/>
                  </a:lnTo>
                  <a:lnTo>
                    <a:pt x="97" y="143"/>
                  </a:lnTo>
                  <a:lnTo>
                    <a:pt x="97" y="143"/>
                  </a:lnTo>
                  <a:lnTo>
                    <a:pt x="97" y="143"/>
                  </a:lnTo>
                  <a:lnTo>
                    <a:pt x="97" y="145"/>
                  </a:lnTo>
                  <a:lnTo>
                    <a:pt x="94" y="145"/>
                  </a:lnTo>
                  <a:lnTo>
                    <a:pt x="94" y="145"/>
                  </a:lnTo>
                  <a:lnTo>
                    <a:pt x="94" y="145"/>
                  </a:lnTo>
                  <a:lnTo>
                    <a:pt x="94" y="147"/>
                  </a:lnTo>
                  <a:lnTo>
                    <a:pt x="94" y="147"/>
                  </a:lnTo>
                  <a:lnTo>
                    <a:pt x="94" y="150"/>
                  </a:lnTo>
                  <a:lnTo>
                    <a:pt x="94" y="150"/>
                  </a:lnTo>
                  <a:lnTo>
                    <a:pt x="94" y="150"/>
                  </a:lnTo>
                  <a:lnTo>
                    <a:pt x="94" y="152"/>
                  </a:lnTo>
                  <a:lnTo>
                    <a:pt x="94" y="152"/>
                  </a:lnTo>
                  <a:lnTo>
                    <a:pt x="94" y="152"/>
                  </a:lnTo>
                  <a:lnTo>
                    <a:pt x="92" y="152"/>
                  </a:lnTo>
                  <a:lnTo>
                    <a:pt x="92" y="154"/>
                  </a:lnTo>
                  <a:lnTo>
                    <a:pt x="92" y="154"/>
                  </a:lnTo>
                  <a:lnTo>
                    <a:pt x="92" y="152"/>
                  </a:lnTo>
                  <a:lnTo>
                    <a:pt x="92" y="152"/>
                  </a:lnTo>
                  <a:lnTo>
                    <a:pt x="92" y="150"/>
                  </a:lnTo>
                  <a:lnTo>
                    <a:pt x="92" y="150"/>
                  </a:lnTo>
                  <a:lnTo>
                    <a:pt x="89" y="150"/>
                  </a:lnTo>
                  <a:lnTo>
                    <a:pt x="89" y="150"/>
                  </a:lnTo>
                  <a:lnTo>
                    <a:pt x="89" y="150"/>
                  </a:lnTo>
                  <a:lnTo>
                    <a:pt x="87" y="150"/>
                  </a:lnTo>
                  <a:lnTo>
                    <a:pt x="87" y="150"/>
                  </a:lnTo>
                  <a:lnTo>
                    <a:pt x="87" y="150"/>
                  </a:lnTo>
                  <a:lnTo>
                    <a:pt x="87" y="152"/>
                  </a:lnTo>
                  <a:lnTo>
                    <a:pt x="87" y="152"/>
                  </a:lnTo>
                  <a:lnTo>
                    <a:pt x="85" y="152"/>
                  </a:lnTo>
                  <a:lnTo>
                    <a:pt x="85" y="152"/>
                  </a:lnTo>
                  <a:lnTo>
                    <a:pt x="85" y="152"/>
                  </a:lnTo>
                  <a:lnTo>
                    <a:pt x="85" y="152"/>
                  </a:lnTo>
                  <a:lnTo>
                    <a:pt x="82" y="152"/>
                  </a:lnTo>
                  <a:lnTo>
                    <a:pt x="82" y="152"/>
                  </a:lnTo>
                  <a:lnTo>
                    <a:pt x="82" y="152"/>
                  </a:lnTo>
                  <a:lnTo>
                    <a:pt x="82" y="152"/>
                  </a:lnTo>
                  <a:lnTo>
                    <a:pt x="82" y="154"/>
                  </a:lnTo>
                  <a:lnTo>
                    <a:pt x="80" y="154"/>
                  </a:lnTo>
                  <a:lnTo>
                    <a:pt x="80" y="154"/>
                  </a:lnTo>
                  <a:lnTo>
                    <a:pt x="80" y="154"/>
                  </a:lnTo>
                  <a:lnTo>
                    <a:pt x="80" y="154"/>
                  </a:lnTo>
                  <a:lnTo>
                    <a:pt x="78" y="154"/>
                  </a:lnTo>
                  <a:lnTo>
                    <a:pt x="78" y="154"/>
                  </a:lnTo>
                  <a:lnTo>
                    <a:pt x="78" y="154"/>
                  </a:lnTo>
                  <a:lnTo>
                    <a:pt x="75" y="154"/>
                  </a:lnTo>
                  <a:lnTo>
                    <a:pt x="75" y="154"/>
                  </a:lnTo>
                  <a:lnTo>
                    <a:pt x="75" y="152"/>
                  </a:lnTo>
                  <a:lnTo>
                    <a:pt x="75" y="152"/>
                  </a:lnTo>
                  <a:lnTo>
                    <a:pt x="73" y="152"/>
                  </a:lnTo>
                  <a:lnTo>
                    <a:pt x="73" y="152"/>
                  </a:lnTo>
                  <a:lnTo>
                    <a:pt x="73" y="152"/>
                  </a:lnTo>
                  <a:lnTo>
                    <a:pt x="73" y="152"/>
                  </a:lnTo>
                  <a:lnTo>
                    <a:pt x="71" y="152"/>
                  </a:lnTo>
                  <a:lnTo>
                    <a:pt x="71" y="152"/>
                  </a:lnTo>
                  <a:lnTo>
                    <a:pt x="71" y="152"/>
                  </a:lnTo>
                  <a:lnTo>
                    <a:pt x="71" y="152"/>
                  </a:lnTo>
                  <a:lnTo>
                    <a:pt x="71" y="152"/>
                  </a:lnTo>
                  <a:lnTo>
                    <a:pt x="68" y="152"/>
                  </a:lnTo>
                  <a:lnTo>
                    <a:pt x="68" y="150"/>
                  </a:lnTo>
                  <a:lnTo>
                    <a:pt x="68" y="150"/>
                  </a:lnTo>
                  <a:lnTo>
                    <a:pt x="68" y="150"/>
                  </a:lnTo>
                  <a:lnTo>
                    <a:pt x="66" y="150"/>
                  </a:lnTo>
                  <a:lnTo>
                    <a:pt x="66" y="147"/>
                  </a:lnTo>
                  <a:lnTo>
                    <a:pt x="66" y="147"/>
                  </a:lnTo>
                  <a:lnTo>
                    <a:pt x="66" y="147"/>
                  </a:lnTo>
                  <a:lnTo>
                    <a:pt x="63" y="147"/>
                  </a:lnTo>
                  <a:lnTo>
                    <a:pt x="63" y="147"/>
                  </a:lnTo>
                  <a:lnTo>
                    <a:pt x="63" y="145"/>
                  </a:lnTo>
                  <a:lnTo>
                    <a:pt x="63" y="145"/>
                  </a:lnTo>
                  <a:lnTo>
                    <a:pt x="63" y="145"/>
                  </a:lnTo>
                  <a:lnTo>
                    <a:pt x="63" y="145"/>
                  </a:lnTo>
                  <a:lnTo>
                    <a:pt x="63" y="145"/>
                  </a:lnTo>
                  <a:lnTo>
                    <a:pt x="63" y="143"/>
                  </a:lnTo>
                  <a:lnTo>
                    <a:pt x="63" y="143"/>
                  </a:lnTo>
                  <a:lnTo>
                    <a:pt x="63" y="140"/>
                  </a:lnTo>
                  <a:lnTo>
                    <a:pt x="63" y="140"/>
                  </a:lnTo>
                  <a:lnTo>
                    <a:pt x="63" y="140"/>
                  </a:lnTo>
                  <a:lnTo>
                    <a:pt x="63" y="140"/>
                  </a:lnTo>
                  <a:lnTo>
                    <a:pt x="63" y="138"/>
                  </a:lnTo>
                  <a:lnTo>
                    <a:pt x="61" y="138"/>
                  </a:lnTo>
                  <a:lnTo>
                    <a:pt x="61" y="140"/>
                  </a:lnTo>
                  <a:lnTo>
                    <a:pt x="61" y="140"/>
                  </a:lnTo>
                  <a:lnTo>
                    <a:pt x="61" y="140"/>
                  </a:lnTo>
                  <a:lnTo>
                    <a:pt x="61" y="143"/>
                  </a:lnTo>
                  <a:lnTo>
                    <a:pt x="59" y="143"/>
                  </a:lnTo>
                  <a:lnTo>
                    <a:pt x="59" y="143"/>
                  </a:lnTo>
                  <a:lnTo>
                    <a:pt x="59" y="143"/>
                  </a:lnTo>
                  <a:lnTo>
                    <a:pt x="59" y="140"/>
                  </a:lnTo>
                  <a:lnTo>
                    <a:pt x="59" y="140"/>
                  </a:lnTo>
                  <a:lnTo>
                    <a:pt x="56" y="140"/>
                  </a:lnTo>
                  <a:lnTo>
                    <a:pt x="56" y="140"/>
                  </a:lnTo>
                  <a:lnTo>
                    <a:pt x="54" y="140"/>
                  </a:lnTo>
                  <a:lnTo>
                    <a:pt x="54" y="140"/>
                  </a:lnTo>
                  <a:lnTo>
                    <a:pt x="54" y="140"/>
                  </a:lnTo>
                  <a:lnTo>
                    <a:pt x="54" y="138"/>
                  </a:lnTo>
                  <a:lnTo>
                    <a:pt x="54" y="138"/>
                  </a:lnTo>
                  <a:lnTo>
                    <a:pt x="54" y="135"/>
                  </a:lnTo>
                  <a:lnTo>
                    <a:pt x="52" y="135"/>
                  </a:lnTo>
                  <a:lnTo>
                    <a:pt x="52" y="138"/>
                  </a:lnTo>
                  <a:lnTo>
                    <a:pt x="52" y="138"/>
                  </a:lnTo>
                  <a:lnTo>
                    <a:pt x="52" y="135"/>
                  </a:lnTo>
                  <a:lnTo>
                    <a:pt x="52" y="135"/>
                  </a:lnTo>
                  <a:lnTo>
                    <a:pt x="52" y="138"/>
                  </a:lnTo>
                  <a:lnTo>
                    <a:pt x="49" y="138"/>
                  </a:lnTo>
                  <a:lnTo>
                    <a:pt x="49" y="138"/>
                  </a:lnTo>
                  <a:lnTo>
                    <a:pt x="49" y="135"/>
                  </a:lnTo>
                  <a:lnTo>
                    <a:pt x="47" y="135"/>
                  </a:lnTo>
                  <a:lnTo>
                    <a:pt x="47" y="138"/>
                  </a:lnTo>
                  <a:lnTo>
                    <a:pt x="47" y="138"/>
                  </a:lnTo>
                  <a:lnTo>
                    <a:pt x="47" y="138"/>
                  </a:lnTo>
                  <a:lnTo>
                    <a:pt x="47" y="138"/>
                  </a:lnTo>
                  <a:lnTo>
                    <a:pt x="47" y="140"/>
                  </a:lnTo>
                  <a:lnTo>
                    <a:pt x="45" y="140"/>
                  </a:lnTo>
                  <a:lnTo>
                    <a:pt x="45" y="140"/>
                  </a:lnTo>
                  <a:lnTo>
                    <a:pt x="45" y="140"/>
                  </a:lnTo>
                  <a:lnTo>
                    <a:pt x="45" y="143"/>
                  </a:lnTo>
                  <a:lnTo>
                    <a:pt x="45" y="143"/>
                  </a:lnTo>
                  <a:lnTo>
                    <a:pt x="42" y="143"/>
                  </a:lnTo>
                  <a:lnTo>
                    <a:pt x="42" y="143"/>
                  </a:lnTo>
                  <a:lnTo>
                    <a:pt x="42" y="143"/>
                  </a:lnTo>
                  <a:lnTo>
                    <a:pt x="40" y="143"/>
                  </a:lnTo>
                  <a:lnTo>
                    <a:pt x="40" y="143"/>
                  </a:lnTo>
                  <a:lnTo>
                    <a:pt x="40" y="143"/>
                  </a:lnTo>
                  <a:lnTo>
                    <a:pt x="40" y="140"/>
                  </a:lnTo>
                  <a:lnTo>
                    <a:pt x="40" y="140"/>
                  </a:lnTo>
                  <a:lnTo>
                    <a:pt x="42" y="140"/>
                  </a:lnTo>
                  <a:lnTo>
                    <a:pt x="42" y="140"/>
                  </a:lnTo>
                  <a:lnTo>
                    <a:pt x="40" y="140"/>
                  </a:lnTo>
                  <a:lnTo>
                    <a:pt x="40" y="140"/>
                  </a:lnTo>
                  <a:lnTo>
                    <a:pt x="40" y="138"/>
                  </a:lnTo>
                  <a:lnTo>
                    <a:pt x="40" y="138"/>
                  </a:lnTo>
                  <a:lnTo>
                    <a:pt x="37" y="138"/>
                  </a:lnTo>
                  <a:lnTo>
                    <a:pt x="37" y="138"/>
                  </a:lnTo>
                  <a:lnTo>
                    <a:pt x="37" y="138"/>
                  </a:lnTo>
                  <a:lnTo>
                    <a:pt x="37" y="138"/>
                  </a:lnTo>
                  <a:lnTo>
                    <a:pt x="35" y="138"/>
                  </a:lnTo>
                  <a:lnTo>
                    <a:pt x="35" y="138"/>
                  </a:lnTo>
                  <a:lnTo>
                    <a:pt x="35" y="138"/>
                  </a:lnTo>
                  <a:lnTo>
                    <a:pt x="35" y="140"/>
                  </a:lnTo>
                  <a:lnTo>
                    <a:pt x="35" y="140"/>
                  </a:lnTo>
                  <a:lnTo>
                    <a:pt x="33" y="140"/>
                  </a:lnTo>
                  <a:lnTo>
                    <a:pt x="33" y="140"/>
                  </a:lnTo>
                  <a:lnTo>
                    <a:pt x="33" y="140"/>
                  </a:lnTo>
                  <a:lnTo>
                    <a:pt x="33" y="140"/>
                  </a:lnTo>
                  <a:lnTo>
                    <a:pt x="30" y="140"/>
                  </a:lnTo>
                  <a:lnTo>
                    <a:pt x="30" y="140"/>
                  </a:lnTo>
                  <a:lnTo>
                    <a:pt x="30" y="140"/>
                  </a:lnTo>
                  <a:lnTo>
                    <a:pt x="30" y="140"/>
                  </a:lnTo>
                  <a:lnTo>
                    <a:pt x="28" y="140"/>
                  </a:lnTo>
                  <a:lnTo>
                    <a:pt x="28" y="140"/>
                  </a:lnTo>
                  <a:lnTo>
                    <a:pt x="28" y="140"/>
                  </a:lnTo>
                  <a:lnTo>
                    <a:pt x="26" y="140"/>
                  </a:lnTo>
                  <a:lnTo>
                    <a:pt x="26" y="138"/>
                  </a:lnTo>
                  <a:lnTo>
                    <a:pt x="26" y="138"/>
                  </a:lnTo>
                  <a:lnTo>
                    <a:pt x="28" y="138"/>
                  </a:lnTo>
                  <a:lnTo>
                    <a:pt x="28" y="138"/>
                  </a:lnTo>
                  <a:lnTo>
                    <a:pt x="28" y="135"/>
                  </a:lnTo>
                  <a:lnTo>
                    <a:pt x="30" y="135"/>
                  </a:lnTo>
                  <a:lnTo>
                    <a:pt x="30" y="135"/>
                  </a:lnTo>
                  <a:lnTo>
                    <a:pt x="30" y="135"/>
                  </a:lnTo>
                  <a:lnTo>
                    <a:pt x="33" y="135"/>
                  </a:lnTo>
                  <a:lnTo>
                    <a:pt x="33" y="135"/>
                  </a:lnTo>
                  <a:lnTo>
                    <a:pt x="33" y="135"/>
                  </a:lnTo>
                  <a:lnTo>
                    <a:pt x="33" y="135"/>
                  </a:lnTo>
                  <a:lnTo>
                    <a:pt x="35" y="135"/>
                  </a:lnTo>
                  <a:lnTo>
                    <a:pt x="35" y="135"/>
                  </a:lnTo>
                  <a:lnTo>
                    <a:pt x="35" y="135"/>
                  </a:lnTo>
                  <a:lnTo>
                    <a:pt x="35" y="135"/>
                  </a:lnTo>
                  <a:lnTo>
                    <a:pt x="37" y="135"/>
                  </a:lnTo>
                  <a:lnTo>
                    <a:pt x="37" y="135"/>
                  </a:lnTo>
                  <a:lnTo>
                    <a:pt x="37" y="135"/>
                  </a:lnTo>
                  <a:lnTo>
                    <a:pt x="40" y="135"/>
                  </a:lnTo>
                  <a:lnTo>
                    <a:pt x="40" y="135"/>
                  </a:lnTo>
                  <a:lnTo>
                    <a:pt x="40" y="135"/>
                  </a:lnTo>
                  <a:lnTo>
                    <a:pt x="40" y="135"/>
                  </a:lnTo>
                  <a:lnTo>
                    <a:pt x="40" y="133"/>
                  </a:lnTo>
                  <a:lnTo>
                    <a:pt x="40" y="133"/>
                  </a:lnTo>
                  <a:lnTo>
                    <a:pt x="42" y="133"/>
                  </a:lnTo>
                  <a:lnTo>
                    <a:pt x="42" y="133"/>
                  </a:lnTo>
                  <a:lnTo>
                    <a:pt x="45" y="133"/>
                  </a:lnTo>
                  <a:lnTo>
                    <a:pt x="45" y="133"/>
                  </a:lnTo>
                  <a:lnTo>
                    <a:pt x="45" y="131"/>
                  </a:lnTo>
                  <a:lnTo>
                    <a:pt x="45" y="131"/>
                  </a:lnTo>
                  <a:lnTo>
                    <a:pt x="42" y="131"/>
                  </a:lnTo>
                  <a:lnTo>
                    <a:pt x="42" y="131"/>
                  </a:lnTo>
                  <a:lnTo>
                    <a:pt x="40" y="131"/>
                  </a:lnTo>
                  <a:lnTo>
                    <a:pt x="40" y="131"/>
                  </a:lnTo>
                  <a:lnTo>
                    <a:pt x="40" y="131"/>
                  </a:lnTo>
                  <a:lnTo>
                    <a:pt x="37" y="131"/>
                  </a:lnTo>
                  <a:lnTo>
                    <a:pt x="37" y="131"/>
                  </a:lnTo>
                  <a:lnTo>
                    <a:pt x="37" y="133"/>
                  </a:lnTo>
                  <a:lnTo>
                    <a:pt x="37" y="133"/>
                  </a:lnTo>
                  <a:lnTo>
                    <a:pt x="35" y="133"/>
                  </a:lnTo>
                  <a:lnTo>
                    <a:pt x="35" y="133"/>
                  </a:lnTo>
                  <a:lnTo>
                    <a:pt x="33" y="133"/>
                  </a:lnTo>
                  <a:lnTo>
                    <a:pt x="33" y="133"/>
                  </a:lnTo>
                  <a:lnTo>
                    <a:pt x="33" y="133"/>
                  </a:lnTo>
                  <a:lnTo>
                    <a:pt x="30" y="133"/>
                  </a:lnTo>
                  <a:lnTo>
                    <a:pt x="30" y="133"/>
                  </a:lnTo>
                  <a:lnTo>
                    <a:pt x="30" y="133"/>
                  </a:lnTo>
                  <a:lnTo>
                    <a:pt x="28" y="133"/>
                  </a:lnTo>
                  <a:lnTo>
                    <a:pt x="28" y="133"/>
                  </a:lnTo>
                  <a:lnTo>
                    <a:pt x="26" y="133"/>
                  </a:lnTo>
                  <a:lnTo>
                    <a:pt x="26" y="133"/>
                  </a:lnTo>
                  <a:lnTo>
                    <a:pt x="26" y="133"/>
                  </a:lnTo>
                  <a:lnTo>
                    <a:pt x="26" y="131"/>
                  </a:lnTo>
                  <a:lnTo>
                    <a:pt x="23" y="131"/>
                  </a:lnTo>
                  <a:lnTo>
                    <a:pt x="23" y="131"/>
                  </a:lnTo>
                  <a:lnTo>
                    <a:pt x="23" y="128"/>
                  </a:lnTo>
                  <a:lnTo>
                    <a:pt x="23" y="128"/>
                  </a:lnTo>
                  <a:lnTo>
                    <a:pt x="26" y="128"/>
                  </a:lnTo>
                  <a:lnTo>
                    <a:pt x="26" y="126"/>
                  </a:lnTo>
                  <a:lnTo>
                    <a:pt x="26" y="126"/>
                  </a:lnTo>
                  <a:lnTo>
                    <a:pt x="26" y="126"/>
                  </a:lnTo>
                  <a:lnTo>
                    <a:pt x="26" y="126"/>
                  </a:lnTo>
                  <a:lnTo>
                    <a:pt x="28" y="126"/>
                  </a:lnTo>
                  <a:lnTo>
                    <a:pt x="28" y="126"/>
                  </a:lnTo>
                  <a:lnTo>
                    <a:pt x="28" y="126"/>
                  </a:lnTo>
                  <a:lnTo>
                    <a:pt x="30" y="126"/>
                  </a:lnTo>
                  <a:lnTo>
                    <a:pt x="30" y="126"/>
                  </a:lnTo>
                  <a:lnTo>
                    <a:pt x="30" y="126"/>
                  </a:lnTo>
                  <a:lnTo>
                    <a:pt x="30" y="126"/>
                  </a:lnTo>
                  <a:lnTo>
                    <a:pt x="30" y="126"/>
                  </a:lnTo>
                  <a:lnTo>
                    <a:pt x="28" y="126"/>
                  </a:lnTo>
                  <a:lnTo>
                    <a:pt x="28" y="124"/>
                  </a:lnTo>
                  <a:lnTo>
                    <a:pt x="28" y="124"/>
                  </a:lnTo>
                  <a:lnTo>
                    <a:pt x="28" y="124"/>
                  </a:lnTo>
                  <a:lnTo>
                    <a:pt x="26" y="124"/>
                  </a:lnTo>
                  <a:lnTo>
                    <a:pt x="26" y="124"/>
                  </a:lnTo>
                  <a:lnTo>
                    <a:pt x="26" y="124"/>
                  </a:lnTo>
                  <a:lnTo>
                    <a:pt x="23" y="124"/>
                  </a:lnTo>
                  <a:lnTo>
                    <a:pt x="23" y="124"/>
                  </a:lnTo>
                  <a:lnTo>
                    <a:pt x="23" y="121"/>
                  </a:lnTo>
                  <a:lnTo>
                    <a:pt x="23" y="121"/>
                  </a:lnTo>
                  <a:lnTo>
                    <a:pt x="23" y="121"/>
                  </a:lnTo>
                  <a:lnTo>
                    <a:pt x="23" y="119"/>
                  </a:lnTo>
                  <a:lnTo>
                    <a:pt x="23" y="119"/>
                  </a:lnTo>
                  <a:lnTo>
                    <a:pt x="23" y="119"/>
                  </a:lnTo>
                  <a:lnTo>
                    <a:pt x="23" y="116"/>
                  </a:lnTo>
                  <a:lnTo>
                    <a:pt x="21" y="116"/>
                  </a:lnTo>
                  <a:lnTo>
                    <a:pt x="21" y="116"/>
                  </a:lnTo>
                  <a:lnTo>
                    <a:pt x="21" y="116"/>
                  </a:lnTo>
                  <a:lnTo>
                    <a:pt x="21" y="116"/>
                  </a:lnTo>
                  <a:lnTo>
                    <a:pt x="21" y="116"/>
                  </a:lnTo>
                  <a:lnTo>
                    <a:pt x="18" y="116"/>
                  </a:lnTo>
                  <a:lnTo>
                    <a:pt x="18" y="114"/>
                  </a:lnTo>
                  <a:lnTo>
                    <a:pt x="18" y="114"/>
                  </a:lnTo>
                  <a:lnTo>
                    <a:pt x="21" y="114"/>
                  </a:lnTo>
                  <a:lnTo>
                    <a:pt x="21" y="114"/>
                  </a:lnTo>
                  <a:lnTo>
                    <a:pt x="21" y="114"/>
                  </a:lnTo>
                  <a:lnTo>
                    <a:pt x="23" y="114"/>
                  </a:lnTo>
                  <a:lnTo>
                    <a:pt x="23" y="112"/>
                  </a:lnTo>
                  <a:lnTo>
                    <a:pt x="23" y="112"/>
                  </a:lnTo>
                  <a:lnTo>
                    <a:pt x="26" y="112"/>
                  </a:lnTo>
                  <a:lnTo>
                    <a:pt x="26" y="112"/>
                  </a:lnTo>
                  <a:lnTo>
                    <a:pt x="23" y="112"/>
                  </a:lnTo>
                  <a:lnTo>
                    <a:pt x="23" y="109"/>
                  </a:lnTo>
                  <a:lnTo>
                    <a:pt x="23" y="109"/>
                  </a:lnTo>
                  <a:lnTo>
                    <a:pt x="26" y="109"/>
                  </a:lnTo>
                  <a:lnTo>
                    <a:pt x="26" y="107"/>
                  </a:lnTo>
                  <a:lnTo>
                    <a:pt x="26" y="107"/>
                  </a:lnTo>
                  <a:lnTo>
                    <a:pt x="23" y="107"/>
                  </a:lnTo>
                  <a:lnTo>
                    <a:pt x="23" y="107"/>
                  </a:lnTo>
                  <a:lnTo>
                    <a:pt x="21" y="107"/>
                  </a:lnTo>
                  <a:lnTo>
                    <a:pt x="21" y="107"/>
                  </a:lnTo>
                  <a:lnTo>
                    <a:pt x="21" y="107"/>
                  </a:lnTo>
                  <a:lnTo>
                    <a:pt x="21" y="107"/>
                  </a:lnTo>
                  <a:lnTo>
                    <a:pt x="21" y="105"/>
                  </a:lnTo>
                  <a:lnTo>
                    <a:pt x="18" y="105"/>
                  </a:lnTo>
                  <a:lnTo>
                    <a:pt x="18" y="105"/>
                  </a:lnTo>
                  <a:lnTo>
                    <a:pt x="18" y="105"/>
                  </a:lnTo>
                  <a:lnTo>
                    <a:pt x="18" y="107"/>
                  </a:lnTo>
                  <a:lnTo>
                    <a:pt x="16" y="107"/>
                  </a:lnTo>
                  <a:lnTo>
                    <a:pt x="16" y="107"/>
                  </a:lnTo>
                  <a:lnTo>
                    <a:pt x="16" y="105"/>
                  </a:lnTo>
                  <a:lnTo>
                    <a:pt x="16" y="105"/>
                  </a:lnTo>
                  <a:lnTo>
                    <a:pt x="16" y="102"/>
                  </a:lnTo>
                  <a:lnTo>
                    <a:pt x="14" y="102"/>
                  </a:lnTo>
                  <a:lnTo>
                    <a:pt x="14" y="102"/>
                  </a:lnTo>
                  <a:lnTo>
                    <a:pt x="14" y="102"/>
                  </a:lnTo>
                  <a:lnTo>
                    <a:pt x="14" y="100"/>
                  </a:lnTo>
                  <a:lnTo>
                    <a:pt x="14" y="100"/>
                  </a:lnTo>
                  <a:lnTo>
                    <a:pt x="14" y="102"/>
                  </a:lnTo>
                  <a:lnTo>
                    <a:pt x="11" y="102"/>
                  </a:lnTo>
                  <a:lnTo>
                    <a:pt x="11" y="102"/>
                  </a:lnTo>
                  <a:lnTo>
                    <a:pt x="11" y="102"/>
                  </a:lnTo>
                  <a:lnTo>
                    <a:pt x="11" y="105"/>
                  </a:lnTo>
                  <a:lnTo>
                    <a:pt x="11" y="105"/>
                  </a:lnTo>
                  <a:lnTo>
                    <a:pt x="9" y="105"/>
                  </a:lnTo>
                  <a:lnTo>
                    <a:pt x="9" y="102"/>
                  </a:lnTo>
                  <a:lnTo>
                    <a:pt x="9" y="102"/>
                  </a:lnTo>
                  <a:lnTo>
                    <a:pt x="9" y="102"/>
                  </a:lnTo>
                  <a:lnTo>
                    <a:pt x="7" y="102"/>
                  </a:lnTo>
                  <a:lnTo>
                    <a:pt x="7" y="102"/>
                  </a:lnTo>
                  <a:lnTo>
                    <a:pt x="7" y="100"/>
                  </a:lnTo>
                  <a:lnTo>
                    <a:pt x="7" y="100"/>
                  </a:lnTo>
                  <a:lnTo>
                    <a:pt x="4" y="100"/>
                  </a:lnTo>
                  <a:lnTo>
                    <a:pt x="4" y="100"/>
                  </a:lnTo>
                  <a:lnTo>
                    <a:pt x="4" y="100"/>
                  </a:lnTo>
                  <a:lnTo>
                    <a:pt x="4" y="100"/>
                  </a:lnTo>
                  <a:lnTo>
                    <a:pt x="2" y="100"/>
                  </a:lnTo>
                  <a:lnTo>
                    <a:pt x="2" y="98"/>
                  </a:lnTo>
                  <a:lnTo>
                    <a:pt x="2" y="98"/>
                  </a:lnTo>
                  <a:lnTo>
                    <a:pt x="4" y="98"/>
                  </a:lnTo>
                  <a:lnTo>
                    <a:pt x="4" y="95"/>
                  </a:lnTo>
                  <a:lnTo>
                    <a:pt x="4" y="95"/>
                  </a:lnTo>
                  <a:lnTo>
                    <a:pt x="4" y="95"/>
                  </a:lnTo>
                  <a:lnTo>
                    <a:pt x="4" y="95"/>
                  </a:lnTo>
                  <a:lnTo>
                    <a:pt x="4" y="95"/>
                  </a:lnTo>
                  <a:lnTo>
                    <a:pt x="4" y="93"/>
                  </a:lnTo>
                  <a:lnTo>
                    <a:pt x="4" y="93"/>
                  </a:lnTo>
                  <a:lnTo>
                    <a:pt x="4" y="90"/>
                  </a:lnTo>
                  <a:lnTo>
                    <a:pt x="4" y="90"/>
                  </a:lnTo>
                  <a:lnTo>
                    <a:pt x="4" y="88"/>
                  </a:lnTo>
                  <a:lnTo>
                    <a:pt x="7" y="88"/>
                  </a:lnTo>
                  <a:lnTo>
                    <a:pt x="7" y="88"/>
                  </a:lnTo>
                  <a:lnTo>
                    <a:pt x="7" y="88"/>
                  </a:lnTo>
                  <a:lnTo>
                    <a:pt x="7" y="88"/>
                  </a:lnTo>
                  <a:lnTo>
                    <a:pt x="9" y="88"/>
                  </a:lnTo>
                  <a:lnTo>
                    <a:pt x="9" y="88"/>
                  </a:lnTo>
                  <a:lnTo>
                    <a:pt x="9" y="88"/>
                  </a:lnTo>
                  <a:lnTo>
                    <a:pt x="9" y="90"/>
                  </a:lnTo>
                  <a:lnTo>
                    <a:pt x="11" y="90"/>
                  </a:lnTo>
                  <a:lnTo>
                    <a:pt x="11" y="90"/>
                  </a:lnTo>
                  <a:lnTo>
                    <a:pt x="11" y="90"/>
                  </a:lnTo>
                  <a:lnTo>
                    <a:pt x="11" y="93"/>
                  </a:lnTo>
                  <a:lnTo>
                    <a:pt x="11" y="93"/>
                  </a:lnTo>
                  <a:lnTo>
                    <a:pt x="11" y="90"/>
                  </a:lnTo>
                  <a:lnTo>
                    <a:pt x="14" y="90"/>
                  </a:lnTo>
                  <a:lnTo>
                    <a:pt x="14" y="90"/>
                  </a:lnTo>
                  <a:lnTo>
                    <a:pt x="14" y="90"/>
                  </a:lnTo>
                  <a:lnTo>
                    <a:pt x="14" y="90"/>
                  </a:lnTo>
                  <a:lnTo>
                    <a:pt x="14" y="88"/>
                  </a:lnTo>
                  <a:lnTo>
                    <a:pt x="11" y="88"/>
                  </a:lnTo>
                  <a:lnTo>
                    <a:pt x="11" y="88"/>
                  </a:lnTo>
                  <a:lnTo>
                    <a:pt x="14" y="88"/>
                  </a:lnTo>
                  <a:lnTo>
                    <a:pt x="14" y="86"/>
                  </a:lnTo>
                  <a:lnTo>
                    <a:pt x="14" y="86"/>
                  </a:lnTo>
                  <a:lnTo>
                    <a:pt x="14" y="86"/>
                  </a:lnTo>
                  <a:lnTo>
                    <a:pt x="14" y="86"/>
                  </a:lnTo>
                  <a:lnTo>
                    <a:pt x="16" y="86"/>
                  </a:lnTo>
                  <a:lnTo>
                    <a:pt x="16" y="86"/>
                  </a:lnTo>
                  <a:lnTo>
                    <a:pt x="16" y="86"/>
                  </a:lnTo>
                  <a:lnTo>
                    <a:pt x="18" y="86"/>
                  </a:lnTo>
                  <a:lnTo>
                    <a:pt x="18" y="83"/>
                  </a:lnTo>
                  <a:lnTo>
                    <a:pt x="18" y="83"/>
                  </a:lnTo>
                  <a:lnTo>
                    <a:pt x="18" y="83"/>
                  </a:lnTo>
                  <a:lnTo>
                    <a:pt x="18" y="83"/>
                  </a:lnTo>
                  <a:lnTo>
                    <a:pt x="16" y="83"/>
                  </a:lnTo>
                  <a:lnTo>
                    <a:pt x="16" y="83"/>
                  </a:lnTo>
                  <a:lnTo>
                    <a:pt x="16" y="83"/>
                  </a:lnTo>
                  <a:lnTo>
                    <a:pt x="14" y="83"/>
                  </a:lnTo>
                  <a:lnTo>
                    <a:pt x="14" y="83"/>
                  </a:lnTo>
                  <a:lnTo>
                    <a:pt x="14" y="81"/>
                  </a:lnTo>
                  <a:lnTo>
                    <a:pt x="14" y="81"/>
                  </a:lnTo>
                  <a:lnTo>
                    <a:pt x="14" y="79"/>
                  </a:lnTo>
                  <a:lnTo>
                    <a:pt x="14" y="79"/>
                  </a:lnTo>
                  <a:lnTo>
                    <a:pt x="16" y="79"/>
                  </a:lnTo>
                  <a:lnTo>
                    <a:pt x="16" y="76"/>
                  </a:lnTo>
                  <a:lnTo>
                    <a:pt x="14" y="76"/>
                  </a:lnTo>
                  <a:lnTo>
                    <a:pt x="14" y="76"/>
                  </a:lnTo>
                  <a:lnTo>
                    <a:pt x="14" y="76"/>
                  </a:lnTo>
                  <a:lnTo>
                    <a:pt x="14" y="76"/>
                  </a:lnTo>
                  <a:lnTo>
                    <a:pt x="14" y="76"/>
                  </a:lnTo>
                  <a:lnTo>
                    <a:pt x="14" y="74"/>
                  </a:lnTo>
                  <a:lnTo>
                    <a:pt x="11" y="74"/>
                  </a:lnTo>
                  <a:lnTo>
                    <a:pt x="11" y="74"/>
                  </a:lnTo>
                  <a:lnTo>
                    <a:pt x="11" y="74"/>
                  </a:lnTo>
                  <a:lnTo>
                    <a:pt x="9" y="74"/>
                  </a:lnTo>
                  <a:lnTo>
                    <a:pt x="9" y="74"/>
                  </a:lnTo>
                  <a:lnTo>
                    <a:pt x="11" y="74"/>
                  </a:lnTo>
                  <a:lnTo>
                    <a:pt x="11" y="71"/>
                  </a:lnTo>
                  <a:lnTo>
                    <a:pt x="11" y="71"/>
                  </a:lnTo>
                  <a:lnTo>
                    <a:pt x="9" y="71"/>
                  </a:lnTo>
                  <a:lnTo>
                    <a:pt x="9" y="69"/>
                  </a:lnTo>
                  <a:lnTo>
                    <a:pt x="11" y="69"/>
                  </a:lnTo>
                  <a:lnTo>
                    <a:pt x="11" y="69"/>
                  </a:lnTo>
                  <a:lnTo>
                    <a:pt x="11" y="69"/>
                  </a:lnTo>
                  <a:lnTo>
                    <a:pt x="14" y="69"/>
                  </a:lnTo>
                  <a:lnTo>
                    <a:pt x="14" y="71"/>
                  </a:lnTo>
                  <a:lnTo>
                    <a:pt x="14" y="71"/>
                  </a:lnTo>
                  <a:lnTo>
                    <a:pt x="14" y="69"/>
                  </a:lnTo>
                  <a:lnTo>
                    <a:pt x="14" y="69"/>
                  </a:lnTo>
                  <a:lnTo>
                    <a:pt x="14" y="69"/>
                  </a:lnTo>
                  <a:lnTo>
                    <a:pt x="16" y="69"/>
                  </a:lnTo>
                  <a:lnTo>
                    <a:pt x="16" y="67"/>
                  </a:lnTo>
                  <a:lnTo>
                    <a:pt x="16" y="67"/>
                  </a:lnTo>
                  <a:lnTo>
                    <a:pt x="18" y="67"/>
                  </a:lnTo>
                  <a:lnTo>
                    <a:pt x="18" y="67"/>
                  </a:lnTo>
                  <a:lnTo>
                    <a:pt x="16" y="67"/>
                  </a:lnTo>
                  <a:lnTo>
                    <a:pt x="16" y="67"/>
                  </a:lnTo>
                  <a:lnTo>
                    <a:pt x="14" y="67"/>
                  </a:lnTo>
                  <a:lnTo>
                    <a:pt x="14" y="67"/>
                  </a:lnTo>
                  <a:lnTo>
                    <a:pt x="14" y="67"/>
                  </a:lnTo>
                  <a:lnTo>
                    <a:pt x="11" y="67"/>
                  </a:lnTo>
                  <a:lnTo>
                    <a:pt x="11" y="67"/>
                  </a:lnTo>
                  <a:lnTo>
                    <a:pt x="11" y="67"/>
                  </a:lnTo>
                  <a:lnTo>
                    <a:pt x="11" y="67"/>
                  </a:lnTo>
                  <a:lnTo>
                    <a:pt x="9" y="67"/>
                  </a:lnTo>
                  <a:lnTo>
                    <a:pt x="9" y="67"/>
                  </a:lnTo>
                  <a:lnTo>
                    <a:pt x="7" y="67"/>
                  </a:lnTo>
                  <a:lnTo>
                    <a:pt x="7" y="67"/>
                  </a:lnTo>
                  <a:lnTo>
                    <a:pt x="7" y="69"/>
                  </a:lnTo>
                  <a:lnTo>
                    <a:pt x="7" y="69"/>
                  </a:lnTo>
                  <a:lnTo>
                    <a:pt x="4" y="69"/>
                  </a:lnTo>
                  <a:lnTo>
                    <a:pt x="4" y="69"/>
                  </a:lnTo>
                  <a:lnTo>
                    <a:pt x="4" y="69"/>
                  </a:lnTo>
                  <a:lnTo>
                    <a:pt x="2" y="69"/>
                  </a:lnTo>
                  <a:lnTo>
                    <a:pt x="2" y="69"/>
                  </a:lnTo>
                  <a:lnTo>
                    <a:pt x="2" y="69"/>
                  </a:lnTo>
                  <a:lnTo>
                    <a:pt x="0" y="69"/>
                  </a:lnTo>
                  <a:lnTo>
                    <a:pt x="0" y="69"/>
                  </a:lnTo>
                  <a:lnTo>
                    <a:pt x="0" y="69"/>
                  </a:lnTo>
                  <a:lnTo>
                    <a:pt x="0" y="69"/>
                  </a:lnTo>
                  <a:lnTo>
                    <a:pt x="0" y="67"/>
                  </a:lnTo>
                  <a:lnTo>
                    <a:pt x="0" y="67"/>
                  </a:lnTo>
                  <a:lnTo>
                    <a:pt x="0" y="67"/>
                  </a:lnTo>
                  <a:lnTo>
                    <a:pt x="0" y="67"/>
                  </a:lnTo>
                  <a:lnTo>
                    <a:pt x="0" y="64"/>
                  </a:lnTo>
                  <a:lnTo>
                    <a:pt x="0" y="64"/>
                  </a:lnTo>
                  <a:lnTo>
                    <a:pt x="0" y="64"/>
                  </a:lnTo>
                  <a:lnTo>
                    <a:pt x="0" y="62"/>
                  </a:lnTo>
                  <a:lnTo>
                    <a:pt x="0" y="62"/>
                  </a:lnTo>
                  <a:lnTo>
                    <a:pt x="0" y="60"/>
                  </a:lnTo>
                  <a:lnTo>
                    <a:pt x="0" y="60"/>
                  </a:lnTo>
                  <a:lnTo>
                    <a:pt x="0" y="57"/>
                  </a:lnTo>
                  <a:lnTo>
                    <a:pt x="0" y="57"/>
                  </a:lnTo>
                  <a:lnTo>
                    <a:pt x="0" y="57"/>
                  </a:lnTo>
                  <a:lnTo>
                    <a:pt x="0" y="55"/>
                  </a:lnTo>
                  <a:lnTo>
                    <a:pt x="2" y="55"/>
                  </a:lnTo>
                  <a:lnTo>
                    <a:pt x="2" y="55"/>
                  </a:lnTo>
                  <a:lnTo>
                    <a:pt x="2" y="52"/>
                  </a:lnTo>
                  <a:lnTo>
                    <a:pt x="2" y="52"/>
                  </a:lnTo>
                  <a:lnTo>
                    <a:pt x="2" y="52"/>
                  </a:lnTo>
                  <a:lnTo>
                    <a:pt x="2" y="50"/>
                  </a:lnTo>
                  <a:lnTo>
                    <a:pt x="2" y="50"/>
                  </a:lnTo>
                  <a:lnTo>
                    <a:pt x="4" y="50"/>
                  </a:lnTo>
                  <a:lnTo>
                    <a:pt x="4" y="48"/>
                  </a:lnTo>
                  <a:lnTo>
                    <a:pt x="2" y="48"/>
                  </a:lnTo>
                  <a:lnTo>
                    <a:pt x="2" y="48"/>
                  </a:lnTo>
                  <a:lnTo>
                    <a:pt x="2" y="48"/>
                  </a:lnTo>
                  <a:lnTo>
                    <a:pt x="2" y="45"/>
                  </a:lnTo>
                  <a:lnTo>
                    <a:pt x="4" y="45"/>
                  </a:lnTo>
                  <a:lnTo>
                    <a:pt x="4" y="45"/>
                  </a:lnTo>
                  <a:lnTo>
                    <a:pt x="4" y="45"/>
                  </a:lnTo>
                  <a:lnTo>
                    <a:pt x="4" y="45"/>
                  </a:lnTo>
                  <a:lnTo>
                    <a:pt x="7" y="45"/>
                  </a:lnTo>
                  <a:lnTo>
                    <a:pt x="7" y="43"/>
                  </a:lnTo>
                  <a:lnTo>
                    <a:pt x="7" y="43"/>
                  </a:lnTo>
                  <a:lnTo>
                    <a:pt x="7" y="43"/>
                  </a:lnTo>
                  <a:lnTo>
                    <a:pt x="9" y="43"/>
                  </a:lnTo>
                  <a:lnTo>
                    <a:pt x="9" y="43"/>
                  </a:lnTo>
                  <a:lnTo>
                    <a:pt x="9" y="43"/>
                  </a:lnTo>
                  <a:lnTo>
                    <a:pt x="11" y="43"/>
                  </a:lnTo>
                  <a:lnTo>
                    <a:pt x="11" y="41"/>
                  </a:lnTo>
                  <a:lnTo>
                    <a:pt x="11" y="41"/>
                  </a:lnTo>
                  <a:lnTo>
                    <a:pt x="11" y="41"/>
                  </a:lnTo>
                  <a:lnTo>
                    <a:pt x="14" y="41"/>
                  </a:lnTo>
                  <a:lnTo>
                    <a:pt x="14" y="41"/>
                  </a:lnTo>
                  <a:lnTo>
                    <a:pt x="14" y="41"/>
                  </a:lnTo>
                  <a:lnTo>
                    <a:pt x="14" y="41"/>
                  </a:lnTo>
                  <a:lnTo>
                    <a:pt x="14" y="38"/>
                  </a:lnTo>
                  <a:lnTo>
                    <a:pt x="14" y="38"/>
                  </a:lnTo>
                  <a:lnTo>
                    <a:pt x="14" y="38"/>
                  </a:lnTo>
                  <a:lnTo>
                    <a:pt x="11" y="38"/>
                  </a:lnTo>
                  <a:lnTo>
                    <a:pt x="11" y="38"/>
                  </a:lnTo>
                  <a:lnTo>
                    <a:pt x="11" y="38"/>
                  </a:lnTo>
                  <a:lnTo>
                    <a:pt x="11" y="41"/>
                  </a:lnTo>
                  <a:lnTo>
                    <a:pt x="9" y="41"/>
                  </a:lnTo>
                  <a:lnTo>
                    <a:pt x="9" y="41"/>
                  </a:lnTo>
                  <a:lnTo>
                    <a:pt x="7" y="41"/>
                  </a:lnTo>
                  <a:lnTo>
                    <a:pt x="7" y="41"/>
                  </a:lnTo>
                  <a:lnTo>
                    <a:pt x="7" y="41"/>
                  </a:lnTo>
                  <a:lnTo>
                    <a:pt x="4" y="41"/>
                  </a:lnTo>
                  <a:lnTo>
                    <a:pt x="4" y="41"/>
                  </a:lnTo>
                  <a:lnTo>
                    <a:pt x="4" y="41"/>
                  </a:lnTo>
                  <a:lnTo>
                    <a:pt x="2" y="41"/>
                  </a:lnTo>
                  <a:lnTo>
                    <a:pt x="2" y="41"/>
                  </a:lnTo>
                  <a:lnTo>
                    <a:pt x="0" y="41"/>
                  </a:lnTo>
                  <a:lnTo>
                    <a:pt x="0" y="41"/>
                  </a:lnTo>
                  <a:lnTo>
                    <a:pt x="0" y="41"/>
                  </a:lnTo>
                  <a:lnTo>
                    <a:pt x="0" y="38"/>
                  </a:lnTo>
                  <a:lnTo>
                    <a:pt x="0" y="38"/>
                  </a:lnTo>
                  <a:lnTo>
                    <a:pt x="0" y="36"/>
                  </a:lnTo>
                  <a:lnTo>
                    <a:pt x="0" y="36"/>
                  </a:lnTo>
                  <a:lnTo>
                    <a:pt x="0" y="36"/>
                  </a:lnTo>
                  <a:lnTo>
                    <a:pt x="0" y="36"/>
                  </a:lnTo>
                  <a:lnTo>
                    <a:pt x="0" y="36"/>
                  </a:lnTo>
                  <a:lnTo>
                    <a:pt x="2" y="36"/>
                  </a:lnTo>
                  <a:lnTo>
                    <a:pt x="2" y="34"/>
                  </a:lnTo>
                  <a:lnTo>
                    <a:pt x="2" y="34"/>
                  </a:lnTo>
                  <a:lnTo>
                    <a:pt x="2" y="34"/>
                  </a:lnTo>
                  <a:lnTo>
                    <a:pt x="4" y="34"/>
                  </a:lnTo>
                  <a:lnTo>
                    <a:pt x="4" y="31"/>
                  </a:lnTo>
                  <a:lnTo>
                    <a:pt x="4" y="31"/>
                  </a:lnTo>
                  <a:lnTo>
                    <a:pt x="4" y="31"/>
                  </a:lnTo>
                  <a:lnTo>
                    <a:pt x="4" y="31"/>
                  </a:lnTo>
                  <a:lnTo>
                    <a:pt x="4" y="29"/>
                  </a:lnTo>
                  <a:lnTo>
                    <a:pt x="7" y="29"/>
                  </a:lnTo>
                  <a:lnTo>
                    <a:pt x="7" y="29"/>
                  </a:lnTo>
                  <a:lnTo>
                    <a:pt x="4" y="29"/>
                  </a:lnTo>
                  <a:lnTo>
                    <a:pt x="4" y="26"/>
                  </a:lnTo>
                  <a:lnTo>
                    <a:pt x="4" y="26"/>
                  </a:lnTo>
                  <a:lnTo>
                    <a:pt x="4" y="26"/>
                  </a:lnTo>
                  <a:lnTo>
                    <a:pt x="4" y="24"/>
                  </a:lnTo>
                  <a:lnTo>
                    <a:pt x="4" y="24"/>
                  </a:lnTo>
                  <a:lnTo>
                    <a:pt x="7" y="24"/>
                  </a:lnTo>
                  <a:lnTo>
                    <a:pt x="7" y="24"/>
                  </a:lnTo>
                  <a:lnTo>
                    <a:pt x="7" y="22"/>
                  </a:lnTo>
                  <a:lnTo>
                    <a:pt x="7" y="22"/>
                  </a:lnTo>
                  <a:lnTo>
                    <a:pt x="9" y="22"/>
                  </a:lnTo>
                  <a:lnTo>
                    <a:pt x="9" y="22"/>
                  </a:lnTo>
                  <a:lnTo>
                    <a:pt x="9" y="22"/>
                  </a:lnTo>
                  <a:lnTo>
                    <a:pt x="11" y="22"/>
                  </a:lnTo>
                  <a:lnTo>
                    <a:pt x="11" y="22"/>
                  </a:lnTo>
                  <a:lnTo>
                    <a:pt x="11" y="19"/>
                  </a:lnTo>
                  <a:lnTo>
                    <a:pt x="11" y="19"/>
                  </a:lnTo>
                  <a:lnTo>
                    <a:pt x="11" y="17"/>
                  </a:lnTo>
                  <a:lnTo>
                    <a:pt x="11" y="17"/>
                  </a:lnTo>
                  <a:lnTo>
                    <a:pt x="11" y="17"/>
                  </a:lnTo>
                  <a:lnTo>
                    <a:pt x="11" y="17"/>
                  </a:lnTo>
                  <a:lnTo>
                    <a:pt x="11" y="15"/>
                  </a:lnTo>
                  <a:lnTo>
                    <a:pt x="11" y="15"/>
                  </a:lnTo>
                  <a:lnTo>
                    <a:pt x="9" y="15"/>
                  </a:lnTo>
                  <a:lnTo>
                    <a:pt x="9" y="15"/>
                  </a:lnTo>
                  <a:lnTo>
                    <a:pt x="9" y="12"/>
                  </a:lnTo>
                  <a:lnTo>
                    <a:pt x="7" y="12"/>
                  </a:lnTo>
                  <a:lnTo>
                    <a:pt x="7" y="12"/>
                  </a:lnTo>
                  <a:lnTo>
                    <a:pt x="7" y="12"/>
                  </a:lnTo>
                  <a:lnTo>
                    <a:pt x="7" y="12"/>
                  </a:lnTo>
                  <a:lnTo>
                    <a:pt x="4" y="12"/>
                  </a:lnTo>
                  <a:lnTo>
                    <a:pt x="4" y="10"/>
                  </a:lnTo>
                  <a:lnTo>
                    <a:pt x="4" y="10"/>
                  </a:lnTo>
                  <a:lnTo>
                    <a:pt x="7" y="10"/>
                  </a:lnTo>
                  <a:lnTo>
                    <a:pt x="7" y="7"/>
                  </a:lnTo>
                  <a:lnTo>
                    <a:pt x="7" y="7"/>
                  </a:lnTo>
                  <a:lnTo>
                    <a:pt x="7" y="7"/>
                  </a:lnTo>
                  <a:lnTo>
                    <a:pt x="9" y="7"/>
                  </a:lnTo>
                  <a:lnTo>
                    <a:pt x="9" y="7"/>
                  </a:lnTo>
                  <a:lnTo>
                    <a:pt x="9" y="7"/>
                  </a:lnTo>
                  <a:lnTo>
                    <a:pt x="11" y="7"/>
                  </a:lnTo>
                  <a:lnTo>
                    <a:pt x="11" y="7"/>
                  </a:lnTo>
                  <a:lnTo>
                    <a:pt x="11" y="5"/>
                  </a:lnTo>
                  <a:lnTo>
                    <a:pt x="11" y="5"/>
                  </a:lnTo>
                  <a:lnTo>
                    <a:pt x="11" y="5"/>
                  </a:lnTo>
                  <a:lnTo>
                    <a:pt x="14" y="5"/>
                  </a:lnTo>
                  <a:lnTo>
                    <a:pt x="14" y="5"/>
                  </a:lnTo>
                  <a:lnTo>
                    <a:pt x="14" y="5"/>
                  </a:lnTo>
                  <a:lnTo>
                    <a:pt x="14" y="5"/>
                  </a:lnTo>
                  <a:lnTo>
                    <a:pt x="16" y="5"/>
                  </a:lnTo>
                  <a:lnTo>
                    <a:pt x="16" y="5"/>
                  </a:lnTo>
                  <a:lnTo>
                    <a:pt x="18" y="5"/>
                  </a:lnTo>
                  <a:lnTo>
                    <a:pt x="18" y="5"/>
                  </a:lnTo>
                  <a:lnTo>
                    <a:pt x="18" y="5"/>
                  </a:lnTo>
                  <a:lnTo>
                    <a:pt x="18" y="3"/>
                  </a:lnTo>
                  <a:lnTo>
                    <a:pt x="21" y="3"/>
                  </a:lnTo>
                  <a:lnTo>
                    <a:pt x="21" y="3"/>
                  </a:lnTo>
                  <a:lnTo>
                    <a:pt x="21" y="3"/>
                  </a:lnTo>
                  <a:lnTo>
                    <a:pt x="21" y="3"/>
                  </a:lnTo>
                  <a:lnTo>
                    <a:pt x="23" y="3"/>
                  </a:lnTo>
                  <a:lnTo>
                    <a:pt x="23" y="3"/>
                  </a:lnTo>
                  <a:lnTo>
                    <a:pt x="26" y="3"/>
                  </a:lnTo>
                  <a:lnTo>
                    <a:pt x="26" y="0"/>
                  </a:lnTo>
                  <a:lnTo>
                    <a:pt x="26" y="0"/>
                  </a:lnTo>
                  <a:lnTo>
                    <a:pt x="26" y="3"/>
                  </a:lnTo>
                  <a:lnTo>
                    <a:pt x="26" y="3"/>
                  </a:lnTo>
                  <a:lnTo>
                    <a:pt x="28" y="3"/>
                  </a:lnTo>
                  <a:lnTo>
                    <a:pt x="28" y="3"/>
                  </a:lnTo>
                  <a:lnTo>
                    <a:pt x="28" y="3"/>
                  </a:lnTo>
                  <a:lnTo>
                    <a:pt x="28" y="5"/>
                  </a:lnTo>
                  <a:lnTo>
                    <a:pt x="30" y="5"/>
                  </a:lnTo>
                  <a:lnTo>
                    <a:pt x="30" y="5"/>
                  </a:lnTo>
                  <a:lnTo>
                    <a:pt x="30" y="5"/>
                  </a:lnTo>
                  <a:lnTo>
                    <a:pt x="30" y="5"/>
                  </a:lnTo>
                  <a:lnTo>
                    <a:pt x="30" y="7"/>
                  </a:lnTo>
                  <a:lnTo>
                    <a:pt x="33" y="7"/>
                  </a:lnTo>
                  <a:lnTo>
                    <a:pt x="33" y="5"/>
                  </a:lnTo>
                  <a:lnTo>
                    <a:pt x="33" y="5"/>
                  </a:lnTo>
                  <a:lnTo>
                    <a:pt x="33" y="5"/>
                  </a:lnTo>
                  <a:lnTo>
                    <a:pt x="35" y="5"/>
                  </a:lnTo>
                  <a:lnTo>
                    <a:pt x="35" y="5"/>
                  </a:lnTo>
                  <a:lnTo>
                    <a:pt x="35" y="5"/>
                  </a:lnTo>
                  <a:lnTo>
                    <a:pt x="35" y="5"/>
                  </a:lnTo>
                  <a:lnTo>
                    <a:pt x="37" y="5"/>
                  </a:lnTo>
                  <a:lnTo>
                    <a:pt x="37" y="5"/>
                  </a:lnTo>
                  <a:lnTo>
                    <a:pt x="37" y="5"/>
                  </a:lnTo>
                  <a:lnTo>
                    <a:pt x="37" y="5"/>
                  </a:lnTo>
                  <a:lnTo>
                    <a:pt x="40" y="5"/>
                  </a:lnTo>
                  <a:lnTo>
                    <a:pt x="40" y="5"/>
                  </a:lnTo>
                  <a:lnTo>
                    <a:pt x="40" y="5"/>
                  </a:lnTo>
                  <a:lnTo>
                    <a:pt x="42" y="5"/>
                  </a:lnTo>
                  <a:lnTo>
                    <a:pt x="42" y="5"/>
                  </a:lnTo>
                  <a:lnTo>
                    <a:pt x="42" y="5"/>
                  </a:lnTo>
                  <a:lnTo>
                    <a:pt x="42" y="7"/>
                  </a:lnTo>
                  <a:lnTo>
                    <a:pt x="42" y="7"/>
                  </a:lnTo>
                  <a:lnTo>
                    <a:pt x="42" y="7"/>
                  </a:lnTo>
                  <a:lnTo>
                    <a:pt x="40" y="7"/>
                  </a:lnTo>
                  <a:lnTo>
                    <a:pt x="40" y="7"/>
                  </a:lnTo>
                  <a:lnTo>
                    <a:pt x="42" y="7"/>
                  </a:lnTo>
                  <a:lnTo>
                    <a:pt x="42" y="10"/>
                  </a:lnTo>
                  <a:lnTo>
                    <a:pt x="42" y="10"/>
                  </a:lnTo>
                  <a:lnTo>
                    <a:pt x="42" y="10"/>
                  </a:lnTo>
                  <a:lnTo>
                    <a:pt x="42" y="12"/>
                  </a:lnTo>
                  <a:lnTo>
                    <a:pt x="45" y="12"/>
                  </a:lnTo>
                  <a:lnTo>
                    <a:pt x="45" y="12"/>
                  </a:lnTo>
                  <a:lnTo>
                    <a:pt x="45" y="15"/>
                  </a:lnTo>
                  <a:lnTo>
                    <a:pt x="45" y="15"/>
                  </a:lnTo>
                  <a:lnTo>
                    <a:pt x="45" y="15"/>
                  </a:lnTo>
                  <a:lnTo>
                    <a:pt x="45" y="15"/>
                  </a:lnTo>
                  <a:lnTo>
                    <a:pt x="47" y="15"/>
                  </a:lnTo>
                  <a:lnTo>
                    <a:pt x="47" y="17"/>
                  </a:lnTo>
                  <a:lnTo>
                    <a:pt x="47" y="17"/>
                  </a:lnTo>
                  <a:lnTo>
                    <a:pt x="47" y="17"/>
                  </a:lnTo>
                  <a:lnTo>
                    <a:pt x="47" y="17"/>
                  </a:lnTo>
                  <a:lnTo>
                    <a:pt x="49" y="17"/>
                  </a:lnTo>
                  <a:lnTo>
                    <a:pt x="49" y="17"/>
                  </a:lnTo>
                  <a:lnTo>
                    <a:pt x="49" y="17"/>
                  </a:lnTo>
                  <a:lnTo>
                    <a:pt x="52" y="17"/>
                  </a:lnTo>
                  <a:lnTo>
                    <a:pt x="52" y="17"/>
                  </a:lnTo>
                  <a:lnTo>
                    <a:pt x="52" y="19"/>
                  </a:lnTo>
                  <a:lnTo>
                    <a:pt x="52" y="19"/>
                  </a:lnTo>
                  <a:lnTo>
                    <a:pt x="54" y="19"/>
                  </a:lnTo>
                  <a:lnTo>
                    <a:pt x="54" y="19"/>
                  </a:lnTo>
                  <a:lnTo>
                    <a:pt x="54" y="19"/>
                  </a:lnTo>
                  <a:lnTo>
                    <a:pt x="54" y="19"/>
                  </a:lnTo>
                  <a:lnTo>
                    <a:pt x="56" y="19"/>
                  </a:lnTo>
                  <a:lnTo>
                    <a:pt x="56" y="19"/>
                  </a:lnTo>
                  <a:lnTo>
                    <a:pt x="56" y="22"/>
                  </a:lnTo>
                  <a:lnTo>
                    <a:pt x="59" y="22"/>
                  </a:lnTo>
                  <a:lnTo>
                    <a:pt x="59" y="22"/>
                  </a:lnTo>
                  <a:lnTo>
                    <a:pt x="59" y="22"/>
                  </a:lnTo>
                  <a:lnTo>
                    <a:pt x="59" y="22"/>
                  </a:lnTo>
                  <a:lnTo>
                    <a:pt x="61" y="22"/>
                  </a:lnTo>
                  <a:lnTo>
                    <a:pt x="61" y="22"/>
                  </a:lnTo>
                  <a:lnTo>
                    <a:pt x="63" y="22"/>
                  </a:lnTo>
                  <a:lnTo>
                    <a:pt x="63" y="22"/>
                  </a:lnTo>
                  <a:lnTo>
                    <a:pt x="63" y="22"/>
                  </a:lnTo>
                  <a:lnTo>
                    <a:pt x="66" y="22"/>
                  </a:lnTo>
                  <a:lnTo>
                    <a:pt x="66" y="24"/>
                  </a:lnTo>
                  <a:lnTo>
                    <a:pt x="66" y="24"/>
                  </a:lnTo>
                  <a:lnTo>
                    <a:pt x="66" y="24"/>
                  </a:lnTo>
                  <a:lnTo>
                    <a:pt x="68" y="24"/>
                  </a:lnTo>
                  <a:lnTo>
                    <a:pt x="68" y="24"/>
                  </a:lnTo>
                  <a:lnTo>
                    <a:pt x="71" y="24"/>
                  </a:lnTo>
                  <a:lnTo>
                    <a:pt x="71" y="24"/>
                  </a:lnTo>
                  <a:lnTo>
                    <a:pt x="71" y="24"/>
                  </a:lnTo>
                  <a:lnTo>
                    <a:pt x="73" y="24"/>
                  </a:lnTo>
                  <a:lnTo>
                    <a:pt x="73" y="24"/>
                  </a:lnTo>
                  <a:lnTo>
                    <a:pt x="73" y="24"/>
                  </a:lnTo>
                  <a:lnTo>
                    <a:pt x="73" y="24"/>
                  </a:lnTo>
                  <a:lnTo>
                    <a:pt x="75" y="24"/>
                  </a:lnTo>
                  <a:lnTo>
                    <a:pt x="75" y="24"/>
                  </a:lnTo>
                  <a:lnTo>
                    <a:pt x="78" y="24"/>
                  </a:lnTo>
                  <a:lnTo>
                    <a:pt x="78" y="24"/>
                  </a:lnTo>
                  <a:lnTo>
                    <a:pt x="78" y="24"/>
                  </a:lnTo>
                  <a:lnTo>
                    <a:pt x="78" y="26"/>
                  </a:lnTo>
                  <a:lnTo>
                    <a:pt x="80" y="26"/>
                  </a:lnTo>
                  <a:lnTo>
                    <a:pt x="80" y="26"/>
                  </a:lnTo>
                  <a:lnTo>
                    <a:pt x="80" y="26"/>
                  </a:lnTo>
                  <a:lnTo>
                    <a:pt x="82" y="26"/>
                  </a:lnTo>
                  <a:lnTo>
                    <a:pt x="82" y="26"/>
                  </a:lnTo>
                  <a:lnTo>
                    <a:pt x="85" y="26"/>
                  </a:lnTo>
                  <a:lnTo>
                    <a:pt x="85" y="26"/>
                  </a:lnTo>
                  <a:lnTo>
                    <a:pt x="85" y="26"/>
                  </a:lnTo>
                  <a:lnTo>
                    <a:pt x="87" y="26"/>
                  </a:lnTo>
                  <a:lnTo>
                    <a:pt x="87" y="26"/>
                  </a:lnTo>
                  <a:lnTo>
                    <a:pt x="87" y="24"/>
                  </a:lnTo>
                  <a:lnTo>
                    <a:pt x="87" y="24"/>
                  </a:lnTo>
                  <a:lnTo>
                    <a:pt x="89" y="24"/>
                  </a:lnTo>
                  <a:lnTo>
                    <a:pt x="89" y="24"/>
                  </a:lnTo>
                  <a:lnTo>
                    <a:pt x="89" y="24"/>
                  </a:lnTo>
                  <a:lnTo>
                    <a:pt x="92" y="24"/>
                  </a:lnTo>
                  <a:lnTo>
                    <a:pt x="92" y="24"/>
                  </a:lnTo>
                  <a:lnTo>
                    <a:pt x="92" y="24"/>
                  </a:lnTo>
                  <a:lnTo>
                    <a:pt x="92" y="24"/>
                  </a:lnTo>
                  <a:lnTo>
                    <a:pt x="94" y="24"/>
                  </a:lnTo>
                  <a:lnTo>
                    <a:pt x="94" y="26"/>
                  </a:lnTo>
                  <a:lnTo>
                    <a:pt x="94" y="26"/>
                  </a:lnTo>
                  <a:lnTo>
                    <a:pt x="94" y="26"/>
                  </a:lnTo>
                  <a:lnTo>
                    <a:pt x="97" y="26"/>
                  </a:lnTo>
                  <a:lnTo>
                    <a:pt x="97" y="26"/>
                  </a:lnTo>
                  <a:lnTo>
                    <a:pt x="99" y="26"/>
                  </a:lnTo>
                  <a:lnTo>
                    <a:pt x="99"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11" y="26"/>
                  </a:lnTo>
                  <a:lnTo>
                    <a:pt x="111" y="26"/>
                  </a:lnTo>
                  <a:lnTo>
                    <a:pt x="111" y="26"/>
                  </a:lnTo>
                  <a:lnTo>
                    <a:pt x="111" y="26"/>
                  </a:lnTo>
                  <a:lnTo>
                    <a:pt x="113" y="26"/>
                  </a:lnTo>
                  <a:lnTo>
                    <a:pt x="113" y="24"/>
                  </a:lnTo>
                  <a:lnTo>
                    <a:pt x="113" y="24"/>
                  </a:lnTo>
                  <a:lnTo>
                    <a:pt x="113" y="24"/>
                  </a:lnTo>
                  <a:lnTo>
                    <a:pt x="113" y="22"/>
                  </a:lnTo>
                  <a:lnTo>
                    <a:pt x="113" y="22"/>
                  </a:lnTo>
                  <a:lnTo>
                    <a:pt x="113" y="22"/>
                  </a:lnTo>
                  <a:lnTo>
                    <a:pt x="113" y="19"/>
                  </a:lnTo>
                  <a:lnTo>
                    <a:pt x="116" y="19"/>
                  </a:lnTo>
                  <a:lnTo>
                    <a:pt x="116" y="19"/>
                  </a:lnTo>
                  <a:lnTo>
                    <a:pt x="118" y="19"/>
                  </a:lnTo>
                  <a:lnTo>
                    <a:pt x="118" y="19"/>
                  </a:lnTo>
                  <a:lnTo>
                    <a:pt x="118" y="19"/>
                  </a:lnTo>
                  <a:lnTo>
                    <a:pt x="118" y="19"/>
                  </a:lnTo>
                  <a:lnTo>
                    <a:pt x="120" y="19"/>
                  </a:lnTo>
                  <a:lnTo>
                    <a:pt x="120" y="17"/>
                  </a:lnTo>
                  <a:lnTo>
                    <a:pt x="120" y="17"/>
                  </a:lnTo>
                  <a:lnTo>
                    <a:pt x="120" y="17"/>
                  </a:lnTo>
                  <a:lnTo>
                    <a:pt x="120" y="17"/>
                  </a:lnTo>
                  <a:lnTo>
                    <a:pt x="123" y="17"/>
                  </a:lnTo>
                  <a:lnTo>
                    <a:pt x="123" y="17"/>
                  </a:lnTo>
                  <a:lnTo>
                    <a:pt x="123" y="17"/>
                  </a:lnTo>
                  <a:lnTo>
                    <a:pt x="125" y="17"/>
                  </a:lnTo>
                  <a:lnTo>
                    <a:pt x="125" y="17"/>
                  </a:lnTo>
                  <a:lnTo>
                    <a:pt x="125" y="15"/>
                  </a:lnTo>
                  <a:lnTo>
                    <a:pt x="125" y="15"/>
                  </a:lnTo>
                  <a:lnTo>
                    <a:pt x="127" y="15"/>
                  </a:lnTo>
                  <a:lnTo>
                    <a:pt x="127" y="15"/>
                  </a:lnTo>
                  <a:lnTo>
                    <a:pt x="127" y="15"/>
                  </a:lnTo>
                  <a:lnTo>
                    <a:pt x="127" y="15"/>
                  </a:lnTo>
                  <a:lnTo>
                    <a:pt x="130" y="15"/>
                  </a:lnTo>
                  <a:lnTo>
                    <a:pt x="130" y="15"/>
                  </a:lnTo>
                  <a:lnTo>
                    <a:pt x="130" y="12"/>
                  </a:lnTo>
                  <a:lnTo>
                    <a:pt x="132" y="12"/>
                  </a:lnTo>
                  <a:lnTo>
                    <a:pt x="132" y="12"/>
                  </a:lnTo>
                  <a:lnTo>
                    <a:pt x="132" y="12"/>
                  </a:lnTo>
                  <a:lnTo>
                    <a:pt x="132" y="10"/>
                  </a:lnTo>
                  <a:lnTo>
                    <a:pt x="132" y="10"/>
                  </a:lnTo>
                  <a:lnTo>
                    <a:pt x="134" y="10"/>
                  </a:lnTo>
                  <a:lnTo>
                    <a:pt x="134" y="10"/>
                  </a:lnTo>
                  <a:lnTo>
                    <a:pt x="134" y="10"/>
                  </a:lnTo>
                  <a:lnTo>
                    <a:pt x="137" y="10"/>
                  </a:lnTo>
                  <a:lnTo>
                    <a:pt x="137" y="10"/>
                  </a:lnTo>
                  <a:lnTo>
                    <a:pt x="137" y="7"/>
                  </a:lnTo>
                  <a:lnTo>
                    <a:pt x="137" y="7"/>
                  </a:lnTo>
                  <a:lnTo>
                    <a:pt x="139" y="7"/>
                  </a:lnTo>
                  <a:lnTo>
                    <a:pt x="139" y="7"/>
                  </a:lnTo>
                  <a:lnTo>
                    <a:pt x="139" y="7"/>
                  </a:lnTo>
                  <a:lnTo>
                    <a:pt x="139" y="7"/>
                  </a:lnTo>
                  <a:lnTo>
                    <a:pt x="142" y="7"/>
                  </a:lnTo>
                  <a:lnTo>
                    <a:pt x="142" y="7"/>
                  </a:lnTo>
                  <a:lnTo>
                    <a:pt x="144" y="7"/>
                  </a:lnTo>
                  <a:lnTo>
                    <a:pt x="144" y="7"/>
                  </a:lnTo>
                  <a:lnTo>
                    <a:pt x="144" y="7"/>
                  </a:lnTo>
                  <a:lnTo>
                    <a:pt x="146" y="7"/>
                  </a:lnTo>
                  <a:lnTo>
                    <a:pt x="146" y="7"/>
                  </a:lnTo>
                  <a:lnTo>
                    <a:pt x="146" y="7"/>
                  </a:lnTo>
                  <a:lnTo>
                    <a:pt x="146" y="7"/>
                  </a:lnTo>
                  <a:lnTo>
                    <a:pt x="149" y="7"/>
                  </a:lnTo>
                  <a:lnTo>
                    <a:pt x="149" y="5"/>
                  </a:lnTo>
                  <a:lnTo>
                    <a:pt x="149" y="5"/>
                  </a:lnTo>
                  <a:lnTo>
                    <a:pt x="151" y="5"/>
                  </a:lnTo>
                  <a:lnTo>
                    <a:pt x="151" y="5"/>
                  </a:lnTo>
                  <a:lnTo>
                    <a:pt x="151" y="5"/>
                  </a:lnTo>
                  <a:lnTo>
                    <a:pt x="151" y="5"/>
                  </a:lnTo>
                  <a:lnTo>
                    <a:pt x="153" y="5"/>
                  </a:lnTo>
                  <a:lnTo>
                    <a:pt x="153" y="5"/>
                  </a:lnTo>
                  <a:lnTo>
                    <a:pt x="153" y="3"/>
                  </a:lnTo>
                  <a:lnTo>
                    <a:pt x="153" y="3"/>
                  </a:lnTo>
                  <a:lnTo>
                    <a:pt x="156" y="3"/>
                  </a:lnTo>
                  <a:lnTo>
                    <a:pt x="156" y="3"/>
                  </a:lnTo>
                  <a:lnTo>
                    <a:pt x="158" y="3"/>
                  </a:lnTo>
                  <a:lnTo>
                    <a:pt x="158" y="3"/>
                  </a:lnTo>
                  <a:lnTo>
                    <a:pt x="158" y="3"/>
                  </a:lnTo>
                  <a:lnTo>
                    <a:pt x="160" y="3"/>
                  </a:lnTo>
                  <a:lnTo>
                    <a:pt x="160" y="3"/>
                  </a:lnTo>
                  <a:lnTo>
                    <a:pt x="160" y="5"/>
                  </a:lnTo>
                  <a:lnTo>
                    <a:pt x="160" y="5"/>
                  </a:lnTo>
                  <a:lnTo>
                    <a:pt x="163" y="5"/>
                  </a:lnTo>
                  <a:lnTo>
                    <a:pt x="163" y="5"/>
                  </a:lnTo>
                  <a:lnTo>
                    <a:pt x="165" y="5"/>
                  </a:lnTo>
                  <a:lnTo>
                    <a:pt x="165" y="5"/>
                  </a:lnTo>
                  <a:lnTo>
                    <a:pt x="165" y="5"/>
                  </a:lnTo>
                  <a:lnTo>
                    <a:pt x="168" y="5"/>
                  </a:lnTo>
                  <a:lnTo>
                    <a:pt x="168" y="5"/>
                  </a:lnTo>
                  <a:lnTo>
                    <a:pt x="170" y="5"/>
                  </a:lnTo>
                  <a:lnTo>
                    <a:pt x="170" y="5"/>
                  </a:lnTo>
                  <a:lnTo>
                    <a:pt x="170" y="5"/>
                  </a:lnTo>
                  <a:lnTo>
                    <a:pt x="172" y="5"/>
                  </a:lnTo>
                  <a:lnTo>
                    <a:pt x="172" y="5"/>
                  </a:lnTo>
                  <a:lnTo>
                    <a:pt x="172" y="5"/>
                  </a:lnTo>
                  <a:lnTo>
                    <a:pt x="175" y="5"/>
                  </a:lnTo>
                  <a:lnTo>
                    <a:pt x="175" y="5"/>
                  </a:lnTo>
                  <a:lnTo>
                    <a:pt x="175" y="5"/>
                  </a:lnTo>
                  <a:lnTo>
                    <a:pt x="177" y="5"/>
                  </a:lnTo>
                  <a:lnTo>
                    <a:pt x="177" y="5"/>
                  </a:lnTo>
                  <a:lnTo>
                    <a:pt x="177" y="5"/>
                  </a:lnTo>
                  <a:lnTo>
                    <a:pt x="177" y="5"/>
                  </a:lnTo>
                  <a:lnTo>
                    <a:pt x="179" y="5"/>
                  </a:lnTo>
                  <a:lnTo>
                    <a:pt x="179" y="5"/>
                  </a:lnTo>
                  <a:lnTo>
                    <a:pt x="179" y="5"/>
                  </a:lnTo>
                  <a:lnTo>
                    <a:pt x="182" y="5"/>
                  </a:lnTo>
                  <a:lnTo>
                    <a:pt x="182" y="5"/>
                  </a:lnTo>
                  <a:lnTo>
                    <a:pt x="182" y="5"/>
                  </a:lnTo>
                  <a:lnTo>
                    <a:pt x="184" y="5"/>
                  </a:lnTo>
                  <a:lnTo>
                    <a:pt x="184" y="5"/>
                  </a:lnTo>
                  <a:lnTo>
                    <a:pt x="184" y="5"/>
                  </a:lnTo>
                  <a:lnTo>
                    <a:pt x="187" y="5"/>
                  </a:lnTo>
                  <a:lnTo>
                    <a:pt x="187" y="5"/>
                  </a:lnTo>
                  <a:lnTo>
                    <a:pt x="187" y="5"/>
                  </a:lnTo>
                  <a:lnTo>
                    <a:pt x="187" y="5"/>
                  </a:lnTo>
                  <a:lnTo>
                    <a:pt x="187" y="3"/>
                  </a:lnTo>
                  <a:lnTo>
                    <a:pt x="189" y="3"/>
                  </a:lnTo>
                  <a:lnTo>
                    <a:pt x="189" y="3"/>
                  </a:lnTo>
                  <a:lnTo>
                    <a:pt x="189" y="3"/>
                  </a:lnTo>
                  <a:lnTo>
                    <a:pt x="189" y="0"/>
                  </a:lnTo>
                  <a:lnTo>
                    <a:pt x="191" y="0"/>
                  </a:lnTo>
                  <a:lnTo>
                    <a:pt x="191" y="0"/>
                  </a:lnTo>
                  <a:lnTo>
                    <a:pt x="191" y="0"/>
                  </a:lnTo>
                  <a:lnTo>
                    <a:pt x="191" y="3"/>
                  </a:lnTo>
                  <a:lnTo>
                    <a:pt x="194" y="3"/>
                  </a:lnTo>
                  <a:lnTo>
                    <a:pt x="194" y="3"/>
                  </a:lnTo>
                  <a:lnTo>
                    <a:pt x="194" y="3"/>
                  </a:lnTo>
                  <a:lnTo>
                    <a:pt x="194" y="3"/>
                  </a:lnTo>
                  <a:lnTo>
                    <a:pt x="196" y="3"/>
                  </a:lnTo>
                  <a:lnTo>
                    <a:pt x="196" y="3"/>
                  </a:lnTo>
                  <a:lnTo>
                    <a:pt x="196" y="5"/>
                  </a:lnTo>
                  <a:lnTo>
                    <a:pt x="196" y="5"/>
                  </a:lnTo>
                  <a:lnTo>
                    <a:pt x="194" y="5"/>
                  </a:lnTo>
                  <a:lnTo>
                    <a:pt x="194" y="5"/>
                  </a:lnTo>
                  <a:lnTo>
                    <a:pt x="194" y="5"/>
                  </a:lnTo>
                  <a:lnTo>
                    <a:pt x="194" y="7"/>
                  </a:lnTo>
                  <a:lnTo>
                    <a:pt x="194" y="7"/>
                  </a:lnTo>
                  <a:lnTo>
                    <a:pt x="194" y="7"/>
                  </a:lnTo>
                  <a:lnTo>
                    <a:pt x="194" y="7"/>
                  </a:lnTo>
                  <a:lnTo>
                    <a:pt x="196" y="7"/>
                  </a:lnTo>
                  <a:lnTo>
                    <a:pt x="196" y="7"/>
                  </a:lnTo>
                  <a:lnTo>
                    <a:pt x="196" y="10"/>
                  </a:lnTo>
                  <a:lnTo>
                    <a:pt x="196" y="10"/>
                  </a:lnTo>
                  <a:lnTo>
                    <a:pt x="198" y="10"/>
                  </a:lnTo>
                  <a:lnTo>
                    <a:pt x="198" y="10"/>
                  </a:lnTo>
                  <a:lnTo>
                    <a:pt x="198" y="12"/>
                  </a:lnTo>
                  <a:lnTo>
                    <a:pt x="198" y="12"/>
                  </a:lnTo>
                  <a:lnTo>
                    <a:pt x="201" y="12"/>
                  </a:lnTo>
                  <a:lnTo>
                    <a:pt x="201" y="12"/>
                  </a:lnTo>
                  <a:lnTo>
                    <a:pt x="201" y="12"/>
                  </a:lnTo>
                  <a:lnTo>
                    <a:pt x="201" y="12"/>
                  </a:lnTo>
                  <a:lnTo>
                    <a:pt x="203" y="12"/>
                  </a:lnTo>
                  <a:lnTo>
                    <a:pt x="203" y="12"/>
                  </a:lnTo>
                  <a:lnTo>
                    <a:pt x="205" y="12"/>
                  </a:lnTo>
                  <a:lnTo>
                    <a:pt x="205" y="12"/>
                  </a:lnTo>
                  <a:lnTo>
                    <a:pt x="205" y="12"/>
                  </a:lnTo>
                  <a:lnTo>
                    <a:pt x="208" y="12"/>
                  </a:lnTo>
                  <a:lnTo>
                    <a:pt x="208" y="12"/>
                  </a:lnTo>
                  <a:lnTo>
                    <a:pt x="208" y="12"/>
                  </a:lnTo>
                  <a:lnTo>
                    <a:pt x="210" y="12"/>
                  </a:lnTo>
                  <a:lnTo>
                    <a:pt x="210" y="12"/>
                  </a:lnTo>
                  <a:lnTo>
                    <a:pt x="210" y="10"/>
                  </a:lnTo>
                  <a:lnTo>
                    <a:pt x="210" y="10"/>
                  </a:lnTo>
                  <a:lnTo>
                    <a:pt x="213" y="10"/>
                  </a:lnTo>
                  <a:lnTo>
                    <a:pt x="213" y="10"/>
                  </a:lnTo>
                  <a:lnTo>
                    <a:pt x="213" y="10"/>
                  </a:lnTo>
                  <a:lnTo>
                    <a:pt x="213" y="12"/>
                  </a:lnTo>
                  <a:lnTo>
                    <a:pt x="215" y="12"/>
                  </a:lnTo>
                  <a:lnTo>
                    <a:pt x="215" y="12"/>
                  </a:lnTo>
                  <a:lnTo>
                    <a:pt x="215" y="12"/>
                  </a:lnTo>
                  <a:lnTo>
                    <a:pt x="215" y="15"/>
                  </a:lnTo>
                  <a:lnTo>
                    <a:pt x="217" y="15"/>
                  </a:lnTo>
                  <a:lnTo>
                    <a:pt x="217" y="15"/>
                  </a:lnTo>
                  <a:lnTo>
                    <a:pt x="217" y="17"/>
                  </a:lnTo>
                  <a:lnTo>
                    <a:pt x="217" y="17"/>
                  </a:lnTo>
                  <a:lnTo>
                    <a:pt x="217" y="17"/>
                  </a:lnTo>
                  <a:lnTo>
                    <a:pt x="217" y="17"/>
                  </a:lnTo>
                  <a:lnTo>
                    <a:pt x="217" y="19"/>
                  </a:lnTo>
                  <a:lnTo>
                    <a:pt x="217" y="19"/>
                  </a:lnTo>
                  <a:lnTo>
                    <a:pt x="217" y="19"/>
                  </a:lnTo>
                  <a:lnTo>
                    <a:pt x="220" y="19"/>
                  </a:lnTo>
                  <a:lnTo>
                    <a:pt x="220" y="22"/>
                  </a:lnTo>
                  <a:lnTo>
                    <a:pt x="220" y="22"/>
                  </a:lnTo>
                  <a:lnTo>
                    <a:pt x="220" y="22"/>
                  </a:lnTo>
                  <a:lnTo>
                    <a:pt x="220" y="22"/>
                  </a:lnTo>
                  <a:lnTo>
                    <a:pt x="222" y="22"/>
                  </a:lnTo>
                  <a:lnTo>
                    <a:pt x="222" y="24"/>
                  </a:lnTo>
                  <a:lnTo>
                    <a:pt x="222" y="24"/>
                  </a:lnTo>
                  <a:lnTo>
                    <a:pt x="222" y="22"/>
                  </a:lnTo>
                  <a:lnTo>
                    <a:pt x="224" y="22"/>
                  </a:lnTo>
                  <a:lnTo>
                    <a:pt x="224" y="22"/>
                  </a:lnTo>
                  <a:lnTo>
                    <a:pt x="224" y="22"/>
                  </a:lnTo>
                  <a:lnTo>
                    <a:pt x="224" y="22"/>
                  </a:lnTo>
                  <a:lnTo>
                    <a:pt x="224" y="19"/>
                  </a:lnTo>
                  <a:lnTo>
                    <a:pt x="227" y="19"/>
                  </a:lnTo>
                  <a:lnTo>
                    <a:pt x="227" y="19"/>
                  </a:lnTo>
                  <a:lnTo>
                    <a:pt x="227" y="19"/>
                  </a:lnTo>
                  <a:lnTo>
                    <a:pt x="229" y="19"/>
                  </a:lnTo>
                  <a:lnTo>
                    <a:pt x="229" y="19"/>
                  </a:lnTo>
                  <a:lnTo>
                    <a:pt x="232" y="19"/>
                  </a:lnTo>
                  <a:lnTo>
                    <a:pt x="232" y="19"/>
                  </a:lnTo>
                  <a:lnTo>
                    <a:pt x="232" y="19"/>
                  </a:lnTo>
                  <a:lnTo>
                    <a:pt x="232" y="22"/>
                  </a:lnTo>
                  <a:lnTo>
                    <a:pt x="234" y="22"/>
                  </a:lnTo>
                  <a:lnTo>
                    <a:pt x="234" y="22"/>
                  </a:lnTo>
                  <a:lnTo>
                    <a:pt x="234" y="22"/>
                  </a:lnTo>
                  <a:lnTo>
                    <a:pt x="234" y="22"/>
                  </a:lnTo>
                  <a:lnTo>
                    <a:pt x="234" y="24"/>
                  </a:lnTo>
                  <a:lnTo>
                    <a:pt x="234" y="24"/>
                  </a:lnTo>
                  <a:lnTo>
                    <a:pt x="236" y="24"/>
                  </a:lnTo>
                  <a:lnTo>
                    <a:pt x="236" y="26"/>
                  </a:lnTo>
                  <a:lnTo>
                    <a:pt x="236" y="26"/>
                  </a:lnTo>
                  <a:lnTo>
                    <a:pt x="239" y="26"/>
                  </a:lnTo>
                  <a:lnTo>
                    <a:pt x="239" y="26"/>
                  </a:lnTo>
                  <a:lnTo>
                    <a:pt x="239" y="26"/>
                  </a:lnTo>
                  <a:lnTo>
                    <a:pt x="241" y="26"/>
                  </a:lnTo>
                  <a:lnTo>
                    <a:pt x="241" y="26"/>
                  </a:lnTo>
                  <a:lnTo>
                    <a:pt x="241" y="26"/>
                  </a:lnTo>
                  <a:lnTo>
                    <a:pt x="243" y="26"/>
                  </a:lnTo>
                  <a:lnTo>
                    <a:pt x="243" y="26"/>
                  </a:lnTo>
                  <a:lnTo>
                    <a:pt x="243" y="26"/>
                  </a:lnTo>
                  <a:lnTo>
                    <a:pt x="243" y="26"/>
                  </a:lnTo>
                  <a:lnTo>
                    <a:pt x="246" y="26"/>
                  </a:lnTo>
                  <a:lnTo>
                    <a:pt x="246" y="29"/>
                  </a:lnTo>
                  <a:lnTo>
                    <a:pt x="246" y="29"/>
                  </a:lnTo>
                  <a:lnTo>
                    <a:pt x="246" y="29"/>
                  </a:lnTo>
                  <a:lnTo>
                    <a:pt x="246" y="26"/>
                  </a:lnTo>
                  <a:lnTo>
                    <a:pt x="248" y="26"/>
                  </a:lnTo>
                  <a:lnTo>
                    <a:pt x="248" y="26"/>
                  </a:lnTo>
                  <a:lnTo>
                    <a:pt x="248" y="26"/>
                  </a:lnTo>
                  <a:lnTo>
                    <a:pt x="248" y="26"/>
                  </a:lnTo>
                  <a:lnTo>
                    <a:pt x="250" y="26"/>
                  </a:lnTo>
                  <a:lnTo>
                    <a:pt x="250" y="26"/>
                  </a:lnTo>
                  <a:lnTo>
                    <a:pt x="250" y="26"/>
                  </a:lnTo>
                  <a:lnTo>
                    <a:pt x="250" y="26"/>
                  </a:lnTo>
                  <a:lnTo>
                    <a:pt x="250" y="26"/>
                  </a:lnTo>
                  <a:lnTo>
                    <a:pt x="253" y="26"/>
                  </a:lnTo>
                  <a:lnTo>
                    <a:pt x="253" y="29"/>
                  </a:lnTo>
                  <a:lnTo>
                    <a:pt x="253" y="29"/>
                  </a:lnTo>
                  <a:lnTo>
                    <a:pt x="253" y="29"/>
                  </a:lnTo>
                  <a:lnTo>
                    <a:pt x="253" y="29"/>
                  </a:lnTo>
                  <a:lnTo>
                    <a:pt x="255" y="29"/>
                  </a:lnTo>
                  <a:lnTo>
                    <a:pt x="255" y="29"/>
                  </a:lnTo>
                  <a:lnTo>
                    <a:pt x="258" y="29"/>
                  </a:lnTo>
                  <a:lnTo>
                    <a:pt x="258" y="29"/>
                  </a:lnTo>
                  <a:lnTo>
                    <a:pt x="258" y="29"/>
                  </a:lnTo>
                  <a:lnTo>
                    <a:pt x="258" y="31"/>
                  </a:lnTo>
                  <a:lnTo>
                    <a:pt x="260" y="31"/>
                  </a:lnTo>
                  <a:lnTo>
                    <a:pt x="260" y="31"/>
                  </a:lnTo>
                  <a:lnTo>
                    <a:pt x="260" y="31"/>
                  </a:lnTo>
                  <a:lnTo>
                    <a:pt x="262" y="31"/>
                  </a:lnTo>
                  <a:lnTo>
                    <a:pt x="262" y="31"/>
                  </a:lnTo>
                  <a:lnTo>
                    <a:pt x="262" y="31"/>
                  </a:lnTo>
                  <a:lnTo>
                    <a:pt x="265" y="31"/>
                  </a:lnTo>
                  <a:lnTo>
                    <a:pt x="265" y="31"/>
                  </a:lnTo>
                  <a:lnTo>
                    <a:pt x="265" y="31"/>
                  </a:lnTo>
                  <a:lnTo>
                    <a:pt x="265" y="31"/>
                  </a:lnTo>
                  <a:lnTo>
                    <a:pt x="265" y="31"/>
                  </a:lnTo>
                  <a:lnTo>
                    <a:pt x="265" y="31"/>
                  </a:lnTo>
                  <a:lnTo>
                    <a:pt x="267" y="31"/>
                  </a:lnTo>
                  <a:lnTo>
                    <a:pt x="267" y="31"/>
                  </a:lnTo>
                  <a:lnTo>
                    <a:pt x="267" y="31"/>
                  </a:lnTo>
                  <a:lnTo>
                    <a:pt x="267" y="29"/>
                  </a:lnTo>
                  <a:lnTo>
                    <a:pt x="269" y="29"/>
                  </a:lnTo>
                  <a:lnTo>
                    <a:pt x="269" y="29"/>
                  </a:lnTo>
                  <a:lnTo>
                    <a:pt x="269" y="31"/>
                  </a:lnTo>
                  <a:lnTo>
                    <a:pt x="272" y="31"/>
                  </a:lnTo>
                  <a:lnTo>
                    <a:pt x="272" y="29"/>
                  </a:lnTo>
                  <a:lnTo>
                    <a:pt x="272" y="29"/>
                  </a:lnTo>
                  <a:lnTo>
                    <a:pt x="272" y="29"/>
                  </a:lnTo>
                  <a:lnTo>
                    <a:pt x="272" y="29"/>
                  </a:lnTo>
                  <a:lnTo>
                    <a:pt x="274" y="29"/>
                  </a:lnTo>
                  <a:lnTo>
                    <a:pt x="274" y="29"/>
                  </a:lnTo>
                  <a:lnTo>
                    <a:pt x="276" y="29"/>
                  </a:lnTo>
                  <a:lnTo>
                    <a:pt x="276" y="29"/>
                  </a:lnTo>
                  <a:lnTo>
                    <a:pt x="276" y="29"/>
                  </a:lnTo>
                  <a:lnTo>
                    <a:pt x="279" y="29"/>
                  </a:lnTo>
                  <a:lnTo>
                    <a:pt x="279" y="26"/>
                  </a:lnTo>
                  <a:lnTo>
                    <a:pt x="279" y="26"/>
                  </a:lnTo>
                  <a:lnTo>
                    <a:pt x="279" y="26"/>
                  </a:lnTo>
                  <a:lnTo>
                    <a:pt x="281" y="26"/>
                  </a:lnTo>
                  <a:lnTo>
                    <a:pt x="281" y="26"/>
                  </a:lnTo>
                  <a:lnTo>
                    <a:pt x="284" y="26"/>
                  </a:lnTo>
                  <a:lnTo>
                    <a:pt x="284" y="26"/>
                  </a:lnTo>
                  <a:lnTo>
                    <a:pt x="284" y="26"/>
                  </a:lnTo>
                  <a:lnTo>
                    <a:pt x="286" y="26"/>
                  </a:lnTo>
                  <a:lnTo>
                    <a:pt x="286" y="26"/>
                  </a:lnTo>
                  <a:lnTo>
                    <a:pt x="286" y="26"/>
                  </a:lnTo>
                  <a:lnTo>
                    <a:pt x="286" y="26"/>
                  </a:lnTo>
                  <a:lnTo>
                    <a:pt x="288" y="26"/>
                  </a:lnTo>
                  <a:lnTo>
                    <a:pt x="288" y="26"/>
                  </a:lnTo>
                  <a:lnTo>
                    <a:pt x="288" y="26"/>
                  </a:lnTo>
                  <a:lnTo>
                    <a:pt x="291" y="26"/>
                  </a:lnTo>
                  <a:lnTo>
                    <a:pt x="291" y="29"/>
                  </a:lnTo>
                  <a:lnTo>
                    <a:pt x="291" y="29"/>
                  </a:lnTo>
                  <a:lnTo>
                    <a:pt x="291" y="29"/>
                  </a:lnTo>
                  <a:lnTo>
                    <a:pt x="293" y="29"/>
                  </a:lnTo>
                  <a:lnTo>
                    <a:pt x="293" y="29"/>
                  </a:lnTo>
                  <a:lnTo>
                    <a:pt x="293" y="29"/>
                  </a:lnTo>
                  <a:lnTo>
                    <a:pt x="293" y="29"/>
                  </a:lnTo>
                  <a:lnTo>
                    <a:pt x="295" y="29"/>
                  </a:lnTo>
                  <a:lnTo>
                    <a:pt x="295" y="29"/>
                  </a:lnTo>
                  <a:lnTo>
                    <a:pt x="295" y="31"/>
                  </a:lnTo>
                  <a:lnTo>
                    <a:pt x="298" y="31"/>
                  </a:lnTo>
                  <a:lnTo>
                    <a:pt x="298" y="29"/>
                  </a:lnTo>
                  <a:lnTo>
                    <a:pt x="298" y="29"/>
                  </a:lnTo>
                  <a:lnTo>
                    <a:pt x="298" y="29"/>
                  </a:lnTo>
                  <a:lnTo>
                    <a:pt x="300" y="29"/>
                  </a:lnTo>
                  <a:lnTo>
                    <a:pt x="300" y="31"/>
                  </a:lnTo>
                  <a:lnTo>
                    <a:pt x="300" y="31"/>
                  </a:lnTo>
                  <a:lnTo>
                    <a:pt x="300" y="31"/>
                  </a:lnTo>
                  <a:lnTo>
                    <a:pt x="300" y="31"/>
                  </a:lnTo>
                  <a:lnTo>
                    <a:pt x="303" y="31"/>
                  </a:lnTo>
                  <a:lnTo>
                    <a:pt x="303" y="31"/>
                  </a:lnTo>
                  <a:lnTo>
                    <a:pt x="303" y="31"/>
                  </a:lnTo>
                  <a:lnTo>
                    <a:pt x="305" y="31"/>
                  </a:lnTo>
                  <a:lnTo>
                    <a:pt x="305" y="29"/>
                  </a:lnTo>
                  <a:lnTo>
                    <a:pt x="305" y="29"/>
                  </a:lnTo>
                  <a:lnTo>
                    <a:pt x="305" y="29"/>
                  </a:lnTo>
                  <a:lnTo>
                    <a:pt x="305" y="29"/>
                  </a:lnTo>
                  <a:lnTo>
                    <a:pt x="307" y="29"/>
                  </a:lnTo>
                  <a:lnTo>
                    <a:pt x="307" y="29"/>
                  </a:lnTo>
                  <a:lnTo>
                    <a:pt x="307" y="29"/>
                  </a:lnTo>
                  <a:lnTo>
                    <a:pt x="310" y="29"/>
                  </a:lnTo>
                  <a:lnTo>
                    <a:pt x="310" y="29"/>
                  </a:lnTo>
                  <a:lnTo>
                    <a:pt x="310" y="26"/>
                  </a:lnTo>
                  <a:lnTo>
                    <a:pt x="312" y="26"/>
                  </a:lnTo>
                  <a:lnTo>
                    <a:pt x="312" y="26"/>
                  </a:lnTo>
                  <a:lnTo>
                    <a:pt x="312" y="26"/>
                  </a:lnTo>
                  <a:lnTo>
                    <a:pt x="312" y="26"/>
                  </a:lnTo>
                  <a:lnTo>
                    <a:pt x="314" y="26"/>
                  </a:lnTo>
                  <a:lnTo>
                    <a:pt x="314" y="26"/>
                  </a:lnTo>
                  <a:lnTo>
                    <a:pt x="314" y="26"/>
                  </a:lnTo>
                  <a:lnTo>
                    <a:pt x="317" y="26"/>
                  </a:lnTo>
                  <a:lnTo>
                    <a:pt x="317" y="24"/>
                  </a:lnTo>
                  <a:lnTo>
                    <a:pt x="317" y="24"/>
                  </a:lnTo>
                  <a:lnTo>
                    <a:pt x="317" y="24"/>
                  </a:lnTo>
                  <a:lnTo>
                    <a:pt x="319" y="24"/>
                  </a:lnTo>
                  <a:lnTo>
                    <a:pt x="319" y="24"/>
                  </a:lnTo>
                  <a:lnTo>
                    <a:pt x="319" y="24"/>
                  </a:lnTo>
                  <a:lnTo>
                    <a:pt x="319" y="24"/>
                  </a:lnTo>
                  <a:lnTo>
                    <a:pt x="321" y="24"/>
                  </a:lnTo>
                  <a:lnTo>
                    <a:pt x="321" y="24"/>
                  </a:lnTo>
                  <a:lnTo>
                    <a:pt x="321" y="22"/>
                  </a:lnTo>
                  <a:lnTo>
                    <a:pt x="324" y="22"/>
                  </a:lnTo>
                  <a:lnTo>
                    <a:pt x="324" y="22"/>
                  </a:lnTo>
                  <a:lnTo>
                    <a:pt x="324" y="22"/>
                  </a:lnTo>
                  <a:lnTo>
                    <a:pt x="324" y="22"/>
                  </a:lnTo>
                  <a:lnTo>
                    <a:pt x="326" y="22"/>
                  </a:lnTo>
                  <a:lnTo>
                    <a:pt x="326" y="19"/>
                  </a:lnTo>
                  <a:lnTo>
                    <a:pt x="326" y="19"/>
                  </a:lnTo>
                  <a:lnTo>
                    <a:pt x="326" y="19"/>
                  </a:lnTo>
                  <a:lnTo>
                    <a:pt x="326" y="19"/>
                  </a:lnTo>
                  <a:lnTo>
                    <a:pt x="329" y="19"/>
                  </a:lnTo>
                  <a:lnTo>
                    <a:pt x="329" y="19"/>
                  </a:lnTo>
                  <a:lnTo>
                    <a:pt x="329" y="17"/>
                  </a:lnTo>
                  <a:lnTo>
                    <a:pt x="331" y="17"/>
                  </a:lnTo>
                  <a:lnTo>
                    <a:pt x="331" y="17"/>
                  </a:lnTo>
                  <a:lnTo>
                    <a:pt x="331" y="17"/>
                  </a:lnTo>
                  <a:lnTo>
                    <a:pt x="331" y="17"/>
                  </a:lnTo>
                  <a:lnTo>
                    <a:pt x="331" y="17"/>
                  </a:lnTo>
                  <a:lnTo>
                    <a:pt x="333" y="17"/>
                  </a:lnTo>
                  <a:lnTo>
                    <a:pt x="333" y="17"/>
                  </a:lnTo>
                  <a:lnTo>
                    <a:pt x="333" y="17"/>
                  </a:lnTo>
                  <a:lnTo>
                    <a:pt x="333" y="17"/>
                  </a:lnTo>
                  <a:lnTo>
                    <a:pt x="336" y="17"/>
                  </a:lnTo>
                  <a:lnTo>
                    <a:pt x="336" y="17"/>
                  </a:lnTo>
                  <a:lnTo>
                    <a:pt x="336" y="17"/>
                  </a:lnTo>
                  <a:lnTo>
                    <a:pt x="338" y="17"/>
                  </a:lnTo>
                  <a:lnTo>
                    <a:pt x="338" y="17"/>
                  </a:lnTo>
                  <a:lnTo>
                    <a:pt x="338" y="17"/>
                  </a:lnTo>
                  <a:lnTo>
                    <a:pt x="338" y="17"/>
                  </a:lnTo>
                  <a:lnTo>
                    <a:pt x="340" y="17"/>
                  </a:lnTo>
                  <a:lnTo>
                    <a:pt x="340" y="17"/>
                  </a:lnTo>
                  <a:lnTo>
                    <a:pt x="340" y="17"/>
                  </a:lnTo>
                  <a:lnTo>
                    <a:pt x="343" y="17"/>
                  </a:lnTo>
                  <a:lnTo>
                    <a:pt x="343" y="17"/>
                  </a:lnTo>
                  <a:lnTo>
                    <a:pt x="345" y="17"/>
                  </a:lnTo>
                  <a:lnTo>
                    <a:pt x="345" y="17"/>
                  </a:lnTo>
                  <a:lnTo>
                    <a:pt x="345" y="17"/>
                  </a:lnTo>
                  <a:lnTo>
                    <a:pt x="347" y="17"/>
                  </a:lnTo>
                  <a:lnTo>
                    <a:pt x="347" y="17"/>
                  </a:lnTo>
                  <a:lnTo>
                    <a:pt x="350" y="17"/>
                  </a:lnTo>
                  <a:lnTo>
                    <a:pt x="350" y="17"/>
                  </a:lnTo>
                  <a:lnTo>
                    <a:pt x="350" y="17"/>
                  </a:lnTo>
                  <a:lnTo>
                    <a:pt x="350" y="17"/>
                  </a:lnTo>
                  <a:lnTo>
                    <a:pt x="352" y="17"/>
                  </a:lnTo>
                  <a:lnTo>
                    <a:pt x="352" y="17"/>
                  </a:lnTo>
                  <a:lnTo>
                    <a:pt x="352" y="17"/>
                  </a:lnTo>
                  <a:lnTo>
                    <a:pt x="352" y="17"/>
                  </a:lnTo>
                  <a:lnTo>
                    <a:pt x="355" y="17"/>
                  </a:lnTo>
                  <a:lnTo>
                    <a:pt x="355" y="17"/>
                  </a:lnTo>
                  <a:lnTo>
                    <a:pt x="355" y="15"/>
                  </a:lnTo>
                  <a:lnTo>
                    <a:pt x="355" y="15"/>
                  </a:lnTo>
                  <a:lnTo>
                    <a:pt x="357" y="15"/>
                  </a:lnTo>
                  <a:lnTo>
                    <a:pt x="357" y="15"/>
                  </a:lnTo>
                  <a:lnTo>
                    <a:pt x="357" y="15"/>
                  </a:lnTo>
                  <a:lnTo>
                    <a:pt x="359" y="15"/>
                  </a:lnTo>
                  <a:lnTo>
                    <a:pt x="359" y="15"/>
                  </a:lnTo>
                  <a:lnTo>
                    <a:pt x="359" y="17"/>
                  </a:lnTo>
                  <a:lnTo>
                    <a:pt x="359" y="17"/>
                  </a:lnTo>
                  <a:lnTo>
                    <a:pt x="359" y="17"/>
                  </a:lnTo>
                  <a:lnTo>
                    <a:pt x="359" y="17"/>
                  </a:lnTo>
                  <a:lnTo>
                    <a:pt x="359" y="17"/>
                  </a:lnTo>
                  <a:lnTo>
                    <a:pt x="362" y="17"/>
                  </a:lnTo>
                  <a:lnTo>
                    <a:pt x="362" y="17"/>
                  </a:lnTo>
                  <a:lnTo>
                    <a:pt x="362" y="17"/>
                  </a:lnTo>
                  <a:lnTo>
                    <a:pt x="362" y="19"/>
                  </a:lnTo>
                  <a:lnTo>
                    <a:pt x="364" y="19"/>
                  </a:lnTo>
                  <a:lnTo>
                    <a:pt x="364" y="19"/>
                  </a:lnTo>
                  <a:lnTo>
                    <a:pt x="364" y="19"/>
                  </a:lnTo>
                  <a:lnTo>
                    <a:pt x="364" y="19"/>
                  </a:lnTo>
                  <a:lnTo>
                    <a:pt x="364" y="22"/>
                  </a:lnTo>
                  <a:lnTo>
                    <a:pt x="366" y="22"/>
                  </a:lnTo>
                  <a:lnTo>
                    <a:pt x="366" y="22"/>
                  </a:lnTo>
                  <a:lnTo>
                    <a:pt x="366" y="22"/>
                  </a:lnTo>
                  <a:lnTo>
                    <a:pt x="366" y="24"/>
                  </a:lnTo>
                  <a:lnTo>
                    <a:pt x="366" y="24"/>
                  </a:lnTo>
                  <a:lnTo>
                    <a:pt x="366" y="24"/>
                  </a:lnTo>
                  <a:lnTo>
                    <a:pt x="369" y="24"/>
                  </a:lnTo>
                  <a:lnTo>
                    <a:pt x="369" y="26"/>
                  </a:lnTo>
                  <a:lnTo>
                    <a:pt x="369" y="26"/>
                  </a:lnTo>
                  <a:lnTo>
                    <a:pt x="369" y="24"/>
                  </a:lnTo>
                  <a:lnTo>
                    <a:pt x="371" y="24"/>
                  </a:lnTo>
                  <a:lnTo>
                    <a:pt x="371" y="24"/>
                  </a:lnTo>
                  <a:lnTo>
                    <a:pt x="371" y="24"/>
                  </a:lnTo>
                  <a:lnTo>
                    <a:pt x="371" y="26"/>
                  </a:lnTo>
                  <a:lnTo>
                    <a:pt x="374" y="26"/>
                  </a:lnTo>
                  <a:lnTo>
                    <a:pt x="374" y="26"/>
                  </a:lnTo>
                  <a:lnTo>
                    <a:pt x="374" y="26"/>
                  </a:lnTo>
                  <a:lnTo>
                    <a:pt x="374" y="29"/>
                  </a:lnTo>
                  <a:lnTo>
                    <a:pt x="374" y="29"/>
                  </a:lnTo>
                  <a:lnTo>
                    <a:pt x="374" y="29"/>
                  </a:lnTo>
                  <a:lnTo>
                    <a:pt x="374" y="29"/>
                  </a:lnTo>
                  <a:lnTo>
                    <a:pt x="376" y="29"/>
                  </a:lnTo>
                  <a:lnTo>
                    <a:pt x="376" y="29"/>
                  </a:lnTo>
                  <a:lnTo>
                    <a:pt x="376" y="31"/>
                  </a:lnTo>
                  <a:lnTo>
                    <a:pt x="378" y="31"/>
                  </a:lnTo>
                  <a:lnTo>
                    <a:pt x="378" y="31"/>
                  </a:lnTo>
                  <a:lnTo>
                    <a:pt x="378" y="34"/>
                  </a:lnTo>
                  <a:lnTo>
                    <a:pt x="378" y="34"/>
                  </a:lnTo>
                  <a:lnTo>
                    <a:pt x="378" y="34"/>
                  </a:lnTo>
                  <a:lnTo>
                    <a:pt x="378" y="36"/>
                  </a:lnTo>
                  <a:lnTo>
                    <a:pt x="378" y="36"/>
                  </a:lnTo>
                  <a:lnTo>
                    <a:pt x="378" y="36"/>
                  </a:lnTo>
                  <a:lnTo>
                    <a:pt x="378" y="36"/>
                  </a:lnTo>
                  <a:lnTo>
                    <a:pt x="378" y="38"/>
                  </a:lnTo>
                  <a:lnTo>
                    <a:pt x="378" y="38"/>
                  </a:lnTo>
                  <a:lnTo>
                    <a:pt x="378" y="38"/>
                  </a:lnTo>
                  <a:lnTo>
                    <a:pt x="378" y="41"/>
                  </a:lnTo>
                  <a:lnTo>
                    <a:pt x="378" y="41"/>
                  </a:lnTo>
                  <a:lnTo>
                    <a:pt x="378" y="41"/>
                  </a:lnTo>
                  <a:lnTo>
                    <a:pt x="376" y="41"/>
                  </a:lnTo>
                  <a:lnTo>
                    <a:pt x="376" y="43"/>
                  </a:lnTo>
                  <a:lnTo>
                    <a:pt x="376" y="43"/>
                  </a:lnTo>
                  <a:lnTo>
                    <a:pt x="374" y="43"/>
                  </a:lnTo>
                  <a:lnTo>
                    <a:pt x="374" y="43"/>
                  </a:lnTo>
                  <a:lnTo>
                    <a:pt x="376" y="43"/>
                  </a:lnTo>
                  <a:lnTo>
                    <a:pt x="376" y="45"/>
                  </a:lnTo>
                  <a:lnTo>
                    <a:pt x="376" y="45"/>
                  </a:lnTo>
                  <a:lnTo>
                    <a:pt x="376" y="45"/>
                  </a:lnTo>
                  <a:lnTo>
                    <a:pt x="376" y="45"/>
                  </a:lnTo>
                  <a:lnTo>
                    <a:pt x="376" y="48"/>
                  </a:lnTo>
                  <a:lnTo>
                    <a:pt x="376" y="48"/>
                  </a:lnTo>
                  <a:lnTo>
                    <a:pt x="376" y="48"/>
                  </a:lnTo>
                  <a:lnTo>
                    <a:pt x="378" y="48"/>
                  </a:lnTo>
                  <a:lnTo>
                    <a:pt x="378" y="48"/>
                  </a:lnTo>
                  <a:lnTo>
                    <a:pt x="378" y="50"/>
                  </a:lnTo>
                  <a:lnTo>
                    <a:pt x="378" y="50"/>
                  </a:lnTo>
                  <a:lnTo>
                    <a:pt x="378" y="50"/>
                  </a:lnTo>
                  <a:lnTo>
                    <a:pt x="378" y="50"/>
                  </a:lnTo>
                  <a:lnTo>
                    <a:pt x="378" y="52"/>
                  </a:lnTo>
                  <a:lnTo>
                    <a:pt x="378" y="52"/>
                  </a:lnTo>
                  <a:lnTo>
                    <a:pt x="378" y="52"/>
                  </a:lnTo>
                  <a:lnTo>
                    <a:pt x="378" y="52"/>
                  </a:lnTo>
                  <a:lnTo>
                    <a:pt x="381" y="52"/>
                  </a:lnTo>
                  <a:lnTo>
                    <a:pt x="381" y="55"/>
                  </a:lnTo>
                  <a:lnTo>
                    <a:pt x="381" y="55"/>
                  </a:lnTo>
                  <a:lnTo>
                    <a:pt x="383" y="55"/>
                  </a:lnTo>
                  <a:lnTo>
                    <a:pt x="383" y="55"/>
                  </a:lnTo>
                  <a:lnTo>
                    <a:pt x="383" y="55"/>
                  </a:lnTo>
                  <a:lnTo>
                    <a:pt x="383" y="55"/>
                  </a:lnTo>
                  <a:lnTo>
                    <a:pt x="383" y="55"/>
                  </a:lnTo>
                  <a:lnTo>
                    <a:pt x="385" y="55"/>
                  </a:lnTo>
                  <a:lnTo>
                    <a:pt x="385" y="55"/>
                  </a:lnTo>
                  <a:lnTo>
                    <a:pt x="385" y="55"/>
                  </a:lnTo>
                  <a:lnTo>
                    <a:pt x="388" y="55"/>
                  </a:lnTo>
                  <a:lnTo>
                    <a:pt x="388" y="55"/>
                  </a:lnTo>
                  <a:lnTo>
                    <a:pt x="390" y="55"/>
                  </a:lnTo>
                  <a:lnTo>
                    <a:pt x="390" y="55"/>
                  </a:lnTo>
                  <a:lnTo>
                    <a:pt x="390" y="55"/>
                  </a:lnTo>
                  <a:lnTo>
                    <a:pt x="392" y="55"/>
                  </a:lnTo>
                  <a:lnTo>
                    <a:pt x="392" y="55"/>
                  </a:lnTo>
                  <a:lnTo>
                    <a:pt x="392" y="55"/>
                  </a:lnTo>
                  <a:lnTo>
                    <a:pt x="392" y="55"/>
                  </a:lnTo>
                  <a:lnTo>
                    <a:pt x="395" y="55"/>
                  </a:lnTo>
                  <a:lnTo>
                    <a:pt x="395" y="57"/>
                  </a:lnTo>
                  <a:lnTo>
                    <a:pt x="395" y="57"/>
                  </a:lnTo>
                  <a:lnTo>
                    <a:pt x="395" y="57"/>
                  </a:lnTo>
                  <a:lnTo>
                    <a:pt x="397" y="57"/>
                  </a:lnTo>
                  <a:lnTo>
                    <a:pt x="397" y="57"/>
                  </a:lnTo>
                  <a:lnTo>
                    <a:pt x="397" y="57"/>
                  </a:lnTo>
                  <a:lnTo>
                    <a:pt x="397" y="60"/>
                  </a:lnTo>
                  <a:lnTo>
                    <a:pt x="397" y="60"/>
                  </a:lnTo>
                  <a:lnTo>
                    <a:pt x="397" y="60"/>
                  </a:lnTo>
                  <a:lnTo>
                    <a:pt x="400" y="60"/>
                  </a:lnTo>
                  <a:lnTo>
                    <a:pt x="400" y="60"/>
                  </a:lnTo>
                  <a:lnTo>
                    <a:pt x="400" y="62"/>
                  </a:lnTo>
                  <a:lnTo>
                    <a:pt x="400" y="62"/>
                  </a:lnTo>
                  <a:lnTo>
                    <a:pt x="400" y="6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8" name="Freeform 262"/>
            <p:cNvSpPr>
              <a:spLocks/>
            </p:cNvSpPr>
            <p:nvPr/>
          </p:nvSpPr>
          <p:spPr bwMode="auto">
            <a:xfrm>
              <a:off x="2646764" y="1412920"/>
              <a:ext cx="7533556" cy="1995317"/>
            </a:xfrm>
            <a:custGeom>
              <a:avLst/>
              <a:gdLst/>
              <a:ahLst/>
              <a:cxnLst>
                <a:cxn ang="0">
                  <a:pos x="3226" y="207"/>
                </a:cxn>
                <a:cxn ang="0">
                  <a:pos x="3017" y="200"/>
                </a:cxn>
                <a:cxn ang="0">
                  <a:pos x="2665" y="159"/>
                </a:cxn>
                <a:cxn ang="0">
                  <a:pos x="2383" y="154"/>
                </a:cxn>
                <a:cxn ang="0">
                  <a:pos x="2191" y="147"/>
                </a:cxn>
                <a:cxn ang="0">
                  <a:pos x="2064" y="119"/>
                </a:cxn>
                <a:cxn ang="0">
                  <a:pos x="1803" y="93"/>
                </a:cxn>
                <a:cxn ang="0">
                  <a:pos x="1846" y="67"/>
                </a:cxn>
                <a:cxn ang="0">
                  <a:pos x="1690" y="5"/>
                </a:cxn>
                <a:cxn ang="0">
                  <a:pos x="1446" y="38"/>
                </a:cxn>
                <a:cxn ang="0">
                  <a:pos x="1233" y="81"/>
                </a:cxn>
                <a:cxn ang="0">
                  <a:pos x="1209" y="159"/>
                </a:cxn>
                <a:cxn ang="0">
                  <a:pos x="1067" y="143"/>
                </a:cxn>
                <a:cxn ang="0">
                  <a:pos x="1020" y="143"/>
                </a:cxn>
                <a:cxn ang="0">
                  <a:pos x="1077" y="249"/>
                </a:cxn>
                <a:cxn ang="0">
                  <a:pos x="944" y="282"/>
                </a:cxn>
                <a:cxn ang="0">
                  <a:pos x="968" y="150"/>
                </a:cxn>
                <a:cxn ang="0">
                  <a:pos x="852" y="197"/>
                </a:cxn>
                <a:cxn ang="0">
                  <a:pos x="712" y="197"/>
                </a:cxn>
                <a:cxn ang="0">
                  <a:pos x="643" y="228"/>
                </a:cxn>
                <a:cxn ang="0">
                  <a:pos x="433" y="273"/>
                </a:cxn>
                <a:cxn ang="0">
                  <a:pos x="357" y="294"/>
                </a:cxn>
                <a:cxn ang="0">
                  <a:pos x="229" y="346"/>
                </a:cxn>
                <a:cxn ang="0">
                  <a:pos x="120" y="275"/>
                </a:cxn>
                <a:cxn ang="0">
                  <a:pos x="220" y="228"/>
                </a:cxn>
                <a:cxn ang="0">
                  <a:pos x="47" y="249"/>
                </a:cxn>
                <a:cxn ang="0">
                  <a:pos x="78" y="365"/>
                </a:cxn>
                <a:cxn ang="0">
                  <a:pos x="52" y="451"/>
                </a:cxn>
                <a:cxn ang="0">
                  <a:pos x="49" y="557"/>
                </a:cxn>
                <a:cxn ang="0">
                  <a:pos x="144" y="647"/>
                </a:cxn>
                <a:cxn ang="0">
                  <a:pos x="274" y="726"/>
                </a:cxn>
                <a:cxn ang="0">
                  <a:pos x="208" y="820"/>
                </a:cxn>
                <a:cxn ang="0">
                  <a:pos x="374" y="889"/>
                </a:cxn>
                <a:cxn ang="0">
                  <a:pos x="430" y="854"/>
                </a:cxn>
                <a:cxn ang="0">
                  <a:pos x="433" y="761"/>
                </a:cxn>
                <a:cxn ang="0">
                  <a:pos x="499" y="664"/>
                </a:cxn>
                <a:cxn ang="0">
                  <a:pos x="672" y="683"/>
                </a:cxn>
                <a:cxn ang="0">
                  <a:pos x="724" y="609"/>
                </a:cxn>
                <a:cxn ang="0">
                  <a:pos x="937" y="574"/>
                </a:cxn>
                <a:cxn ang="0">
                  <a:pos x="1060" y="600"/>
                </a:cxn>
                <a:cxn ang="0">
                  <a:pos x="1162" y="681"/>
                </a:cxn>
                <a:cxn ang="0">
                  <a:pos x="1361" y="692"/>
                </a:cxn>
                <a:cxn ang="0">
                  <a:pos x="1529" y="659"/>
                </a:cxn>
                <a:cxn ang="0">
                  <a:pos x="1753" y="721"/>
                </a:cxn>
                <a:cxn ang="0">
                  <a:pos x="1976" y="702"/>
                </a:cxn>
                <a:cxn ang="0">
                  <a:pos x="2113" y="631"/>
                </a:cxn>
                <a:cxn ang="0">
                  <a:pos x="2217" y="742"/>
                </a:cxn>
                <a:cxn ang="0">
                  <a:pos x="2277" y="818"/>
                </a:cxn>
                <a:cxn ang="0">
                  <a:pos x="2243" y="884"/>
                </a:cxn>
                <a:cxn ang="0">
                  <a:pos x="2378" y="801"/>
                </a:cxn>
                <a:cxn ang="0">
                  <a:pos x="2449" y="645"/>
                </a:cxn>
                <a:cxn ang="0">
                  <a:pos x="2376" y="593"/>
                </a:cxn>
                <a:cxn ang="0">
                  <a:pos x="2402" y="519"/>
                </a:cxn>
                <a:cxn ang="0">
                  <a:pos x="2625" y="455"/>
                </a:cxn>
                <a:cxn ang="0">
                  <a:pos x="2771" y="422"/>
                </a:cxn>
                <a:cxn ang="0">
                  <a:pos x="2909" y="410"/>
                </a:cxn>
                <a:cxn ang="0">
                  <a:pos x="2878" y="453"/>
                </a:cxn>
                <a:cxn ang="0">
                  <a:pos x="2759" y="600"/>
                </a:cxn>
                <a:cxn ang="0">
                  <a:pos x="2861" y="593"/>
                </a:cxn>
                <a:cxn ang="0">
                  <a:pos x="2904" y="484"/>
                </a:cxn>
                <a:cxn ang="0">
                  <a:pos x="3062" y="446"/>
                </a:cxn>
                <a:cxn ang="0">
                  <a:pos x="3261" y="368"/>
                </a:cxn>
                <a:cxn ang="0">
                  <a:pos x="3309" y="309"/>
                </a:cxn>
              </a:cxnLst>
              <a:rect l="0" t="0" r="r" b="b"/>
              <a:pathLst>
                <a:path w="3500" h="927">
                  <a:moveTo>
                    <a:pt x="3500" y="294"/>
                  </a:moveTo>
                  <a:lnTo>
                    <a:pt x="3500" y="294"/>
                  </a:lnTo>
                  <a:lnTo>
                    <a:pt x="3496" y="294"/>
                  </a:lnTo>
                  <a:lnTo>
                    <a:pt x="3496" y="292"/>
                  </a:lnTo>
                  <a:lnTo>
                    <a:pt x="3491" y="292"/>
                  </a:lnTo>
                  <a:lnTo>
                    <a:pt x="3491" y="292"/>
                  </a:lnTo>
                  <a:lnTo>
                    <a:pt x="3488" y="292"/>
                  </a:lnTo>
                  <a:lnTo>
                    <a:pt x="3488" y="290"/>
                  </a:lnTo>
                  <a:lnTo>
                    <a:pt x="3488" y="290"/>
                  </a:lnTo>
                  <a:lnTo>
                    <a:pt x="3488" y="290"/>
                  </a:lnTo>
                  <a:lnTo>
                    <a:pt x="3481" y="290"/>
                  </a:lnTo>
                  <a:lnTo>
                    <a:pt x="3481" y="287"/>
                  </a:lnTo>
                  <a:lnTo>
                    <a:pt x="3479" y="287"/>
                  </a:lnTo>
                  <a:lnTo>
                    <a:pt x="3479" y="287"/>
                  </a:lnTo>
                  <a:lnTo>
                    <a:pt x="3479" y="287"/>
                  </a:lnTo>
                  <a:lnTo>
                    <a:pt x="3479" y="287"/>
                  </a:lnTo>
                  <a:lnTo>
                    <a:pt x="3477" y="287"/>
                  </a:lnTo>
                  <a:lnTo>
                    <a:pt x="3477" y="285"/>
                  </a:lnTo>
                  <a:lnTo>
                    <a:pt x="3474" y="285"/>
                  </a:lnTo>
                  <a:lnTo>
                    <a:pt x="3474" y="285"/>
                  </a:lnTo>
                  <a:lnTo>
                    <a:pt x="3472" y="285"/>
                  </a:lnTo>
                  <a:lnTo>
                    <a:pt x="3472" y="282"/>
                  </a:lnTo>
                  <a:lnTo>
                    <a:pt x="3467" y="282"/>
                  </a:lnTo>
                  <a:lnTo>
                    <a:pt x="3467" y="282"/>
                  </a:lnTo>
                  <a:lnTo>
                    <a:pt x="3467" y="282"/>
                  </a:lnTo>
                  <a:lnTo>
                    <a:pt x="3467" y="280"/>
                  </a:lnTo>
                  <a:lnTo>
                    <a:pt x="3462" y="280"/>
                  </a:lnTo>
                  <a:lnTo>
                    <a:pt x="3462" y="280"/>
                  </a:lnTo>
                  <a:lnTo>
                    <a:pt x="3465" y="280"/>
                  </a:lnTo>
                  <a:lnTo>
                    <a:pt x="3465" y="278"/>
                  </a:lnTo>
                  <a:lnTo>
                    <a:pt x="3460" y="278"/>
                  </a:lnTo>
                  <a:lnTo>
                    <a:pt x="3460" y="278"/>
                  </a:lnTo>
                  <a:lnTo>
                    <a:pt x="3458" y="278"/>
                  </a:lnTo>
                  <a:lnTo>
                    <a:pt x="3458" y="275"/>
                  </a:lnTo>
                  <a:lnTo>
                    <a:pt x="3458" y="275"/>
                  </a:lnTo>
                  <a:lnTo>
                    <a:pt x="3458" y="273"/>
                  </a:lnTo>
                  <a:lnTo>
                    <a:pt x="3455" y="273"/>
                  </a:lnTo>
                  <a:lnTo>
                    <a:pt x="3455" y="273"/>
                  </a:lnTo>
                  <a:lnTo>
                    <a:pt x="3453" y="273"/>
                  </a:lnTo>
                  <a:lnTo>
                    <a:pt x="3453" y="273"/>
                  </a:lnTo>
                  <a:lnTo>
                    <a:pt x="3453" y="273"/>
                  </a:lnTo>
                  <a:lnTo>
                    <a:pt x="3453" y="273"/>
                  </a:lnTo>
                  <a:lnTo>
                    <a:pt x="3448" y="273"/>
                  </a:lnTo>
                  <a:lnTo>
                    <a:pt x="3448" y="273"/>
                  </a:lnTo>
                  <a:lnTo>
                    <a:pt x="3448" y="273"/>
                  </a:lnTo>
                  <a:lnTo>
                    <a:pt x="3448" y="273"/>
                  </a:lnTo>
                  <a:lnTo>
                    <a:pt x="3439" y="273"/>
                  </a:lnTo>
                  <a:lnTo>
                    <a:pt x="3439" y="271"/>
                  </a:lnTo>
                  <a:lnTo>
                    <a:pt x="3434" y="271"/>
                  </a:lnTo>
                  <a:lnTo>
                    <a:pt x="3434" y="271"/>
                  </a:lnTo>
                  <a:lnTo>
                    <a:pt x="3432" y="271"/>
                  </a:lnTo>
                  <a:lnTo>
                    <a:pt x="3432" y="271"/>
                  </a:lnTo>
                  <a:lnTo>
                    <a:pt x="3429" y="271"/>
                  </a:lnTo>
                  <a:lnTo>
                    <a:pt x="3429" y="271"/>
                  </a:lnTo>
                  <a:lnTo>
                    <a:pt x="3420" y="271"/>
                  </a:lnTo>
                  <a:lnTo>
                    <a:pt x="3420" y="268"/>
                  </a:lnTo>
                  <a:lnTo>
                    <a:pt x="3413" y="268"/>
                  </a:lnTo>
                  <a:lnTo>
                    <a:pt x="3413" y="271"/>
                  </a:lnTo>
                  <a:lnTo>
                    <a:pt x="3408" y="271"/>
                  </a:lnTo>
                  <a:lnTo>
                    <a:pt x="3408" y="268"/>
                  </a:lnTo>
                  <a:lnTo>
                    <a:pt x="3401" y="268"/>
                  </a:lnTo>
                  <a:lnTo>
                    <a:pt x="3401" y="271"/>
                  </a:lnTo>
                  <a:lnTo>
                    <a:pt x="3391" y="271"/>
                  </a:lnTo>
                  <a:lnTo>
                    <a:pt x="3391" y="266"/>
                  </a:lnTo>
                  <a:lnTo>
                    <a:pt x="3391" y="266"/>
                  </a:lnTo>
                  <a:lnTo>
                    <a:pt x="3391" y="263"/>
                  </a:lnTo>
                  <a:lnTo>
                    <a:pt x="3389" y="263"/>
                  </a:lnTo>
                  <a:lnTo>
                    <a:pt x="3389" y="263"/>
                  </a:lnTo>
                  <a:lnTo>
                    <a:pt x="3389" y="263"/>
                  </a:lnTo>
                  <a:lnTo>
                    <a:pt x="3389" y="261"/>
                  </a:lnTo>
                  <a:lnTo>
                    <a:pt x="3387" y="261"/>
                  </a:lnTo>
                  <a:lnTo>
                    <a:pt x="3387" y="261"/>
                  </a:lnTo>
                  <a:lnTo>
                    <a:pt x="3384" y="261"/>
                  </a:lnTo>
                  <a:lnTo>
                    <a:pt x="3384" y="259"/>
                  </a:lnTo>
                  <a:lnTo>
                    <a:pt x="3382" y="259"/>
                  </a:lnTo>
                  <a:lnTo>
                    <a:pt x="3382" y="259"/>
                  </a:lnTo>
                  <a:lnTo>
                    <a:pt x="3380" y="259"/>
                  </a:lnTo>
                  <a:lnTo>
                    <a:pt x="3380" y="259"/>
                  </a:lnTo>
                  <a:lnTo>
                    <a:pt x="3380" y="259"/>
                  </a:lnTo>
                  <a:lnTo>
                    <a:pt x="3380" y="256"/>
                  </a:lnTo>
                  <a:lnTo>
                    <a:pt x="3380" y="256"/>
                  </a:lnTo>
                  <a:lnTo>
                    <a:pt x="3380" y="254"/>
                  </a:lnTo>
                  <a:lnTo>
                    <a:pt x="3375" y="254"/>
                  </a:lnTo>
                  <a:lnTo>
                    <a:pt x="3375" y="254"/>
                  </a:lnTo>
                  <a:lnTo>
                    <a:pt x="3370" y="254"/>
                  </a:lnTo>
                  <a:lnTo>
                    <a:pt x="3370" y="252"/>
                  </a:lnTo>
                  <a:lnTo>
                    <a:pt x="3368" y="252"/>
                  </a:lnTo>
                  <a:lnTo>
                    <a:pt x="3368" y="252"/>
                  </a:lnTo>
                  <a:lnTo>
                    <a:pt x="3368" y="252"/>
                  </a:lnTo>
                  <a:lnTo>
                    <a:pt x="3368" y="249"/>
                  </a:lnTo>
                  <a:lnTo>
                    <a:pt x="3363" y="249"/>
                  </a:lnTo>
                  <a:lnTo>
                    <a:pt x="3363" y="249"/>
                  </a:lnTo>
                  <a:lnTo>
                    <a:pt x="3358" y="249"/>
                  </a:lnTo>
                  <a:lnTo>
                    <a:pt x="3358" y="249"/>
                  </a:lnTo>
                  <a:lnTo>
                    <a:pt x="3356" y="249"/>
                  </a:lnTo>
                  <a:lnTo>
                    <a:pt x="3356" y="247"/>
                  </a:lnTo>
                  <a:lnTo>
                    <a:pt x="3354" y="247"/>
                  </a:lnTo>
                  <a:lnTo>
                    <a:pt x="3354" y="247"/>
                  </a:lnTo>
                  <a:lnTo>
                    <a:pt x="3349" y="247"/>
                  </a:lnTo>
                  <a:lnTo>
                    <a:pt x="3349" y="245"/>
                  </a:lnTo>
                  <a:lnTo>
                    <a:pt x="3346" y="245"/>
                  </a:lnTo>
                  <a:lnTo>
                    <a:pt x="3346" y="245"/>
                  </a:lnTo>
                  <a:lnTo>
                    <a:pt x="3344" y="245"/>
                  </a:lnTo>
                  <a:lnTo>
                    <a:pt x="3344" y="242"/>
                  </a:lnTo>
                  <a:lnTo>
                    <a:pt x="3339" y="242"/>
                  </a:lnTo>
                  <a:lnTo>
                    <a:pt x="3339" y="242"/>
                  </a:lnTo>
                  <a:lnTo>
                    <a:pt x="3337" y="242"/>
                  </a:lnTo>
                  <a:lnTo>
                    <a:pt x="3337" y="240"/>
                  </a:lnTo>
                  <a:lnTo>
                    <a:pt x="3332" y="240"/>
                  </a:lnTo>
                  <a:lnTo>
                    <a:pt x="3332" y="240"/>
                  </a:lnTo>
                  <a:lnTo>
                    <a:pt x="3330" y="240"/>
                  </a:lnTo>
                  <a:lnTo>
                    <a:pt x="3330" y="237"/>
                  </a:lnTo>
                  <a:lnTo>
                    <a:pt x="3327" y="237"/>
                  </a:lnTo>
                  <a:lnTo>
                    <a:pt x="3327" y="237"/>
                  </a:lnTo>
                  <a:lnTo>
                    <a:pt x="3325" y="237"/>
                  </a:lnTo>
                  <a:lnTo>
                    <a:pt x="3325" y="237"/>
                  </a:lnTo>
                  <a:lnTo>
                    <a:pt x="3323" y="237"/>
                  </a:lnTo>
                  <a:lnTo>
                    <a:pt x="3323" y="235"/>
                  </a:lnTo>
                  <a:lnTo>
                    <a:pt x="3320" y="235"/>
                  </a:lnTo>
                  <a:lnTo>
                    <a:pt x="3320" y="235"/>
                  </a:lnTo>
                  <a:lnTo>
                    <a:pt x="3316" y="235"/>
                  </a:lnTo>
                  <a:lnTo>
                    <a:pt x="3316" y="233"/>
                  </a:lnTo>
                  <a:lnTo>
                    <a:pt x="3313" y="233"/>
                  </a:lnTo>
                  <a:lnTo>
                    <a:pt x="3313" y="233"/>
                  </a:lnTo>
                  <a:lnTo>
                    <a:pt x="3311" y="233"/>
                  </a:lnTo>
                  <a:lnTo>
                    <a:pt x="3311" y="230"/>
                  </a:lnTo>
                  <a:lnTo>
                    <a:pt x="3309" y="230"/>
                  </a:lnTo>
                  <a:lnTo>
                    <a:pt x="3309" y="230"/>
                  </a:lnTo>
                  <a:lnTo>
                    <a:pt x="3306" y="230"/>
                  </a:lnTo>
                  <a:lnTo>
                    <a:pt x="3306" y="228"/>
                  </a:lnTo>
                  <a:lnTo>
                    <a:pt x="3304" y="228"/>
                  </a:lnTo>
                  <a:lnTo>
                    <a:pt x="3304" y="228"/>
                  </a:lnTo>
                  <a:lnTo>
                    <a:pt x="3301" y="228"/>
                  </a:lnTo>
                  <a:lnTo>
                    <a:pt x="3301" y="228"/>
                  </a:lnTo>
                  <a:lnTo>
                    <a:pt x="3299" y="228"/>
                  </a:lnTo>
                  <a:lnTo>
                    <a:pt x="3299" y="226"/>
                  </a:lnTo>
                  <a:lnTo>
                    <a:pt x="3294" y="226"/>
                  </a:lnTo>
                  <a:lnTo>
                    <a:pt x="3294" y="226"/>
                  </a:lnTo>
                  <a:lnTo>
                    <a:pt x="3292" y="226"/>
                  </a:lnTo>
                  <a:lnTo>
                    <a:pt x="3292" y="223"/>
                  </a:lnTo>
                  <a:lnTo>
                    <a:pt x="3290" y="223"/>
                  </a:lnTo>
                  <a:lnTo>
                    <a:pt x="3290" y="223"/>
                  </a:lnTo>
                  <a:lnTo>
                    <a:pt x="3287" y="223"/>
                  </a:lnTo>
                  <a:lnTo>
                    <a:pt x="3287" y="223"/>
                  </a:lnTo>
                  <a:lnTo>
                    <a:pt x="3283" y="223"/>
                  </a:lnTo>
                  <a:lnTo>
                    <a:pt x="3283" y="223"/>
                  </a:lnTo>
                  <a:lnTo>
                    <a:pt x="3280" y="223"/>
                  </a:lnTo>
                  <a:lnTo>
                    <a:pt x="3280" y="221"/>
                  </a:lnTo>
                  <a:lnTo>
                    <a:pt x="3280" y="221"/>
                  </a:lnTo>
                  <a:lnTo>
                    <a:pt x="3280" y="221"/>
                  </a:lnTo>
                  <a:lnTo>
                    <a:pt x="3278" y="221"/>
                  </a:lnTo>
                  <a:lnTo>
                    <a:pt x="3278" y="218"/>
                  </a:lnTo>
                  <a:lnTo>
                    <a:pt x="3275" y="218"/>
                  </a:lnTo>
                  <a:lnTo>
                    <a:pt x="3275" y="218"/>
                  </a:lnTo>
                  <a:lnTo>
                    <a:pt x="3273" y="218"/>
                  </a:lnTo>
                  <a:lnTo>
                    <a:pt x="3273" y="218"/>
                  </a:lnTo>
                  <a:lnTo>
                    <a:pt x="3271" y="218"/>
                  </a:lnTo>
                  <a:lnTo>
                    <a:pt x="3271" y="216"/>
                  </a:lnTo>
                  <a:lnTo>
                    <a:pt x="3268" y="216"/>
                  </a:lnTo>
                  <a:lnTo>
                    <a:pt x="3268" y="216"/>
                  </a:lnTo>
                  <a:lnTo>
                    <a:pt x="3266" y="216"/>
                  </a:lnTo>
                  <a:lnTo>
                    <a:pt x="3266" y="214"/>
                  </a:lnTo>
                  <a:lnTo>
                    <a:pt x="3264" y="214"/>
                  </a:lnTo>
                  <a:lnTo>
                    <a:pt x="3264" y="214"/>
                  </a:lnTo>
                  <a:lnTo>
                    <a:pt x="3259" y="214"/>
                  </a:lnTo>
                  <a:lnTo>
                    <a:pt x="3259" y="211"/>
                  </a:lnTo>
                  <a:lnTo>
                    <a:pt x="3256" y="211"/>
                  </a:lnTo>
                  <a:lnTo>
                    <a:pt x="3256" y="211"/>
                  </a:lnTo>
                  <a:lnTo>
                    <a:pt x="3252" y="211"/>
                  </a:lnTo>
                  <a:lnTo>
                    <a:pt x="3252" y="209"/>
                  </a:lnTo>
                  <a:lnTo>
                    <a:pt x="3240" y="209"/>
                  </a:lnTo>
                  <a:lnTo>
                    <a:pt x="3240" y="209"/>
                  </a:lnTo>
                  <a:lnTo>
                    <a:pt x="3233" y="209"/>
                  </a:lnTo>
                  <a:lnTo>
                    <a:pt x="3233" y="209"/>
                  </a:lnTo>
                  <a:lnTo>
                    <a:pt x="3230" y="209"/>
                  </a:lnTo>
                  <a:lnTo>
                    <a:pt x="3230" y="207"/>
                  </a:lnTo>
                  <a:lnTo>
                    <a:pt x="3226" y="207"/>
                  </a:lnTo>
                  <a:lnTo>
                    <a:pt x="3226" y="207"/>
                  </a:lnTo>
                  <a:lnTo>
                    <a:pt x="3216" y="207"/>
                  </a:lnTo>
                  <a:lnTo>
                    <a:pt x="3216" y="204"/>
                  </a:lnTo>
                  <a:lnTo>
                    <a:pt x="3212" y="204"/>
                  </a:lnTo>
                  <a:lnTo>
                    <a:pt x="3212" y="204"/>
                  </a:lnTo>
                  <a:lnTo>
                    <a:pt x="3207" y="204"/>
                  </a:lnTo>
                  <a:lnTo>
                    <a:pt x="3207" y="202"/>
                  </a:lnTo>
                  <a:lnTo>
                    <a:pt x="3202" y="202"/>
                  </a:lnTo>
                  <a:lnTo>
                    <a:pt x="3202" y="202"/>
                  </a:lnTo>
                  <a:lnTo>
                    <a:pt x="3202" y="202"/>
                  </a:lnTo>
                  <a:lnTo>
                    <a:pt x="3202" y="200"/>
                  </a:lnTo>
                  <a:lnTo>
                    <a:pt x="3200" y="200"/>
                  </a:lnTo>
                  <a:lnTo>
                    <a:pt x="3200" y="200"/>
                  </a:lnTo>
                  <a:lnTo>
                    <a:pt x="3197" y="200"/>
                  </a:lnTo>
                  <a:lnTo>
                    <a:pt x="3197" y="200"/>
                  </a:lnTo>
                  <a:lnTo>
                    <a:pt x="3195" y="200"/>
                  </a:lnTo>
                  <a:lnTo>
                    <a:pt x="3195" y="200"/>
                  </a:lnTo>
                  <a:lnTo>
                    <a:pt x="3190" y="200"/>
                  </a:lnTo>
                  <a:lnTo>
                    <a:pt x="3190" y="200"/>
                  </a:lnTo>
                  <a:lnTo>
                    <a:pt x="3188" y="200"/>
                  </a:lnTo>
                  <a:lnTo>
                    <a:pt x="3188" y="200"/>
                  </a:lnTo>
                  <a:lnTo>
                    <a:pt x="3150" y="200"/>
                  </a:lnTo>
                  <a:lnTo>
                    <a:pt x="3150" y="200"/>
                  </a:lnTo>
                  <a:lnTo>
                    <a:pt x="3145" y="200"/>
                  </a:lnTo>
                  <a:lnTo>
                    <a:pt x="3145" y="200"/>
                  </a:lnTo>
                  <a:lnTo>
                    <a:pt x="3145" y="200"/>
                  </a:lnTo>
                  <a:lnTo>
                    <a:pt x="3145" y="200"/>
                  </a:lnTo>
                  <a:lnTo>
                    <a:pt x="3143" y="200"/>
                  </a:lnTo>
                  <a:lnTo>
                    <a:pt x="3143" y="197"/>
                  </a:lnTo>
                  <a:lnTo>
                    <a:pt x="3136" y="197"/>
                  </a:lnTo>
                  <a:lnTo>
                    <a:pt x="3136" y="200"/>
                  </a:lnTo>
                  <a:lnTo>
                    <a:pt x="3133" y="200"/>
                  </a:lnTo>
                  <a:lnTo>
                    <a:pt x="3133" y="200"/>
                  </a:lnTo>
                  <a:lnTo>
                    <a:pt x="3129" y="200"/>
                  </a:lnTo>
                  <a:lnTo>
                    <a:pt x="3129" y="200"/>
                  </a:lnTo>
                  <a:lnTo>
                    <a:pt x="3126" y="200"/>
                  </a:lnTo>
                  <a:lnTo>
                    <a:pt x="3126" y="197"/>
                  </a:lnTo>
                  <a:lnTo>
                    <a:pt x="3124" y="197"/>
                  </a:lnTo>
                  <a:lnTo>
                    <a:pt x="3124" y="197"/>
                  </a:lnTo>
                  <a:lnTo>
                    <a:pt x="3124" y="197"/>
                  </a:lnTo>
                  <a:lnTo>
                    <a:pt x="3124" y="197"/>
                  </a:lnTo>
                  <a:lnTo>
                    <a:pt x="3114" y="197"/>
                  </a:lnTo>
                  <a:lnTo>
                    <a:pt x="3114" y="197"/>
                  </a:lnTo>
                  <a:lnTo>
                    <a:pt x="3105" y="197"/>
                  </a:lnTo>
                  <a:lnTo>
                    <a:pt x="3105" y="195"/>
                  </a:lnTo>
                  <a:lnTo>
                    <a:pt x="3098" y="195"/>
                  </a:lnTo>
                  <a:lnTo>
                    <a:pt x="3098" y="195"/>
                  </a:lnTo>
                  <a:lnTo>
                    <a:pt x="3088" y="195"/>
                  </a:lnTo>
                  <a:lnTo>
                    <a:pt x="3088" y="192"/>
                  </a:lnTo>
                  <a:lnTo>
                    <a:pt x="3084" y="192"/>
                  </a:lnTo>
                  <a:lnTo>
                    <a:pt x="3084" y="195"/>
                  </a:lnTo>
                  <a:lnTo>
                    <a:pt x="3084" y="195"/>
                  </a:lnTo>
                  <a:lnTo>
                    <a:pt x="3084" y="192"/>
                  </a:lnTo>
                  <a:lnTo>
                    <a:pt x="3079" y="192"/>
                  </a:lnTo>
                  <a:lnTo>
                    <a:pt x="3079" y="192"/>
                  </a:lnTo>
                  <a:lnTo>
                    <a:pt x="3077" y="192"/>
                  </a:lnTo>
                  <a:lnTo>
                    <a:pt x="3077" y="192"/>
                  </a:lnTo>
                  <a:lnTo>
                    <a:pt x="3074" y="192"/>
                  </a:lnTo>
                  <a:lnTo>
                    <a:pt x="3074" y="195"/>
                  </a:lnTo>
                  <a:lnTo>
                    <a:pt x="3077" y="195"/>
                  </a:lnTo>
                  <a:lnTo>
                    <a:pt x="3077" y="195"/>
                  </a:lnTo>
                  <a:lnTo>
                    <a:pt x="3077" y="195"/>
                  </a:lnTo>
                  <a:lnTo>
                    <a:pt x="3077" y="200"/>
                  </a:lnTo>
                  <a:lnTo>
                    <a:pt x="3077" y="200"/>
                  </a:lnTo>
                  <a:lnTo>
                    <a:pt x="3077" y="202"/>
                  </a:lnTo>
                  <a:lnTo>
                    <a:pt x="3074" y="202"/>
                  </a:lnTo>
                  <a:lnTo>
                    <a:pt x="3074" y="204"/>
                  </a:lnTo>
                  <a:lnTo>
                    <a:pt x="3072" y="204"/>
                  </a:lnTo>
                  <a:lnTo>
                    <a:pt x="3072" y="202"/>
                  </a:lnTo>
                  <a:lnTo>
                    <a:pt x="3072" y="202"/>
                  </a:lnTo>
                  <a:lnTo>
                    <a:pt x="3072" y="202"/>
                  </a:lnTo>
                  <a:lnTo>
                    <a:pt x="3067" y="202"/>
                  </a:lnTo>
                  <a:lnTo>
                    <a:pt x="3067" y="204"/>
                  </a:lnTo>
                  <a:lnTo>
                    <a:pt x="3067" y="204"/>
                  </a:lnTo>
                  <a:lnTo>
                    <a:pt x="3067" y="204"/>
                  </a:lnTo>
                  <a:lnTo>
                    <a:pt x="3069" y="204"/>
                  </a:lnTo>
                  <a:lnTo>
                    <a:pt x="3069" y="207"/>
                  </a:lnTo>
                  <a:lnTo>
                    <a:pt x="3069" y="207"/>
                  </a:lnTo>
                  <a:lnTo>
                    <a:pt x="3069" y="207"/>
                  </a:lnTo>
                  <a:lnTo>
                    <a:pt x="3069" y="207"/>
                  </a:lnTo>
                  <a:lnTo>
                    <a:pt x="3069" y="209"/>
                  </a:lnTo>
                  <a:lnTo>
                    <a:pt x="3074" y="209"/>
                  </a:lnTo>
                  <a:lnTo>
                    <a:pt x="3074" y="207"/>
                  </a:lnTo>
                  <a:lnTo>
                    <a:pt x="3079" y="207"/>
                  </a:lnTo>
                  <a:lnTo>
                    <a:pt x="3079" y="209"/>
                  </a:lnTo>
                  <a:lnTo>
                    <a:pt x="3081" y="209"/>
                  </a:lnTo>
                  <a:lnTo>
                    <a:pt x="3081" y="209"/>
                  </a:lnTo>
                  <a:lnTo>
                    <a:pt x="3081" y="209"/>
                  </a:lnTo>
                  <a:lnTo>
                    <a:pt x="3081" y="211"/>
                  </a:lnTo>
                  <a:lnTo>
                    <a:pt x="3081" y="211"/>
                  </a:lnTo>
                  <a:lnTo>
                    <a:pt x="3081" y="214"/>
                  </a:lnTo>
                  <a:lnTo>
                    <a:pt x="3084" y="214"/>
                  </a:lnTo>
                  <a:lnTo>
                    <a:pt x="3084" y="214"/>
                  </a:lnTo>
                  <a:lnTo>
                    <a:pt x="3084" y="214"/>
                  </a:lnTo>
                  <a:lnTo>
                    <a:pt x="3084" y="216"/>
                  </a:lnTo>
                  <a:lnTo>
                    <a:pt x="3084" y="216"/>
                  </a:lnTo>
                  <a:lnTo>
                    <a:pt x="3084" y="218"/>
                  </a:lnTo>
                  <a:lnTo>
                    <a:pt x="3086" y="218"/>
                  </a:lnTo>
                  <a:lnTo>
                    <a:pt x="3086" y="221"/>
                  </a:lnTo>
                  <a:lnTo>
                    <a:pt x="3086" y="221"/>
                  </a:lnTo>
                  <a:lnTo>
                    <a:pt x="3086" y="221"/>
                  </a:lnTo>
                  <a:lnTo>
                    <a:pt x="3084" y="221"/>
                  </a:lnTo>
                  <a:lnTo>
                    <a:pt x="3084" y="223"/>
                  </a:lnTo>
                  <a:lnTo>
                    <a:pt x="3081" y="223"/>
                  </a:lnTo>
                  <a:lnTo>
                    <a:pt x="3081" y="223"/>
                  </a:lnTo>
                  <a:lnTo>
                    <a:pt x="3077" y="223"/>
                  </a:lnTo>
                  <a:lnTo>
                    <a:pt x="3077" y="226"/>
                  </a:lnTo>
                  <a:lnTo>
                    <a:pt x="3074" y="226"/>
                  </a:lnTo>
                  <a:lnTo>
                    <a:pt x="3074" y="226"/>
                  </a:lnTo>
                  <a:lnTo>
                    <a:pt x="3069" y="226"/>
                  </a:lnTo>
                  <a:lnTo>
                    <a:pt x="3069" y="228"/>
                  </a:lnTo>
                  <a:lnTo>
                    <a:pt x="3055" y="228"/>
                  </a:lnTo>
                  <a:lnTo>
                    <a:pt x="3055" y="226"/>
                  </a:lnTo>
                  <a:lnTo>
                    <a:pt x="3055" y="226"/>
                  </a:lnTo>
                  <a:lnTo>
                    <a:pt x="3055" y="221"/>
                  </a:lnTo>
                  <a:lnTo>
                    <a:pt x="3053" y="221"/>
                  </a:lnTo>
                  <a:lnTo>
                    <a:pt x="3053" y="218"/>
                  </a:lnTo>
                  <a:lnTo>
                    <a:pt x="3051" y="218"/>
                  </a:lnTo>
                  <a:lnTo>
                    <a:pt x="3051" y="218"/>
                  </a:lnTo>
                  <a:lnTo>
                    <a:pt x="3051" y="218"/>
                  </a:lnTo>
                  <a:lnTo>
                    <a:pt x="3051" y="218"/>
                  </a:lnTo>
                  <a:lnTo>
                    <a:pt x="3048" y="218"/>
                  </a:lnTo>
                  <a:lnTo>
                    <a:pt x="3048" y="218"/>
                  </a:lnTo>
                  <a:lnTo>
                    <a:pt x="3043" y="218"/>
                  </a:lnTo>
                  <a:lnTo>
                    <a:pt x="3043" y="218"/>
                  </a:lnTo>
                  <a:lnTo>
                    <a:pt x="3041" y="218"/>
                  </a:lnTo>
                  <a:lnTo>
                    <a:pt x="3041" y="216"/>
                  </a:lnTo>
                  <a:lnTo>
                    <a:pt x="3029" y="216"/>
                  </a:lnTo>
                  <a:lnTo>
                    <a:pt x="3029" y="216"/>
                  </a:lnTo>
                  <a:lnTo>
                    <a:pt x="3029" y="216"/>
                  </a:lnTo>
                  <a:lnTo>
                    <a:pt x="3029" y="214"/>
                  </a:lnTo>
                  <a:lnTo>
                    <a:pt x="3027" y="214"/>
                  </a:lnTo>
                  <a:lnTo>
                    <a:pt x="3027" y="211"/>
                  </a:lnTo>
                  <a:lnTo>
                    <a:pt x="3029" y="211"/>
                  </a:lnTo>
                  <a:lnTo>
                    <a:pt x="3029" y="207"/>
                  </a:lnTo>
                  <a:lnTo>
                    <a:pt x="3025" y="207"/>
                  </a:lnTo>
                  <a:lnTo>
                    <a:pt x="3025" y="204"/>
                  </a:lnTo>
                  <a:lnTo>
                    <a:pt x="3027" y="204"/>
                  </a:lnTo>
                  <a:lnTo>
                    <a:pt x="3027" y="207"/>
                  </a:lnTo>
                  <a:lnTo>
                    <a:pt x="3032" y="207"/>
                  </a:lnTo>
                  <a:lnTo>
                    <a:pt x="3032" y="207"/>
                  </a:lnTo>
                  <a:lnTo>
                    <a:pt x="3036" y="207"/>
                  </a:lnTo>
                  <a:lnTo>
                    <a:pt x="3036" y="209"/>
                  </a:lnTo>
                  <a:lnTo>
                    <a:pt x="3051" y="209"/>
                  </a:lnTo>
                  <a:lnTo>
                    <a:pt x="3051" y="207"/>
                  </a:lnTo>
                  <a:lnTo>
                    <a:pt x="3051" y="207"/>
                  </a:lnTo>
                  <a:lnTo>
                    <a:pt x="3051" y="202"/>
                  </a:lnTo>
                  <a:lnTo>
                    <a:pt x="3053" y="202"/>
                  </a:lnTo>
                  <a:lnTo>
                    <a:pt x="3053" y="202"/>
                  </a:lnTo>
                  <a:lnTo>
                    <a:pt x="3055" y="202"/>
                  </a:lnTo>
                  <a:lnTo>
                    <a:pt x="3055" y="200"/>
                  </a:lnTo>
                  <a:lnTo>
                    <a:pt x="3053" y="200"/>
                  </a:lnTo>
                  <a:lnTo>
                    <a:pt x="3053" y="200"/>
                  </a:lnTo>
                  <a:lnTo>
                    <a:pt x="3051" y="200"/>
                  </a:lnTo>
                  <a:lnTo>
                    <a:pt x="3051" y="200"/>
                  </a:lnTo>
                  <a:lnTo>
                    <a:pt x="3051" y="200"/>
                  </a:lnTo>
                  <a:lnTo>
                    <a:pt x="3051" y="197"/>
                  </a:lnTo>
                  <a:lnTo>
                    <a:pt x="3046" y="197"/>
                  </a:lnTo>
                  <a:lnTo>
                    <a:pt x="3046" y="200"/>
                  </a:lnTo>
                  <a:lnTo>
                    <a:pt x="3041" y="200"/>
                  </a:lnTo>
                  <a:lnTo>
                    <a:pt x="3041" y="197"/>
                  </a:lnTo>
                  <a:lnTo>
                    <a:pt x="3041" y="197"/>
                  </a:lnTo>
                  <a:lnTo>
                    <a:pt x="3041" y="197"/>
                  </a:lnTo>
                  <a:lnTo>
                    <a:pt x="3039" y="197"/>
                  </a:lnTo>
                  <a:lnTo>
                    <a:pt x="3039" y="197"/>
                  </a:lnTo>
                  <a:lnTo>
                    <a:pt x="3036" y="197"/>
                  </a:lnTo>
                  <a:lnTo>
                    <a:pt x="3036" y="197"/>
                  </a:lnTo>
                  <a:lnTo>
                    <a:pt x="3034" y="197"/>
                  </a:lnTo>
                  <a:lnTo>
                    <a:pt x="3034" y="195"/>
                  </a:lnTo>
                  <a:lnTo>
                    <a:pt x="3027" y="195"/>
                  </a:lnTo>
                  <a:lnTo>
                    <a:pt x="3027" y="197"/>
                  </a:lnTo>
                  <a:lnTo>
                    <a:pt x="3025" y="197"/>
                  </a:lnTo>
                  <a:lnTo>
                    <a:pt x="3025" y="197"/>
                  </a:lnTo>
                  <a:lnTo>
                    <a:pt x="3020" y="197"/>
                  </a:lnTo>
                  <a:lnTo>
                    <a:pt x="3020" y="200"/>
                  </a:lnTo>
                  <a:lnTo>
                    <a:pt x="3017" y="200"/>
                  </a:lnTo>
                  <a:lnTo>
                    <a:pt x="3017" y="200"/>
                  </a:lnTo>
                  <a:lnTo>
                    <a:pt x="3017" y="200"/>
                  </a:lnTo>
                  <a:lnTo>
                    <a:pt x="3017" y="200"/>
                  </a:lnTo>
                  <a:lnTo>
                    <a:pt x="3017" y="200"/>
                  </a:lnTo>
                  <a:lnTo>
                    <a:pt x="3017" y="202"/>
                  </a:lnTo>
                  <a:lnTo>
                    <a:pt x="3015" y="202"/>
                  </a:lnTo>
                  <a:lnTo>
                    <a:pt x="3015" y="202"/>
                  </a:lnTo>
                  <a:lnTo>
                    <a:pt x="3013" y="202"/>
                  </a:lnTo>
                  <a:lnTo>
                    <a:pt x="3013" y="204"/>
                  </a:lnTo>
                  <a:lnTo>
                    <a:pt x="3010" y="204"/>
                  </a:lnTo>
                  <a:lnTo>
                    <a:pt x="3010" y="204"/>
                  </a:lnTo>
                  <a:lnTo>
                    <a:pt x="3008" y="204"/>
                  </a:lnTo>
                  <a:lnTo>
                    <a:pt x="3008" y="207"/>
                  </a:lnTo>
                  <a:lnTo>
                    <a:pt x="3008" y="207"/>
                  </a:lnTo>
                  <a:lnTo>
                    <a:pt x="3008" y="207"/>
                  </a:lnTo>
                  <a:lnTo>
                    <a:pt x="3003" y="207"/>
                  </a:lnTo>
                  <a:lnTo>
                    <a:pt x="3003" y="209"/>
                  </a:lnTo>
                  <a:lnTo>
                    <a:pt x="3001" y="209"/>
                  </a:lnTo>
                  <a:lnTo>
                    <a:pt x="3001" y="209"/>
                  </a:lnTo>
                  <a:lnTo>
                    <a:pt x="2996" y="209"/>
                  </a:lnTo>
                  <a:lnTo>
                    <a:pt x="2996" y="209"/>
                  </a:lnTo>
                  <a:lnTo>
                    <a:pt x="2991" y="209"/>
                  </a:lnTo>
                  <a:lnTo>
                    <a:pt x="2991" y="209"/>
                  </a:lnTo>
                  <a:lnTo>
                    <a:pt x="2987" y="209"/>
                  </a:lnTo>
                  <a:lnTo>
                    <a:pt x="2987" y="209"/>
                  </a:lnTo>
                  <a:lnTo>
                    <a:pt x="2980" y="209"/>
                  </a:lnTo>
                  <a:lnTo>
                    <a:pt x="2980" y="207"/>
                  </a:lnTo>
                  <a:lnTo>
                    <a:pt x="2963" y="207"/>
                  </a:lnTo>
                  <a:lnTo>
                    <a:pt x="2963" y="207"/>
                  </a:lnTo>
                  <a:lnTo>
                    <a:pt x="2961" y="207"/>
                  </a:lnTo>
                  <a:lnTo>
                    <a:pt x="2961" y="207"/>
                  </a:lnTo>
                  <a:lnTo>
                    <a:pt x="2949" y="207"/>
                  </a:lnTo>
                  <a:lnTo>
                    <a:pt x="2949" y="207"/>
                  </a:lnTo>
                  <a:lnTo>
                    <a:pt x="2944" y="207"/>
                  </a:lnTo>
                  <a:lnTo>
                    <a:pt x="2944" y="204"/>
                  </a:lnTo>
                  <a:lnTo>
                    <a:pt x="2942" y="204"/>
                  </a:lnTo>
                  <a:lnTo>
                    <a:pt x="2942" y="204"/>
                  </a:lnTo>
                  <a:lnTo>
                    <a:pt x="2942" y="204"/>
                  </a:lnTo>
                  <a:lnTo>
                    <a:pt x="2942" y="202"/>
                  </a:lnTo>
                  <a:lnTo>
                    <a:pt x="2935" y="202"/>
                  </a:lnTo>
                  <a:lnTo>
                    <a:pt x="2935" y="204"/>
                  </a:lnTo>
                  <a:lnTo>
                    <a:pt x="2930" y="204"/>
                  </a:lnTo>
                  <a:lnTo>
                    <a:pt x="2930" y="204"/>
                  </a:lnTo>
                  <a:lnTo>
                    <a:pt x="2927" y="204"/>
                  </a:lnTo>
                  <a:lnTo>
                    <a:pt x="2927" y="204"/>
                  </a:lnTo>
                  <a:lnTo>
                    <a:pt x="2916" y="204"/>
                  </a:lnTo>
                  <a:lnTo>
                    <a:pt x="2916" y="204"/>
                  </a:lnTo>
                  <a:lnTo>
                    <a:pt x="2901" y="204"/>
                  </a:lnTo>
                  <a:lnTo>
                    <a:pt x="2901" y="204"/>
                  </a:lnTo>
                  <a:lnTo>
                    <a:pt x="2901" y="204"/>
                  </a:lnTo>
                  <a:lnTo>
                    <a:pt x="2901" y="204"/>
                  </a:lnTo>
                  <a:lnTo>
                    <a:pt x="2897" y="204"/>
                  </a:lnTo>
                  <a:lnTo>
                    <a:pt x="2897" y="207"/>
                  </a:lnTo>
                  <a:lnTo>
                    <a:pt x="2894" y="207"/>
                  </a:lnTo>
                  <a:lnTo>
                    <a:pt x="2894" y="207"/>
                  </a:lnTo>
                  <a:lnTo>
                    <a:pt x="2892" y="207"/>
                  </a:lnTo>
                  <a:lnTo>
                    <a:pt x="2892" y="204"/>
                  </a:lnTo>
                  <a:lnTo>
                    <a:pt x="2887" y="204"/>
                  </a:lnTo>
                  <a:lnTo>
                    <a:pt x="2887" y="207"/>
                  </a:lnTo>
                  <a:lnTo>
                    <a:pt x="2880" y="207"/>
                  </a:lnTo>
                  <a:lnTo>
                    <a:pt x="2880" y="209"/>
                  </a:lnTo>
                  <a:lnTo>
                    <a:pt x="2880" y="209"/>
                  </a:lnTo>
                  <a:lnTo>
                    <a:pt x="2880" y="207"/>
                  </a:lnTo>
                  <a:lnTo>
                    <a:pt x="2880" y="207"/>
                  </a:lnTo>
                  <a:lnTo>
                    <a:pt x="2880" y="207"/>
                  </a:lnTo>
                  <a:lnTo>
                    <a:pt x="2878" y="207"/>
                  </a:lnTo>
                  <a:lnTo>
                    <a:pt x="2878" y="209"/>
                  </a:lnTo>
                  <a:lnTo>
                    <a:pt x="2878" y="209"/>
                  </a:lnTo>
                  <a:lnTo>
                    <a:pt x="2878" y="209"/>
                  </a:lnTo>
                  <a:lnTo>
                    <a:pt x="2875" y="209"/>
                  </a:lnTo>
                  <a:lnTo>
                    <a:pt x="2875" y="207"/>
                  </a:lnTo>
                  <a:lnTo>
                    <a:pt x="2875" y="207"/>
                  </a:lnTo>
                  <a:lnTo>
                    <a:pt x="2875" y="204"/>
                  </a:lnTo>
                  <a:lnTo>
                    <a:pt x="2873" y="204"/>
                  </a:lnTo>
                  <a:lnTo>
                    <a:pt x="2873" y="204"/>
                  </a:lnTo>
                  <a:lnTo>
                    <a:pt x="2871" y="204"/>
                  </a:lnTo>
                  <a:lnTo>
                    <a:pt x="2871" y="204"/>
                  </a:lnTo>
                  <a:lnTo>
                    <a:pt x="2864" y="204"/>
                  </a:lnTo>
                  <a:lnTo>
                    <a:pt x="2864" y="204"/>
                  </a:lnTo>
                  <a:lnTo>
                    <a:pt x="2856" y="204"/>
                  </a:lnTo>
                  <a:lnTo>
                    <a:pt x="2856" y="202"/>
                  </a:lnTo>
                  <a:lnTo>
                    <a:pt x="2849" y="202"/>
                  </a:lnTo>
                  <a:lnTo>
                    <a:pt x="2849" y="202"/>
                  </a:lnTo>
                  <a:lnTo>
                    <a:pt x="2847" y="202"/>
                  </a:lnTo>
                  <a:lnTo>
                    <a:pt x="2847" y="200"/>
                  </a:lnTo>
                  <a:lnTo>
                    <a:pt x="2847" y="200"/>
                  </a:lnTo>
                  <a:lnTo>
                    <a:pt x="2847" y="200"/>
                  </a:lnTo>
                  <a:lnTo>
                    <a:pt x="2847" y="200"/>
                  </a:lnTo>
                  <a:lnTo>
                    <a:pt x="2847" y="197"/>
                  </a:lnTo>
                  <a:lnTo>
                    <a:pt x="2849" y="197"/>
                  </a:lnTo>
                  <a:lnTo>
                    <a:pt x="2849" y="197"/>
                  </a:lnTo>
                  <a:lnTo>
                    <a:pt x="2849" y="197"/>
                  </a:lnTo>
                  <a:lnTo>
                    <a:pt x="2849" y="195"/>
                  </a:lnTo>
                  <a:lnTo>
                    <a:pt x="2849" y="195"/>
                  </a:lnTo>
                  <a:lnTo>
                    <a:pt x="2849" y="192"/>
                  </a:lnTo>
                  <a:lnTo>
                    <a:pt x="2852" y="192"/>
                  </a:lnTo>
                  <a:lnTo>
                    <a:pt x="2852" y="192"/>
                  </a:lnTo>
                  <a:lnTo>
                    <a:pt x="2852" y="192"/>
                  </a:lnTo>
                  <a:lnTo>
                    <a:pt x="2852" y="190"/>
                  </a:lnTo>
                  <a:lnTo>
                    <a:pt x="2854" y="190"/>
                  </a:lnTo>
                  <a:lnTo>
                    <a:pt x="2854" y="188"/>
                  </a:lnTo>
                  <a:lnTo>
                    <a:pt x="2852" y="188"/>
                  </a:lnTo>
                  <a:lnTo>
                    <a:pt x="2852" y="185"/>
                  </a:lnTo>
                  <a:lnTo>
                    <a:pt x="2852" y="185"/>
                  </a:lnTo>
                  <a:lnTo>
                    <a:pt x="2852" y="185"/>
                  </a:lnTo>
                  <a:lnTo>
                    <a:pt x="2849" y="185"/>
                  </a:lnTo>
                  <a:lnTo>
                    <a:pt x="2849" y="183"/>
                  </a:lnTo>
                  <a:lnTo>
                    <a:pt x="2849" y="183"/>
                  </a:lnTo>
                  <a:lnTo>
                    <a:pt x="2849" y="183"/>
                  </a:lnTo>
                  <a:lnTo>
                    <a:pt x="2849" y="183"/>
                  </a:lnTo>
                  <a:lnTo>
                    <a:pt x="2849" y="181"/>
                  </a:lnTo>
                  <a:lnTo>
                    <a:pt x="2847" y="181"/>
                  </a:lnTo>
                  <a:lnTo>
                    <a:pt x="2847" y="181"/>
                  </a:lnTo>
                  <a:lnTo>
                    <a:pt x="2845" y="181"/>
                  </a:lnTo>
                  <a:lnTo>
                    <a:pt x="2845" y="178"/>
                  </a:lnTo>
                  <a:lnTo>
                    <a:pt x="2842" y="178"/>
                  </a:lnTo>
                  <a:lnTo>
                    <a:pt x="2842" y="178"/>
                  </a:lnTo>
                  <a:lnTo>
                    <a:pt x="2842" y="178"/>
                  </a:lnTo>
                  <a:lnTo>
                    <a:pt x="2842" y="178"/>
                  </a:lnTo>
                  <a:lnTo>
                    <a:pt x="2838" y="178"/>
                  </a:lnTo>
                  <a:lnTo>
                    <a:pt x="2838" y="176"/>
                  </a:lnTo>
                  <a:lnTo>
                    <a:pt x="2835" y="176"/>
                  </a:lnTo>
                  <a:lnTo>
                    <a:pt x="2835" y="176"/>
                  </a:lnTo>
                  <a:lnTo>
                    <a:pt x="2833" y="176"/>
                  </a:lnTo>
                  <a:lnTo>
                    <a:pt x="2833" y="173"/>
                  </a:lnTo>
                  <a:lnTo>
                    <a:pt x="2828" y="173"/>
                  </a:lnTo>
                  <a:lnTo>
                    <a:pt x="2828" y="173"/>
                  </a:lnTo>
                  <a:lnTo>
                    <a:pt x="2823" y="173"/>
                  </a:lnTo>
                  <a:lnTo>
                    <a:pt x="2823" y="171"/>
                  </a:lnTo>
                  <a:lnTo>
                    <a:pt x="2819" y="171"/>
                  </a:lnTo>
                  <a:lnTo>
                    <a:pt x="2819" y="171"/>
                  </a:lnTo>
                  <a:lnTo>
                    <a:pt x="2812" y="171"/>
                  </a:lnTo>
                  <a:lnTo>
                    <a:pt x="2812" y="169"/>
                  </a:lnTo>
                  <a:lnTo>
                    <a:pt x="2802" y="169"/>
                  </a:lnTo>
                  <a:lnTo>
                    <a:pt x="2802" y="169"/>
                  </a:lnTo>
                  <a:lnTo>
                    <a:pt x="2785" y="169"/>
                  </a:lnTo>
                  <a:lnTo>
                    <a:pt x="2785" y="169"/>
                  </a:lnTo>
                  <a:lnTo>
                    <a:pt x="2781" y="169"/>
                  </a:lnTo>
                  <a:lnTo>
                    <a:pt x="2781" y="169"/>
                  </a:lnTo>
                  <a:lnTo>
                    <a:pt x="2781" y="169"/>
                  </a:lnTo>
                  <a:lnTo>
                    <a:pt x="2781" y="169"/>
                  </a:lnTo>
                  <a:lnTo>
                    <a:pt x="2778" y="169"/>
                  </a:lnTo>
                  <a:lnTo>
                    <a:pt x="2778" y="169"/>
                  </a:lnTo>
                  <a:lnTo>
                    <a:pt x="2769" y="169"/>
                  </a:lnTo>
                  <a:lnTo>
                    <a:pt x="2769" y="169"/>
                  </a:lnTo>
                  <a:lnTo>
                    <a:pt x="2767" y="169"/>
                  </a:lnTo>
                  <a:lnTo>
                    <a:pt x="2767" y="169"/>
                  </a:lnTo>
                  <a:lnTo>
                    <a:pt x="2752" y="169"/>
                  </a:lnTo>
                  <a:lnTo>
                    <a:pt x="2752" y="169"/>
                  </a:lnTo>
                  <a:lnTo>
                    <a:pt x="2740" y="169"/>
                  </a:lnTo>
                  <a:lnTo>
                    <a:pt x="2740" y="171"/>
                  </a:lnTo>
                  <a:lnTo>
                    <a:pt x="2731" y="171"/>
                  </a:lnTo>
                  <a:lnTo>
                    <a:pt x="2731" y="171"/>
                  </a:lnTo>
                  <a:lnTo>
                    <a:pt x="2724" y="171"/>
                  </a:lnTo>
                  <a:lnTo>
                    <a:pt x="2724" y="173"/>
                  </a:lnTo>
                  <a:lnTo>
                    <a:pt x="2719" y="173"/>
                  </a:lnTo>
                  <a:lnTo>
                    <a:pt x="2719" y="173"/>
                  </a:lnTo>
                  <a:lnTo>
                    <a:pt x="2703" y="173"/>
                  </a:lnTo>
                  <a:lnTo>
                    <a:pt x="2703" y="176"/>
                  </a:lnTo>
                  <a:lnTo>
                    <a:pt x="2688" y="176"/>
                  </a:lnTo>
                  <a:lnTo>
                    <a:pt x="2688" y="173"/>
                  </a:lnTo>
                  <a:lnTo>
                    <a:pt x="2686" y="173"/>
                  </a:lnTo>
                  <a:lnTo>
                    <a:pt x="2686" y="171"/>
                  </a:lnTo>
                  <a:lnTo>
                    <a:pt x="2681" y="171"/>
                  </a:lnTo>
                  <a:lnTo>
                    <a:pt x="2681" y="169"/>
                  </a:lnTo>
                  <a:lnTo>
                    <a:pt x="2681" y="169"/>
                  </a:lnTo>
                  <a:lnTo>
                    <a:pt x="2681" y="169"/>
                  </a:lnTo>
                  <a:lnTo>
                    <a:pt x="2679" y="169"/>
                  </a:lnTo>
                  <a:lnTo>
                    <a:pt x="2679" y="169"/>
                  </a:lnTo>
                  <a:lnTo>
                    <a:pt x="2677" y="169"/>
                  </a:lnTo>
                  <a:lnTo>
                    <a:pt x="2677" y="166"/>
                  </a:lnTo>
                  <a:lnTo>
                    <a:pt x="2674" y="166"/>
                  </a:lnTo>
                  <a:lnTo>
                    <a:pt x="2674" y="164"/>
                  </a:lnTo>
                  <a:lnTo>
                    <a:pt x="2674" y="164"/>
                  </a:lnTo>
                  <a:lnTo>
                    <a:pt x="2674" y="164"/>
                  </a:lnTo>
                  <a:lnTo>
                    <a:pt x="2672" y="164"/>
                  </a:lnTo>
                  <a:lnTo>
                    <a:pt x="2672" y="162"/>
                  </a:lnTo>
                  <a:lnTo>
                    <a:pt x="2667" y="162"/>
                  </a:lnTo>
                  <a:lnTo>
                    <a:pt x="2667" y="162"/>
                  </a:lnTo>
                  <a:lnTo>
                    <a:pt x="2665" y="162"/>
                  </a:lnTo>
                  <a:lnTo>
                    <a:pt x="2665" y="159"/>
                  </a:lnTo>
                  <a:lnTo>
                    <a:pt x="2662" y="159"/>
                  </a:lnTo>
                  <a:lnTo>
                    <a:pt x="2662" y="159"/>
                  </a:lnTo>
                  <a:lnTo>
                    <a:pt x="2665" y="159"/>
                  </a:lnTo>
                  <a:lnTo>
                    <a:pt x="2665" y="159"/>
                  </a:lnTo>
                  <a:lnTo>
                    <a:pt x="2662" y="159"/>
                  </a:lnTo>
                  <a:lnTo>
                    <a:pt x="2662" y="159"/>
                  </a:lnTo>
                  <a:lnTo>
                    <a:pt x="2660" y="159"/>
                  </a:lnTo>
                  <a:lnTo>
                    <a:pt x="2660" y="159"/>
                  </a:lnTo>
                  <a:lnTo>
                    <a:pt x="2660" y="159"/>
                  </a:lnTo>
                  <a:lnTo>
                    <a:pt x="2660" y="159"/>
                  </a:lnTo>
                  <a:lnTo>
                    <a:pt x="2658" y="159"/>
                  </a:lnTo>
                  <a:lnTo>
                    <a:pt x="2658" y="159"/>
                  </a:lnTo>
                  <a:lnTo>
                    <a:pt x="2653" y="159"/>
                  </a:lnTo>
                  <a:lnTo>
                    <a:pt x="2653" y="157"/>
                  </a:lnTo>
                  <a:lnTo>
                    <a:pt x="2648" y="157"/>
                  </a:lnTo>
                  <a:lnTo>
                    <a:pt x="2648" y="157"/>
                  </a:lnTo>
                  <a:lnTo>
                    <a:pt x="2643" y="157"/>
                  </a:lnTo>
                  <a:lnTo>
                    <a:pt x="2643" y="154"/>
                  </a:lnTo>
                  <a:lnTo>
                    <a:pt x="2639" y="154"/>
                  </a:lnTo>
                  <a:lnTo>
                    <a:pt x="2639" y="154"/>
                  </a:lnTo>
                  <a:lnTo>
                    <a:pt x="2634" y="154"/>
                  </a:lnTo>
                  <a:lnTo>
                    <a:pt x="2634" y="152"/>
                  </a:lnTo>
                  <a:lnTo>
                    <a:pt x="2634" y="152"/>
                  </a:lnTo>
                  <a:lnTo>
                    <a:pt x="2634" y="154"/>
                  </a:lnTo>
                  <a:lnTo>
                    <a:pt x="2622" y="154"/>
                  </a:lnTo>
                  <a:lnTo>
                    <a:pt x="2622" y="152"/>
                  </a:lnTo>
                  <a:lnTo>
                    <a:pt x="2615" y="152"/>
                  </a:lnTo>
                  <a:lnTo>
                    <a:pt x="2615" y="152"/>
                  </a:lnTo>
                  <a:lnTo>
                    <a:pt x="2617" y="152"/>
                  </a:lnTo>
                  <a:lnTo>
                    <a:pt x="2617" y="150"/>
                  </a:lnTo>
                  <a:lnTo>
                    <a:pt x="2622" y="150"/>
                  </a:lnTo>
                  <a:lnTo>
                    <a:pt x="2622" y="150"/>
                  </a:lnTo>
                  <a:lnTo>
                    <a:pt x="2622" y="150"/>
                  </a:lnTo>
                  <a:lnTo>
                    <a:pt x="2622" y="150"/>
                  </a:lnTo>
                  <a:lnTo>
                    <a:pt x="2627" y="150"/>
                  </a:lnTo>
                  <a:lnTo>
                    <a:pt x="2627" y="152"/>
                  </a:lnTo>
                  <a:lnTo>
                    <a:pt x="2629" y="152"/>
                  </a:lnTo>
                  <a:lnTo>
                    <a:pt x="2629" y="152"/>
                  </a:lnTo>
                  <a:lnTo>
                    <a:pt x="2634" y="152"/>
                  </a:lnTo>
                  <a:lnTo>
                    <a:pt x="2634" y="150"/>
                  </a:lnTo>
                  <a:lnTo>
                    <a:pt x="2636" y="150"/>
                  </a:lnTo>
                  <a:lnTo>
                    <a:pt x="2636" y="150"/>
                  </a:lnTo>
                  <a:lnTo>
                    <a:pt x="2639" y="150"/>
                  </a:lnTo>
                  <a:lnTo>
                    <a:pt x="2639" y="147"/>
                  </a:lnTo>
                  <a:lnTo>
                    <a:pt x="2636" y="147"/>
                  </a:lnTo>
                  <a:lnTo>
                    <a:pt x="2636" y="145"/>
                  </a:lnTo>
                  <a:lnTo>
                    <a:pt x="2636" y="145"/>
                  </a:lnTo>
                  <a:lnTo>
                    <a:pt x="2636" y="145"/>
                  </a:lnTo>
                  <a:lnTo>
                    <a:pt x="2634" y="145"/>
                  </a:lnTo>
                  <a:lnTo>
                    <a:pt x="2634" y="143"/>
                  </a:lnTo>
                  <a:lnTo>
                    <a:pt x="2632" y="143"/>
                  </a:lnTo>
                  <a:lnTo>
                    <a:pt x="2632" y="143"/>
                  </a:lnTo>
                  <a:lnTo>
                    <a:pt x="2629" y="143"/>
                  </a:lnTo>
                  <a:lnTo>
                    <a:pt x="2629" y="140"/>
                  </a:lnTo>
                  <a:lnTo>
                    <a:pt x="2625" y="140"/>
                  </a:lnTo>
                  <a:lnTo>
                    <a:pt x="2625" y="140"/>
                  </a:lnTo>
                  <a:lnTo>
                    <a:pt x="2622" y="140"/>
                  </a:lnTo>
                  <a:lnTo>
                    <a:pt x="2622" y="140"/>
                  </a:lnTo>
                  <a:lnTo>
                    <a:pt x="2615" y="140"/>
                  </a:lnTo>
                  <a:lnTo>
                    <a:pt x="2615" y="138"/>
                  </a:lnTo>
                  <a:lnTo>
                    <a:pt x="2608" y="138"/>
                  </a:lnTo>
                  <a:lnTo>
                    <a:pt x="2608" y="138"/>
                  </a:lnTo>
                  <a:lnTo>
                    <a:pt x="2570" y="138"/>
                  </a:lnTo>
                  <a:lnTo>
                    <a:pt x="2570" y="136"/>
                  </a:lnTo>
                  <a:lnTo>
                    <a:pt x="2568" y="136"/>
                  </a:lnTo>
                  <a:lnTo>
                    <a:pt x="2568" y="136"/>
                  </a:lnTo>
                  <a:lnTo>
                    <a:pt x="2561" y="136"/>
                  </a:lnTo>
                  <a:lnTo>
                    <a:pt x="2561" y="133"/>
                  </a:lnTo>
                  <a:lnTo>
                    <a:pt x="2556" y="133"/>
                  </a:lnTo>
                  <a:lnTo>
                    <a:pt x="2556" y="133"/>
                  </a:lnTo>
                  <a:lnTo>
                    <a:pt x="2549" y="133"/>
                  </a:lnTo>
                  <a:lnTo>
                    <a:pt x="2549" y="131"/>
                  </a:lnTo>
                  <a:lnTo>
                    <a:pt x="2542" y="131"/>
                  </a:lnTo>
                  <a:lnTo>
                    <a:pt x="2542" y="131"/>
                  </a:lnTo>
                  <a:lnTo>
                    <a:pt x="2530" y="131"/>
                  </a:lnTo>
                  <a:lnTo>
                    <a:pt x="2530" y="128"/>
                  </a:lnTo>
                  <a:lnTo>
                    <a:pt x="2518" y="128"/>
                  </a:lnTo>
                  <a:lnTo>
                    <a:pt x="2518" y="128"/>
                  </a:lnTo>
                  <a:lnTo>
                    <a:pt x="2501" y="128"/>
                  </a:lnTo>
                  <a:lnTo>
                    <a:pt x="2501" y="128"/>
                  </a:lnTo>
                  <a:lnTo>
                    <a:pt x="2473" y="128"/>
                  </a:lnTo>
                  <a:lnTo>
                    <a:pt x="2473" y="126"/>
                  </a:lnTo>
                  <a:lnTo>
                    <a:pt x="2459" y="126"/>
                  </a:lnTo>
                  <a:lnTo>
                    <a:pt x="2459" y="126"/>
                  </a:lnTo>
                  <a:lnTo>
                    <a:pt x="2454" y="126"/>
                  </a:lnTo>
                  <a:lnTo>
                    <a:pt x="2454" y="124"/>
                  </a:lnTo>
                  <a:lnTo>
                    <a:pt x="2452" y="124"/>
                  </a:lnTo>
                  <a:lnTo>
                    <a:pt x="2452" y="124"/>
                  </a:lnTo>
                  <a:lnTo>
                    <a:pt x="2442" y="124"/>
                  </a:lnTo>
                  <a:lnTo>
                    <a:pt x="2442" y="121"/>
                  </a:lnTo>
                  <a:lnTo>
                    <a:pt x="2435" y="121"/>
                  </a:lnTo>
                  <a:lnTo>
                    <a:pt x="2435" y="124"/>
                  </a:lnTo>
                  <a:lnTo>
                    <a:pt x="2438" y="124"/>
                  </a:lnTo>
                  <a:lnTo>
                    <a:pt x="2438" y="126"/>
                  </a:lnTo>
                  <a:lnTo>
                    <a:pt x="2438" y="126"/>
                  </a:lnTo>
                  <a:lnTo>
                    <a:pt x="2438" y="126"/>
                  </a:lnTo>
                  <a:lnTo>
                    <a:pt x="2440" y="126"/>
                  </a:lnTo>
                  <a:lnTo>
                    <a:pt x="2440" y="128"/>
                  </a:lnTo>
                  <a:lnTo>
                    <a:pt x="2442" y="128"/>
                  </a:lnTo>
                  <a:lnTo>
                    <a:pt x="2442" y="128"/>
                  </a:lnTo>
                  <a:lnTo>
                    <a:pt x="2445" y="128"/>
                  </a:lnTo>
                  <a:lnTo>
                    <a:pt x="2445" y="128"/>
                  </a:lnTo>
                  <a:lnTo>
                    <a:pt x="2445" y="128"/>
                  </a:lnTo>
                  <a:lnTo>
                    <a:pt x="2445" y="131"/>
                  </a:lnTo>
                  <a:lnTo>
                    <a:pt x="2442" y="131"/>
                  </a:lnTo>
                  <a:lnTo>
                    <a:pt x="2442" y="131"/>
                  </a:lnTo>
                  <a:lnTo>
                    <a:pt x="2438" y="131"/>
                  </a:lnTo>
                  <a:lnTo>
                    <a:pt x="2438" y="133"/>
                  </a:lnTo>
                  <a:lnTo>
                    <a:pt x="2409" y="133"/>
                  </a:lnTo>
                  <a:lnTo>
                    <a:pt x="2409" y="133"/>
                  </a:lnTo>
                  <a:lnTo>
                    <a:pt x="2409" y="133"/>
                  </a:lnTo>
                  <a:lnTo>
                    <a:pt x="2409" y="136"/>
                  </a:lnTo>
                  <a:lnTo>
                    <a:pt x="2404" y="136"/>
                  </a:lnTo>
                  <a:lnTo>
                    <a:pt x="2404" y="136"/>
                  </a:lnTo>
                  <a:lnTo>
                    <a:pt x="2404" y="136"/>
                  </a:lnTo>
                  <a:lnTo>
                    <a:pt x="2404" y="138"/>
                  </a:lnTo>
                  <a:lnTo>
                    <a:pt x="2402" y="138"/>
                  </a:lnTo>
                  <a:lnTo>
                    <a:pt x="2402" y="140"/>
                  </a:lnTo>
                  <a:lnTo>
                    <a:pt x="2404" y="140"/>
                  </a:lnTo>
                  <a:lnTo>
                    <a:pt x="2404" y="143"/>
                  </a:lnTo>
                  <a:lnTo>
                    <a:pt x="2409" y="143"/>
                  </a:lnTo>
                  <a:lnTo>
                    <a:pt x="2409" y="140"/>
                  </a:lnTo>
                  <a:lnTo>
                    <a:pt x="2411" y="140"/>
                  </a:lnTo>
                  <a:lnTo>
                    <a:pt x="2411" y="140"/>
                  </a:lnTo>
                  <a:lnTo>
                    <a:pt x="2421" y="140"/>
                  </a:lnTo>
                  <a:lnTo>
                    <a:pt x="2421" y="140"/>
                  </a:lnTo>
                  <a:lnTo>
                    <a:pt x="2419" y="140"/>
                  </a:lnTo>
                  <a:lnTo>
                    <a:pt x="2419" y="143"/>
                  </a:lnTo>
                  <a:lnTo>
                    <a:pt x="2416" y="143"/>
                  </a:lnTo>
                  <a:lnTo>
                    <a:pt x="2416" y="143"/>
                  </a:lnTo>
                  <a:lnTo>
                    <a:pt x="2416" y="143"/>
                  </a:lnTo>
                  <a:lnTo>
                    <a:pt x="2416" y="145"/>
                  </a:lnTo>
                  <a:lnTo>
                    <a:pt x="2414" y="145"/>
                  </a:lnTo>
                  <a:lnTo>
                    <a:pt x="2414" y="147"/>
                  </a:lnTo>
                  <a:lnTo>
                    <a:pt x="2407" y="147"/>
                  </a:lnTo>
                  <a:lnTo>
                    <a:pt x="2407" y="147"/>
                  </a:lnTo>
                  <a:lnTo>
                    <a:pt x="2414" y="147"/>
                  </a:lnTo>
                  <a:lnTo>
                    <a:pt x="2414" y="150"/>
                  </a:lnTo>
                  <a:lnTo>
                    <a:pt x="2416" y="150"/>
                  </a:lnTo>
                  <a:lnTo>
                    <a:pt x="2416" y="154"/>
                  </a:lnTo>
                  <a:lnTo>
                    <a:pt x="2416" y="154"/>
                  </a:lnTo>
                  <a:lnTo>
                    <a:pt x="2416" y="154"/>
                  </a:lnTo>
                  <a:lnTo>
                    <a:pt x="2416" y="154"/>
                  </a:lnTo>
                  <a:lnTo>
                    <a:pt x="2416" y="157"/>
                  </a:lnTo>
                  <a:lnTo>
                    <a:pt x="2419" y="157"/>
                  </a:lnTo>
                  <a:lnTo>
                    <a:pt x="2419" y="157"/>
                  </a:lnTo>
                  <a:lnTo>
                    <a:pt x="2419" y="157"/>
                  </a:lnTo>
                  <a:lnTo>
                    <a:pt x="2419" y="159"/>
                  </a:lnTo>
                  <a:lnTo>
                    <a:pt x="2419" y="159"/>
                  </a:lnTo>
                  <a:lnTo>
                    <a:pt x="2419" y="159"/>
                  </a:lnTo>
                  <a:lnTo>
                    <a:pt x="2416" y="159"/>
                  </a:lnTo>
                  <a:lnTo>
                    <a:pt x="2416" y="159"/>
                  </a:lnTo>
                  <a:lnTo>
                    <a:pt x="2409" y="159"/>
                  </a:lnTo>
                  <a:lnTo>
                    <a:pt x="2409" y="159"/>
                  </a:lnTo>
                  <a:lnTo>
                    <a:pt x="2404" y="159"/>
                  </a:lnTo>
                  <a:lnTo>
                    <a:pt x="2404" y="159"/>
                  </a:lnTo>
                  <a:lnTo>
                    <a:pt x="2402" y="159"/>
                  </a:lnTo>
                  <a:lnTo>
                    <a:pt x="2402" y="157"/>
                  </a:lnTo>
                  <a:lnTo>
                    <a:pt x="2402" y="157"/>
                  </a:lnTo>
                  <a:lnTo>
                    <a:pt x="2402" y="154"/>
                  </a:lnTo>
                  <a:lnTo>
                    <a:pt x="2397" y="154"/>
                  </a:lnTo>
                  <a:lnTo>
                    <a:pt x="2397" y="154"/>
                  </a:lnTo>
                  <a:lnTo>
                    <a:pt x="2397" y="154"/>
                  </a:lnTo>
                  <a:lnTo>
                    <a:pt x="2397" y="152"/>
                  </a:lnTo>
                  <a:lnTo>
                    <a:pt x="2388" y="152"/>
                  </a:lnTo>
                  <a:lnTo>
                    <a:pt x="2388" y="154"/>
                  </a:lnTo>
                  <a:lnTo>
                    <a:pt x="2390" y="154"/>
                  </a:lnTo>
                  <a:lnTo>
                    <a:pt x="2390" y="157"/>
                  </a:lnTo>
                  <a:lnTo>
                    <a:pt x="2390" y="157"/>
                  </a:lnTo>
                  <a:lnTo>
                    <a:pt x="2390" y="157"/>
                  </a:lnTo>
                  <a:lnTo>
                    <a:pt x="2388" y="157"/>
                  </a:lnTo>
                  <a:lnTo>
                    <a:pt x="2388" y="157"/>
                  </a:lnTo>
                  <a:lnTo>
                    <a:pt x="2388" y="157"/>
                  </a:lnTo>
                  <a:lnTo>
                    <a:pt x="2388" y="154"/>
                  </a:lnTo>
                  <a:lnTo>
                    <a:pt x="2383" y="154"/>
                  </a:lnTo>
                  <a:lnTo>
                    <a:pt x="2383" y="157"/>
                  </a:lnTo>
                  <a:lnTo>
                    <a:pt x="2383" y="157"/>
                  </a:lnTo>
                  <a:lnTo>
                    <a:pt x="2383" y="154"/>
                  </a:lnTo>
                  <a:lnTo>
                    <a:pt x="2381" y="154"/>
                  </a:lnTo>
                  <a:lnTo>
                    <a:pt x="2381" y="157"/>
                  </a:lnTo>
                  <a:lnTo>
                    <a:pt x="2378" y="157"/>
                  </a:lnTo>
                  <a:lnTo>
                    <a:pt x="2378" y="159"/>
                  </a:lnTo>
                  <a:lnTo>
                    <a:pt x="2378" y="159"/>
                  </a:lnTo>
                  <a:lnTo>
                    <a:pt x="2378" y="157"/>
                  </a:lnTo>
                  <a:lnTo>
                    <a:pt x="2369" y="157"/>
                  </a:lnTo>
                  <a:lnTo>
                    <a:pt x="2369" y="154"/>
                  </a:lnTo>
                  <a:lnTo>
                    <a:pt x="2364" y="154"/>
                  </a:lnTo>
                  <a:lnTo>
                    <a:pt x="2364" y="157"/>
                  </a:lnTo>
                  <a:lnTo>
                    <a:pt x="2357" y="157"/>
                  </a:lnTo>
                  <a:lnTo>
                    <a:pt x="2357" y="159"/>
                  </a:lnTo>
                  <a:lnTo>
                    <a:pt x="2355" y="159"/>
                  </a:lnTo>
                  <a:lnTo>
                    <a:pt x="2355" y="157"/>
                  </a:lnTo>
                  <a:lnTo>
                    <a:pt x="2348" y="157"/>
                  </a:lnTo>
                  <a:lnTo>
                    <a:pt x="2348" y="157"/>
                  </a:lnTo>
                  <a:lnTo>
                    <a:pt x="2343" y="157"/>
                  </a:lnTo>
                  <a:lnTo>
                    <a:pt x="2343" y="154"/>
                  </a:lnTo>
                  <a:lnTo>
                    <a:pt x="2336" y="154"/>
                  </a:lnTo>
                  <a:lnTo>
                    <a:pt x="2336" y="154"/>
                  </a:lnTo>
                  <a:lnTo>
                    <a:pt x="2331" y="154"/>
                  </a:lnTo>
                  <a:lnTo>
                    <a:pt x="2331" y="154"/>
                  </a:lnTo>
                  <a:lnTo>
                    <a:pt x="2329" y="154"/>
                  </a:lnTo>
                  <a:lnTo>
                    <a:pt x="2329" y="154"/>
                  </a:lnTo>
                  <a:lnTo>
                    <a:pt x="2329" y="154"/>
                  </a:lnTo>
                  <a:lnTo>
                    <a:pt x="2329" y="154"/>
                  </a:lnTo>
                  <a:lnTo>
                    <a:pt x="2317" y="154"/>
                  </a:lnTo>
                  <a:lnTo>
                    <a:pt x="2317" y="157"/>
                  </a:lnTo>
                  <a:lnTo>
                    <a:pt x="2312" y="157"/>
                  </a:lnTo>
                  <a:lnTo>
                    <a:pt x="2312" y="159"/>
                  </a:lnTo>
                  <a:lnTo>
                    <a:pt x="2310" y="159"/>
                  </a:lnTo>
                  <a:lnTo>
                    <a:pt x="2310" y="159"/>
                  </a:lnTo>
                  <a:lnTo>
                    <a:pt x="2307" y="159"/>
                  </a:lnTo>
                  <a:lnTo>
                    <a:pt x="2307" y="159"/>
                  </a:lnTo>
                  <a:lnTo>
                    <a:pt x="2303" y="159"/>
                  </a:lnTo>
                  <a:lnTo>
                    <a:pt x="2303" y="162"/>
                  </a:lnTo>
                  <a:lnTo>
                    <a:pt x="2296" y="162"/>
                  </a:lnTo>
                  <a:lnTo>
                    <a:pt x="2296" y="159"/>
                  </a:lnTo>
                  <a:lnTo>
                    <a:pt x="2288" y="159"/>
                  </a:lnTo>
                  <a:lnTo>
                    <a:pt x="2288" y="159"/>
                  </a:lnTo>
                  <a:lnTo>
                    <a:pt x="2284" y="159"/>
                  </a:lnTo>
                  <a:lnTo>
                    <a:pt x="2284" y="159"/>
                  </a:lnTo>
                  <a:lnTo>
                    <a:pt x="2281" y="159"/>
                  </a:lnTo>
                  <a:lnTo>
                    <a:pt x="2281" y="157"/>
                  </a:lnTo>
                  <a:lnTo>
                    <a:pt x="2277" y="157"/>
                  </a:lnTo>
                  <a:lnTo>
                    <a:pt x="2277" y="157"/>
                  </a:lnTo>
                  <a:lnTo>
                    <a:pt x="2274" y="157"/>
                  </a:lnTo>
                  <a:lnTo>
                    <a:pt x="2274" y="154"/>
                  </a:lnTo>
                  <a:lnTo>
                    <a:pt x="2274" y="154"/>
                  </a:lnTo>
                  <a:lnTo>
                    <a:pt x="2274" y="154"/>
                  </a:lnTo>
                  <a:lnTo>
                    <a:pt x="2272" y="154"/>
                  </a:lnTo>
                  <a:lnTo>
                    <a:pt x="2272" y="152"/>
                  </a:lnTo>
                  <a:lnTo>
                    <a:pt x="2269" y="152"/>
                  </a:lnTo>
                  <a:lnTo>
                    <a:pt x="2269" y="152"/>
                  </a:lnTo>
                  <a:lnTo>
                    <a:pt x="2267" y="152"/>
                  </a:lnTo>
                  <a:lnTo>
                    <a:pt x="2267" y="150"/>
                  </a:lnTo>
                  <a:lnTo>
                    <a:pt x="2269" y="150"/>
                  </a:lnTo>
                  <a:lnTo>
                    <a:pt x="2269" y="147"/>
                  </a:lnTo>
                  <a:lnTo>
                    <a:pt x="2274" y="147"/>
                  </a:lnTo>
                  <a:lnTo>
                    <a:pt x="2274" y="150"/>
                  </a:lnTo>
                  <a:lnTo>
                    <a:pt x="2277" y="150"/>
                  </a:lnTo>
                  <a:lnTo>
                    <a:pt x="2277" y="150"/>
                  </a:lnTo>
                  <a:lnTo>
                    <a:pt x="2279" y="150"/>
                  </a:lnTo>
                  <a:lnTo>
                    <a:pt x="2279" y="147"/>
                  </a:lnTo>
                  <a:lnTo>
                    <a:pt x="2277" y="147"/>
                  </a:lnTo>
                  <a:lnTo>
                    <a:pt x="2277" y="147"/>
                  </a:lnTo>
                  <a:lnTo>
                    <a:pt x="2274" y="147"/>
                  </a:lnTo>
                  <a:lnTo>
                    <a:pt x="2274" y="145"/>
                  </a:lnTo>
                  <a:lnTo>
                    <a:pt x="2269" y="145"/>
                  </a:lnTo>
                  <a:lnTo>
                    <a:pt x="2269" y="147"/>
                  </a:lnTo>
                  <a:lnTo>
                    <a:pt x="2262" y="147"/>
                  </a:lnTo>
                  <a:lnTo>
                    <a:pt x="2262" y="147"/>
                  </a:lnTo>
                  <a:lnTo>
                    <a:pt x="2260" y="147"/>
                  </a:lnTo>
                  <a:lnTo>
                    <a:pt x="2260" y="150"/>
                  </a:lnTo>
                  <a:lnTo>
                    <a:pt x="2260" y="150"/>
                  </a:lnTo>
                  <a:lnTo>
                    <a:pt x="2260" y="150"/>
                  </a:lnTo>
                  <a:lnTo>
                    <a:pt x="2258" y="150"/>
                  </a:lnTo>
                  <a:lnTo>
                    <a:pt x="2258" y="150"/>
                  </a:lnTo>
                  <a:lnTo>
                    <a:pt x="2258" y="150"/>
                  </a:lnTo>
                  <a:lnTo>
                    <a:pt x="2258" y="152"/>
                  </a:lnTo>
                  <a:lnTo>
                    <a:pt x="2255" y="152"/>
                  </a:lnTo>
                  <a:lnTo>
                    <a:pt x="2255" y="152"/>
                  </a:lnTo>
                  <a:lnTo>
                    <a:pt x="2255" y="152"/>
                  </a:lnTo>
                  <a:lnTo>
                    <a:pt x="2255" y="154"/>
                  </a:lnTo>
                  <a:lnTo>
                    <a:pt x="2253" y="154"/>
                  </a:lnTo>
                  <a:lnTo>
                    <a:pt x="2253" y="154"/>
                  </a:lnTo>
                  <a:lnTo>
                    <a:pt x="2253" y="154"/>
                  </a:lnTo>
                  <a:lnTo>
                    <a:pt x="2253" y="157"/>
                  </a:lnTo>
                  <a:lnTo>
                    <a:pt x="2251" y="157"/>
                  </a:lnTo>
                  <a:lnTo>
                    <a:pt x="2251" y="159"/>
                  </a:lnTo>
                  <a:lnTo>
                    <a:pt x="2251" y="159"/>
                  </a:lnTo>
                  <a:lnTo>
                    <a:pt x="2251" y="159"/>
                  </a:lnTo>
                  <a:lnTo>
                    <a:pt x="2251" y="159"/>
                  </a:lnTo>
                  <a:lnTo>
                    <a:pt x="2251" y="162"/>
                  </a:lnTo>
                  <a:lnTo>
                    <a:pt x="2248" y="162"/>
                  </a:lnTo>
                  <a:lnTo>
                    <a:pt x="2248" y="164"/>
                  </a:lnTo>
                  <a:lnTo>
                    <a:pt x="2248" y="164"/>
                  </a:lnTo>
                  <a:lnTo>
                    <a:pt x="2248" y="164"/>
                  </a:lnTo>
                  <a:lnTo>
                    <a:pt x="2248" y="164"/>
                  </a:lnTo>
                  <a:lnTo>
                    <a:pt x="2248" y="166"/>
                  </a:lnTo>
                  <a:lnTo>
                    <a:pt x="2246" y="166"/>
                  </a:lnTo>
                  <a:lnTo>
                    <a:pt x="2246" y="166"/>
                  </a:lnTo>
                  <a:lnTo>
                    <a:pt x="2243" y="166"/>
                  </a:lnTo>
                  <a:lnTo>
                    <a:pt x="2243" y="171"/>
                  </a:lnTo>
                  <a:lnTo>
                    <a:pt x="2243" y="171"/>
                  </a:lnTo>
                  <a:lnTo>
                    <a:pt x="2243" y="171"/>
                  </a:lnTo>
                  <a:lnTo>
                    <a:pt x="2241" y="171"/>
                  </a:lnTo>
                  <a:lnTo>
                    <a:pt x="2241" y="173"/>
                  </a:lnTo>
                  <a:lnTo>
                    <a:pt x="2241" y="173"/>
                  </a:lnTo>
                  <a:lnTo>
                    <a:pt x="2241" y="173"/>
                  </a:lnTo>
                  <a:lnTo>
                    <a:pt x="2239" y="173"/>
                  </a:lnTo>
                  <a:lnTo>
                    <a:pt x="2239" y="176"/>
                  </a:lnTo>
                  <a:lnTo>
                    <a:pt x="2236" y="176"/>
                  </a:lnTo>
                  <a:lnTo>
                    <a:pt x="2236" y="176"/>
                  </a:lnTo>
                  <a:lnTo>
                    <a:pt x="2234" y="176"/>
                  </a:lnTo>
                  <a:lnTo>
                    <a:pt x="2234" y="178"/>
                  </a:lnTo>
                  <a:lnTo>
                    <a:pt x="2229" y="178"/>
                  </a:lnTo>
                  <a:lnTo>
                    <a:pt x="2229" y="178"/>
                  </a:lnTo>
                  <a:lnTo>
                    <a:pt x="2229" y="178"/>
                  </a:lnTo>
                  <a:lnTo>
                    <a:pt x="2229" y="178"/>
                  </a:lnTo>
                  <a:lnTo>
                    <a:pt x="2227" y="178"/>
                  </a:lnTo>
                  <a:lnTo>
                    <a:pt x="2227" y="176"/>
                  </a:lnTo>
                  <a:lnTo>
                    <a:pt x="2227" y="176"/>
                  </a:lnTo>
                  <a:lnTo>
                    <a:pt x="2227" y="173"/>
                  </a:lnTo>
                  <a:lnTo>
                    <a:pt x="2225" y="173"/>
                  </a:lnTo>
                  <a:lnTo>
                    <a:pt x="2225" y="173"/>
                  </a:lnTo>
                  <a:lnTo>
                    <a:pt x="2225" y="173"/>
                  </a:lnTo>
                  <a:lnTo>
                    <a:pt x="2225" y="171"/>
                  </a:lnTo>
                  <a:lnTo>
                    <a:pt x="2225" y="171"/>
                  </a:lnTo>
                  <a:lnTo>
                    <a:pt x="2225" y="171"/>
                  </a:lnTo>
                  <a:lnTo>
                    <a:pt x="2222" y="171"/>
                  </a:lnTo>
                  <a:lnTo>
                    <a:pt x="2222" y="173"/>
                  </a:lnTo>
                  <a:lnTo>
                    <a:pt x="2217" y="173"/>
                  </a:lnTo>
                  <a:lnTo>
                    <a:pt x="2217" y="173"/>
                  </a:lnTo>
                  <a:lnTo>
                    <a:pt x="2213" y="173"/>
                  </a:lnTo>
                  <a:lnTo>
                    <a:pt x="2213" y="171"/>
                  </a:lnTo>
                  <a:lnTo>
                    <a:pt x="2210" y="171"/>
                  </a:lnTo>
                  <a:lnTo>
                    <a:pt x="2210" y="169"/>
                  </a:lnTo>
                  <a:lnTo>
                    <a:pt x="2210" y="169"/>
                  </a:lnTo>
                  <a:lnTo>
                    <a:pt x="2210" y="169"/>
                  </a:lnTo>
                  <a:lnTo>
                    <a:pt x="2208" y="169"/>
                  </a:lnTo>
                  <a:lnTo>
                    <a:pt x="2208" y="169"/>
                  </a:lnTo>
                  <a:lnTo>
                    <a:pt x="2203" y="169"/>
                  </a:lnTo>
                  <a:lnTo>
                    <a:pt x="2203" y="166"/>
                  </a:lnTo>
                  <a:lnTo>
                    <a:pt x="2201" y="166"/>
                  </a:lnTo>
                  <a:lnTo>
                    <a:pt x="2201" y="164"/>
                  </a:lnTo>
                  <a:lnTo>
                    <a:pt x="2198" y="164"/>
                  </a:lnTo>
                  <a:lnTo>
                    <a:pt x="2198" y="164"/>
                  </a:lnTo>
                  <a:lnTo>
                    <a:pt x="2196" y="164"/>
                  </a:lnTo>
                  <a:lnTo>
                    <a:pt x="2196" y="162"/>
                  </a:lnTo>
                  <a:lnTo>
                    <a:pt x="2194" y="162"/>
                  </a:lnTo>
                  <a:lnTo>
                    <a:pt x="2194" y="159"/>
                  </a:lnTo>
                  <a:lnTo>
                    <a:pt x="2194" y="159"/>
                  </a:lnTo>
                  <a:lnTo>
                    <a:pt x="2194" y="159"/>
                  </a:lnTo>
                  <a:lnTo>
                    <a:pt x="2191" y="159"/>
                  </a:lnTo>
                  <a:lnTo>
                    <a:pt x="2191" y="157"/>
                  </a:lnTo>
                  <a:lnTo>
                    <a:pt x="2191" y="157"/>
                  </a:lnTo>
                  <a:lnTo>
                    <a:pt x="2191" y="157"/>
                  </a:lnTo>
                  <a:lnTo>
                    <a:pt x="2189" y="157"/>
                  </a:lnTo>
                  <a:lnTo>
                    <a:pt x="2189" y="154"/>
                  </a:lnTo>
                  <a:lnTo>
                    <a:pt x="2184" y="154"/>
                  </a:lnTo>
                  <a:lnTo>
                    <a:pt x="2184" y="157"/>
                  </a:lnTo>
                  <a:lnTo>
                    <a:pt x="2184" y="157"/>
                  </a:lnTo>
                  <a:lnTo>
                    <a:pt x="2184" y="154"/>
                  </a:lnTo>
                  <a:lnTo>
                    <a:pt x="2182" y="154"/>
                  </a:lnTo>
                  <a:lnTo>
                    <a:pt x="2182" y="154"/>
                  </a:lnTo>
                  <a:lnTo>
                    <a:pt x="2189" y="154"/>
                  </a:lnTo>
                  <a:lnTo>
                    <a:pt x="2189" y="152"/>
                  </a:lnTo>
                  <a:lnTo>
                    <a:pt x="2196" y="152"/>
                  </a:lnTo>
                  <a:lnTo>
                    <a:pt x="2196" y="154"/>
                  </a:lnTo>
                  <a:lnTo>
                    <a:pt x="2198" y="154"/>
                  </a:lnTo>
                  <a:lnTo>
                    <a:pt x="2198" y="152"/>
                  </a:lnTo>
                  <a:lnTo>
                    <a:pt x="2196" y="152"/>
                  </a:lnTo>
                  <a:lnTo>
                    <a:pt x="2196" y="150"/>
                  </a:lnTo>
                  <a:lnTo>
                    <a:pt x="2191" y="150"/>
                  </a:lnTo>
                  <a:lnTo>
                    <a:pt x="2191" y="150"/>
                  </a:lnTo>
                  <a:lnTo>
                    <a:pt x="2191" y="150"/>
                  </a:lnTo>
                  <a:lnTo>
                    <a:pt x="2191" y="147"/>
                  </a:lnTo>
                  <a:lnTo>
                    <a:pt x="2191" y="147"/>
                  </a:lnTo>
                  <a:lnTo>
                    <a:pt x="2191" y="147"/>
                  </a:lnTo>
                  <a:lnTo>
                    <a:pt x="2189" y="147"/>
                  </a:lnTo>
                  <a:lnTo>
                    <a:pt x="2189" y="145"/>
                  </a:lnTo>
                  <a:lnTo>
                    <a:pt x="2189" y="145"/>
                  </a:lnTo>
                  <a:lnTo>
                    <a:pt x="2189" y="145"/>
                  </a:lnTo>
                  <a:lnTo>
                    <a:pt x="2194" y="145"/>
                  </a:lnTo>
                  <a:lnTo>
                    <a:pt x="2194" y="143"/>
                  </a:lnTo>
                  <a:lnTo>
                    <a:pt x="2196" y="143"/>
                  </a:lnTo>
                  <a:lnTo>
                    <a:pt x="2196" y="140"/>
                  </a:lnTo>
                  <a:lnTo>
                    <a:pt x="2198" y="140"/>
                  </a:lnTo>
                  <a:lnTo>
                    <a:pt x="2198" y="140"/>
                  </a:lnTo>
                  <a:lnTo>
                    <a:pt x="2196" y="140"/>
                  </a:lnTo>
                  <a:lnTo>
                    <a:pt x="2196" y="138"/>
                  </a:lnTo>
                  <a:lnTo>
                    <a:pt x="2196" y="138"/>
                  </a:lnTo>
                  <a:lnTo>
                    <a:pt x="2196" y="136"/>
                  </a:lnTo>
                  <a:lnTo>
                    <a:pt x="2196" y="136"/>
                  </a:lnTo>
                  <a:lnTo>
                    <a:pt x="2196" y="136"/>
                  </a:lnTo>
                  <a:lnTo>
                    <a:pt x="2196" y="136"/>
                  </a:lnTo>
                  <a:lnTo>
                    <a:pt x="2196" y="133"/>
                  </a:lnTo>
                  <a:lnTo>
                    <a:pt x="2196" y="133"/>
                  </a:lnTo>
                  <a:lnTo>
                    <a:pt x="2196" y="133"/>
                  </a:lnTo>
                  <a:lnTo>
                    <a:pt x="2196" y="133"/>
                  </a:lnTo>
                  <a:lnTo>
                    <a:pt x="2196" y="131"/>
                  </a:lnTo>
                  <a:lnTo>
                    <a:pt x="2198" y="131"/>
                  </a:lnTo>
                  <a:lnTo>
                    <a:pt x="2198" y="131"/>
                  </a:lnTo>
                  <a:lnTo>
                    <a:pt x="2196" y="131"/>
                  </a:lnTo>
                  <a:lnTo>
                    <a:pt x="2196" y="131"/>
                  </a:lnTo>
                  <a:lnTo>
                    <a:pt x="2191" y="131"/>
                  </a:lnTo>
                  <a:lnTo>
                    <a:pt x="2191" y="131"/>
                  </a:lnTo>
                  <a:lnTo>
                    <a:pt x="2196" y="131"/>
                  </a:lnTo>
                  <a:lnTo>
                    <a:pt x="2196" y="128"/>
                  </a:lnTo>
                  <a:lnTo>
                    <a:pt x="2196" y="128"/>
                  </a:lnTo>
                  <a:lnTo>
                    <a:pt x="2196" y="128"/>
                  </a:lnTo>
                  <a:lnTo>
                    <a:pt x="2196" y="128"/>
                  </a:lnTo>
                  <a:lnTo>
                    <a:pt x="2196" y="126"/>
                  </a:lnTo>
                  <a:lnTo>
                    <a:pt x="2196" y="126"/>
                  </a:lnTo>
                  <a:lnTo>
                    <a:pt x="2196" y="124"/>
                  </a:lnTo>
                  <a:lnTo>
                    <a:pt x="2194" y="124"/>
                  </a:lnTo>
                  <a:lnTo>
                    <a:pt x="2194" y="121"/>
                  </a:lnTo>
                  <a:lnTo>
                    <a:pt x="2198" y="121"/>
                  </a:lnTo>
                  <a:lnTo>
                    <a:pt x="2198" y="119"/>
                  </a:lnTo>
                  <a:lnTo>
                    <a:pt x="2196" y="119"/>
                  </a:lnTo>
                  <a:lnTo>
                    <a:pt x="2196" y="119"/>
                  </a:lnTo>
                  <a:lnTo>
                    <a:pt x="2191" y="119"/>
                  </a:lnTo>
                  <a:lnTo>
                    <a:pt x="2191" y="119"/>
                  </a:lnTo>
                  <a:lnTo>
                    <a:pt x="2191" y="119"/>
                  </a:lnTo>
                  <a:lnTo>
                    <a:pt x="2191" y="117"/>
                  </a:lnTo>
                  <a:lnTo>
                    <a:pt x="2182" y="117"/>
                  </a:lnTo>
                  <a:lnTo>
                    <a:pt x="2182" y="114"/>
                  </a:lnTo>
                  <a:lnTo>
                    <a:pt x="2177" y="114"/>
                  </a:lnTo>
                  <a:lnTo>
                    <a:pt x="2177" y="112"/>
                  </a:lnTo>
                  <a:lnTo>
                    <a:pt x="2177" y="112"/>
                  </a:lnTo>
                  <a:lnTo>
                    <a:pt x="2177" y="114"/>
                  </a:lnTo>
                  <a:lnTo>
                    <a:pt x="2175" y="114"/>
                  </a:lnTo>
                  <a:lnTo>
                    <a:pt x="2175" y="112"/>
                  </a:lnTo>
                  <a:lnTo>
                    <a:pt x="2175" y="112"/>
                  </a:lnTo>
                  <a:lnTo>
                    <a:pt x="2175" y="109"/>
                  </a:lnTo>
                  <a:lnTo>
                    <a:pt x="2170" y="109"/>
                  </a:lnTo>
                  <a:lnTo>
                    <a:pt x="2170" y="109"/>
                  </a:lnTo>
                  <a:lnTo>
                    <a:pt x="2168" y="109"/>
                  </a:lnTo>
                  <a:lnTo>
                    <a:pt x="2168" y="109"/>
                  </a:lnTo>
                  <a:lnTo>
                    <a:pt x="2165" y="109"/>
                  </a:lnTo>
                  <a:lnTo>
                    <a:pt x="2165" y="109"/>
                  </a:lnTo>
                  <a:lnTo>
                    <a:pt x="2165" y="109"/>
                  </a:lnTo>
                  <a:lnTo>
                    <a:pt x="2165" y="109"/>
                  </a:lnTo>
                  <a:lnTo>
                    <a:pt x="2163" y="109"/>
                  </a:lnTo>
                  <a:lnTo>
                    <a:pt x="2163" y="107"/>
                  </a:lnTo>
                  <a:lnTo>
                    <a:pt x="2153" y="107"/>
                  </a:lnTo>
                  <a:lnTo>
                    <a:pt x="2153" y="107"/>
                  </a:lnTo>
                  <a:lnTo>
                    <a:pt x="2151" y="107"/>
                  </a:lnTo>
                  <a:lnTo>
                    <a:pt x="2151" y="107"/>
                  </a:lnTo>
                  <a:lnTo>
                    <a:pt x="2142" y="107"/>
                  </a:lnTo>
                  <a:lnTo>
                    <a:pt x="2142" y="109"/>
                  </a:lnTo>
                  <a:lnTo>
                    <a:pt x="2142" y="109"/>
                  </a:lnTo>
                  <a:lnTo>
                    <a:pt x="2142" y="107"/>
                  </a:lnTo>
                  <a:lnTo>
                    <a:pt x="2139" y="107"/>
                  </a:lnTo>
                  <a:lnTo>
                    <a:pt x="2139" y="109"/>
                  </a:lnTo>
                  <a:lnTo>
                    <a:pt x="2137" y="109"/>
                  </a:lnTo>
                  <a:lnTo>
                    <a:pt x="2137" y="107"/>
                  </a:lnTo>
                  <a:lnTo>
                    <a:pt x="2135" y="107"/>
                  </a:lnTo>
                  <a:lnTo>
                    <a:pt x="2135" y="109"/>
                  </a:lnTo>
                  <a:lnTo>
                    <a:pt x="2130" y="109"/>
                  </a:lnTo>
                  <a:lnTo>
                    <a:pt x="2130" y="107"/>
                  </a:lnTo>
                  <a:lnTo>
                    <a:pt x="2130" y="107"/>
                  </a:lnTo>
                  <a:lnTo>
                    <a:pt x="2130" y="107"/>
                  </a:lnTo>
                  <a:lnTo>
                    <a:pt x="2127" y="107"/>
                  </a:lnTo>
                  <a:lnTo>
                    <a:pt x="2127" y="105"/>
                  </a:lnTo>
                  <a:lnTo>
                    <a:pt x="2125" y="105"/>
                  </a:lnTo>
                  <a:lnTo>
                    <a:pt x="2125" y="107"/>
                  </a:lnTo>
                  <a:lnTo>
                    <a:pt x="2116" y="107"/>
                  </a:lnTo>
                  <a:lnTo>
                    <a:pt x="2116" y="105"/>
                  </a:lnTo>
                  <a:lnTo>
                    <a:pt x="2118" y="105"/>
                  </a:lnTo>
                  <a:lnTo>
                    <a:pt x="2118" y="105"/>
                  </a:lnTo>
                  <a:lnTo>
                    <a:pt x="2118" y="105"/>
                  </a:lnTo>
                  <a:lnTo>
                    <a:pt x="2118" y="102"/>
                  </a:lnTo>
                  <a:lnTo>
                    <a:pt x="2116" y="102"/>
                  </a:lnTo>
                  <a:lnTo>
                    <a:pt x="2116" y="105"/>
                  </a:lnTo>
                  <a:lnTo>
                    <a:pt x="2116" y="105"/>
                  </a:lnTo>
                  <a:lnTo>
                    <a:pt x="2116" y="102"/>
                  </a:lnTo>
                  <a:lnTo>
                    <a:pt x="2113" y="102"/>
                  </a:lnTo>
                  <a:lnTo>
                    <a:pt x="2113" y="105"/>
                  </a:lnTo>
                  <a:lnTo>
                    <a:pt x="2111" y="105"/>
                  </a:lnTo>
                  <a:lnTo>
                    <a:pt x="2111" y="107"/>
                  </a:lnTo>
                  <a:lnTo>
                    <a:pt x="2111" y="107"/>
                  </a:lnTo>
                  <a:lnTo>
                    <a:pt x="2111" y="105"/>
                  </a:lnTo>
                  <a:lnTo>
                    <a:pt x="2109" y="105"/>
                  </a:lnTo>
                  <a:lnTo>
                    <a:pt x="2109" y="105"/>
                  </a:lnTo>
                  <a:lnTo>
                    <a:pt x="2109" y="105"/>
                  </a:lnTo>
                  <a:lnTo>
                    <a:pt x="2109" y="102"/>
                  </a:lnTo>
                  <a:lnTo>
                    <a:pt x="2104" y="102"/>
                  </a:lnTo>
                  <a:lnTo>
                    <a:pt x="2104" y="105"/>
                  </a:lnTo>
                  <a:lnTo>
                    <a:pt x="2104" y="105"/>
                  </a:lnTo>
                  <a:lnTo>
                    <a:pt x="2104" y="102"/>
                  </a:lnTo>
                  <a:lnTo>
                    <a:pt x="2104" y="102"/>
                  </a:lnTo>
                  <a:lnTo>
                    <a:pt x="2104" y="102"/>
                  </a:lnTo>
                  <a:lnTo>
                    <a:pt x="2097" y="102"/>
                  </a:lnTo>
                  <a:lnTo>
                    <a:pt x="2097" y="100"/>
                  </a:lnTo>
                  <a:lnTo>
                    <a:pt x="2090" y="100"/>
                  </a:lnTo>
                  <a:lnTo>
                    <a:pt x="2090" y="100"/>
                  </a:lnTo>
                  <a:lnTo>
                    <a:pt x="2094" y="100"/>
                  </a:lnTo>
                  <a:lnTo>
                    <a:pt x="2094" y="98"/>
                  </a:lnTo>
                  <a:lnTo>
                    <a:pt x="2099" y="98"/>
                  </a:lnTo>
                  <a:lnTo>
                    <a:pt x="2099" y="98"/>
                  </a:lnTo>
                  <a:lnTo>
                    <a:pt x="2097" y="98"/>
                  </a:lnTo>
                  <a:lnTo>
                    <a:pt x="2097" y="95"/>
                  </a:lnTo>
                  <a:lnTo>
                    <a:pt x="2092" y="95"/>
                  </a:lnTo>
                  <a:lnTo>
                    <a:pt x="2092" y="98"/>
                  </a:lnTo>
                  <a:lnTo>
                    <a:pt x="2090" y="98"/>
                  </a:lnTo>
                  <a:lnTo>
                    <a:pt x="2090" y="95"/>
                  </a:lnTo>
                  <a:lnTo>
                    <a:pt x="2085" y="95"/>
                  </a:lnTo>
                  <a:lnTo>
                    <a:pt x="2085" y="98"/>
                  </a:lnTo>
                  <a:lnTo>
                    <a:pt x="2082" y="98"/>
                  </a:lnTo>
                  <a:lnTo>
                    <a:pt x="2082" y="100"/>
                  </a:lnTo>
                  <a:lnTo>
                    <a:pt x="2085" y="100"/>
                  </a:lnTo>
                  <a:lnTo>
                    <a:pt x="2085" y="100"/>
                  </a:lnTo>
                  <a:lnTo>
                    <a:pt x="2080" y="100"/>
                  </a:lnTo>
                  <a:lnTo>
                    <a:pt x="2080" y="100"/>
                  </a:lnTo>
                  <a:lnTo>
                    <a:pt x="2075" y="100"/>
                  </a:lnTo>
                  <a:lnTo>
                    <a:pt x="2075" y="100"/>
                  </a:lnTo>
                  <a:lnTo>
                    <a:pt x="2073" y="100"/>
                  </a:lnTo>
                  <a:lnTo>
                    <a:pt x="2073" y="98"/>
                  </a:lnTo>
                  <a:lnTo>
                    <a:pt x="2071" y="98"/>
                  </a:lnTo>
                  <a:lnTo>
                    <a:pt x="2071" y="100"/>
                  </a:lnTo>
                  <a:lnTo>
                    <a:pt x="2071" y="100"/>
                  </a:lnTo>
                  <a:lnTo>
                    <a:pt x="2071" y="100"/>
                  </a:lnTo>
                  <a:lnTo>
                    <a:pt x="2068" y="100"/>
                  </a:lnTo>
                  <a:lnTo>
                    <a:pt x="2068" y="102"/>
                  </a:lnTo>
                  <a:lnTo>
                    <a:pt x="2068" y="102"/>
                  </a:lnTo>
                  <a:lnTo>
                    <a:pt x="2068" y="102"/>
                  </a:lnTo>
                  <a:lnTo>
                    <a:pt x="2068" y="102"/>
                  </a:lnTo>
                  <a:lnTo>
                    <a:pt x="2068" y="102"/>
                  </a:lnTo>
                  <a:lnTo>
                    <a:pt x="2064" y="102"/>
                  </a:lnTo>
                  <a:lnTo>
                    <a:pt x="2064" y="105"/>
                  </a:lnTo>
                  <a:lnTo>
                    <a:pt x="2061" y="105"/>
                  </a:lnTo>
                  <a:lnTo>
                    <a:pt x="2061" y="105"/>
                  </a:lnTo>
                  <a:lnTo>
                    <a:pt x="2059" y="105"/>
                  </a:lnTo>
                  <a:lnTo>
                    <a:pt x="2059" y="109"/>
                  </a:lnTo>
                  <a:lnTo>
                    <a:pt x="2059" y="109"/>
                  </a:lnTo>
                  <a:lnTo>
                    <a:pt x="2059" y="109"/>
                  </a:lnTo>
                  <a:lnTo>
                    <a:pt x="2061" y="109"/>
                  </a:lnTo>
                  <a:lnTo>
                    <a:pt x="2061" y="112"/>
                  </a:lnTo>
                  <a:lnTo>
                    <a:pt x="2061" y="112"/>
                  </a:lnTo>
                  <a:lnTo>
                    <a:pt x="2061" y="114"/>
                  </a:lnTo>
                  <a:lnTo>
                    <a:pt x="2064" y="114"/>
                  </a:lnTo>
                  <a:lnTo>
                    <a:pt x="2064" y="117"/>
                  </a:lnTo>
                  <a:lnTo>
                    <a:pt x="2064" y="117"/>
                  </a:lnTo>
                  <a:lnTo>
                    <a:pt x="2064" y="112"/>
                  </a:lnTo>
                  <a:lnTo>
                    <a:pt x="2064" y="112"/>
                  </a:lnTo>
                  <a:lnTo>
                    <a:pt x="2064" y="114"/>
                  </a:lnTo>
                  <a:lnTo>
                    <a:pt x="2066" y="114"/>
                  </a:lnTo>
                  <a:lnTo>
                    <a:pt x="2066" y="114"/>
                  </a:lnTo>
                  <a:lnTo>
                    <a:pt x="2066" y="114"/>
                  </a:lnTo>
                  <a:lnTo>
                    <a:pt x="2066" y="117"/>
                  </a:lnTo>
                  <a:lnTo>
                    <a:pt x="2064" y="117"/>
                  </a:lnTo>
                  <a:lnTo>
                    <a:pt x="2064" y="119"/>
                  </a:lnTo>
                  <a:lnTo>
                    <a:pt x="2064" y="119"/>
                  </a:lnTo>
                  <a:lnTo>
                    <a:pt x="2064" y="119"/>
                  </a:lnTo>
                  <a:lnTo>
                    <a:pt x="2064" y="119"/>
                  </a:lnTo>
                  <a:lnTo>
                    <a:pt x="2064" y="121"/>
                  </a:lnTo>
                  <a:lnTo>
                    <a:pt x="2061" y="121"/>
                  </a:lnTo>
                  <a:lnTo>
                    <a:pt x="2061" y="121"/>
                  </a:lnTo>
                  <a:lnTo>
                    <a:pt x="2059" y="121"/>
                  </a:lnTo>
                  <a:lnTo>
                    <a:pt x="2059" y="121"/>
                  </a:lnTo>
                  <a:lnTo>
                    <a:pt x="2054" y="121"/>
                  </a:lnTo>
                  <a:lnTo>
                    <a:pt x="2054" y="119"/>
                  </a:lnTo>
                  <a:lnTo>
                    <a:pt x="2049" y="119"/>
                  </a:lnTo>
                  <a:lnTo>
                    <a:pt x="2049" y="119"/>
                  </a:lnTo>
                  <a:lnTo>
                    <a:pt x="2054" y="119"/>
                  </a:lnTo>
                  <a:lnTo>
                    <a:pt x="2054" y="119"/>
                  </a:lnTo>
                  <a:lnTo>
                    <a:pt x="2052" y="119"/>
                  </a:lnTo>
                  <a:lnTo>
                    <a:pt x="2052" y="117"/>
                  </a:lnTo>
                  <a:lnTo>
                    <a:pt x="2045" y="117"/>
                  </a:lnTo>
                  <a:lnTo>
                    <a:pt x="2045" y="119"/>
                  </a:lnTo>
                  <a:lnTo>
                    <a:pt x="2042" y="119"/>
                  </a:lnTo>
                  <a:lnTo>
                    <a:pt x="2042" y="117"/>
                  </a:lnTo>
                  <a:lnTo>
                    <a:pt x="2040" y="117"/>
                  </a:lnTo>
                  <a:lnTo>
                    <a:pt x="2040" y="119"/>
                  </a:lnTo>
                  <a:lnTo>
                    <a:pt x="2038" y="119"/>
                  </a:lnTo>
                  <a:lnTo>
                    <a:pt x="2038" y="119"/>
                  </a:lnTo>
                  <a:lnTo>
                    <a:pt x="2035" y="119"/>
                  </a:lnTo>
                  <a:lnTo>
                    <a:pt x="2035" y="119"/>
                  </a:lnTo>
                  <a:lnTo>
                    <a:pt x="2035" y="119"/>
                  </a:lnTo>
                  <a:lnTo>
                    <a:pt x="2035" y="119"/>
                  </a:lnTo>
                  <a:lnTo>
                    <a:pt x="2035" y="119"/>
                  </a:lnTo>
                  <a:lnTo>
                    <a:pt x="2035" y="121"/>
                  </a:lnTo>
                  <a:lnTo>
                    <a:pt x="2030" y="121"/>
                  </a:lnTo>
                  <a:lnTo>
                    <a:pt x="2030" y="119"/>
                  </a:lnTo>
                  <a:lnTo>
                    <a:pt x="2021" y="119"/>
                  </a:lnTo>
                  <a:lnTo>
                    <a:pt x="2021" y="121"/>
                  </a:lnTo>
                  <a:lnTo>
                    <a:pt x="2009" y="121"/>
                  </a:lnTo>
                  <a:lnTo>
                    <a:pt x="2009" y="119"/>
                  </a:lnTo>
                  <a:lnTo>
                    <a:pt x="2002" y="119"/>
                  </a:lnTo>
                  <a:lnTo>
                    <a:pt x="2002" y="119"/>
                  </a:lnTo>
                  <a:lnTo>
                    <a:pt x="2002" y="119"/>
                  </a:lnTo>
                  <a:lnTo>
                    <a:pt x="2002" y="119"/>
                  </a:lnTo>
                  <a:lnTo>
                    <a:pt x="2000" y="119"/>
                  </a:lnTo>
                  <a:lnTo>
                    <a:pt x="2000" y="117"/>
                  </a:lnTo>
                  <a:lnTo>
                    <a:pt x="1997" y="117"/>
                  </a:lnTo>
                  <a:lnTo>
                    <a:pt x="1997" y="114"/>
                  </a:lnTo>
                  <a:lnTo>
                    <a:pt x="1995" y="114"/>
                  </a:lnTo>
                  <a:lnTo>
                    <a:pt x="1995" y="117"/>
                  </a:lnTo>
                  <a:lnTo>
                    <a:pt x="1995" y="117"/>
                  </a:lnTo>
                  <a:lnTo>
                    <a:pt x="1995" y="114"/>
                  </a:lnTo>
                  <a:lnTo>
                    <a:pt x="1993" y="114"/>
                  </a:lnTo>
                  <a:lnTo>
                    <a:pt x="1993" y="117"/>
                  </a:lnTo>
                  <a:lnTo>
                    <a:pt x="1990" y="117"/>
                  </a:lnTo>
                  <a:lnTo>
                    <a:pt x="1990" y="114"/>
                  </a:lnTo>
                  <a:lnTo>
                    <a:pt x="1990" y="114"/>
                  </a:lnTo>
                  <a:lnTo>
                    <a:pt x="1990" y="117"/>
                  </a:lnTo>
                  <a:lnTo>
                    <a:pt x="1988" y="117"/>
                  </a:lnTo>
                  <a:lnTo>
                    <a:pt x="1988" y="114"/>
                  </a:lnTo>
                  <a:lnTo>
                    <a:pt x="1985" y="114"/>
                  </a:lnTo>
                  <a:lnTo>
                    <a:pt x="1985" y="117"/>
                  </a:lnTo>
                  <a:lnTo>
                    <a:pt x="1985" y="117"/>
                  </a:lnTo>
                  <a:lnTo>
                    <a:pt x="1985" y="114"/>
                  </a:lnTo>
                  <a:lnTo>
                    <a:pt x="1983" y="114"/>
                  </a:lnTo>
                  <a:lnTo>
                    <a:pt x="1983" y="117"/>
                  </a:lnTo>
                  <a:lnTo>
                    <a:pt x="1981" y="117"/>
                  </a:lnTo>
                  <a:lnTo>
                    <a:pt x="1981" y="117"/>
                  </a:lnTo>
                  <a:lnTo>
                    <a:pt x="1978" y="117"/>
                  </a:lnTo>
                  <a:lnTo>
                    <a:pt x="1978" y="117"/>
                  </a:lnTo>
                  <a:lnTo>
                    <a:pt x="1976" y="117"/>
                  </a:lnTo>
                  <a:lnTo>
                    <a:pt x="1976" y="117"/>
                  </a:lnTo>
                  <a:lnTo>
                    <a:pt x="1976" y="117"/>
                  </a:lnTo>
                  <a:lnTo>
                    <a:pt x="1976" y="119"/>
                  </a:lnTo>
                  <a:lnTo>
                    <a:pt x="1974" y="119"/>
                  </a:lnTo>
                  <a:lnTo>
                    <a:pt x="1974" y="117"/>
                  </a:lnTo>
                  <a:lnTo>
                    <a:pt x="1969" y="117"/>
                  </a:lnTo>
                  <a:lnTo>
                    <a:pt x="1969" y="117"/>
                  </a:lnTo>
                  <a:lnTo>
                    <a:pt x="1962" y="117"/>
                  </a:lnTo>
                  <a:lnTo>
                    <a:pt x="1962" y="114"/>
                  </a:lnTo>
                  <a:lnTo>
                    <a:pt x="1959" y="114"/>
                  </a:lnTo>
                  <a:lnTo>
                    <a:pt x="1959" y="114"/>
                  </a:lnTo>
                  <a:lnTo>
                    <a:pt x="1957" y="114"/>
                  </a:lnTo>
                  <a:lnTo>
                    <a:pt x="1957" y="112"/>
                  </a:lnTo>
                  <a:lnTo>
                    <a:pt x="1959" y="112"/>
                  </a:lnTo>
                  <a:lnTo>
                    <a:pt x="1959" y="109"/>
                  </a:lnTo>
                  <a:lnTo>
                    <a:pt x="1957" y="109"/>
                  </a:lnTo>
                  <a:lnTo>
                    <a:pt x="1957" y="109"/>
                  </a:lnTo>
                  <a:lnTo>
                    <a:pt x="1962" y="109"/>
                  </a:lnTo>
                  <a:lnTo>
                    <a:pt x="1962" y="109"/>
                  </a:lnTo>
                  <a:lnTo>
                    <a:pt x="1962" y="109"/>
                  </a:lnTo>
                  <a:lnTo>
                    <a:pt x="1962" y="112"/>
                  </a:lnTo>
                  <a:lnTo>
                    <a:pt x="1967" y="112"/>
                  </a:lnTo>
                  <a:lnTo>
                    <a:pt x="1967" y="109"/>
                  </a:lnTo>
                  <a:lnTo>
                    <a:pt x="1969" y="109"/>
                  </a:lnTo>
                  <a:lnTo>
                    <a:pt x="1969" y="107"/>
                  </a:lnTo>
                  <a:lnTo>
                    <a:pt x="1967" y="107"/>
                  </a:lnTo>
                  <a:lnTo>
                    <a:pt x="1967" y="105"/>
                  </a:lnTo>
                  <a:lnTo>
                    <a:pt x="1933" y="105"/>
                  </a:lnTo>
                  <a:lnTo>
                    <a:pt x="1933" y="105"/>
                  </a:lnTo>
                  <a:lnTo>
                    <a:pt x="1926" y="105"/>
                  </a:lnTo>
                  <a:lnTo>
                    <a:pt x="1926" y="102"/>
                  </a:lnTo>
                  <a:lnTo>
                    <a:pt x="1917" y="102"/>
                  </a:lnTo>
                  <a:lnTo>
                    <a:pt x="1917" y="102"/>
                  </a:lnTo>
                  <a:lnTo>
                    <a:pt x="1914" y="102"/>
                  </a:lnTo>
                  <a:lnTo>
                    <a:pt x="1914" y="102"/>
                  </a:lnTo>
                  <a:lnTo>
                    <a:pt x="1910" y="102"/>
                  </a:lnTo>
                  <a:lnTo>
                    <a:pt x="1910" y="102"/>
                  </a:lnTo>
                  <a:lnTo>
                    <a:pt x="1895" y="102"/>
                  </a:lnTo>
                  <a:lnTo>
                    <a:pt x="1895" y="100"/>
                  </a:lnTo>
                  <a:lnTo>
                    <a:pt x="1893" y="100"/>
                  </a:lnTo>
                  <a:lnTo>
                    <a:pt x="1893" y="102"/>
                  </a:lnTo>
                  <a:lnTo>
                    <a:pt x="1886" y="102"/>
                  </a:lnTo>
                  <a:lnTo>
                    <a:pt x="1886" y="102"/>
                  </a:lnTo>
                  <a:lnTo>
                    <a:pt x="1884" y="102"/>
                  </a:lnTo>
                  <a:lnTo>
                    <a:pt x="1884" y="105"/>
                  </a:lnTo>
                  <a:lnTo>
                    <a:pt x="1862" y="105"/>
                  </a:lnTo>
                  <a:lnTo>
                    <a:pt x="1862" y="105"/>
                  </a:lnTo>
                  <a:lnTo>
                    <a:pt x="1858" y="105"/>
                  </a:lnTo>
                  <a:lnTo>
                    <a:pt x="1858" y="107"/>
                  </a:lnTo>
                  <a:lnTo>
                    <a:pt x="1851" y="107"/>
                  </a:lnTo>
                  <a:lnTo>
                    <a:pt x="1851" y="109"/>
                  </a:lnTo>
                  <a:lnTo>
                    <a:pt x="1855" y="109"/>
                  </a:lnTo>
                  <a:lnTo>
                    <a:pt x="1855" y="112"/>
                  </a:lnTo>
                  <a:lnTo>
                    <a:pt x="1853" y="112"/>
                  </a:lnTo>
                  <a:lnTo>
                    <a:pt x="1853" y="109"/>
                  </a:lnTo>
                  <a:lnTo>
                    <a:pt x="1848" y="109"/>
                  </a:lnTo>
                  <a:lnTo>
                    <a:pt x="1848" y="109"/>
                  </a:lnTo>
                  <a:lnTo>
                    <a:pt x="1846" y="109"/>
                  </a:lnTo>
                  <a:lnTo>
                    <a:pt x="1846" y="107"/>
                  </a:lnTo>
                  <a:lnTo>
                    <a:pt x="1848" y="107"/>
                  </a:lnTo>
                  <a:lnTo>
                    <a:pt x="1848" y="107"/>
                  </a:lnTo>
                  <a:lnTo>
                    <a:pt x="1851" y="107"/>
                  </a:lnTo>
                  <a:lnTo>
                    <a:pt x="1851" y="105"/>
                  </a:lnTo>
                  <a:lnTo>
                    <a:pt x="1851" y="105"/>
                  </a:lnTo>
                  <a:lnTo>
                    <a:pt x="1851" y="105"/>
                  </a:lnTo>
                  <a:lnTo>
                    <a:pt x="1851" y="105"/>
                  </a:lnTo>
                  <a:lnTo>
                    <a:pt x="1851" y="102"/>
                  </a:lnTo>
                  <a:lnTo>
                    <a:pt x="1851" y="102"/>
                  </a:lnTo>
                  <a:lnTo>
                    <a:pt x="1851" y="102"/>
                  </a:lnTo>
                  <a:lnTo>
                    <a:pt x="1848" y="102"/>
                  </a:lnTo>
                  <a:lnTo>
                    <a:pt x="1848" y="100"/>
                  </a:lnTo>
                  <a:lnTo>
                    <a:pt x="1846" y="100"/>
                  </a:lnTo>
                  <a:lnTo>
                    <a:pt x="1846" y="100"/>
                  </a:lnTo>
                  <a:lnTo>
                    <a:pt x="1846" y="100"/>
                  </a:lnTo>
                  <a:lnTo>
                    <a:pt x="1846" y="100"/>
                  </a:lnTo>
                  <a:lnTo>
                    <a:pt x="1846" y="100"/>
                  </a:lnTo>
                  <a:lnTo>
                    <a:pt x="1846" y="98"/>
                  </a:lnTo>
                  <a:lnTo>
                    <a:pt x="1843" y="98"/>
                  </a:lnTo>
                  <a:lnTo>
                    <a:pt x="1843" y="98"/>
                  </a:lnTo>
                  <a:lnTo>
                    <a:pt x="1841" y="98"/>
                  </a:lnTo>
                  <a:lnTo>
                    <a:pt x="1841" y="95"/>
                  </a:lnTo>
                  <a:lnTo>
                    <a:pt x="1839" y="95"/>
                  </a:lnTo>
                  <a:lnTo>
                    <a:pt x="1839" y="95"/>
                  </a:lnTo>
                  <a:lnTo>
                    <a:pt x="1836" y="95"/>
                  </a:lnTo>
                  <a:lnTo>
                    <a:pt x="1836" y="98"/>
                  </a:lnTo>
                  <a:lnTo>
                    <a:pt x="1836" y="98"/>
                  </a:lnTo>
                  <a:lnTo>
                    <a:pt x="1836" y="98"/>
                  </a:lnTo>
                  <a:lnTo>
                    <a:pt x="1839" y="98"/>
                  </a:lnTo>
                  <a:lnTo>
                    <a:pt x="1839" y="100"/>
                  </a:lnTo>
                  <a:lnTo>
                    <a:pt x="1839" y="100"/>
                  </a:lnTo>
                  <a:lnTo>
                    <a:pt x="1839" y="100"/>
                  </a:lnTo>
                  <a:lnTo>
                    <a:pt x="1834" y="100"/>
                  </a:lnTo>
                  <a:lnTo>
                    <a:pt x="1834" y="102"/>
                  </a:lnTo>
                  <a:lnTo>
                    <a:pt x="1822" y="102"/>
                  </a:lnTo>
                  <a:lnTo>
                    <a:pt x="1822" y="100"/>
                  </a:lnTo>
                  <a:lnTo>
                    <a:pt x="1813" y="100"/>
                  </a:lnTo>
                  <a:lnTo>
                    <a:pt x="1813" y="100"/>
                  </a:lnTo>
                  <a:lnTo>
                    <a:pt x="1808" y="100"/>
                  </a:lnTo>
                  <a:lnTo>
                    <a:pt x="1808" y="100"/>
                  </a:lnTo>
                  <a:lnTo>
                    <a:pt x="1806" y="100"/>
                  </a:lnTo>
                  <a:lnTo>
                    <a:pt x="1806" y="98"/>
                  </a:lnTo>
                  <a:lnTo>
                    <a:pt x="1803" y="98"/>
                  </a:lnTo>
                  <a:lnTo>
                    <a:pt x="1803" y="98"/>
                  </a:lnTo>
                  <a:lnTo>
                    <a:pt x="1803" y="98"/>
                  </a:lnTo>
                  <a:lnTo>
                    <a:pt x="1803" y="95"/>
                  </a:lnTo>
                  <a:lnTo>
                    <a:pt x="1810" y="95"/>
                  </a:lnTo>
                  <a:lnTo>
                    <a:pt x="1810" y="95"/>
                  </a:lnTo>
                  <a:lnTo>
                    <a:pt x="1810" y="95"/>
                  </a:lnTo>
                  <a:lnTo>
                    <a:pt x="1810" y="93"/>
                  </a:lnTo>
                  <a:lnTo>
                    <a:pt x="1810" y="93"/>
                  </a:lnTo>
                  <a:lnTo>
                    <a:pt x="1810" y="93"/>
                  </a:lnTo>
                  <a:lnTo>
                    <a:pt x="1803" y="93"/>
                  </a:lnTo>
                  <a:lnTo>
                    <a:pt x="1803" y="93"/>
                  </a:lnTo>
                  <a:lnTo>
                    <a:pt x="1798" y="93"/>
                  </a:lnTo>
                  <a:lnTo>
                    <a:pt x="1798" y="95"/>
                  </a:lnTo>
                  <a:lnTo>
                    <a:pt x="1798" y="95"/>
                  </a:lnTo>
                  <a:lnTo>
                    <a:pt x="1798" y="98"/>
                  </a:lnTo>
                  <a:lnTo>
                    <a:pt x="1796" y="98"/>
                  </a:lnTo>
                  <a:lnTo>
                    <a:pt x="1796" y="95"/>
                  </a:lnTo>
                  <a:lnTo>
                    <a:pt x="1791" y="95"/>
                  </a:lnTo>
                  <a:lnTo>
                    <a:pt x="1791" y="95"/>
                  </a:lnTo>
                  <a:lnTo>
                    <a:pt x="1787" y="95"/>
                  </a:lnTo>
                  <a:lnTo>
                    <a:pt x="1787" y="93"/>
                  </a:lnTo>
                  <a:lnTo>
                    <a:pt x="1775" y="93"/>
                  </a:lnTo>
                  <a:lnTo>
                    <a:pt x="1775" y="95"/>
                  </a:lnTo>
                  <a:lnTo>
                    <a:pt x="1772" y="95"/>
                  </a:lnTo>
                  <a:lnTo>
                    <a:pt x="1772" y="95"/>
                  </a:lnTo>
                  <a:lnTo>
                    <a:pt x="1772" y="95"/>
                  </a:lnTo>
                  <a:lnTo>
                    <a:pt x="1772" y="98"/>
                  </a:lnTo>
                  <a:lnTo>
                    <a:pt x="1772" y="98"/>
                  </a:lnTo>
                  <a:lnTo>
                    <a:pt x="1772" y="98"/>
                  </a:lnTo>
                  <a:lnTo>
                    <a:pt x="1768" y="98"/>
                  </a:lnTo>
                  <a:lnTo>
                    <a:pt x="1768" y="100"/>
                  </a:lnTo>
                  <a:lnTo>
                    <a:pt x="1765" y="100"/>
                  </a:lnTo>
                  <a:lnTo>
                    <a:pt x="1765" y="100"/>
                  </a:lnTo>
                  <a:lnTo>
                    <a:pt x="1765" y="100"/>
                  </a:lnTo>
                  <a:lnTo>
                    <a:pt x="1765" y="102"/>
                  </a:lnTo>
                  <a:lnTo>
                    <a:pt x="1768" y="102"/>
                  </a:lnTo>
                  <a:lnTo>
                    <a:pt x="1768" y="102"/>
                  </a:lnTo>
                  <a:lnTo>
                    <a:pt x="1770" y="102"/>
                  </a:lnTo>
                  <a:lnTo>
                    <a:pt x="1770" y="105"/>
                  </a:lnTo>
                  <a:lnTo>
                    <a:pt x="1772" y="105"/>
                  </a:lnTo>
                  <a:lnTo>
                    <a:pt x="1772" y="102"/>
                  </a:lnTo>
                  <a:lnTo>
                    <a:pt x="1784" y="102"/>
                  </a:lnTo>
                  <a:lnTo>
                    <a:pt x="1784" y="105"/>
                  </a:lnTo>
                  <a:lnTo>
                    <a:pt x="1784" y="105"/>
                  </a:lnTo>
                  <a:lnTo>
                    <a:pt x="1784" y="105"/>
                  </a:lnTo>
                  <a:lnTo>
                    <a:pt x="1777" y="105"/>
                  </a:lnTo>
                  <a:lnTo>
                    <a:pt x="1777" y="107"/>
                  </a:lnTo>
                  <a:lnTo>
                    <a:pt x="1775" y="107"/>
                  </a:lnTo>
                  <a:lnTo>
                    <a:pt x="1775" y="109"/>
                  </a:lnTo>
                  <a:lnTo>
                    <a:pt x="1765" y="109"/>
                  </a:lnTo>
                  <a:lnTo>
                    <a:pt x="1765" y="109"/>
                  </a:lnTo>
                  <a:lnTo>
                    <a:pt x="1763" y="109"/>
                  </a:lnTo>
                  <a:lnTo>
                    <a:pt x="1763" y="109"/>
                  </a:lnTo>
                  <a:lnTo>
                    <a:pt x="1763" y="109"/>
                  </a:lnTo>
                  <a:lnTo>
                    <a:pt x="1763" y="107"/>
                  </a:lnTo>
                  <a:lnTo>
                    <a:pt x="1761" y="107"/>
                  </a:lnTo>
                  <a:lnTo>
                    <a:pt x="1761" y="105"/>
                  </a:lnTo>
                  <a:lnTo>
                    <a:pt x="1758" y="105"/>
                  </a:lnTo>
                  <a:lnTo>
                    <a:pt x="1758" y="107"/>
                  </a:lnTo>
                  <a:lnTo>
                    <a:pt x="1758" y="107"/>
                  </a:lnTo>
                  <a:lnTo>
                    <a:pt x="1758" y="109"/>
                  </a:lnTo>
                  <a:lnTo>
                    <a:pt x="1758" y="109"/>
                  </a:lnTo>
                  <a:lnTo>
                    <a:pt x="1758" y="109"/>
                  </a:lnTo>
                  <a:lnTo>
                    <a:pt x="1751" y="109"/>
                  </a:lnTo>
                  <a:lnTo>
                    <a:pt x="1751" y="112"/>
                  </a:lnTo>
                  <a:lnTo>
                    <a:pt x="1739" y="112"/>
                  </a:lnTo>
                  <a:lnTo>
                    <a:pt x="1739" y="112"/>
                  </a:lnTo>
                  <a:lnTo>
                    <a:pt x="1737" y="112"/>
                  </a:lnTo>
                  <a:lnTo>
                    <a:pt x="1737" y="114"/>
                  </a:lnTo>
                  <a:lnTo>
                    <a:pt x="1732" y="114"/>
                  </a:lnTo>
                  <a:lnTo>
                    <a:pt x="1732" y="114"/>
                  </a:lnTo>
                  <a:lnTo>
                    <a:pt x="1730" y="114"/>
                  </a:lnTo>
                  <a:lnTo>
                    <a:pt x="1730" y="117"/>
                  </a:lnTo>
                  <a:lnTo>
                    <a:pt x="1709" y="117"/>
                  </a:lnTo>
                  <a:lnTo>
                    <a:pt x="1709" y="117"/>
                  </a:lnTo>
                  <a:lnTo>
                    <a:pt x="1709" y="117"/>
                  </a:lnTo>
                  <a:lnTo>
                    <a:pt x="1709" y="117"/>
                  </a:lnTo>
                  <a:lnTo>
                    <a:pt x="1701" y="117"/>
                  </a:lnTo>
                  <a:lnTo>
                    <a:pt x="1701" y="114"/>
                  </a:lnTo>
                  <a:lnTo>
                    <a:pt x="1697" y="114"/>
                  </a:lnTo>
                  <a:lnTo>
                    <a:pt x="1697" y="117"/>
                  </a:lnTo>
                  <a:lnTo>
                    <a:pt x="1697" y="117"/>
                  </a:lnTo>
                  <a:lnTo>
                    <a:pt x="1697" y="117"/>
                  </a:lnTo>
                  <a:lnTo>
                    <a:pt x="1694" y="117"/>
                  </a:lnTo>
                  <a:lnTo>
                    <a:pt x="1694" y="119"/>
                  </a:lnTo>
                  <a:lnTo>
                    <a:pt x="1694" y="119"/>
                  </a:lnTo>
                  <a:lnTo>
                    <a:pt x="1694" y="119"/>
                  </a:lnTo>
                  <a:lnTo>
                    <a:pt x="1694" y="119"/>
                  </a:lnTo>
                  <a:lnTo>
                    <a:pt x="1694" y="121"/>
                  </a:lnTo>
                  <a:lnTo>
                    <a:pt x="1692" y="121"/>
                  </a:lnTo>
                  <a:lnTo>
                    <a:pt x="1692" y="119"/>
                  </a:lnTo>
                  <a:lnTo>
                    <a:pt x="1690" y="119"/>
                  </a:lnTo>
                  <a:lnTo>
                    <a:pt x="1690" y="119"/>
                  </a:lnTo>
                  <a:lnTo>
                    <a:pt x="1690" y="119"/>
                  </a:lnTo>
                  <a:lnTo>
                    <a:pt x="1690" y="117"/>
                  </a:lnTo>
                  <a:lnTo>
                    <a:pt x="1692" y="117"/>
                  </a:lnTo>
                  <a:lnTo>
                    <a:pt x="1692" y="114"/>
                  </a:lnTo>
                  <a:lnTo>
                    <a:pt x="1692" y="114"/>
                  </a:lnTo>
                  <a:lnTo>
                    <a:pt x="1692" y="114"/>
                  </a:lnTo>
                  <a:lnTo>
                    <a:pt x="1697" y="114"/>
                  </a:lnTo>
                  <a:lnTo>
                    <a:pt x="1697" y="112"/>
                  </a:lnTo>
                  <a:lnTo>
                    <a:pt x="1709" y="112"/>
                  </a:lnTo>
                  <a:lnTo>
                    <a:pt x="1709" y="109"/>
                  </a:lnTo>
                  <a:lnTo>
                    <a:pt x="1711" y="109"/>
                  </a:lnTo>
                  <a:lnTo>
                    <a:pt x="1711" y="109"/>
                  </a:lnTo>
                  <a:lnTo>
                    <a:pt x="1713" y="109"/>
                  </a:lnTo>
                  <a:lnTo>
                    <a:pt x="1713" y="105"/>
                  </a:lnTo>
                  <a:lnTo>
                    <a:pt x="1718" y="105"/>
                  </a:lnTo>
                  <a:lnTo>
                    <a:pt x="1718" y="105"/>
                  </a:lnTo>
                  <a:lnTo>
                    <a:pt x="1720" y="105"/>
                  </a:lnTo>
                  <a:lnTo>
                    <a:pt x="1720" y="105"/>
                  </a:lnTo>
                  <a:lnTo>
                    <a:pt x="1730" y="105"/>
                  </a:lnTo>
                  <a:lnTo>
                    <a:pt x="1730" y="105"/>
                  </a:lnTo>
                  <a:lnTo>
                    <a:pt x="1739" y="105"/>
                  </a:lnTo>
                  <a:lnTo>
                    <a:pt x="1739" y="102"/>
                  </a:lnTo>
                  <a:lnTo>
                    <a:pt x="1739" y="102"/>
                  </a:lnTo>
                  <a:lnTo>
                    <a:pt x="1739" y="102"/>
                  </a:lnTo>
                  <a:lnTo>
                    <a:pt x="1742" y="102"/>
                  </a:lnTo>
                  <a:lnTo>
                    <a:pt x="1742" y="100"/>
                  </a:lnTo>
                  <a:lnTo>
                    <a:pt x="1744" y="100"/>
                  </a:lnTo>
                  <a:lnTo>
                    <a:pt x="1744" y="100"/>
                  </a:lnTo>
                  <a:lnTo>
                    <a:pt x="1746" y="100"/>
                  </a:lnTo>
                  <a:lnTo>
                    <a:pt x="1746" y="100"/>
                  </a:lnTo>
                  <a:lnTo>
                    <a:pt x="1749" y="100"/>
                  </a:lnTo>
                  <a:lnTo>
                    <a:pt x="1749" y="98"/>
                  </a:lnTo>
                  <a:lnTo>
                    <a:pt x="1751" y="98"/>
                  </a:lnTo>
                  <a:lnTo>
                    <a:pt x="1751" y="98"/>
                  </a:lnTo>
                  <a:lnTo>
                    <a:pt x="1753" y="98"/>
                  </a:lnTo>
                  <a:lnTo>
                    <a:pt x="1753" y="95"/>
                  </a:lnTo>
                  <a:lnTo>
                    <a:pt x="1756" y="95"/>
                  </a:lnTo>
                  <a:lnTo>
                    <a:pt x="1756" y="95"/>
                  </a:lnTo>
                  <a:lnTo>
                    <a:pt x="1756" y="95"/>
                  </a:lnTo>
                  <a:lnTo>
                    <a:pt x="1756" y="93"/>
                  </a:lnTo>
                  <a:lnTo>
                    <a:pt x="1765" y="93"/>
                  </a:lnTo>
                  <a:lnTo>
                    <a:pt x="1765" y="93"/>
                  </a:lnTo>
                  <a:lnTo>
                    <a:pt x="1770" y="93"/>
                  </a:lnTo>
                  <a:lnTo>
                    <a:pt x="1770" y="90"/>
                  </a:lnTo>
                  <a:lnTo>
                    <a:pt x="1772" y="90"/>
                  </a:lnTo>
                  <a:lnTo>
                    <a:pt x="1772" y="90"/>
                  </a:lnTo>
                  <a:lnTo>
                    <a:pt x="1775" y="90"/>
                  </a:lnTo>
                  <a:lnTo>
                    <a:pt x="1775" y="90"/>
                  </a:lnTo>
                  <a:lnTo>
                    <a:pt x="1775" y="90"/>
                  </a:lnTo>
                  <a:lnTo>
                    <a:pt x="1775" y="86"/>
                  </a:lnTo>
                  <a:lnTo>
                    <a:pt x="1782" y="86"/>
                  </a:lnTo>
                  <a:lnTo>
                    <a:pt x="1782" y="86"/>
                  </a:lnTo>
                  <a:lnTo>
                    <a:pt x="1784" y="86"/>
                  </a:lnTo>
                  <a:lnTo>
                    <a:pt x="1784" y="83"/>
                  </a:lnTo>
                  <a:lnTo>
                    <a:pt x="1787" y="83"/>
                  </a:lnTo>
                  <a:lnTo>
                    <a:pt x="1787" y="83"/>
                  </a:lnTo>
                  <a:lnTo>
                    <a:pt x="1791" y="83"/>
                  </a:lnTo>
                  <a:lnTo>
                    <a:pt x="1791" y="81"/>
                  </a:lnTo>
                  <a:lnTo>
                    <a:pt x="1796" y="81"/>
                  </a:lnTo>
                  <a:lnTo>
                    <a:pt x="1796" y="81"/>
                  </a:lnTo>
                  <a:lnTo>
                    <a:pt x="1796" y="81"/>
                  </a:lnTo>
                  <a:lnTo>
                    <a:pt x="1796" y="81"/>
                  </a:lnTo>
                  <a:lnTo>
                    <a:pt x="1798" y="81"/>
                  </a:lnTo>
                  <a:lnTo>
                    <a:pt x="1798" y="81"/>
                  </a:lnTo>
                  <a:lnTo>
                    <a:pt x="1801" y="81"/>
                  </a:lnTo>
                  <a:lnTo>
                    <a:pt x="1801" y="81"/>
                  </a:lnTo>
                  <a:lnTo>
                    <a:pt x="1803" y="81"/>
                  </a:lnTo>
                  <a:lnTo>
                    <a:pt x="1803" y="79"/>
                  </a:lnTo>
                  <a:lnTo>
                    <a:pt x="1806" y="79"/>
                  </a:lnTo>
                  <a:lnTo>
                    <a:pt x="1806" y="79"/>
                  </a:lnTo>
                  <a:lnTo>
                    <a:pt x="1813" y="79"/>
                  </a:lnTo>
                  <a:lnTo>
                    <a:pt x="1813" y="79"/>
                  </a:lnTo>
                  <a:lnTo>
                    <a:pt x="1815" y="79"/>
                  </a:lnTo>
                  <a:lnTo>
                    <a:pt x="1815" y="79"/>
                  </a:lnTo>
                  <a:lnTo>
                    <a:pt x="1817" y="79"/>
                  </a:lnTo>
                  <a:lnTo>
                    <a:pt x="1817" y="76"/>
                  </a:lnTo>
                  <a:lnTo>
                    <a:pt x="1820" y="76"/>
                  </a:lnTo>
                  <a:lnTo>
                    <a:pt x="1820" y="76"/>
                  </a:lnTo>
                  <a:lnTo>
                    <a:pt x="1820" y="76"/>
                  </a:lnTo>
                  <a:lnTo>
                    <a:pt x="1820" y="74"/>
                  </a:lnTo>
                  <a:lnTo>
                    <a:pt x="1822" y="74"/>
                  </a:lnTo>
                  <a:lnTo>
                    <a:pt x="1822" y="74"/>
                  </a:lnTo>
                  <a:lnTo>
                    <a:pt x="1822" y="74"/>
                  </a:lnTo>
                  <a:lnTo>
                    <a:pt x="1822" y="72"/>
                  </a:lnTo>
                  <a:lnTo>
                    <a:pt x="1832" y="72"/>
                  </a:lnTo>
                  <a:lnTo>
                    <a:pt x="1832" y="72"/>
                  </a:lnTo>
                  <a:lnTo>
                    <a:pt x="1836" y="72"/>
                  </a:lnTo>
                  <a:lnTo>
                    <a:pt x="1836" y="69"/>
                  </a:lnTo>
                  <a:lnTo>
                    <a:pt x="1839" y="69"/>
                  </a:lnTo>
                  <a:lnTo>
                    <a:pt x="1839" y="69"/>
                  </a:lnTo>
                  <a:lnTo>
                    <a:pt x="1841" y="69"/>
                  </a:lnTo>
                  <a:lnTo>
                    <a:pt x="1841" y="69"/>
                  </a:lnTo>
                  <a:lnTo>
                    <a:pt x="1843" y="69"/>
                  </a:lnTo>
                  <a:lnTo>
                    <a:pt x="1843" y="67"/>
                  </a:lnTo>
                  <a:lnTo>
                    <a:pt x="1846" y="67"/>
                  </a:lnTo>
                  <a:lnTo>
                    <a:pt x="1846" y="67"/>
                  </a:lnTo>
                  <a:lnTo>
                    <a:pt x="1848" y="67"/>
                  </a:lnTo>
                  <a:lnTo>
                    <a:pt x="1848" y="64"/>
                  </a:lnTo>
                  <a:lnTo>
                    <a:pt x="1853" y="64"/>
                  </a:lnTo>
                  <a:lnTo>
                    <a:pt x="1853" y="64"/>
                  </a:lnTo>
                  <a:lnTo>
                    <a:pt x="1853" y="64"/>
                  </a:lnTo>
                  <a:lnTo>
                    <a:pt x="1853" y="62"/>
                  </a:lnTo>
                  <a:lnTo>
                    <a:pt x="1855" y="62"/>
                  </a:lnTo>
                  <a:lnTo>
                    <a:pt x="1855" y="62"/>
                  </a:lnTo>
                  <a:lnTo>
                    <a:pt x="1855" y="62"/>
                  </a:lnTo>
                  <a:lnTo>
                    <a:pt x="1855" y="60"/>
                  </a:lnTo>
                  <a:lnTo>
                    <a:pt x="1858" y="60"/>
                  </a:lnTo>
                  <a:lnTo>
                    <a:pt x="1858" y="57"/>
                  </a:lnTo>
                  <a:lnTo>
                    <a:pt x="1855" y="57"/>
                  </a:lnTo>
                  <a:lnTo>
                    <a:pt x="1855" y="55"/>
                  </a:lnTo>
                  <a:lnTo>
                    <a:pt x="1855" y="55"/>
                  </a:lnTo>
                  <a:lnTo>
                    <a:pt x="1855" y="55"/>
                  </a:lnTo>
                  <a:lnTo>
                    <a:pt x="1858" y="55"/>
                  </a:lnTo>
                  <a:lnTo>
                    <a:pt x="1858" y="53"/>
                  </a:lnTo>
                  <a:lnTo>
                    <a:pt x="1858" y="53"/>
                  </a:lnTo>
                  <a:lnTo>
                    <a:pt x="1858" y="50"/>
                  </a:lnTo>
                  <a:lnTo>
                    <a:pt x="1860" y="50"/>
                  </a:lnTo>
                  <a:lnTo>
                    <a:pt x="1860" y="50"/>
                  </a:lnTo>
                  <a:lnTo>
                    <a:pt x="1860" y="50"/>
                  </a:lnTo>
                  <a:lnTo>
                    <a:pt x="1860" y="48"/>
                  </a:lnTo>
                  <a:lnTo>
                    <a:pt x="1862" y="48"/>
                  </a:lnTo>
                  <a:lnTo>
                    <a:pt x="1862" y="45"/>
                  </a:lnTo>
                  <a:lnTo>
                    <a:pt x="1860" y="45"/>
                  </a:lnTo>
                  <a:lnTo>
                    <a:pt x="1860" y="45"/>
                  </a:lnTo>
                  <a:lnTo>
                    <a:pt x="1858" y="45"/>
                  </a:lnTo>
                  <a:lnTo>
                    <a:pt x="1858" y="43"/>
                  </a:lnTo>
                  <a:lnTo>
                    <a:pt x="1855" y="43"/>
                  </a:lnTo>
                  <a:lnTo>
                    <a:pt x="1855" y="45"/>
                  </a:lnTo>
                  <a:lnTo>
                    <a:pt x="1853" y="45"/>
                  </a:lnTo>
                  <a:lnTo>
                    <a:pt x="1853" y="41"/>
                  </a:lnTo>
                  <a:lnTo>
                    <a:pt x="1851" y="41"/>
                  </a:lnTo>
                  <a:lnTo>
                    <a:pt x="1851" y="38"/>
                  </a:lnTo>
                  <a:lnTo>
                    <a:pt x="1848" y="38"/>
                  </a:lnTo>
                  <a:lnTo>
                    <a:pt x="1848" y="38"/>
                  </a:lnTo>
                  <a:lnTo>
                    <a:pt x="1848" y="38"/>
                  </a:lnTo>
                  <a:lnTo>
                    <a:pt x="1848" y="36"/>
                  </a:lnTo>
                  <a:lnTo>
                    <a:pt x="1843" y="36"/>
                  </a:lnTo>
                  <a:lnTo>
                    <a:pt x="1843" y="38"/>
                  </a:lnTo>
                  <a:lnTo>
                    <a:pt x="1839" y="38"/>
                  </a:lnTo>
                  <a:lnTo>
                    <a:pt x="1839" y="38"/>
                  </a:lnTo>
                  <a:lnTo>
                    <a:pt x="1841" y="38"/>
                  </a:lnTo>
                  <a:lnTo>
                    <a:pt x="1841" y="41"/>
                  </a:lnTo>
                  <a:lnTo>
                    <a:pt x="1839" y="41"/>
                  </a:lnTo>
                  <a:lnTo>
                    <a:pt x="1839" y="41"/>
                  </a:lnTo>
                  <a:lnTo>
                    <a:pt x="1839" y="41"/>
                  </a:lnTo>
                  <a:lnTo>
                    <a:pt x="1839" y="41"/>
                  </a:lnTo>
                  <a:lnTo>
                    <a:pt x="1836" y="41"/>
                  </a:lnTo>
                  <a:lnTo>
                    <a:pt x="1836" y="38"/>
                  </a:lnTo>
                  <a:lnTo>
                    <a:pt x="1836" y="38"/>
                  </a:lnTo>
                  <a:lnTo>
                    <a:pt x="1836" y="36"/>
                  </a:lnTo>
                  <a:lnTo>
                    <a:pt x="1836" y="36"/>
                  </a:lnTo>
                  <a:lnTo>
                    <a:pt x="1836" y="36"/>
                  </a:lnTo>
                  <a:lnTo>
                    <a:pt x="1836" y="36"/>
                  </a:lnTo>
                  <a:lnTo>
                    <a:pt x="1836" y="31"/>
                  </a:lnTo>
                  <a:lnTo>
                    <a:pt x="1836" y="31"/>
                  </a:lnTo>
                  <a:lnTo>
                    <a:pt x="1836" y="29"/>
                  </a:lnTo>
                  <a:lnTo>
                    <a:pt x="1834" y="29"/>
                  </a:lnTo>
                  <a:lnTo>
                    <a:pt x="1834" y="29"/>
                  </a:lnTo>
                  <a:lnTo>
                    <a:pt x="1832" y="29"/>
                  </a:lnTo>
                  <a:lnTo>
                    <a:pt x="1832" y="27"/>
                  </a:lnTo>
                  <a:lnTo>
                    <a:pt x="1822" y="27"/>
                  </a:lnTo>
                  <a:lnTo>
                    <a:pt x="1822" y="29"/>
                  </a:lnTo>
                  <a:lnTo>
                    <a:pt x="1820" y="29"/>
                  </a:lnTo>
                  <a:lnTo>
                    <a:pt x="1820" y="29"/>
                  </a:lnTo>
                  <a:lnTo>
                    <a:pt x="1817" y="29"/>
                  </a:lnTo>
                  <a:lnTo>
                    <a:pt x="1817" y="27"/>
                  </a:lnTo>
                  <a:lnTo>
                    <a:pt x="1817" y="27"/>
                  </a:lnTo>
                  <a:lnTo>
                    <a:pt x="1817" y="27"/>
                  </a:lnTo>
                  <a:lnTo>
                    <a:pt x="1808" y="27"/>
                  </a:lnTo>
                  <a:lnTo>
                    <a:pt x="1808" y="24"/>
                  </a:lnTo>
                  <a:lnTo>
                    <a:pt x="1806" y="24"/>
                  </a:lnTo>
                  <a:lnTo>
                    <a:pt x="1806" y="24"/>
                  </a:lnTo>
                  <a:lnTo>
                    <a:pt x="1803" y="24"/>
                  </a:lnTo>
                  <a:lnTo>
                    <a:pt x="1803" y="22"/>
                  </a:lnTo>
                  <a:lnTo>
                    <a:pt x="1801" y="22"/>
                  </a:lnTo>
                  <a:lnTo>
                    <a:pt x="1801" y="24"/>
                  </a:lnTo>
                  <a:lnTo>
                    <a:pt x="1798" y="24"/>
                  </a:lnTo>
                  <a:lnTo>
                    <a:pt x="1798" y="24"/>
                  </a:lnTo>
                  <a:lnTo>
                    <a:pt x="1796" y="24"/>
                  </a:lnTo>
                  <a:lnTo>
                    <a:pt x="1796" y="24"/>
                  </a:lnTo>
                  <a:lnTo>
                    <a:pt x="1796" y="24"/>
                  </a:lnTo>
                  <a:lnTo>
                    <a:pt x="1796" y="22"/>
                  </a:lnTo>
                  <a:lnTo>
                    <a:pt x="1791" y="22"/>
                  </a:lnTo>
                  <a:lnTo>
                    <a:pt x="1791" y="24"/>
                  </a:lnTo>
                  <a:lnTo>
                    <a:pt x="1784" y="24"/>
                  </a:lnTo>
                  <a:lnTo>
                    <a:pt x="1784" y="24"/>
                  </a:lnTo>
                  <a:lnTo>
                    <a:pt x="1770" y="24"/>
                  </a:lnTo>
                  <a:lnTo>
                    <a:pt x="1770" y="24"/>
                  </a:lnTo>
                  <a:lnTo>
                    <a:pt x="1761" y="24"/>
                  </a:lnTo>
                  <a:lnTo>
                    <a:pt x="1761" y="24"/>
                  </a:lnTo>
                  <a:lnTo>
                    <a:pt x="1758" y="24"/>
                  </a:lnTo>
                  <a:lnTo>
                    <a:pt x="1758" y="24"/>
                  </a:lnTo>
                  <a:lnTo>
                    <a:pt x="1756" y="24"/>
                  </a:lnTo>
                  <a:lnTo>
                    <a:pt x="1756" y="24"/>
                  </a:lnTo>
                  <a:lnTo>
                    <a:pt x="1749" y="24"/>
                  </a:lnTo>
                  <a:lnTo>
                    <a:pt x="1749" y="27"/>
                  </a:lnTo>
                  <a:lnTo>
                    <a:pt x="1746" y="27"/>
                  </a:lnTo>
                  <a:lnTo>
                    <a:pt x="1746" y="24"/>
                  </a:lnTo>
                  <a:lnTo>
                    <a:pt x="1739" y="24"/>
                  </a:lnTo>
                  <a:lnTo>
                    <a:pt x="1739" y="24"/>
                  </a:lnTo>
                  <a:lnTo>
                    <a:pt x="1739" y="24"/>
                  </a:lnTo>
                  <a:lnTo>
                    <a:pt x="1739" y="24"/>
                  </a:lnTo>
                  <a:lnTo>
                    <a:pt x="1732" y="24"/>
                  </a:lnTo>
                  <a:lnTo>
                    <a:pt x="1732" y="29"/>
                  </a:lnTo>
                  <a:lnTo>
                    <a:pt x="1732" y="29"/>
                  </a:lnTo>
                  <a:lnTo>
                    <a:pt x="1732" y="29"/>
                  </a:lnTo>
                  <a:lnTo>
                    <a:pt x="1732" y="29"/>
                  </a:lnTo>
                  <a:lnTo>
                    <a:pt x="1732" y="31"/>
                  </a:lnTo>
                  <a:lnTo>
                    <a:pt x="1727" y="31"/>
                  </a:lnTo>
                  <a:lnTo>
                    <a:pt x="1727" y="31"/>
                  </a:lnTo>
                  <a:lnTo>
                    <a:pt x="1725" y="31"/>
                  </a:lnTo>
                  <a:lnTo>
                    <a:pt x="1725" y="31"/>
                  </a:lnTo>
                  <a:lnTo>
                    <a:pt x="1713" y="31"/>
                  </a:lnTo>
                  <a:lnTo>
                    <a:pt x="1713" y="31"/>
                  </a:lnTo>
                  <a:lnTo>
                    <a:pt x="1706" y="31"/>
                  </a:lnTo>
                  <a:lnTo>
                    <a:pt x="1706" y="31"/>
                  </a:lnTo>
                  <a:lnTo>
                    <a:pt x="1709" y="31"/>
                  </a:lnTo>
                  <a:lnTo>
                    <a:pt x="1709" y="29"/>
                  </a:lnTo>
                  <a:lnTo>
                    <a:pt x="1709" y="29"/>
                  </a:lnTo>
                  <a:lnTo>
                    <a:pt x="1709" y="29"/>
                  </a:lnTo>
                  <a:lnTo>
                    <a:pt x="1709" y="29"/>
                  </a:lnTo>
                  <a:lnTo>
                    <a:pt x="1709" y="27"/>
                  </a:lnTo>
                  <a:lnTo>
                    <a:pt x="1711" y="27"/>
                  </a:lnTo>
                  <a:lnTo>
                    <a:pt x="1711" y="27"/>
                  </a:lnTo>
                  <a:lnTo>
                    <a:pt x="1713" y="27"/>
                  </a:lnTo>
                  <a:lnTo>
                    <a:pt x="1713" y="24"/>
                  </a:lnTo>
                  <a:lnTo>
                    <a:pt x="1718" y="24"/>
                  </a:lnTo>
                  <a:lnTo>
                    <a:pt x="1718" y="22"/>
                  </a:lnTo>
                  <a:lnTo>
                    <a:pt x="1720" y="22"/>
                  </a:lnTo>
                  <a:lnTo>
                    <a:pt x="1720" y="22"/>
                  </a:lnTo>
                  <a:lnTo>
                    <a:pt x="1723" y="22"/>
                  </a:lnTo>
                  <a:lnTo>
                    <a:pt x="1723" y="19"/>
                  </a:lnTo>
                  <a:lnTo>
                    <a:pt x="1720" y="19"/>
                  </a:lnTo>
                  <a:lnTo>
                    <a:pt x="1720" y="17"/>
                  </a:lnTo>
                  <a:lnTo>
                    <a:pt x="1716" y="17"/>
                  </a:lnTo>
                  <a:lnTo>
                    <a:pt x="1716" y="19"/>
                  </a:lnTo>
                  <a:lnTo>
                    <a:pt x="1716" y="19"/>
                  </a:lnTo>
                  <a:lnTo>
                    <a:pt x="1716" y="17"/>
                  </a:lnTo>
                  <a:lnTo>
                    <a:pt x="1716" y="17"/>
                  </a:lnTo>
                  <a:lnTo>
                    <a:pt x="1716" y="19"/>
                  </a:lnTo>
                  <a:lnTo>
                    <a:pt x="1713" y="19"/>
                  </a:lnTo>
                  <a:lnTo>
                    <a:pt x="1713" y="17"/>
                  </a:lnTo>
                  <a:lnTo>
                    <a:pt x="1711" y="17"/>
                  </a:lnTo>
                  <a:lnTo>
                    <a:pt x="1711" y="17"/>
                  </a:lnTo>
                  <a:lnTo>
                    <a:pt x="1706" y="17"/>
                  </a:lnTo>
                  <a:lnTo>
                    <a:pt x="1706" y="17"/>
                  </a:lnTo>
                  <a:lnTo>
                    <a:pt x="1699" y="17"/>
                  </a:lnTo>
                  <a:lnTo>
                    <a:pt x="1699" y="17"/>
                  </a:lnTo>
                  <a:lnTo>
                    <a:pt x="1692" y="17"/>
                  </a:lnTo>
                  <a:lnTo>
                    <a:pt x="1692" y="17"/>
                  </a:lnTo>
                  <a:lnTo>
                    <a:pt x="1690" y="17"/>
                  </a:lnTo>
                  <a:lnTo>
                    <a:pt x="1690" y="19"/>
                  </a:lnTo>
                  <a:lnTo>
                    <a:pt x="1687" y="19"/>
                  </a:lnTo>
                  <a:lnTo>
                    <a:pt x="1687" y="17"/>
                  </a:lnTo>
                  <a:lnTo>
                    <a:pt x="1690" y="17"/>
                  </a:lnTo>
                  <a:lnTo>
                    <a:pt x="1690" y="17"/>
                  </a:lnTo>
                  <a:lnTo>
                    <a:pt x="1690" y="17"/>
                  </a:lnTo>
                  <a:lnTo>
                    <a:pt x="1690" y="12"/>
                  </a:lnTo>
                  <a:lnTo>
                    <a:pt x="1690" y="12"/>
                  </a:lnTo>
                  <a:lnTo>
                    <a:pt x="1690" y="10"/>
                  </a:lnTo>
                  <a:lnTo>
                    <a:pt x="1692" y="10"/>
                  </a:lnTo>
                  <a:lnTo>
                    <a:pt x="1692" y="10"/>
                  </a:lnTo>
                  <a:lnTo>
                    <a:pt x="1697" y="10"/>
                  </a:lnTo>
                  <a:lnTo>
                    <a:pt x="1697" y="10"/>
                  </a:lnTo>
                  <a:lnTo>
                    <a:pt x="1701" y="10"/>
                  </a:lnTo>
                  <a:lnTo>
                    <a:pt x="1701" y="10"/>
                  </a:lnTo>
                  <a:lnTo>
                    <a:pt x="1699" y="10"/>
                  </a:lnTo>
                  <a:lnTo>
                    <a:pt x="1699" y="10"/>
                  </a:lnTo>
                  <a:lnTo>
                    <a:pt x="1697" y="10"/>
                  </a:lnTo>
                  <a:lnTo>
                    <a:pt x="1697" y="8"/>
                  </a:lnTo>
                  <a:lnTo>
                    <a:pt x="1692" y="8"/>
                  </a:lnTo>
                  <a:lnTo>
                    <a:pt x="1692" y="8"/>
                  </a:lnTo>
                  <a:lnTo>
                    <a:pt x="1690" y="8"/>
                  </a:lnTo>
                  <a:lnTo>
                    <a:pt x="1690" y="5"/>
                  </a:lnTo>
                  <a:lnTo>
                    <a:pt x="1690" y="5"/>
                  </a:lnTo>
                  <a:lnTo>
                    <a:pt x="1690" y="3"/>
                  </a:lnTo>
                  <a:lnTo>
                    <a:pt x="1673" y="3"/>
                  </a:lnTo>
                  <a:lnTo>
                    <a:pt x="1673" y="3"/>
                  </a:lnTo>
                  <a:lnTo>
                    <a:pt x="1666" y="3"/>
                  </a:lnTo>
                  <a:lnTo>
                    <a:pt x="1666" y="0"/>
                  </a:lnTo>
                  <a:lnTo>
                    <a:pt x="1666" y="0"/>
                  </a:lnTo>
                  <a:lnTo>
                    <a:pt x="1666" y="0"/>
                  </a:lnTo>
                  <a:lnTo>
                    <a:pt x="1656" y="0"/>
                  </a:lnTo>
                  <a:lnTo>
                    <a:pt x="1656" y="0"/>
                  </a:lnTo>
                  <a:lnTo>
                    <a:pt x="1647" y="0"/>
                  </a:lnTo>
                  <a:lnTo>
                    <a:pt x="1647" y="0"/>
                  </a:lnTo>
                  <a:lnTo>
                    <a:pt x="1645" y="0"/>
                  </a:lnTo>
                  <a:lnTo>
                    <a:pt x="1645" y="0"/>
                  </a:lnTo>
                  <a:lnTo>
                    <a:pt x="1640" y="0"/>
                  </a:lnTo>
                  <a:lnTo>
                    <a:pt x="1640" y="3"/>
                  </a:lnTo>
                  <a:lnTo>
                    <a:pt x="1635" y="3"/>
                  </a:lnTo>
                  <a:lnTo>
                    <a:pt x="1635" y="0"/>
                  </a:lnTo>
                  <a:lnTo>
                    <a:pt x="1630" y="0"/>
                  </a:lnTo>
                  <a:lnTo>
                    <a:pt x="1630" y="3"/>
                  </a:lnTo>
                  <a:lnTo>
                    <a:pt x="1628" y="3"/>
                  </a:lnTo>
                  <a:lnTo>
                    <a:pt x="1628" y="3"/>
                  </a:lnTo>
                  <a:lnTo>
                    <a:pt x="1626" y="3"/>
                  </a:lnTo>
                  <a:lnTo>
                    <a:pt x="1626" y="5"/>
                  </a:lnTo>
                  <a:lnTo>
                    <a:pt x="1619" y="5"/>
                  </a:lnTo>
                  <a:lnTo>
                    <a:pt x="1619" y="5"/>
                  </a:lnTo>
                  <a:lnTo>
                    <a:pt x="1619" y="5"/>
                  </a:lnTo>
                  <a:lnTo>
                    <a:pt x="1619" y="5"/>
                  </a:lnTo>
                  <a:lnTo>
                    <a:pt x="1616" y="5"/>
                  </a:lnTo>
                  <a:lnTo>
                    <a:pt x="1616" y="5"/>
                  </a:lnTo>
                  <a:lnTo>
                    <a:pt x="1616" y="5"/>
                  </a:lnTo>
                  <a:lnTo>
                    <a:pt x="1616" y="8"/>
                  </a:lnTo>
                  <a:lnTo>
                    <a:pt x="1616" y="8"/>
                  </a:lnTo>
                  <a:lnTo>
                    <a:pt x="1616" y="8"/>
                  </a:lnTo>
                  <a:lnTo>
                    <a:pt x="1607" y="8"/>
                  </a:lnTo>
                  <a:lnTo>
                    <a:pt x="1607" y="10"/>
                  </a:lnTo>
                  <a:lnTo>
                    <a:pt x="1607" y="10"/>
                  </a:lnTo>
                  <a:lnTo>
                    <a:pt x="1607" y="10"/>
                  </a:lnTo>
                  <a:lnTo>
                    <a:pt x="1604" y="10"/>
                  </a:lnTo>
                  <a:lnTo>
                    <a:pt x="1604" y="10"/>
                  </a:lnTo>
                  <a:lnTo>
                    <a:pt x="1600" y="10"/>
                  </a:lnTo>
                  <a:lnTo>
                    <a:pt x="1600" y="12"/>
                  </a:lnTo>
                  <a:lnTo>
                    <a:pt x="1597" y="12"/>
                  </a:lnTo>
                  <a:lnTo>
                    <a:pt x="1597" y="12"/>
                  </a:lnTo>
                  <a:lnTo>
                    <a:pt x="1595" y="12"/>
                  </a:lnTo>
                  <a:lnTo>
                    <a:pt x="1595" y="15"/>
                  </a:lnTo>
                  <a:lnTo>
                    <a:pt x="1593" y="15"/>
                  </a:lnTo>
                  <a:lnTo>
                    <a:pt x="1593" y="15"/>
                  </a:lnTo>
                  <a:lnTo>
                    <a:pt x="1590" y="15"/>
                  </a:lnTo>
                  <a:lnTo>
                    <a:pt x="1590" y="17"/>
                  </a:lnTo>
                  <a:lnTo>
                    <a:pt x="1588" y="17"/>
                  </a:lnTo>
                  <a:lnTo>
                    <a:pt x="1588" y="19"/>
                  </a:lnTo>
                  <a:lnTo>
                    <a:pt x="1583" y="19"/>
                  </a:lnTo>
                  <a:lnTo>
                    <a:pt x="1583" y="22"/>
                  </a:lnTo>
                  <a:lnTo>
                    <a:pt x="1583" y="22"/>
                  </a:lnTo>
                  <a:lnTo>
                    <a:pt x="1583" y="22"/>
                  </a:lnTo>
                  <a:lnTo>
                    <a:pt x="1581" y="22"/>
                  </a:lnTo>
                  <a:lnTo>
                    <a:pt x="1581" y="24"/>
                  </a:lnTo>
                  <a:lnTo>
                    <a:pt x="1583" y="24"/>
                  </a:lnTo>
                  <a:lnTo>
                    <a:pt x="1583" y="24"/>
                  </a:lnTo>
                  <a:lnTo>
                    <a:pt x="1585" y="24"/>
                  </a:lnTo>
                  <a:lnTo>
                    <a:pt x="1585" y="29"/>
                  </a:lnTo>
                  <a:lnTo>
                    <a:pt x="1585" y="29"/>
                  </a:lnTo>
                  <a:lnTo>
                    <a:pt x="1585" y="29"/>
                  </a:lnTo>
                  <a:lnTo>
                    <a:pt x="1585" y="29"/>
                  </a:lnTo>
                  <a:lnTo>
                    <a:pt x="1585" y="31"/>
                  </a:lnTo>
                  <a:lnTo>
                    <a:pt x="1581" y="31"/>
                  </a:lnTo>
                  <a:lnTo>
                    <a:pt x="1581" y="31"/>
                  </a:lnTo>
                  <a:lnTo>
                    <a:pt x="1571" y="31"/>
                  </a:lnTo>
                  <a:lnTo>
                    <a:pt x="1571" y="31"/>
                  </a:lnTo>
                  <a:lnTo>
                    <a:pt x="1548" y="31"/>
                  </a:lnTo>
                  <a:lnTo>
                    <a:pt x="1548" y="31"/>
                  </a:lnTo>
                  <a:lnTo>
                    <a:pt x="1538" y="31"/>
                  </a:lnTo>
                  <a:lnTo>
                    <a:pt x="1538" y="34"/>
                  </a:lnTo>
                  <a:lnTo>
                    <a:pt x="1538" y="34"/>
                  </a:lnTo>
                  <a:lnTo>
                    <a:pt x="1538" y="34"/>
                  </a:lnTo>
                  <a:lnTo>
                    <a:pt x="1540" y="34"/>
                  </a:lnTo>
                  <a:lnTo>
                    <a:pt x="1540" y="36"/>
                  </a:lnTo>
                  <a:lnTo>
                    <a:pt x="1543" y="36"/>
                  </a:lnTo>
                  <a:lnTo>
                    <a:pt x="1543" y="36"/>
                  </a:lnTo>
                  <a:lnTo>
                    <a:pt x="1548" y="36"/>
                  </a:lnTo>
                  <a:lnTo>
                    <a:pt x="1548" y="38"/>
                  </a:lnTo>
                  <a:lnTo>
                    <a:pt x="1548" y="38"/>
                  </a:lnTo>
                  <a:lnTo>
                    <a:pt x="1548" y="38"/>
                  </a:lnTo>
                  <a:lnTo>
                    <a:pt x="1543" y="38"/>
                  </a:lnTo>
                  <a:lnTo>
                    <a:pt x="1543" y="38"/>
                  </a:lnTo>
                  <a:lnTo>
                    <a:pt x="1538" y="38"/>
                  </a:lnTo>
                  <a:lnTo>
                    <a:pt x="1538" y="36"/>
                  </a:lnTo>
                  <a:lnTo>
                    <a:pt x="1536" y="36"/>
                  </a:lnTo>
                  <a:lnTo>
                    <a:pt x="1536" y="38"/>
                  </a:lnTo>
                  <a:lnTo>
                    <a:pt x="1531" y="38"/>
                  </a:lnTo>
                  <a:lnTo>
                    <a:pt x="1531" y="38"/>
                  </a:lnTo>
                  <a:lnTo>
                    <a:pt x="1526" y="38"/>
                  </a:lnTo>
                  <a:lnTo>
                    <a:pt x="1526" y="41"/>
                  </a:lnTo>
                  <a:lnTo>
                    <a:pt x="1519" y="41"/>
                  </a:lnTo>
                  <a:lnTo>
                    <a:pt x="1519" y="41"/>
                  </a:lnTo>
                  <a:lnTo>
                    <a:pt x="1517" y="41"/>
                  </a:lnTo>
                  <a:lnTo>
                    <a:pt x="1517" y="41"/>
                  </a:lnTo>
                  <a:lnTo>
                    <a:pt x="1517" y="41"/>
                  </a:lnTo>
                  <a:lnTo>
                    <a:pt x="1517" y="41"/>
                  </a:lnTo>
                  <a:lnTo>
                    <a:pt x="1514" y="41"/>
                  </a:lnTo>
                  <a:lnTo>
                    <a:pt x="1514" y="41"/>
                  </a:lnTo>
                  <a:lnTo>
                    <a:pt x="1510" y="41"/>
                  </a:lnTo>
                  <a:lnTo>
                    <a:pt x="1510" y="43"/>
                  </a:lnTo>
                  <a:lnTo>
                    <a:pt x="1510" y="43"/>
                  </a:lnTo>
                  <a:lnTo>
                    <a:pt x="1510" y="43"/>
                  </a:lnTo>
                  <a:lnTo>
                    <a:pt x="1505" y="43"/>
                  </a:lnTo>
                  <a:lnTo>
                    <a:pt x="1505" y="43"/>
                  </a:lnTo>
                  <a:lnTo>
                    <a:pt x="1505" y="43"/>
                  </a:lnTo>
                  <a:lnTo>
                    <a:pt x="1505" y="41"/>
                  </a:lnTo>
                  <a:lnTo>
                    <a:pt x="1500" y="41"/>
                  </a:lnTo>
                  <a:lnTo>
                    <a:pt x="1500" y="41"/>
                  </a:lnTo>
                  <a:lnTo>
                    <a:pt x="1495" y="41"/>
                  </a:lnTo>
                  <a:lnTo>
                    <a:pt x="1495" y="43"/>
                  </a:lnTo>
                  <a:lnTo>
                    <a:pt x="1491" y="43"/>
                  </a:lnTo>
                  <a:lnTo>
                    <a:pt x="1491" y="43"/>
                  </a:lnTo>
                  <a:lnTo>
                    <a:pt x="1488" y="43"/>
                  </a:lnTo>
                  <a:lnTo>
                    <a:pt x="1488" y="43"/>
                  </a:lnTo>
                  <a:lnTo>
                    <a:pt x="1486" y="43"/>
                  </a:lnTo>
                  <a:lnTo>
                    <a:pt x="1486" y="41"/>
                  </a:lnTo>
                  <a:lnTo>
                    <a:pt x="1486" y="41"/>
                  </a:lnTo>
                  <a:lnTo>
                    <a:pt x="1486" y="41"/>
                  </a:lnTo>
                  <a:lnTo>
                    <a:pt x="1488" y="41"/>
                  </a:lnTo>
                  <a:lnTo>
                    <a:pt x="1488" y="41"/>
                  </a:lnTo>
                  <a:lnTo>
                    <a:pt x="1491" y="41"/>
                  </a:lnTo>
                  <a:lnTo>
                    <a:pt x="1491" y="41"/>
                  </a:lnTo>
                  <a:lnTo>
                    <a:pt x="1493" y="41"/>
                  </a:lnTo>
                  <a:lnTo>
                    <a:pt x="1493" y="41"/>
                  </a:lnTo>
                  <a:lnTo>
                    <a:pt x="1498" y="41"/>
                  </a:lnTo>
                  <a:lnTo>
                    <a:pt x="1498" y="38"/>
                  </a:lnTo>
                  <a:lnTo>
                    <a:pt x="1500" y="38"/>
                  </a:lnTo>
                  <a:lnTo>
                    <a:pt x="1500" y="36"/>
                  </a:lnTo>
                  <a:lnTo>
                    <a:pt x="1495" y="36"/>
                  </a:lnTo>
                  <a:lnTo>
                    <a:pt x="1495" y="34"/>
                  </a:lnTo>
                  <a:lnTo>
                    <a:pt x="1495" y="34"/>
                  </a:lnTo>
                  <a:lnTo>
                    <a:pt x="1495" y="34"/>
                  </a:lnTo>
                  <a:lnTo>
                    <a:pt x="1493" y="34"/>
                  </a:lnTo>
                  <a:lnTo>
                    <a:pt x="1493" y="36"/>
                  </a:lnTo>
                  <a:lnTo>
                    <a:pt x="1491" y="36"/>
                  </a:lnTo>
                  <a:lnTo>
                    <a:pt x="1491" y="34"/>
                  </a:lnTo>
                  <a:lnTo>
                    <a:pt x="1484" y="34"/>
                  </a:lnTo>
                  <a:lnTo>
                    <a:pt x="1484" y="36"/>
                  </a:lnTo>
                  <a:lnTo>
                    <a:pt x="1481" y="36"/>
                  </a:lnTo>
                  <a:lnTo>
                    <a:pt x="1481" y="36"/>
                  </a:lnTo>
                  <a:lnTo>
                    <a:pt x="1481" y="36"/>
                  </a:lnTo>
                  <a:lnTo>
                    <a:pt x="1481" y="34"/>
                  </a:lnTo>
                  <a:lnTo>
                    <a:pt x="1479" y="34"/>
                  </a:lnTo>
                  <a:lnTo>
                    <a:pt x="1479" y="36"/>
                  </a:lnTo>
                  <a:lnTo>
                    <a:pt x="1477" y="36"/>
                  </a:lnTo>
                  <a:lnTo>
                    <a:pt x="1477" y="36"/>
                  </a:lnTo>
                  <a:lnTo>
                    <a:pt x="1474" y="36"/>
                  </a:lnTo>
                  <a:lnTo>
                    <a:pt x="1474" y="36"/>
                  </a:lnTo>
                  <a:lnTo>
                    <a:pt x="1469" y="36"/>
                  </a:lnTo>
                  <a:lnTo>
                    <a:pt x="1469" y="36"/>
                  </a:lnTo>
                  <a:lnTo>
                    <a:pt x="1467" y="36"/>
                  </a:lnTo>
                  <a:lnTo>
                    <a:pt x="1467" y="38"/>
                  </a:lnTo>
                  <a:lnTo>
                    <a:pt x="1467" y="38"/>
                  </a:lnTo>
                  <a:lnTo>
                    <a:pt x="1467" y="36"/>
                  </a:lnTo>
                  <a:lnTo>
                    <a:pt x="1462" y="36"/>
                  </a:lnTo>
                  <a:lnTo>
                    <a:pt x="1462" y="36"/>
                  </a:lnTo>
                  <a:lnTo>
                    <a:pt x="1462" y="36"/>
                  </a:lnTo>
                  <a:lnTo>
                    <a:pt x="1462" y="38"/>
                  </a:lnTo>
                  <a:lnTo>
                    <a:pt x="1460" y="38"/>
                  </a:lnTo>
                  <a:lnTo>
                    <a:pt x="1460" y="38"/>
                  </a:lnTo>
                  <a:lnTo>
                    <a:pt x="1462" y="38"/>
                  </a:lnTo>
                  <a:lnTo>
                    <a:pt x="1462" y="41"/>
                  </a:lnTo>
                  <a:lnTo>
                    <a:pt x="1462" y="41"/>
                  </a:lnTo>
                  <a:lnTo>
                    <a:pt x="1462" y="41"/>
                  </a:lnTo>
                  <a:lnTo>
                    <a:pt x="1460" y="41"/>
                  </a:lnTo>
                  <a:lnTo>
                    <a:pt x="1460" y="41"/>
                  </a:lnTo>
                  <a:lnTo>
                    <a:pt x="1460" y="41"/>
                  </a:lnTo>
                  <a:lnTo>
                    <a:pt x="1460" y="38"/>
                  </a:lnTo>
                  <a:lnTo>
                    <a:pt x="1458" y="38"/>
                  </a:lnTo>
                  <a:lnTo>
                    <a:pt x="1458" y="38"/>
                  </a:lnTo>
                  <a:lnTo>
                    <a:pt x="1455" y="38"/>
                  </a:lnTo>
                  <a:lnTo>
                    <a:pt x="1455" y="36"/>
                  </a:lnTo>
                  <a:lnTo>
                    <a:pt x="1446" y="36"/>
                  </a:lnTo>
                  <a:lnTo>
                    <a:pt x="1446" y="38"/>
                  </a:lnTo>
                  <a:lnTo>
                    <a:pt x="1443" y="38"/>
                  </a:lnTo>
                  <a:lnTo>
                    <a:pt x="1443" y="38"/>
                  </a:lnTo>
                  <a:lnTo>
                    <a:pt x="1441" y="38"/>
                  </a:lnTo>
                  <a:lnTo>
                    <a:pt x="1441" y="41"/>
                  </a:lnTo>
                  <a:lnTo>
                    <a:pt x="1439" y="41"/>
                  </a:lnTo>
                  <a:lnTo>
                    <a:pt x="1439" y="41"/>
                  </a:lnTo>
                  <a:lnTo>
                    <a:pt x="1436" y="41"/>
                  </a:lnTo>
                  <a:lnTo>
                    <a:pt x="1436" y="41"/>
                  </a:lnTo>
                  <a:lnTo>
                    <a:pt x="1434" y="41"/>
                  </a:lnTo>
                  <a:lnTo>
                    <a:pt x="1434" y="41"/>
                  </a:lnTo>
                  <a:lnTo>
                    <a:pt x="1432" y="41"/>
                  </a:lnTo>
                  <a:lnTo>
                    <a:pt x="1432" y="41"/>
                  </a:lnTo>
                  <a:lnTo>
                    <a:pt x="1432" y="41"/>
                  </a:lnTo>
                  <a:lnTo>
                    <a:pt x="1432" y="38"/>
                  </a:lnTo>
                  <a:lnTo>
                    <a:pt x="1429" y="38"/>
                  </a:lnTo>
                  <a:lnTo>
                    <a:pt x="1429" y="41"/>
                  </a:lnTo>
                  <a:lnTo>
                    <a:pt x="1424" y="41"/>
                  </a:lnTo>
                  <a:lnTo>
                    <a:pt x="1424" y="41"/>
                  </a:lnTo>
                  <a:lnTo>
                    <a:pt x="1422" y="41"/>
                  </a:lnTo>
                  <a:lnTo>
                    <a:pt x="1422" y="43"/>
                  </a:lnTo>
                  <a:lnTo>
                    <a:pt x="1422" y="43"/>
                  </a:lnTo>
                  <a:lnTo>
                    <a:pt x="1422" y="41"/>
                  </a:lnTo>
                  <a:lnTo>
                    <a:pt x="1413" y="41"/>
                  </a:lnTo>
                  <a:lnTo>
                    <a:pt x="1413" y="41"/>
                  </a:lnTo>
                  <a:lnTo>
                    <a:pt x="1410" y="41"/>
                  </a:lnTo>
                  <a:lnTo>
                    <a:pt x="1410" y="43"/>
                  </a:lnTo>
                  <a:lnTo>
                    <a:pt x="1406" y="43"/>
                  </a:lnTo>
                  <a:lnTo>
                    <a:pt x="1406" y="45"/>
                  </a:lnTo>
                  <a:lnTo>
                    <a:pt x="1408" y="45"/>
                  </a:lnTo>
                  <a:lnTo>
                    <a:pt x="1408" y="48"/>
                  </a:lnTo>
                  <a:lnTo>
                    <a:pt x="1403" y="48"/>
                  </a:lnTo>
                  <a:lnTo>
                    <a:pt x="1403" y="48"/>
                  </a:lnTo>
                  <a:lnTo>
                    <a:pt x="1403" y="48"/>
                  </a:lnTo>
                  <a:lnTo>
                    <a:pt x="1403" y="50"/>
                  </a:lnTo>
                  <a:lnTo>
                    <a:pt x="1398" y="50"/>
                  </a:lnTo>
                  <a:lnTo>
                    <a:pt x="1398" y="50"/>
                  </a:lnTo>
                  <a:lnTo>
                    <a:pt x="1391" y="50"/>
                  </a:lnTo>
                  <a:lnTo>
                    <a:pt x="1391" y="50"/>
                  </a:lnTo>
                  <a:lnTo>
                    <a:pt x="1391" y="50"/>
                  </a:lnTo>
                  <a:lnTo>
                    <a:pt x="1391" y="50"/>
                  </a:lnTo>
                  <a:lnTo>
                    <a:pt x="1387" y="50"/>
                  </a:lnTo>
                  <a:lnTo>
                    <a:pt x="1387" y="50"/>
                  </a:lnTo>
                  <a:lnTo>
                    <a:pt x="1384" y="50"/>
                  </a:lnTo>
                  <a:lnTo>
                    <a:pt x="1384" y="50"/>
                  </a:lnTo>
                  <a:lnTo>
                    <a:pt x="1382" y="50"/>
                  </a:lnTo>
                  <a:lnTo>
                    <a:pt x="1382" y="50"/>
                  </a:lnTo>
                  <a:lnTo>
                    <a:pt x="1382" y="50"/>
                  </a:lnTo>
                  <a:lnTo>
                    <a:pt x="1382" y="53"/>
                  </a:lnTo>
                  <a:lnTo>
                    <a:pt x="1375" y="53"/>
                  </a:lnTo>
                  <a:lnTo>
                    <a:pt x="1375" y="50"/>
                  </a:lnTo>
                  <a:lnTo>
                    <a:pt x="1372" y="50"/>
                  </a:lnTo>
                  <a:lnTo>
                    <a:pt x="1372" y="53"/>
                  </a:lnTo>
                  <a:lnTo>
                    <a:pt x="1370" y="53"/>
                  </a:lnTo>
                  <a:lnTo>
                    <a:pt x="1370" y="53"/>
                  </a:lnTo>
                  <a:lnTo>
                    <a:pt x="1368" y="53"/>
                  </a:lnTo>
                  <a:lnTo>
                    <a:pt x="1368" y="53"/>
                  </a:lnTo>
                  <a:lnTo>
                    <a:pt x="1361" y="53"/>
                  </a:lnTo>
                  <a:lnTo>
                    <a:pt x="1361" y="53"/>
                  </a:lnTo>
                  <a:lnTo>
                    <a:pt x="1351" y="53"/>
                  </a:lnTo>
                  <a:lnTo>
                    <a:pt x="1351" y="55"/>
                  </a:lnTo>
                  <a:lnTo>
                    <a:pt x="1346" y="55"/>
                  </a:lnTo>
                  <a:lnTo>
                    <a:pt x="1346" y="55"/>
                  </a:lnTo>
                  <a:lnTo>
                    <a:pt x="1344" y="55"/>
                  </a:lnTo>
                  <a:lnTo>
                    <a:pt x="1344" y="57"/>
                  </a:lnTo>
                  <a:lnTo>
                    <a:pt x="1339" y="57"/>
                  </a:lnTo>
                  <a:lnTo>
                    <a:pt x="1339" y="55"/>
                  </a:lnTo>
                  <a:lnTo>
                    <a:pt x="1337" y="55"/>
                  </a:lnTo>
                  <a:lnTo>
                    <a:pt x="1337" y="55"/>
                  </a:lnTo>
                  <a:lnTo>
                    <a:pt x="1335" y="55"/>
                  </a:lnTo>
                  <a:lnTo>
                    <a:pt x="1335" y="55"/>
                  </a:lnTo>
                  <a:lnTo>
                    <a:pt x="1332" y="55"/>
                  </a:lnTo>
                  <a:lnTo>
                    <a:pt x="1332" y="55"/>
                  </a:lnTo>
                  <a:lnTo>
                    <a:pt x="1330" y="55"/>
                  </a:lnTo>
                  <a:lnTo>
                    <a:pt x="1330" y="57"/>
                  </a:lnTo>
                  <a:lnTo>
                    <a:pt x="1330" y="57"/>
                  </a:lnTo>
                  <a:lnTo>
                    <a:pt x="1330" y="57"/>
                  </a:lnTo>
                  <a:lnTo>
                    <a:pt x="1323" y="57"/>
                  </a:lnTo>
                  <a:lnTo>
                    <a:pt x="1323" y="60"/>
                  </a:lnTo>
                  <a:lnTo>
                    <a:pt x="1318" y="60"/>
                  </a:lnTo>
                  <a:lnTo>
                    <a:pt x="1318" y="60"/>
                  </a:lnTo>
                  <a:lnTo>
                    <a:pt x="1318" y="60"/>
                  </a:lnTo>
                  <a:lnTo>
                    <a:pt x="1318" y="60"/>
                  </a:lnTo>
                  <a:lnTo>
                    <a:pt x="1316" y="60"/>
                  </a:lnTo>
                  <a:lnTo>
                    <a:pt x="1316" y="62"/>
                  </a:lnTo>
                  <a:lnTo>
                    <a:pt x="1313" y="62"/>
                  </a:lnTo>
                  <a:lnTo>
                    <a:pt x="1313" y="62"/>
                  </a:lnTo>
                  <a:lnTo>
                    <a:pt x="1311" y="62"/>
                  </a:lnTo>
                  <a:lnTo>
                    <a:pt x="1311" y="64"/>
                  </a:lnTo>
                  <a:lnTo>
                    <a:pt x="1306" y="64"/>
                  </a:lnTo>
                  <a:lnTo>
                    <a:pt x="1306" y="64"/>
                  </a:lnTo>
                  <a:lnTo>
                    <a:pt x="1306" y="64"/>
                  </a:lnTo>
                  <a:lnTo>
                    <a:pt x="1306" y="67"/>
                  </a:lnTo>
                  <a:lnTo>
                    <a:pt x="1294" y="67"/>
                  </a:lnTo>
                  <a:lnTo>
                    <a:pt x="1294" y="64"/>
                  </a:lnTo>
                  <a:lnTo>
                    <a:pt x="1280" y="64"/>
                  </a:lnTo>
                  <a:lnTo>
                    <a:pt x="1280" y="67"/>
                  </a:lnTo>
                  <a:lnTo>
                    <a:pt x="1278" y="67"/>
                  </a:lnTo>
                  <a:lnTo>
                    <a:pt x="1278" y="67"/>
                  </a:lnTo>
                  <a:lnTo>
                    <a:pt x="1280" y="67"/>
                  </a:lnTo>
                  <a:lnTo>
                    <a:pt x="1280" y="69"/>
                  </a:lnTo>
                  <a:lnTo>
                    <a:pt x="1282" y="69"/>
                  </a:lnTo>
                  <a:lnTo>
                    <a:pt x="1282" y="67"/>
                  </a:lnTo>
                  <a:lnTo>
                    <a:pt x="1282" y="67"/>
                  </a:lnTo>
                  <a:lnTo>
                    <a:pt x="1282" y="69"/>
                  </a:lnTo>
                  <a:lnTo>
                    <a:pt x="1290" y="69"/>
                  </a:lnTo>
                  <a:lnTo>
                    <a:pt x="1290" y="69"/>
                  </a:lnTo>
                  <a:lnTo>
                    <a:pt x="1285" y="69"/>
                  </a:lnTo>
                  <a:lnTo>
                    <a:pt x="1285" y="69"/>
                  </a:lnTo>
                  <a:lnTo>
                    <a:pt x="1285" y="69"/>
                  </a:lnTo>
                  <a:lnTo>
                    <a:pt x="1285" y="69"/>
                  </a:lnTo>
                  <a:lnTo>
                    <a:pt x="1278" y="69"/>
                  </a:lnTo>
                  <a:lnTo>
                    <a:pt x="1278" y="69"/>
                  </a:lnTo>
                  <a:lnTo>
                    <a:pt x="1278" y="69"/>
                  </a:lnTo>
                  <a:lnTo>
                    <a:pt x="1278" y="69"/>
                  </a:lnTo>
                  <a:lnTo>
                    <a:pt x="1271" y="69"/>
                  </a:lnTo>
                  <a:lnTo>
                    <a:pt x="1271" y="72"/>
                  </a:lnTo>
                  <a:lnTo>
                    <a:pt x="1271" y="72"/>
                  </a:lnTo>
                  <a:lnTo>
                    <a:pt x="1271" y="69"/>
                  </a:lnTo>
                  <a:lnTo>
                    <a:pt x="1268" y="69"/>
                  </a:lnTo>
                  <a:lnTo>
                    <a:pt x="1268" y="69"/>
                  </a:lnTo>
                  <a:lnTo>
                    <a:pt x="1266" y="69"/>
                  </a:lnTo>
                  <a:lnTo>
                    <a:pt x="1266" y="69"/>
                  </a:lnTo>
                  <a:lnTo>
                    <a:pt x="1266" y="69"/>
                  </a:lnTo>
                  <a:lnTo>
                    <a:pt x="1266" y="72"/>
                  </a:lnTo>
                  <a:lnTo>
                    <a:pt x="1266" y="72"/>
                  </a:lnTo>
                  <a:lnTo>
                    <a:pt x="1266" y="72"/>
                  </a:lnTo>
                  <a:lnTo>
                    <a:pt x="1266" y="72"/>
                  </a:lnTo>
                  <a:lnTo>
                    <a:pt x="1266" y="74"/>
                  </a:lnTo>
                  <a:lnTo>
                    <a:pt x="1264" y="74"/>
                  </a:lnTo>
                  <a:lnTo>
                    <a:pt x="1264" y="72"/>
                  </a:lnTo>
                  <a:lnTo>
                    <a:pt x="1261" y="72"/>
                  </a:lnTo>
                  <a:lnTo>
                    <a:pt x="1261" y="74"/>
                  </a:lnTo>
                  <a:lnTo>
                    <a:pt x="1261" y="74"/>
                  </a:lnTo>
                  <a:lnTo>
                    <a:pt x="1261" y="72"/>
                  </a:lnTo>
                  <a:lnTo>
                    <a:pt x="1259" y="72"/>
                  </a:lnTo>
                  <a:lnTo>
                    <a:pt x="1259" y="72"/>
                  </a:lnTo>
                  <a:lnTo>
                    <a:pt x="1256" y="72"/>
                  </a:lnTo>
                  <a:lnTo>
                    <a:pt x="1256" y="72"/>
                  </a:lnTo>
                  <a:lnTo>
                    <a:pt x="1256" y="72"/>
                  </a:lnTo>
                  <a:lnTo>
                    <a:pt x="1256" y="74"/>
                  </a:lnTo>
                  <a:lnTo>
                    <a:pt x="1254" y="74"/>
                  </a:lnTo>
                  <a:lnTo>
                    <a:pt x="1254" y="72"/>
                  </a:lnTo>
                  <a:lnTo>
                    <a:pt x="1249" y="72"/>
                  </a:lnTo>
                  <a:lnTo>
                    <a:pt x="1249" y="74"/>
                  </a:lnTo>
                  <a:lnTo>
                    <a:pt x="1249" y="74"/>
                  </a:lnTo>
                  <a:lnTo>
                    <a:pt x="1249" y="74"/>
                  </a:lnTo>
                  <a:lnTo>
                    <a:pt x="1247" y="74"/>
                  </a:lnTo>
                  <a:lnTo>
                    <a:pt x="1247" y="74"/>
                  </a:lnTo>
                  <a:lnTo>
                    <a:pt x="1245" y="74"/>
                  </a:lnTo>
                  <a:lnTo>
                    <a:pt x="1245" y="72"/>
                  </a:lnTo>
                  <a:lnTo>
                    <a:pt x="1242" y="72"/>
                  </a:lnTo>
                  <a:lnTo>
                    <a:pt x="1242" y="72"/>
                  </a:lnTo>
                  <a:lnTo>
                    <a:pt x="1240" y="72"/>
                  </a:lnTo>
                  <a:lnTo>
                    <a:pt x="1240" y="74"/>
                  </a:lnTo>
                  <a:lnTo>
                    <a:pt x="1245" y="74"/>
                  </a:lnTo>
                  <a:lnTo>
                    <a:pt x="1245" y="74"/>
                  </a:lnTo>
                  <a:lnTo>
                    <a:pt x="1240" y="74"/>
                  </a:lnTo>
                  <a:lnTo>
                    <a:pt x="1240" y="76"/>
                  </a:lnTo>
                  <a:lnTo>
                    <a:pt x="1242" y="76"/>
                  </a:lnTo>
                  <a:lnTo>
                    <a:pt x="1242" y="76"/>
                  </a:lnTo>
                  <a:lnTo>
                    <a:pt x="1249" y="76"/>
                  </a:lnTo>
                  <a:lnTo>
                    <a:pt x="1249" y="79"/>
                  </a:lnTo>
                  <a:lnTo>
                    <a:pt x="1252" y="79"/>
                  </a:lnTo>
                  <a:lnTo>
                    <a:pt x="1252" y="76"/>
                  </a:lnTo>
                  <a:lnTo>
                    <a:pt x="1252" y="76"/>
                  </a:lnTo>
                  <a:lnTo>
                    <a:pt x="1252" y="81"/>
                  </a:lnTo>
                  <a:lnTo>
                    <a:pt x="1242" y="81"/>
                  </a:lnTo>
                  <a:lnTo>
                    <a:pt x="1242" y="79"/>
                  </a:lnTo>
                  <a:lnTo>
                    <a:pt x="1240" y="79"/>
                  </a:lnTo>
                  <a:lnTo>
                    <a:pt x="1240" y="81"/>
                  </a:lnTo>
                  <a:lnTo>
                    <a:pt x="1240" y="81"/>
                  </a:lnTo>
                  <a:lnTo>
                    <a:pt x="1240" y="79"/>
                  </a:lnTo>
                  <a:lnTo>
                    <a:pt x="1237" y="79"/>
                  </a:lnTo>
                  <a:lnTo>
                    <a:pt x="1237" y="81"/>
                  </a:lnTo>
                  <a:lnTo>
                    <a:pt x="1235" y="81"/>
                  </a:lnTo>
                  <a:lnTo>
                    <a:pt x="1235" y="81"/>
                  </a:lnTo>
                  <a:lnTo>
                    <a:pt x="1233" y="81"/>
                  </a:lnTo>
                  <a:lnTo>
                    <a:pt x="1233" y="81"/>
                  </a:lnTo>
                  <a:lnTo>
                    <a:pt x="1228" y="81"/>
                  </a:lnTo>
                  <a:lnTo>
                    <a:pt x="1228" y="83"/>
                  </a:lnTo>
                  <a:lnTo>
                    <a:pt x="1226" y="83"/>
                  </a:lnTo>
                  <a:lnTo>
                    <a:pt x="1226" y="83"/>
                  </a:lnTo>
                  <a:lnTo>
                    <a:pt x="1233" y="83"/>
                  </a:lnTo>
                  <a:lnTo>
                    <a:pt x="1233" y="86"/>
                  </a:lnTo>
                  <a:lnTo>
                    <a:pt x="1237" y="86"/>
                  </a:lnTo>
                  <a:lnTo>
                    <a:pt x="1237" y="83"/>
                  </a:lnTo>
                  <a:lnTo>
                    <a:pt x="1235" y="83"/>
                  </a:lnTo>
                  <a:lnTo>
                    <a:pt x="1235" y="83"/>
                  </a:lnTo>
                  <a:lnTo>
                    <a:pt x="1237" y="83"/>
                  </a:lnTo>
                  <a:lnTo>
                    <a:pt x="1237" y="83"/>
                  </a:lnTo>
                  <a:lnTo>
                    <a:pt x="1240" y="83"/>
                  </a:lnTo>
                  <a:lnTo>
                    <a:pt x="1240" y="81"/>
                  </a:lnTo>
                  <a:lnTo>
                    <a:pt x="1240" y="81"/>
                  </a:lnTo>
                  <a:lnTo>
                    <a:pt x="1240" y="81"/>
                  </a:lnTo>
                  <a:lnTo>
                    <a:pt x="1242" y="81"/>
                  </a:lnTo>
                  <a:lnTo>
                    <a:pt x="1242" y="83"/>
                  </a:lnTo>
                  <a:lnTo>
                    <a:pt x="1242" y="83"/>
                  </a:lnTo>
                  <a:lnTo>
                    <a:pt x="1242" y="83"/>
                  </a:lnTo>
                  <a:lnTo>
                    <a:pt x="1242" y="83"/>
                  </a:lnTo>
                  <a:lnTo>
                    <a:pt x="1242" y="86"/>
                  </a:lnTo>
                  <a:lnTo>
                    <a:pt x="1240" y="86"/>
                  </a:lnTo>
                  <a:lnTo>
                    <a:pt x="1240" y="86"/>
                  </a:lnTo>
                  <a:lnTo>
                    <a:pt x="1237" y="86"/>
                  </a:lnTo>
                  <a:lnTo>
                    <a:pt x="1237" y="86"/>
                  </a:lnTo>
                  <a:lnTo>
                    <a:pt x="1237" y="86"/>
                  </a:lnTo>
                  <a:lnTo>
                    <a:pt x="1237" y="88"/>
                  </a:lnTo>
                  <a:lnTo>
                    <a:pt x="1237" y="88"/>
                  </a:lnTo>
                  <a:lnTo>
                    <a:pt x="1237" y="88"/>
                  </a:lnTo>
                  <a:lnTo>
                    <a:pt x="1242" y="88"/>
                  </a:lnTo>
                  <a:lnTo>
                    <a:pt x="1242" y="88"/>
                  </a:lnTo>
                  <a:lnTo>
                    <a:pt x="1247" y="88"/>
                  </a:lnTo>
                  <a:lnTo>
                    <a:pt x="1247" y="86"/>
                  </a:lnTo>
                  <a:lnTo>
                    <a:pt x="1245" y="86"/>
                  </a:lnTo>
                  <a:lnTo>
                    <a:pt x="1245" y="86"/>
                  </a:lnTo>
                  <a:lnTo>
                    <a:pt x="1252" y="86"/>
                  </a:lnTo>
                  <a:lnTo>
                    <a:pt x="1252" y="83"/>
                  </a:lnTo>
                  <a:lnTo>
                    <a:pt x="1254" y="83"/>
                  </a:lnTo>
                  <a:lnTo>
                    <a:pt x="1254" y="83"/>
                  </a:lnTo>
                  <a:lnTo>
                    <a:pt x="1256" y="83"/>
                  </a:lnTo>
                  <a:lnTo>
                    <a:pt x="1256" y="83"/>
                  </a:lnTo>
                  <a:lnTo>
                    <a:pt x="1261" y="83"/>
                  </a:lnTo>
                  <a:lnTo>
                    <a:pt x="1261" y="83"/>
                  </a:lnTo>
                  <a:lnTo>
                    <a:pt x="1259" y="83"/>
                  </a:lnTo>
                  <a:lnTo>
                    <a:pt x="1259" y="86"/>
                  </a:lnTo>
                  <a:lnTo>
                    <a:pt x="1259" y="86"/>
                  </a:lnTo>
                  <a:lnTo>
                    <a:pt x="1259" y="88"/>
                  </a:lnTo>
                  <a:lnTo>
                    <a:pt x="1259" y="88"/>
                  </a:lnTo>
                  <a:lnTo>
                    <a:pt x="1259" y="88"/>
                  </a:lnTo>
                  <a:lnTo>
                    <a:pt x="1268" y="88"/>
                  </a:lnTo>
                  <a:lnTo>
                    <a:pt x="1268" y="90"/>
                  </a:lnTo>
                  <a:lnTo>
                    <a:pt x="1275" y="90"/>
                  </a:lnTo>
                  <a:lnTo>
                    <a:pt x="1275" y="90"/>
                  </a:lnTo>
                  <a:lnTo>
                    <a:pt x="1275" y="90"/>
                  </a:lnTo>
                  <a:lnTo>
                    <a:pt x="1275" y="90"/>
                  </a:lnTo>
                  <a:lnTo>
                    <a:pt x="1271" y="90"/>
                  </a:lnTo>
                  <a:lnTo>
                    <a:pt x="1271" y="93"/>
                  </a:lnTo>
                  <a:lnTo>
                    <a:pt x="1273" y="93"/>
                  </a:lnTo>
                  <a:lnTo>
                    <a:pt x="1273" y="93"/>
                  </a:lnTo>
                  <a:lnTo>
                    <a:pt x="1271" y="93"/>
                  </a:lnTo>
                  <a:lnTo>
                    <a:pt x="1271" y="95"/>
                  </a:lnTo>
                  <a:lnTo>
                    <a:pt x="1273" y="95"/>
                  </a:lnTo>
                  <a:lnTo>
                    <a:pt x="1273" y="95"/>
                  </a:lnTo>
                  <a:lnTo>
                    <a:pt x="1271" y="95"/>
                  </a:lnTo>
                  <a:lnTo>
                    <a:pt x="1271" y="95"/>
                  </a:lnTo>
                  <a:lnTo>
                    <a:pt x="1266" y="95"/>
                  </a:lnTo>
                  <a:lnTo>
                    <a:pt x="1266" y="98"/>
                  </a:lnTo>
                  <a:lnTo>
                    <a:pt x="1268" y="98"/>
                  </a:lnTo>
                  <a:lnTo>
                    <a:pt x="1268" y="98"/>
                  </a:lnTo>
                  <a:lnTo>
                    <a:pt x="1261" y="98"/>
                  </a:lnTo>
                  <a:lnTo>
                    <a:pt x="1261" y="100"/>
                  </a:lnTo>
                  <a:lnTo>
                    <a:pt x="1252" y="100"/>
                  </a:lnTo>
                  <a:lnTo>
                    <a:pt x="1252" y="100"/>
                  </a:lnTo>
                  <a:lnTo>
                    <a:pt x="1249" y="100"/>
                  </a:lnTo>
                  <a:lnTo>
                    <a:pt x="1249" y="102"/>
                  </a:lnTo>
                  <a:lnTo>
                    <a:pt x="1240" y="102"/>
                  </a:lnTo>
                  <a:lnTo>
                    <a:pt x="1240" y="100"/>
                  </a:lnTo>
                  <a:lnTo>
                    <a:pt x="1226" y="100"/>
                  </a:lnTo>
                  <a:lnTo>
                    <a:pt x="1226" y="102"/>
                  </a:lnTo>
                  <a:lnTo>
                    <a:pt x="1216" y="102"/>
                  </a:lnTo>
                  <a:lnTo>
                    <a:pt x="1216" y="102"/>
                  </a:lnTo>
                  <a:lnTo>
                    <a:pt x="1176" y="102"/>
                  </a:lnTo>
                  <a:lnTo>
                    <a:pt x="1176" y="105"/>
                  </a:lnTo>
                  <a:lnTo>
                    <a:pt x="1174" y="105"/>
                  </a:lnTo>
                  <a:lnTo>
                    <a:pt x="1174" y="102"/>
                  </a:lnTo>
                  <a:lnTo>
                    <a:pt x="1171" y="102"/>
                  </a:lnTo>
                  <a:lnTo>
                    <a:pt x="1171" y="105"/>
                  </a:lnTo>
                  <a:lnTo>
                    <a:pt x="1162" y="105"/>
                  </a:lnTo>
                  <a:lnTo>
                    <a:pt x="1162" y="105"/>
                  </a:lnTo>
                  <a:lnTo>
                    <a:pt x="1152" y="105"/>
                  </a:lnTo>
                  <a:lnTo>
                    <a:pt x="1152" y="107"/>
                  </a:lnTo>
                  <a:lnTo>
                    <a:pt x="1150" y="107"/>
                  </a:lnTo>
                  <a:lnTo>
                    <a:pt x="1150" y="105"/>
                  </a:lnTo>
                  <a:lnTo>
                    <a:pt x="1140" y="105"/>
                  </a:lnTo>
                  <a:lnTo>
                    <a:pt x="1140" y="107"/>
                  </a:lnTo>
                  <a:lnTo>
                    <a:pt x="1133" y="107"/>
                  </a:lnTo>
                  <a:lnTo>
                    <a:pt x="1133" y="109"/>
                  </a:lnTo>
                  <a:lnTo>
                    <a:pt x="1138" y="109"/>
                  </a:lnTo>
                  <a:lnTo>
                    <a:pt x="1138" y="109"/>
                  </a:lnTo>
                  <a:lnTo>
                    <a:pt x="1138" y="109"/>
                  </a:lnTo>
                  <a:lnTo>
                    <a:pt x="1138" y="109"/>
                  </a:lnTo>
                  <a:lnTo>
                    <a:pt x="1140" y="109"/>
                  </a:lnTo>
                  <a:lnTo>
                    <a:pt x="1140" y="112"/>
                  </a:lnTo>
                  <a:lnTo>
                    <a:pt x="1138" y="112"/>
                  </a:lnTo>
                  <a:lnTo>
                    <a:pt x="1138" y="114"/>
                  </a:lnTo>
                  <a:lnTo>
                    <a:pt x="1143" y="114"/>
                  </a:lnTo>
                  <a:lnTo>
                    <a:pt x="1143" y="114"/>
                  </a:lnTo>
                  <a:lnTo>
                    <a:pt x="1138" y="114"/>
                  </a:lnTo>
                  <a:lnTo>
                    <a:pt x="1138" y="117"/>
                  </a:lnTo>
                  <a:lnTo>
                    <a:pt x="1143" y="117"/>
                  </a:lnTo>
                  <a:lnTo>
                    <a:pt x="1143" y="119"/>
                  </a:lnTo>
                  <a:lnTo>
                    <a:pt x="1148" y="119"/>
                  </a:lnTo>
                  <a:lnTo>
                    <a:pt x="1148" y="119"/>
                  </a:lnTo>
                  <a:lnTo>
                    <a:pt x="1150" y="119"/>
                  </a:lnTo>
                  <a:lnTo>
                    <a:pt x="1150" y="121"/>
                  </a:lnTo>
                  <a:lnTo>
                    <a:pt x="1150" y="121"/>
                  </a:lnTo>
                  <a:lnTo>
                    <a:pt x="1150" y="124"/>
                  </a:lnTo>
                  <a:lnTo>
                    <a:pt x="1150" y="124"/>
                  </a:lnTo>
                  <a:lnTo>
                    <a:pt x="1150" y="126"/>
                  </a:lnTo>
                  <a:lnTo>
                    <a:pt x="1148" y="126"/>
                  </a:lnTo>
                  <a:lnTo>
                    <a:pt x="1148" y="126"/>
                  </a:lnTo>
                  <a:lnTo>
                    <a:pt x="1145" y="126"/>
                  </a:lnTo>
                  <a:lnTo>
                    <a:pt x="1145" y="131"/>
                  </a:lnTo>
                  <a:lnTo>
                    <a:pt x="1150" y="131"/>
                  </a:lnTo>
                  <a:lnTo>
                    <a:pt x="1150" y="131"/>
                  </a:lnTo>
                  <a:lnTo>
                    <a:pt x="1148" y="131"/>
                  </a:lnTo>
                  <a:lnTo>
                    <a:pt x="1148" y="133"/>
                  </a:lnTo>
                  <a:lnTo>
                    <a:pt x="1148" y="133"/>
                  </a:lnTo>
                  <a:lnTo>
                    <a:pt x="1148" y="136"/>
                  </a:lnTo>
                  <a:lnTo>
                    <a:pt x="1148" y="136"/>
                  </a:lnTo>
                  <a:lnTo>
                    <a:pt x="1148" y="136"/>
                  </a:lnTo>
                  <a:lnTo>
                    <a:pt x="1155" y="136"/>
                  </a:lnTo>
                  <a:lnTo>
                    <a:pt x="1155" y="138"/>
                  </a:lnTo>
                  <a:lnTo>
                    <a:pt x="1164" y="138"/>
                  </a:lnTo>
                  <a:lnTo>
                    <a:pt x="1164" y="138"/>
                  </a:lnTo>
                  <a:lnTo>
                    <a:pt x="1166" y="138"/>
                  </a:lnTo>
                  <a:lnTo>
                    <a:pt x="1166" y="138"/>
                  </a:lnTo>
                  <a:lnTo>
                    <a:pt x="1166" y="138"/>
                  </a:lnTo>
                  <a:lnTo>
                    <a:pt x="1166" y="138"/>
                  </a:lnTo>
                  <a:lnTo>
                    <a:pt x="1174" y="138"/>
                  </a:lnTo>
                  <a:lnTo>
                    <a:pt x="1174" y="140"/>
                  </a:lnTo>
                  <a:lnTo>
                    <a:pt x="1181" y="140"/>
                  </a:lnTo>
                  <a:lnTo>
                    <a:pt x="1181" y="140"/>
                  </a:lnTo>
                  <a:lnTo>
                    <a:pt x="1183" y="140"/>
                  </a:lnTo>
                  <a:lnTo>
                    <a:pt x="1183" y="140"/>
                  </a:lnTo>
                  <a:lnTo>
                    <a:pt x="1183" y="140"/>
                  </a:lnTo>
                  <a:lnTo>
                    <a:pt x="1183" y="143"/>
                  </a:lnTo>
                  <a:lnTo>
                    <a:pt x="1181" y="143"/>
                  </a:lnTo>
                  <a:lnTo>
                    <a:pt x="1181" y="145"/>
                  </a:lnTo>
                  <a:lnTo>
                    <a:pt x="1185" y="145"/>
                  </a:lnTo>
                  <a:lnTo>
                    <a:pt x="1185" y="145"/>
                  </a:lnTo>
                  <a:lnTo>
                    <a:pt x="1185" y="145"/>
                  </a:lnTo>
                  <a:lnTo>
                    <a:pt x="1185" y="147"/>
                  </a:lnTo>
                  <a:lnTo>
                    <a:pt x="1188" y="147"/>
                  </a:lnTo>
                  <a:lnTo>
                    <a:pt x="1188" y="147"/>
                  </a:lnTo>
                  <a:lnTo>
                    <a:pt x="1188" y="147"/>
                  </a:lnTo>
                  <a:lnTo>
                    <a:pt x="1188" y="150"/>
                  </a:lnTo>
                  <a:lnTo>
                    <a:pt x="1190" y="150"/>
                  </a:lnTo>
                  <a:lnTo>
                    <a:pt x="1190" y="150"/>
                  </a:lnTo>
                  <a:lnTo>
                    <a:pt x="1190" y="150"/>
                  </a:lnTo>
                  <a:lnTo>
                    <a:pt x="1190" y="150"/>
                  </a:lnTo>
                  <a:lnTo>
                    <a:pt x="1195" y="150"/>
                  </a:lnTo>
                  <a:lnTo>
                    <a:pt x="1195" y="150"/>
                  </a:lnTo>
                  <a:lnTo>
                    <a:pt x="1202" y="150"/>
                  </a:lnTo>
                  <a:lnTo>
                    <a:pt x="1202" y="150"/>
                  </a:lnTo>
                  <a:lnTo>
                    <a:pt x="1204" y="150"/>
                  </a:lnTo>
                  <a:lnTo>
                    <a:pt x="1204" y="152"/>
                  </a:lnTo>
                  <a:lnTo>
                    <a:pt x="1204" y="152"/>
                  </a:lnTo>
                  <a:lnTo>
                    <a:pt x="1204" y="152"/>
                  </a:lnTo>
                  <a:lnTo>
                    <a:pt x="1204" y="152"/>
                  </a:lnTo>
                  <a:lnTo>
                    <a:pt x="1204" y="154"/>
                  </a:lnTo>
                  <a:lnTo>
                    <a:pt x="1209" y="154"/>
                  </a:lnTo>
                  <a:lnTo>
                    <a:pt x="1209" y="154"/>
                  </a:lnTo>
                  <a:lnTo>
                    <a:pt x="1209" y="154"/>
                  </a:lnTo>
                  <a:lnTo>
                    <a:pt x="1209" y="157"/>
                  </a:lnTo>
                  <a:lnTo>
                    <a:pt x="1209" y="157"/>
                  </a:lnTo>
                  <a:lnTo>
                    <a:pt x="1209" y="159"/>
                  </a:lnTo>
                  <a:lnTo>
                    <a:pt x="1204" y="159"/>
                  </a:lnTo>
                  <a:lnTo>
                    <a:pt x="1204" y="159"/>
                  </a:lnTo>
                  <a:lnTo>
                    <a:pt x="1204" y="159"/>
                  </a:lnTo>
                  <a:lnTo>
                    <a:pt x="1204" y="162"/>
                  </a:lnTo>
                  <a:lnTo>
                    <a:pt x="1204" y="162"/>
                  </a:lnTo>
                  <a:lnTo>
                    <a:pt x="1204" y="162"/>
                  </a:lnTo>
                  <a:lnTo>
                    <a:pt x="1202" y="162"/>
                  </a:lnTo>
                  <a:lnTo>
                    <a:pt x="1202" y="164"/>
                  </a:lnTo>
                  <a:lnTo>
                    <a:pt x="1200" y="164"/>
                  </a:lnTo>
                  <a:lnTo>
                    <a:pt x="1200" y="164"/>
                  </a:lnTo>
                  <a:lnTo>
                    <a:pt x="1200" y="164"/>
                  </a:lnTo>
                  <a:lnTo>
                    <a:pt x="1200" y="166"/>
                  </a:lnTo>
                  <a:lnTo>
                    <a:pt x="1200" y="166"/>
                  </a:lnTo>
                  <a:lnTo>
                    <a:pt x="1200" y="166"/>
                  </a:lnTo>
                  <a:lnTo>
                    <a:pt x="1200" y="166"/>
                  </a:lnTo>
                  <a:lnTo>
                    <a:pt x="1200" y="169"/>
                  </a:lnTo>
                  <a:lnTo>
                    <a:pt x="1200" y="169"/>
                  </a:lnTo>
                  <a:lnTo>
                    <a:pt x="1200" y="169"/>
                  </a:lnTo>
                  <a:lnTo>
                    <a:pt x="1200" y="169"/>
                  </a:lnTo>
                  <a:lnTo>
                    <a:pt x="1200" y="169"/>
                  </a:lnTo>
                  <a:lnTo>
                    <a:pt x="1202" y="169"/>
                  </a:lnTo>
                  <a:lnTo>
                    <a:pt x="1202" y="171"/>
                  </a:lnTo>
                  <a:lnTo>
                    <a:pt x="1204" y="171"/>
                  </a:lnTo>
                  <a:lnTo>
                    <a:pt x="1204" y="171"/>
                  </a:lnTo>
                  <a:lnTo>
                    <a:pt x="1204" y="171"/>
                  </a:lnTo>
                  <a:lnTo>
                    <a:pt x="1204" y="173"/>
                  </a:lnTo>
                  <a:lnTo>
                    <a:pt x="1207" y="173"/>
                  </a:lnTo>
                  <a:lnTo>
                    <a:pt x="1207" y="173"/>
                  </a:lnTo>
                  <a:lnTo>
                    <a:pt x="1207" y="173"/>
                  </a:lnTo>
                  <a:lnTo>
                    <a:pt x="1207" y="176"/>
                  </a:lnTo>
                  <a:lnTo>
                    <a:pt x="1209" y="176"/>
                  </a:lnTo>
                  <a:lnTo>
                    <a:pt x="1209" y="178"/>
                  </a:lnTo>
                  <a:lnTo>
                    <a:pt x="1209" y="178"/>
                  </a:lnTo>
                  <a:lnTo>
                    <a:pt x="1209" y="178"/>
                  </a:lnTo>
                  <a:lnTo>
                    <a:pt x="1207" y="178"/>
                  </a:lnTo>
                  <a:lnTo>
                    <a:pt x="1207" y="176"/>
                  </a:lnTo>
                  <a:lnTo>
                    <a:pt x="1204" y="176"/>
                  </a:lnTo>
                  <a:lnTo>
                    <a:pt x="1204" y="176"/>
                  </a:lnTo>
                  <a:lnTo>
                    <a:pt x="1204" y="176"/>
                  </a:lnTo>
                  <a:lnTo>
                    <a:pt x="1204" y="173"/>
                  </a:lnTo>
                  <a:lnTo>
                    <a:pt x="1202" y="173"/>
                  </a:lnTo>
                  <a:lnTo>
                    <a:pt x="1202" y="176"/>
                  </a:lnTo>
                  <a:lnTo>
                    <a:pt x="1202" y="176"/>
                  </a:lnTo>
                  <a:lnTo>
                    <a:pt x="1202" y="171"/>
                  </a:lnTo>
                  <a:lnTo>
                    <a:pt x="1200" y="171"/>
                  </a:lnTo>
                  <a:lnTo>
                    <a:pt x="1200" y="171"/>
                  </a:lnTo>
                  <a:lnTo>
                    <a:pt x="1193" y="171"/>
                  </a:lnTo>
                  <a:lnTo>
                    <a:pt x="1193" y="171"/>
                  </a:lnTo>
                  <a:lnTo>
                    <a:pt x="1190" y="171"/>
                  </a:lnTo>
                  <a:lnTo>
                    <a:pt x="1190" y="171"/>
                  </a:lnTo>
                  <a:lnTo>
                    <a:pt x="1183" y="171"/>
                  </a:lnTo>
                  <a:lnTo>
                    <a:pt x="1183" y="166"/>
                  </a:lnTo>
                  <a:lnTo>
                    <a:pt x="1181" y="166"/>
                  </a:lnTo>
                  <a:lnTo>
                    <a:pt x="1181" y="164"/>
                  </a:lnTo>
                  <a:lnTo>
                    <a:pt x="1183" y="164"/>
                  </a:lnTo>
                  <a:lnTo>
                    <a:pt x="1183" y="164"/>
                  </a:lnTo>
                  <a:lnTo>
                    <a:pt x="1188" y="164"/>
                  </a:lnTo>
                  <a:lnTo>
                    <a:pt x="1188" y="162"/>
                  </a:lnTo>
                  <a:lnTo>
                    <a:pt x="1193" y="162"/>
                  </a:lnTo>
                  <a:lnTo>
                    <a:pt x="1193" y="162"/>
                  </a:lnTo>
                  <a:lnTo>
                    <a:pt x="1197" y="162"/>
                  </a:lnTo>
                  <a:lnTo>
                    <a:pt x="1197" y="159"/>
                  </a:lnTo>
                  <a:lnTo>
                    <a:pt x="1197" y="159"/>
                  </a:lnTo>
                  <a:lnTo>
                    <a:pt x="1197" y="159"/>
                  </a:lnTo>
                  <a:lnTo>
                    <a:pt x="1197" y="159"/>
                  </a:lnTo>
                  <a:lnTo>
                    <a:pt x="1197" y="157"/>
                  </a:lnTo>
                  <a:lnTo>
                    <a:pt x="1200" y="157"/>
                  </a:lnTo>
                  <a:lnTo>
                    <a:pt x="1200" y="157"/>
                  </a:lnTo>
                  <a:lnTo>
                    <a:pt x="1202" y="157"/>
                  </a:lnTo>
                  <a:lnTo>
                    <a:pt x="1202" y="154"/>
                  </a:lnTo>
                  <a:lnTo>
                    <a:pt x="1204" y="154"/>
                  </a:lnTo>
                  <a:lnTo>
                    <a:pt x="1204" y="152"/>
                  </a:lnTo>
                  <a:lnTo>
                    <a:pt x="1202" y="152"/>
                  </a:lnTo>
                  <a:lnTo>
                    <a:pt x="1202" y="152"/>
                  </a:lnTo>
                  <a:lnTo>
                    <a:pt x="1195" y="152"/>
                  </a:lnTo>
                  <a:lnTo>
                    <a:pt x="1195" y="150"/>
                  </a:lnTo>
                  <a:lnTo>
                    <a:pt x="1190" y="150"/>
                  </a:lnTo>
                  <a:lnTo>
                    <a:pt x="1190" y="152"/>
                  </a:lnTo>
                  <a:lnTo>
                    <a:pt x="1183" y="152"/>
                  </a:lnTo>
                  <a:lnTo>
                    <a:pt x="1183" y="152"/>
                  </a:lnTo>
                  <a:lnTo>
                    <a:pt x="1166" y="152"/>
                  </a:lnTo>
                  <a:lnTo>
                    <a:pt x="1166" y="152"/>
                  </a:lnTo>
                  <a:lnTo>
                    <a:pt x="1159" y="152"/>
                  </a:lnTo>
                  <a:lnTo>
                    <a:pt x="1159" y="150"/>
                  </a:lnTo>
                  <a:lnTo>
                    <a:pt x="1159" y="150"/>
                  </a:lnTo>
                  <a:lnTo>
                    <a:pt x="1159" y="150"/>
                  </a:lnTo>
                  <a:lnTo>
                    <a:pt x="1157" y="150"/>
                  </a:lnTo>
                  <a:lnTo>
                    <a:pt x="1157" y="147"/>
                  </a:lnTo>
                  <a:lnTo>
                    <a:pt x="1155" y="147"/>
                  </a:lnTo>
                  <a:lnTo>
                    <a:pt x="1155" y="147"/>
                  </a:lnTo>
                  <a:lnTo>
                    <a:pt x="1152" y="147"/>
                  </a:lnTo>
                  <a:lnTo>
                    <a:pt x="1152" y="145"/>
                  </a:lnTo>
                  <a:lnTo>
                    <a:pt x="1148" y="145"/>
                  </a:lnTo>
                  <a:lnTo>
                    <a:pt x="1148" y="145"/>
                  </a:lnTo>
                  <a:lnTo>
                    <a:pt x="1148" y="145"/>
                  </a:lnTo>
                  <a:lnTo>
                    <a:pt x="1148" y="143"/>
                  </a:lnTo>
                  <a:lnTo>
                    <a:pt x="1145" y="143"/>
                  </a:lnTo>
                  <a:lnTo>
                    <a:pt x="1145" y="143"/>
                  </a:lnTo>
                  <a:lnTo>
                    <a:pt x="1140" y="143"/>
                  </a:lnTo>
                  <a:lnTo>
                    <a:pt x="1140" y="140"/>
                  </a:lnTo>
                  <a:lnTo>
                    <a:pt x="1136" y="140"/>
                  </a:lnTo>
                  <a:lnTo>
                    <a:pt x="1136" y="140"/>
                  </a:lnTo>
                  <a:lnTo>
                    <a:pt x="1131" y="140"/>
                  </a:lnTo>
                  <a:lnTo>
                    <a:pt x="1131" y="140"/>
                  </a:lnTo>
                  <a:lnTo>
                    <a:pt x="1126" y="140"/>
                  </a:lnTo>
                  <a:lnTo>
                    <a:pt x="1126" y="138"/>
                  </a:lnTo>
                  <a:lnTo>
                    <a:pt x="1124" y="138"/>
                  </a:lnTo>
                  <a:lnTo>
                    <a:pt x="1124" y="138"/>
                  </a:lnTo>
                  <a:lnTo>
                    <a:pt x="1122" y="138"/>
                  </a:lnTo>
                  <a:lnTo>
                    <a:pt x="1122" y="136"/>
                  </a:lnTo>
                  <a:lnTo>
                    <a:pt x="1103" y="136"/>
                  </a:lnTo>
                  <a:lnTo>
                    <a:pt x="1103" y="136"/>
                  </a:lnTo>
                  <a:lnTo>
                    <a:pt x="1098" y="136"/>
                  </a:lnTo>
                  <a:lnTo>
                    <a:pt x="1098" y="133"/>
                  </a:lnTo>
                  <a:lnTo>
                    <a:pt x="1095" y="133"/>
                  </a:lnTo>
                  <a:lnTo>
                    <a:pt x="1095" y="131"/>
                  </a:lnTo>
                  <a:lnTo>
                    <a:pt x="1093" y="131"/>
                  </a:lnTo>
                  <a:lnTo>
                    <a:pt x="1093" y="131"/>
                  </a:lnTo>
                  <a:lnTo>
                    <a:pt x="1088" y="131"/>
                  </a:lnTo>
                  <a:lnTo>
                    <a:pt x="1088" y="128"/>
                  </a:lnTo>
                  <a:lnTo>
                    <a:pt x="1079" y="128"/>
                  </a:lnTo>
                  <a:lnTo>
                    <a:pt x="1079" y="131"/>
                  </a:lnTo>
                  <a:lnTo>
                    <a:pt x="1077" y="131"/>
                  </a:lnTo>
                  <a:lnTo>
                    <a:pt x="1077" y="131"/>
                  </a:lnTo>
                  <a:lnTo>
                    <a:pt x="1074" y="131"/>
                  </a:lnTo>
                  <a:lnTo>
                    <a:pt x="1074" y="133"/>
                  </a:lnTo>
                  <a:lnTo>
                    <a:pt x="1072" y="133"/>
                  </a:lnTo>
                  <a:lnTo>
                    <a:pt x="1072" y="133"/>
                  </a:lnTo>
                  <a:lnTo>
                    <a:pt x="1072" y="133"/>
                  </a:lnTo>
                  <a:lnTo>
                    <a:pt x="1072" y="136"/>
                  </a:lnTo>
                  <a:lnTo>
                    <a:pt x="1067" y="136"/>
                  </a:lnTo>
                  <a:lnTo>
                    <a:pt x="1067" y="136"/>
                  </a:lnTo>
                  <a:lnTo>
                    <a:pt x="1065" y="136"/>
                  </a:lnTo>
                  <a:lnTo>
                    <a:pt x="1065" y="138"/>
                  </a:lnTo>
                  <a:lnTo>
                    <a:pt x="1065" y="138"/>
                  </a:lnTo>
                  <a:lnTo>
                    <a:pt x="1065" y="138"/>
                  </a:lnTo>
                  <a:lnTo>
                    <a:pt x="1065" y="138"/>
                  </a:lnTo>
                  <a:lnTo>
                    <a:pt x="1065" y="140"/>
                  </a:lnTo>
                  <a:lnTo>
                    <a:pt x="1065" y="140"/>
                  </a:lnTo>
                  <a:lnTo>
                    <a:pt x="1065" y="140"/>
                  </a:lnTo>
                  <a:lnTo>
                    <a:pt x="1065" y="140"/>
                  </a:lnTo>
                  <a:lnTo>
                    <a:pt x="1065" y="143"/>
                  </a:lnTo>
                  <a:lnTo>
                    <a:pt x="1067" y="143"/>
                  </a:lnTo>
                  <a:lnTo>
                    <a:pt x="1067" y="140"/>
                  </a:lnTo>
                  <a:lnTo>
                    <a:pt x="1069" y="140"/>
                  </a:lnTo>
                  <a:lnTo>
                    <a:pt x="1069" y="140"/>
                  </a:lnTo>
                  <a:lnTo>
                    <a:pt x="1072" y="140"/>
                  </a:lnTo>
                  <a:lnTo>
                    <a:pt x="1072" y="140"/>
                  </a:lnTo>
                  <a:lnTo>
                    <a:pt x="1074" y="140"/>
                  </a:lnTo>
                  <a:lnTo>
                    <a:pt x="1074" y="140"/>
                  </a:lnTo>
                  <a:lnTo>
                    <a:pt x="1077" y="140"/>
                  </a:lnTo>
                  <a:lnTo>
                    <a:pt x="1077" y="143"/>
                  </a:lnTo>
                  <a:lnTo>
                    <a:pt x="1077" y="143"/>
                  </a:lnTo>
                  <a:lnTo>
                    <a:pt x="1077" y="145"/>
                  </a:lnTo>
                  <a:lnTo>
                    <a:pt x="1084" y="145"/>
                  </a:lnTo>
                  <a:lnTo>
                    <a:pt x="1084" y="143"/>
                  </a:lnTo>
                  <a:lnTo>
                    <a:pt x="1091" y="143"/>
                  </a:lnTo>
                  <a:lnTo>
                    <a:pt x="1091" y="145"/>
                  </a:lnTo>
                  <a:lnTo>
                    <a:pt x="1091" y="145"/>
                  </a:lnTo>
                  <a:lnTo>
                    <a:pt x="1091" y="145"/>
                  </a:lnTo>
                  <a:lnTo>
                    <a:pt x="1093" y="145"/>
                  </a:lnTo>
                  <a:lnTo>
                    <a:pt x="1093" y="147"/>
                  </a:lnTo>
                  <a:lnTo>
                    <a:pt x="1091" y="147"/>
                  </a:lnTo>
                  <a:lnTo>
                    <a:pt x="1091" y="150"/>
                  </a:lnTo>
                  <a:lnTo>
                    <a:pt x="1086" y="150"/>
                  </a:lnTo>
                  <a:lnTo>
                    <a:pt x="1086" y="150"/>
                  </a:lnTo>
                  <a:lnTo>
                    <a:pt x="1079" y="150"/>
                  </a:lnTo>
                  <a:lnTo>
                    <a:pt x="1079" y="150"/>
                  </a:lnTo>
                  <a:lnTo>
                    <a:pt x="1077" y="150"/>
                  </a:lnTo>
                  <a:lnTo>
                    <a:pt x="1077" y="147"/>
                  </a:lnTo>
                  <a:lnTo>
                    <a:pt x="1074" y="147"/>
                  </a:lnTo>
                  <a:lnTo>
                    <a:pt x="1074" y="147"/>
                  </a:lnTo>
                  <a:lnTo>
                    <a:pt x="1072" y="147"/>
                  </a:lnTo>
                  <a:lnTo>
                    <a:pt x="1072" y="145"/>
                  </a:lnTo>
                  <a:lnTo>
                    <a:pt x="1067" y="145"/>
                  </a:lnTo>
                  <a:lnTo>
                    <a:pt x="1067" y="145"/>
                  </a:lnTo>
                  <a:lnTo>
                    <a:pt x="1067" y="145"/>
                  </a:lnTo>
                  <a:lnTo>
                    <a:pt x="1067" y="143"/>
                  </a:lnTo>
                  <a:lnTo>
                    <a:pt x="1060" y="143"/>
                  </a:lnTo>
                  <a:lnTo>
                    <a:pt x="1060" y="145"/>
                  </a:lnTo>
                  <a:lnTo>
                    <a:pt x="1053" y="145"/>
                  </a:lnTo>
                  <a:lnTo>
                    <a:pt x="1053" y="145"/>
                  </a:lnTo>
                  <a:lnTo>
                    <a:pt x="1051" y="145"/>
                  </a:lnTo>
                  <a:lnTo>
                    <a:pt x="1051" y="147"/>
                  </a:lnTo>
                  <a:lnTo>
                    <a:pt x="1051" y="147"/>
                  </a:lnTo>
                  <a:lnTo>
                    <a:pt x="1051" y="147"/>
                  </a:lnTo>
                  <a:lnTo>
                    <a:pt x="1046" y="147"/>
                  </a:lnTo>
                  <a:lnTo>
                    <a:pt x="1046" y="150"/>
                  </a:lnTo>
                  <a:lnTo>
                    <a:pt x="1046" y="150"/>
                  </a:lnTo>
                  <a:lnTo>
                    <a:pt x="1046" y="150"/>
                  </a:lnTo>
                  <a:lnTo>
                    <a:pt x="1048" y="150"/>
                  </a:lnTo>
                  <a:lnTo>
                    <a:pt x="1048" y="150"/>
                  </a:lnTo>
                  <a:lnTo>
                    <a:pt x="1048" y="150"/>
                  </a:lnTo>
                  <a:lnTo>
                    <a:pt x="1048" y="152"/>
                  </a:lnTo>
                  <a:lnTo>
                    <a:pt x="1051" y="152"/>
                  </a:lnTo>
                  <a:lnTo>
                    <a:pt x="1051" y="154"/>
                  </a:lnTo>
                  <a:lnTo>
                    <a:pt x="1051" y="154"/>
                  </a:lnTo>
                  <a:lnTo>
                    <a:pt x="1051" y="154"/>
                  </a:lnTo>
                  <a:lnTo>
                    <a:pt x="1053" y="154"/>
                  </a:lnTo>
                  <a:lnTo>
                    <a:pt x="1053" y="157"/>
                  </a:lnTo>
                  <a:lnTo>
                    <a:pt x="1055" y="157"/>
                  </a:lnTo>
                  <a:lnTo>
                    <a:pt x="1055" y="159"/>
                  </a:lnTo>
                  <a:lnTo>
                    <a:pt x="1058" y="159"/>
                  </a:lnTo>
                  <a:lnTo>
                    <a:pt x="1058" y="159"/>
                  </a:lnTo>
                  <a:lnTo>
                    <a:pt x="1060" y="159"/>
                  </a:lnTo>
                  <a:lnTo>
                    <a:pt x="1060" y="159"/>
                  </a:lnTo>
                  <a:lnTo>
                    <a:pt x="1065" y="159"/>
                  </a:lnTo>
                  <a:lnTo>
                    <a:pt x="1065" y="162"/>
                  </a:lnTo>
                  <a:lnTo>
                    <a:pt x="1072" y="162"/>
                  </a:lnTo>
                  <a:lnTo>
                    <a:pt x="1072" y="162"/>
                  </a:lnTo>
                  <a:lnTo>
                    <a:pt x="1072" y="162"/>
                  </a:lnTo>
                  <a:lnTo>
                    <a:pt x="1072" y="164"/>
                  </a:lnTo>
                  <a:lnTo>
                    <a:pt x="1077" y="164"/>
                  </a:lnTo>
                  <a:lnTo>
                    <a:pt x="1077" y="164"/>
                  </a:lnTo>
                  <a:lnTo>
                    <a:pt x="1084" y="164"/>
                  </a:lnTo>
                  <a:lnTo>
                    <a:pt x="1084" y="164"/>
                  </a:lnTo>
                  <a:lnTo>
                    <a:pt x="1086" y="164"/>
                  </a:lnTo>
                  <a:lnTo>
                    <a:pt x="1086" y="166"/>
                  </a:lnTo>
                  <a:lnTo>
                    <a:pt x="1088" y="166"/>
                  </a:lnTo>
                  <a:lnTo>
                    <a:pt x="1088" y="164"/>
                  </a:lnTo>
                  <a:lnTo>
                    <a:pt x="1091" y="164"/>
                  </a:lnTo>
                  <a:lnTo>
                    <a:pt x="1091" y="166"/>
                  </a:lnTo>
                  <a:lnTo>
                    <a:pt x="1093" y="166"/>
                  </a:lnTo>
                  <a:lnTo>
                    <a:pt x="1093" y="166"/>
                  </a:lnTo>
                  <a:lnTo>
                    <a:pt x="1093" y="166"/>
                  </a:lnTo>
                  <a:lnTo>
                    <a:pt x="1093" y="169"/>
                  </a:lnTo>
                  <a:lnTo>
                    <a:pt x="1095" y="169"/>
                  </a:lnTo>
                  <a:lnTo>
                    <a:pt x="1095" y="171"/>
                  </a:lnTo>
                  <a:lnTo>
                    <a:pt x="1098" y="171"/>
                  </a:lnTo>
                  <a:lnTo>
                    <a:pt x="1098" y="171"/>
                  </a:lnTo>
                  <a:lnTo>
                    <a:pt x="1098" y="171"/>
                  </a:lnTo>
                  <a:lnTo>
                    <a:pt x="1098" y="173"/>
                  </a:lnTo>
                  <a:lnTo>
                    <a:pt x="1093" y="173"/>
                  </a:lnTo>
                  <a:lnTo>
                    <a:pt x="1093" y="171"/>
                  </a:lnTo>
                  <a:lnTo>
                    <a:pt x="1088" y="171"/>
                  </a:lnTo>
                  <a:lnTo>
                    <a:pt x="1088" y="171"/>
                  </a:lnTo>
                  <a:lnTo>
                    <a:pt x="1086" y="171"/>
                  </a:lnTo>
                  <a:lnTo>
                    <a:pt x="1086" y="169"/>
                  </a:lnTo>
                  <a:lnTo>
                    <a:pt x="1086" y="169"/>
                  </a:lnTo>
                  <a:lnTo>
                    <a:pt x="1086" y="169"/>
                  </a:lnTo>
                  <a:lnTo>
                    <a:pt x="1081" y="169"/>
                  </a:lnTo>
                  <a:lnTo>
                    <a:pt x="1081" y="166"/>
                  </a:lnTo>
                  <a:lnTo>
                    <a:pt x="1060" y="166"/>
                  </a:lnTo>
                  <a:lnTo>
                    <a:pt x="1060" y="166"/>
                  </a:lnTo>
                  <a:lnTo>
                    <a:pt x="1058" y="166"/>
                  </a:lnTo>
                  <a:lnTo>
                    <a:pt x="1058" y="166"/>
                  </a:lnTo>
                  <a:lnTo>
                    <a:pt x="1058" y="166"/>
                  </a:lnTo>
                  <a:lnTo>
                    <a:pt x="1058" y="166"/>
                  </a:lnTo>
                  <a:lnTo>
                    <a:pt x="1043" y="166"/>
                  </a:lnTo>
                  <a:lnTo>
                    <a:pt x="1043" y="164"/>
                  </a:lnTo>
                  <a:lnTo>
                    <a:pt x="1039" y="164"/>
                  </a:lnTo>
                  <a:lnTo>
                    <a:pt x="1039" y="164"/>
                  </a:lnTo>
                  <a:lnTo>
                    <a:pt x="1034" y="164"/>
                  </a:lnTo>
                  <a:lnTo>
                    <a:pt x="1034" y="162"/>
                  </a:lnTo>
                  <a:lnTo>
                    <a:pt x="1032" y="162"/>
                  </a:lnTo>
                  <a:lnTo>
                    <a:pt x="1032" y="162"/>
                  </a:lnTo>
                  <a:lnTo>
                    <a:pt x="1029" y="162"/>
                  </a:lnTo>
                  <a:lnTo>
                    <a:pt x="1029" y="159"/>
                  </a:lnTo>
                  <a:lnTo>
                    <a:pt x="1034" y="159"/>
                  </a:lnTo>
                  <a:lnTo>
                    <a:pt x="1034" y="159"/>
                  </a:lnTo>
                  <a:lnTo>
                    <a:pt x="1034" y="159"/>
                  </a:lnTo>
                  <a:lnTo>
                    <a:pt x="1034" y="159"/>
                  </a:lnTo>
                  <a:lnTo>
                    <a:pt x="1036" y="159"/>
                  </a:lnTo>
                  <a:lnTo>
                    <a:pt x="1036" y="154"/>
                  </a:lnTo>
                  <a:lnTo>
                    <a:pt x="1034" y="154"/>
                  </a:lnTo>
                  <a:lnTo>
                    <a:pt x="1034" y="152"/>
                  </a:lnTo>
                  <a:lnTo>
                    <a:pt x="1032" y="152"/>
                  </a:lnTo>
                  <a:lnTo>
                    <a:pt x="1032" y="152"/>
                  </a:lnTo>
                  <a:lnTo>
                    <a:pt x="1029" y="152"/>
                  </a:lnTo>
                  <a:lnTo>
                    <a:pt x="1029" y="150"/>
                  </a:lnTo>
                  <a:lnTo>
                    <a:pt x="1032" y="150"/>
                  </a:lnTo>
                  <a:lnTo>
                    <a:pt x="1032" y="147"/>
                  </a:lnTo>
                  <a:lnTo>
                    <a:pt x="1034" y="147"/>
                  </a:lnTo>
                  <a:lnTo>
                    <a:pt x="1034" y="147"/>
                  </a:lnTo>
                  <a:lnTo>
                    <a:pt x="1034" y="147"/>
                  </a:lnTo>
                  <a:lnTo>
                    <a:pt x="1034" y="145"/>
                  </a:lnTo>
                  <a:lnTo>
                    <a:pt x="1034" y="145"/>
                  </a:lnTo>
                  <a:lnTo>
                    <a:pt x="1034" y="145"/>
                  </a:lnTo>
                  <a:lnTo>
                    <a:pt x="1034" y="145"/>
                  </a:lnTo>
                  <a:lnTo>
                    <a:pt x="1034" y="143"/>
                  </a:lnTo>
                  <a:lnTo>
                    <a:pt x="1036" y="143"/>
                  </a:lnTo>
                  <a:lnTo>
                    <a:pt x="1036" y="140"/>
                  </a:lnTo>
                  <a:lnTo>
                    <a:pt x="1036" y="140"/>
                  </a:lnTo>
                  <a:lnTo>
                    <a:pt x="1036" y="140"/>
                  </a:lnTo>
                  <a:lnTo>
                    <a:pt x="1039" y="140"/>
                  </a:lnTo>
                  <a:lnTo>
                    <a:pt x="1039" y="140"/>
                  </a:lnTo>
                  <a:lnTo>
                    <a:pt x="1039" y="140"/>
                  </a:lnTo>
                  <a:lnTo>
                    <a:pt x="1039" y="138"/>
                  </a:lnTo>
                  <a:lnTo>
                    <a:pt x="1039" y="138"/>
                  </a:lnTo>
                  <a:lnTo>
                    <a:pt x="1039" y="136"/>
                  </a:lnTo>
                  <a:lnTo>
                    <a:pt x="1036" y="136"/>
                  </a:lnTo>
                  <a:lnTo>
                    <a:pt x="1036" y="133"/>
                  </a:lnTo>
                  <a:lnTo>
                    <a:pt x="1039" y="133"/>
                  </a:lnTo>
                  <a:lnTo>
                    <a:pt x="1039" y="131"/>
                  </a:lnTo>
                  <a:lnTo>
                    <a:pt x="1039" y="131"/>
                  </a:lnTo>
                  <a:lnTo>
                    <a:pt x="1039" y="131"/>
                  </a:lnTo>
                  <a:lnTo>
                    <a:pt x="1036" y="131"/>
                  </a:lnTo>
                  <a:lnTo>
                    <a:pt x="1036" y="128"/>
                  </a:lnTo>
                  <a:lnTo>
                    <a:pt x="1034" y="128"/>
                  </a:lnTo>
                  <a:lnTo>
                    <a:pt x="1034" y="128"/>
                  </a:lnTo>
                  <a:lnTo>
                    <a:pt x="1032" y="128"/>
                  </a:lnTo>
                  <a:lnTo>
                    <a:pt x="1032" y="128"/>
                  </a:lnTo>
                  <a:lnTo>
                    <a:pt x="1036" y="128"/>
                  </a:lnTo>
                  <a:lnTo>
                    <a:pt x="1036" y="126"/>
                  </a:lnTo>
                  <a:lnTo>
                    <a:pt x="1034" y="126"/>
                  </a:lnTo>
                  <a:lnTo>
                    <a:pt x="1034" y="126"/>
                  </a:lnTo>
                  <a:lnTo>
                    <a:pt x="1032" y="126"/>
                  </a:lnTo>
                  <a:lnTo>
                    <a:pt x="1032" y="124"/>
                  </a:lnTo>
                  <a:lnTo>
                    <a:pt x="1027" y="124"/>
                  </a:lnTo>
                  <a:lnTo>
                    <a:pt x="1027" y="124"/>
                  </a:lnTo>
                  <a:lnTo>
                    <a:pt x="1020" y="124"/>
                  </a:lnTo>
                  <a:lnTo>
                    <a:pt x="1020" y="121"/>
                  </a:lnTo>
                  <a:lnTo>
                    <a:pt x="1017" y="121"/>
                  </a:lnTo>
                  <a:lnTo>
                    <a:pt x="1017" y="119"/>
                  </a:lnTo>
                  <a:lnTo>
                    <a:pt x="1022" y="119"/>
                  </a:lnTo>
                  <a:lnTo>
                    <a:pt x="1022" y="119"/>
                  </a:lnTo>
                  <a:lnTo>
                    <a:pt x="1022" y="119"/>
                  </a:lnTo>
                  <a:lnTo>
                    <a:pt x="1022" y="119"/>
                  </a:lnTo>
                  <a:lnTo>
                    <a:pt x="1020" y="119"/>
                  </a:lnTo>
                  <a:lnTo>
                    <a:pt x="1020" y="117"/>
                  </a:lnTo>
                  <a:lnTo>
                    <a:pt x="1006" y="117"/>
                  </a:lnTo>
                  <a:lnTo>
                    <a:pt x="1006" y="119"/>
                  </a:lnTo>
                  <a:lnTo>
                    <a:pt x="1006" y="119"/>
                  </a:lnTo>
                  <a:lnTo>
                    <a:pt x="1006" y="119"/>
                  </a:lnTo>
                  <a:lnTo>
                    <a:pt x="1006" y="119"/>
                  </a:lnTo>
                  <a:lnTo>
                    <a:pt x="1006" y="119"/>
                  </a:lnTo>
                  <a:lnTo>
                    <a:pt x="1003" y="119"/>
                  </a:lnTo>
                  <a:lnTo>
                    <a:pt x="1003" y="121"/>
                  </a:lnTo>
                  <a:lnTo>
                    <a:pt x="1006" y="121"/>
                  </a:lnTo>
                  <a:lnTo>
                    <a:pt x="1006" y="121"/>
                  </a:lnTo>
                  <a:lnTo>
                    <a:pt x="1008" y="121"/>
                  </a:lnTo>
                  <a:lnTo>
                    <a:pt x="1008" y="124"/>
                  </a:lnTo>
                  <a:lnTo>
                    <a:pt x="1013" y="124"/>
                  </a:lnTo>
                  <a:lnTo>
                    <a:pt x="1013" y="124"/>
                  </a:lnTo>
                  <a:lnTo>
                    <a:pt x="1020" y="124"/>
                  </a:lnTo>
                  <a:lnTo>
                    <a:pt x="1020" y="126"/>
                  </a:lnTo>
                  <a:lnTo>
                    <a:pt x="1020" y="126"/>
                  </a:lnTo>
                  <a:lnTo>
                    <a:pt x="1020" y="128"/>
                  </a:lnTo>
                  <a:lnTo>
                    <a:pt x="1022" y="128"/>
                  </a:lnTo>
                  <a:lnTo>
                    <a:pt x="1022" y="128"/>
                  </a:lnTo>
                  <a:lnTo>
                    <a:pt x="1022" y="128"/>
                  </a:lnTo>
                  <a:lnTo>
                    <a:pt x="1022" y="128"/>
                  </a:lnTo>
                  <a:lnTo>
                    <a:pt x="1024" y="128"/>
                  </a:lnTo>
                  <a:lnTo>
                    <a:pt x="1024" y="131"/>
                  </a:lnTo>
                  <a:lnTo>
                    <a:pt x="1024" y="131"/>
                  </a:lnTo>
                  <a:lnTo>
                    <a:pt x="1024" y="133"/>
                  </a:lnTo>
                  <a:lnTo>
                    <a:pt x="1024" y="133"/>
                  </a:lnTo>
                  <a:lnTo>
                    <a:pt x="1024" y="140"/>
                  </a:lnTo>
                  <a:lnTo>
                    <a:pt x="1024" y="140"/>
                  </a:lnTo>
                  <a:lnTo>
                    <a:pt x="1024" y="140"/>
                  </a:lnTo>
                  <a:lnTo>
                    <a:pt x="1024" y="140"/>
                  </a:lnTo>
                  <a:lnTo>
                    <a:pt x="1024" y="140"/>
                  </a:lnTo>
                  <a:lnTo>
                    <a:pt x="1022" y="140"/>
                  </a:lnTo>
                  <a:lnTo>
                    <a:pt x="1022" y="143"/>
                  </a:lnTo>
                  <a:lnTo>
                    <a:pt x="1020" y="143"/>
                  </a:lnTo>
                  <a:lnTo>
                    <a:pt x="1020" y="143"/>
                  </a:lnTo>
                  <a:lnTo>
                    <a:pt x="1017" y="143"/>
                  </a:lnTo>
                  <a:lnTo>
                    <a:pt x="1017" y="145"/>
                  </a:lnTo>
                  <a:lnTo>
                    <a:pt x="1015" y="145"/>
                  </a:lnTo>
                  <a:lnTo>
                    <a:pt x="1015" y="145"/>
                  </a:lnTo>
                  <a:lnTo>
                    <a:pt x="1010" y="145"/>
                  </a:lnTo>
                  <a:lnTo>
                    <a:pt x="1010" y="147"/>
                  </a:lnTo>
                  <a:lnTo>
                    <a:pt x="1006" y="147"/>
                  </a:lnTo>
                  <a:lnTo>
                    <a:pt x="1006" y="147"/>
                  </a:lnTo>
                  <a:lnTo>
                    <a:pt x="1001" y="147"/>
                  </a:lnTo>
                  <a:lnTo>
                    <a:pt x="1001" y="150"/>
                  </a:lnTo>
                  <a:lnTo>
                    <a:pt x="996" y="150"/>
                  </a:lnTo>
                  <a:lnTo>
                    <a:pt x="996" y="150"/>
                  </a:lnTo>
                  <a:lnTo>
                    <a:pt x="991" y="150"/>
                  </a:lnTo>
                  <a:lnTo>
                    <a:pt x="991" y="150"/>
                  </a:lnTo>
                  <a:lnTo>
                    <a:pt x="991" y="150"/>
                  </a:lnTo>
                  <a:lnTo>
                    <a:pt x="991" y="152"/>
                  </a:lnTo>
                  <a:lnTo>
                    <a:pt x="991" y="152"/>
                  </a:lnTo>
                  <a:lnTo>
                    <a:pt x="991" y="154"/>
                  </a:lnTo>
                  <a:lnTo>
                    <a:pt x="991" y="154"/>
                  </a:lnTo>
                  <a:lnTo>
                    <a:pt x="991" y="154"/>
                  </a:lnTo>
                  <a:lnTo>
                    <a:pt x="989" y="154"/>
                  </a:lnTo>
                  <a:lnTo>
                    <a:pt x="989" y="157"/>
                  </a:lnTo>
                  <a:lnTo>
                    <a:pt x="987" y="157"/>
                  </a:lnTo>
                  <a:lnTo>
                    <a:pt x="987" y="157"/>
                  </a:lnTo>
                  <a:lnTo>
                    <a:pt x="984" y="157"/>
                  </a:lnTo>
                  <a:lnTo>
                    <a:pt x="984" y="159"/>
                  </a:lnTo>
                  <a:lnTo>
                    <a:pt x="982" y="159"/>
                  </a:lnTo>
                  <a:lnTo>
                    <a:pt x="982" y="159"/>
                  </a:lnTo>
                  <a:lnTo>
                    <a:pt x="982" y="159"/>
                  </a:lnTo>
                  <a:lnTo>
                    <a:pt x="982" y="159"/>
                  </a:lnTo>
                  <a:lnTo>
                    <a:pt x="979" y="159"/>
                  </a:lnTo>
                  <a:lnTo>
                    <a:pt x="979" y="162"/>
                  </a:lnTo>
                  <a:lnTo>
                    <a:pt x="982" y="162"/>
                  </a:lnTo>
                  <a:lnTo>
                    <a:pt x="982" y="162"/>
                  </a:lnTo>
                  <a:lnTo>
                    <a:pt x="987" y="162"/>
                  </a:lnTo>
                  <a:lnTo>
                    <a:pt x="987" y="164"/>
                  </a:lnTo>
                  <a:lnTo>
                    <a:pt x="989" y="164"/>
                  </a:lnTo>
                  <a:lnTo>
                    <a:pt x="989" y="164"/>
                  </a:lnTo>
                  <a:lnTo>
                    <a:pt x="991" y="164"/>
                  </a:lnTo>
                  <a:lnTo>
                    <a:pt x="991" y="166"/>
                  </a:lnTo>
                  <a:lnTo>
                    <a:pt x="994" y="166"/>
                  </a:lnTo>
                  <a:lnTo>
                    <a:pt x="994" y="166"/>
                  </a:lnTo>
                  <a:lnTo>
                    <a:pt x="994" y="166"/>
                  </a:lnTo>
                  <a:lnTo>
                    <a:pt x="994" y="169"/>
                  </a:lnTo>
                  <a:lnTo>
                    <a:pt x="996" y="169"/>
                  </a:lnTo>
                  <a:lnTo>
                    <a:pt x="996" y="169"/>
                  </a:lnTo>
                  <a:lnTo>
                    <a:pt x="996" y="169"/>
                  </a:lnTo>
                  <a:lnTo>
                    <a:pt x="996" y="169"/>
                  </a:lnTo>
                  <a:lnTo>
                    <a:pt x="996" y="169"/>
                  </a:lnTo>
                  <a:lnTo>
                    <a:pt x="996" y="171"/>
                  </a:lnTo>
                  <a:lnTo>
                    <a:pt x="998" y="171"/>
                  </a:lnTo>
                  <a:lnTo>
                    <a:pt x="998" y="171"/>
                  </a:lnTo>
                  <a:lnTo>
                    <a:pt x="1001" y="171"/>
                  </a:lnTo>
                  <a:lnTo>
                    <a:pt x="1001" y="176"/>
                  </a:lnTo>
                  <a:lnTo>
                    <a:pt x="1001" y="176"/>
                  </a:lnTo>
                  <a:lnTo>
                    <a:pt x="1001" y="176"/>
                  </a:lnTo>
                  <a:lnTo>
                    <a:pt x="1003" y="176"/>
                  </a:lnTo>
                  <a:lnTo>
                    <a:pt x="1003" y="178"/>
                  </a:lnTo>
                  <a:lnTo>
                    <a:pt x="1006" y="178"/>
                  </a:lnTo>
                  <a:lnTo>
                    <a:pt x="1006" y="178"/>
                  </a:lnTo>
                  <a:lnTo>
                    <a:pt x="1006" y="178"/>
                  </a:lnTo>
                  <a:lnTo>
                    <a:pt x="1006" y="178"/>
                  </a:lnTo>
                  <a:lnTo>
                    <a:pt x="1008" y="178"/>
                  </a:lnTo>
                  <a:lnTo>
                    <a:pt x="1008" y="181"/>
                  </a:lnTo>
                  <a:lnTo>
                    <a:pt x="1010" y="181"/>
                  </a:lnTo>
                  <a:lnTo>
                    <a:pt x="1010" y="183"/>
                  </a:lnTo>
                  <a:lnTo>
                    <a:pt x="1008" y="183"/>
                  </a:lnTo>
                  <a:lnTo>
                    <a:pt x="1008" y="185"/>
                  </a:lnTo>
                  <a:lnTo>
                    <a:pt x="1008" y="185"/>
                  </a:lnTo>
                  <a:lnTo>
                    <a:pt x="1008" y="185"/>
                  </a:lnTo>
                  <a:lnTo>
                    <a:pt x="1006" y="185"/>
                  </a:lnTo>
                  <a:lnTo>
                    <a:pt x="1006" y="188"/>
                  </a:lnTo>
                  <a:lnTo>
                    <a:pt x="1006" y="188"/>
                  </a:lnTo>
                  <a:lnTo>
                    <a:pt x="1006" y="188"/>
                  </a:lnTo>
                  <a:lnTo>
                    <a:pt x="1003" y="188"/>
                  </a:lnTo>
                  <a:lnTo>
                    <a:pt x="1003" y="188"/>
                  </a:lnTo>
                  <a:lnTo>
                    <a:pt x="1001" y="188"/>
                  </a:lnTo>
                  <a:lnTo>
                    <a:pt x="1001" y="190"/>
                  </a:lnTo>
                  <a:lnTo>
                    <a:pt x="998" y="190"/>
                  </a:lnTo>
                  <a:lnTo>
                    <a:pt x="998" y="190"/>
                  </a:lnTo>
                  <a:lnTo>
                    <a:pt x="998" y="190"/>
                  </a:lnTo>
                  <a:lnTo>
                    <a:pt x="998" y="192"/>
                  </a:lnTo>
                  <a:lnTo>
                    <a:pt x="996" y="192"/>
                  </a:lnTo>
                  <a:lnTo>
                    <a:pt x="996" y="192"/>
                  </a:lnTo>
                  <a:lnTo>
                    <a:pt x="996" y="192"/>
                  </a:lnTo>
                  <a:lnTo>
                    <a:pt x="996" y="195"/>
                  </a:lnTo>
                  <a:lnTo>
                    <a:pt x="998" y="195"/>
                  </a:lnTo>
                  <a:lnTo>
                    <a:pt x="998" y="197"/>
                  </a:lnTo>
                  <a:lnTo>
                    <a:pt x="996" y="197"/>
                  </a:lnTo>
                  <a:lnTo>
                    <a:pt x="996" y="200"/>
                  </a:lnTo>
                  <a:lnTo>
                    <a:pt x="996" y="200"/>
                  </a:lnTo>
                  <a:lnTo>
                    <a:pt x="996" y="200"/>
                  </a:lnTo>
                  <a:lnTo>
                    <a:pt x="996" y="200"/>
                  </a:lnTo>
                  <a:lnTo>
                    <a:pt x="996" y="200"/>
                  </a:lnTo>
                  <a:lnTo>
                    <a:pt x="994" y="200"/>
                  </a:lnTo>
                  <a:lnTo>
                    <a:pt x="994" y="202"/>
                  </a:lnTo>
                  <a:lnTo>
                    <a:pt x="991" y="202"/>
                  </a:lnTo>
                  <a:lnTo>
                    <a:pt x="991" y="204"/>
                  </a:lnTo>
                  <a:lnTo>
                    <a:pt x="994" y="204"/>
                  </a:lnTo>
                  <a:lnTo>
                    <a:pt x="994" y="207"/>
                  </a:lnTo>
                  <a:lnTo>
                    <a:pt x="994" y="207"/>
                  </a:lnTo>
                  <a:lnTo>
                    <a:pt x="994" y="207"/>
                  </a:lnTo>
                  <a:lnTo>
                    <a:pt x="996" y="207"/>
                  </a:lnTo>
                  <a:lnTo>
                    <a:pt x="996" y="209"/>
                  </a:lnTo>
                  <a:lnTo>
                    <a:pt x="998" y="209"/>
                  </a:lnTo>
                  <a:lnTo>
                    <a:pt x="998" y="209"/>
                  </a:lnTo>
                  <a:lnTo>
                    <a:pt x="998" y="209"/>
                  </a:lnTo>
                  <a:lnTo>
                    <a:pt x="998" y="209"/>
                  </a:lnTo>
                  <a:lnTo>
                    <a:pt x="1001" y="209"/>
                  </a:lnTo>
                  <a:lnTo>
                    <a:pt x="1001" y="214"/>
                  </a:lnTo>
                  <a:lnTo>
                    <a:pt x="998" y="214"/>
                  </a:lnTo>
                  <a:lnTo>
                    <a:pt x="998" y="214"/>
                  </a:lnTo>
                  <a:lnTo>
                    <a:pt x="998" y="214"/>
                  </a:lnTo>
                  <a:lnTo>
                    <a:pt x="998" y="216"/>
                  </a:lnTo>
                  <a:lnTo>
                    <a:pt x="998" y="216"/>
                  </a:lnTo>
                  <a:lnTo>
                    <a:pt x="998" y="218"/>
                  </a:lnTo>
                  <a:lnTo>
                    <a:pt x="998" y="218"/>
                  </a:lnTo>
                  <a:lnTo>
                    <a:pt x="998" y="218"/>
                  </a:lnTo>
                  <a:lnTo>
                    <a:pt x="998" y="218"/>
                  </a:lnTo>
                  <a:lnTo>
                    <a:pt x="998" y="218"/>
                  </a:lnTo>
                  <a:lnTo>
                    <a:pt x="1003" y="218"/>
                  </a:lnTo>
                  <a:lnTo>
                    <a:pt x="1003" y="221"/>
                  </a:lnTo>
                  <a:lnTo>
                    <a:pt x="1003" y="221"/>
                  </a:lnTo>
                  <a:lnTo>
                    <a:pt x="1003" y="218"/>
                  </a:lnTo>
                  <a:lnTo>
                    <a:pt x="1008" y="218"/>
                  </a:lnTo>
                  <a:lnTo>
                    <a:pt x="1008" y="218"/>
                  </a:lnTo>
                  <a:lnTo>
                    <a:pt x="1017" y="218"/>
                  </a:lnTo>
                  <a:lnTo>
                    <a:pt x="1017" y="218"/>
                  </a:lnTo>
                  <a:lnTo>
                    <a:pt x="1029" y="218"/>
                  </a:lnTo>
                  <a:lnTo>
                    <a:pt x="1029" y="218"/>
                  </a:lnTo>
                  <a:lnTo>
                    <a:pt x="1032" y="218"/>
                  </a:lnTo>
                  <a:lnTo>
                    <a:pt x="1032" y="216"/>
                  </a:lnTo>
                  <a:lnTo>
                    <a:pt x="1034" y="216"/>
                  </a:lnTo>
                  <a:lnTo>
                    <a:pt x="1034" y="216"/>
                  </a:lnTo>
                  <a:lnTo>
                    <a:pt x="1046" y="216"/>
                  </a:lnTo>
                  <a:lnTo>
                    <a:pt x="1046" y="216"/>
                  </a:lnTo>
                  <a:lnTo>
                    <a:pt x="1051" y="216"/>
                  </a:lnTo>
                  <a:lnTo>
                    <a:pt x="1051" y="218"/>
                  </a:lnTo>
                  <a:lnTo>
                    <a:pt x="1053" y="218"/>
                  </a:lnTo>
                  <a:lnTo>
                    <a:pt x="1053" y="218"/>
                  </a:lnTo>
                  <a:lnTo>
                    <a:pt x="1060" y="218"/>
                  </a:lnTo>
                  <a:lnTo>
                    <a:pt x="1060" y="218"/>
                  </a:lnTo>
                  <a:lnTo>
                    <a:pt x="1062" y="218"/>
                  </a:lnTo>
                  <a:lnTo>
                    <a:pt x="1062" y="221"/>
                  </a:lnTo>
                  <a:lnTo>
                    <a:pt x="1065" y="221"/>
                  </a:lnTo>
                  <a:lnTo>
                    <a:pt x="1065" y="221"/>
                  </a:lnTo>
                  <a:lnTo>
                    <a:pt x="1069" y="221"/>
                  </a:lnTo>
                  <a:lnTo>
                    <a:pt x="1069" y="223"/>
                  </a:lnTo>
                  <a:lnTo>
                    <a:pt x="1072" y="223"/>
                  </a:lnTo>
                  <a:lnTo>
                    <a:pt x="1072" y="223"/>
                  </a:lnTo>
                  <a:lnTo>
                    <a:pt x="1079" y="223"/>
                  </a:lnTo>
                  <a:lnTo>
                    <a:pt x="1079" y="226"/>
                  </a:lnTo>
                  <a:lnTo>
                    <a:pt x="1081" y="226"/>
                  </a:lnTo>
                  <a:lnTo>
                    <a:pt x="1081" y="228"/>
                  </a:lnTo>
                  <a:lnTo>
                    <a:pt x="1081" y="228"/>
                  </a:lnTo>
                  <a:lnTo>
                    <a:pt x="1081" y="228"/>
                  </a:lnTo>
                  <a:lnTo>
                    <a:pt x="1084" y="228"/>
                  </a:lnTo>
                  <a:lnTo>
                    <a:pt x="1084" y="233"/>
                  </a:lnTo>
                  <a:lnTo>
                    <a:pt x="1084" y="233"/>
                  </a:lnTo>
                  <a:lnTo>
                    <a:pt x="1084" y="235"/>
                  </a:lnTo>
                  <a:lnTo>
                    <a:pt x="1086" y="235"/>
                  </a:lnTo>
                  <a:lnTo>
                    <a:pt x="1086" y="237"/>
                  </a:lnTo>
                  <a:lnTo>
                    <a:pt x="1086" y="237"/>
                  </a:lnTo>
                  <a:lnTo>
                    <a:pt x="1086" y="237"/>
                  </a:lnTo>
                  <a:lnTo>
                    <a:pt x="1088" y="237"/>
                  </a:lnTo>
                  <a:lnTo>
                    <a:pt x="1088" y="237"/>
                  </a:lnTo>
                  <a:lnTo>
                    <a:pt x="1091" y="237"/>
                  </a:lnTo>
                  <a:lnTo>
                    <a:pt x="1091" y="240"/>
                  </a:lnTo>
                  <a:lnTo>
                    <a:pt x="1091" y="240"/>
                  </a:lnTo>
                  <a:lnTo>
                    <a:pt x="1091" y="240"/>
                  </a:lnTo>
                  <a:lnTo>
                    <a:pt x="1081" y="240"/>
                  </a:lnTo>
                  <a:lnTo>
                    <a:pt x="1081" y="242"/>
                  </a:lnTo>
                  <a:lnTo>
                    <a:pt x="1079" y="242"/>
                  </a:lnTo>
                  <a:lnTo>
                    <a:pt x="1079" y="242"/>
                  </a:lnTo>
                  <a:lnTo>
                    <a:pt x="1079" y="242"/>
                  </a:lnTo>
                  <a:lnTo>
                    <a:pt x="1079" y="245"/>
                  </a:lnTo>
                  <a:lnTo>
                    <a:pt x="1077" y="245"/>
                  </a:lnTo>
                  <a:lnTo>
                    <a:pt x="1077" y="249"/>
                  </a:lnTo>
                  <a:lnTo>
                    <a:pt x="1077" y="249"/>
                  </a:lnTo>
                  <a:lnTo>
                    <a:pt x="1077" y="254"/>
                  </a:lnTo>
                  <a:lnTo>
                    <a:pt x="1072" y="254"/>
                  </a:lnTo>
                  <a:lnTo>
                    <a:pt x="1072" y="254"/>
                  </a:lnTo>
                  <a:lnTo>
                    <a:pt x="1069" y="254"/>
                  </a:lnTo>
                  <a:lnTo>
                    <a:pt x="1069" y="252"/>
                  </a:lnTo>
                  <a:lnTo>
                    <a:pt x="1072" y="252"/>
                  </a:lnTo>
                  <a:lnTo>
                    <a:pt x="1072" y="252"/>
                  </a:lnTo>
                  <a:lnTo>
                    <a:pt x="1074" y="252"/>
                  </a:lnTo>
                  <a:lnTo>
                    <a:pt x="1074" y="249"/>
                  </a:lnTo>
                  <a:lnTo>
                    <a:pt x="1072" y="249"/>
                  </a:lnTo>
                  <a:lnTo>
                    <a:pt x="1072" y="249"/>
                  </a:lnTo>
                  <a:lnTo>
                    <a:pt x="1072" y="249"/>
                  </a:lnTo>
                  <a:lnTo>
                    <a:pt x="1072" y="245"/>
                  </a:lnTo>
                  <a:lnTo>
                    <a:pt x="1074" y="245"/>
                  </a:lnTo>
                  <a:lnTo>
                    <a:pt x="1074" y="242"/>
                  </a:lnTo>
                  <a:lnTo>
                    <a:pt x="1074" y="242"/>
                  </a:lnTo>
                  <a:lnTo>
                    <a:pt x="1074" y="240"/>
                  </a:lnTo>
                  <a:lnTo>
                    <a:pt x="1072" y="240"/>
                  </a:lnTo>
                  <a:lnTo>
                    <a:pt x="1072" y="237"/>
                  </a:lnTo>
                  <a:lnTo>
                    <a:pt x="1072" y="237"/>
                  </a:lnTo>
                  <a:lnTo>
                    <a:pt x="1072" y="237"/>
                  </a:lnTo>
                  <a:lnTo>
                    <a:pt x="1074" y="237"/>
                  </a:lnTo>
                  <a:lnTo>
                    <a:pt x="1074" y="237"/>
                  </a:lnTo>
                  <a:lnTo>
                    <a:pt x="1072" y="237"/>
                  </a:lnTo>
                  <a:lnTo>
                    <a:pt x="1072" y="235"/>
                  </a:lnTo>
                  <a:lnTo>
                    <a:pt x="1074" y="235"/>
                  </a:lnTo>
                  <a:lnTo>
                    <a:pt x="1074" y="233"/>
                  </a:lnTo>
                  <a:lnTo>
                    <a:pt x="1072" y="233"/>
                  </a:lnTo>
                  <a:lnTo>
                    <a:pt x="1072" y="233"/>
                  </a:lnTo>
                  <a:lnTo>
                    <a:pt x="1069" y="233"/>
                  </a:lnTo>
                  <a:lnTo>
                    <a:pt x="1069" y="230"/>
                  </a:lnTo>
                  <a:lnTo>
                    <a:pt x="1067" y="230"/>
                  </a:lnTo>
                  <a:lnTo>
                    <a:pt x="1067" y="230"/>
                  </a:lnTo>
                  <a:lnTo>
                    <a:pt x="1065" y="230"/>
                  </a:lnTo>
                  <a:lnTo>
                    <a:pt x="1065" y="228"/>
                  </a:lnTo>
                  <a:lnTo>
                    <a:pt x="1062" y="228"/>
                  </a:lnTo>
                  <a:lnTo>
                    <a:pt x="1062" y="228"/>
                  </a:lnTo>
                  <a:lnTo>
                    <a:pt x="1060" y="228"/>
                  </a:lnTo>
                  <a:lnTo>
                    <a:pt x="1060" y="228"/>
                  </a:lnTo>
                  <a:lnTo>
                    <a:pt x="1060" y="228"/>
                  </a:lnTo>
                  <a:lnTo>
                    <a:pt x="1060" y="223"/>
                  </a:lnTo>
                  <a:lnTo>
                    <a:pt x="1060" y="223"/>
                  </a:lnTo>
                  <a:lnTo>
                    <a:pt x="1060" y="221"/>
                  </a:lnTo>
                  <a:lnTo>
                    <a:pt x="1058" y="221"/>
                  </a:lnTo>
                  <a:lnTo>
                    <a:pt x="1058" y="221"/>
                  </a:lnTo>
                  <a:lnTo>
                    <a:pt x="1055" y="221"/>
                  </a:lnTo>
                  <a:lnTo>
                    <a:pt x="1055" y="221"/>
                  </a:lnTo>
                  <a:lnTo>
                    <a:pt x="1046" y="221"/>
                  </a:lnTo>
                  <a:lnTo>
                    <a:pt x="1046" y="223"/>
                  </a:lnTo>
                  <a:lnTo>
                    <a:pt x="1039" y="223"/>
                  </a:lnTo>
                  <a:lnTo>
                    <a:pt x="1039" y="223"/>
                  </a:lnTo>
                  <a:lnTo>
                    <a:pt x="1029" y="223"/>
                  </a:lnTo>
                  <a:lnTo>
                    <a:pt x="1029" y="226"/>
                  </a:lnTo>
                  <a:lnTo>
                    <a:pt x="1024" y="226"/>
                  </a:lnTo>
                  <a:lnTo>
                    <a:pt x="1024" y="226"/>
                  </a:lnTo>
                  <a:lnTo>
                    <a:pt x="1017" y="226"/>
                  </a:lnTo>
                  <a:lnTo>
                    <a:pt x="1017" y="228"/>
                  </a:lnTo>
                  <a:lnTo>
                    <a:pt x="1015" y="228"/>
                  </a:lnTo>
                  <a:lnTo>
                    <a:pt x="1015" y="228"/>
                  </a:lnTo>
                  <a:lnTo>
                    <a:pt x="1013" y="228"/>
                  </a:lnTo>
                  <a:lnTo>
                    <a:pt x="1013" y="228"/>
                  </a:lnTo>
                  <a:lnTo>
                    <a:pt x="1013" y="228"/>
                  </a:lnTo>
                  <a:lnTo>
                    <a:pt x="1013" y="233"/>
                  </a:lnTo>
                  <a:lnTo>
                    <a:pt x="1013" y="233"/>
                  </a:lnTo>
                  <a:lnTo>
                    <a:pt x="1013" y="235"/>
                  </a:lnTo>
                  <a:lnTo>
                    <a:pt x="1013" y="235"/>
                  </a:lnTo>
                  <a:lnTo>
                    <a:pt x="1013" y="235"/>
                  </a:lnTo>
                  <a:lnTo>
                    <a:pt x="1010" y="235"/>
                  </a:lnTo>
                  <a:lnTo>
                    <a:pt x="1010" y="237"/>
                  </a:lnTo>
                  <a:lnTo>
                    <a:pt x="1010" y="237"/>
                  </a:lnTo>
                  <a:lnTo>
                    <a:pt x="1010" y="237"/>
                  </a:lnTo>
                  <a:lnTo>
                    <a:pt x="1010" y="237"/>
                  </a:lnTo>
                  <a:lnTo>
                    <a:pt x="1010" y="240"/>
                  </a:lnTo>
                  <a:lnTo>
                    <a:pt x="1013" y="240"/>
                  </a:lnTo>
                  <a:lnTo>
                    <a:pt x="1013" y="240"/>
                  </a:lnTo>
                  <a:lnTo>
                    <a:pt x="1015" y="240"/>
                  </a:lnTo>
                  <a:lnTo>
                    <a:pt x="1015" y="242"/>
                  </a:lnTo>
                  <a:lnTo>
                    <a:pt x="1017" y="242"/>
                  </a:lnTo>
                  <a:lnTo>
                    <a:pt x="1017" y="242"/>
                  </a:lnTo>
                  <a:lnTo>
                    <a:pt x="1017" y="242"/>
                  </a:lnTo>
                  <a:lnTo>
                    <a:pt x="1017" y="245"/>
                  </a:lnTo>
                  <a:lnTo>
                    <a:pt x="1017" y="245"/>
                  </a:lnTo>
                  <a:lnTo>
                    <a:pt x="1017" y="245"/>
                  </a:lnTo>
                  <a:lnTo>
                    <a:pt x="1020" y="245"/>
                  </a:lnTo>
                  <a:lnTo>
                    <a:pt x="1020" y="254"/>
                  </a:lnTo>
                  <a:lnTo>
                    <a:pt x="1017" y="254"/>
                  </a:lnTo>
                  <a:lnTo>
                    <a:pt x="1017" y="256"/>
                  </a:lnTo>
                  <a:lnTo>
                    <a:pt x="1017" y="256"/>
                  </a:lnTo>
                  <a:lnTo>
                    <a:pt x="1017" y="256"/>
                  </a:lnTo>
                  <a:lnTo>
                    <a:pt x="1015" y="256"/>
                  </a:lnTo>
                  <a:lnTo>
                    <a:pt x="1015" y="259"/>
                  </a:lnTo>
                  <a:lnTo>
                    <a:pt x="1013" y="259"/>
                  </a:lnTo>
                  <a:lnTo>
                    <a:pt x="1013" y="259"/>
                  </a:lnTo>
                  <a:lnTo>
                    <a:pt x="1008" y="259"/>
                  </a:lnTo>
                  <a:lnTo>
                    <a:pt x="1008" y="259"/>
                  </a:lnTo>
                  <a:lnTo>
                    <a:pt x="1006" y="259"/>
                  </a:lnTo>
                  <a:lnTo>
                    <a:pt x="1006" y="261"/>
                  </a:lnTo>
                  <a:lnTo>
                    <a:pt x="1006" y="261"/>
                  </a:lnTo>
                  <a:lnTo>
                    <a:pt x="1006" y="261"/>
                  </a:lnTo>
                  <a:lnTo>
                    <a:pt x="1003" y="261"/>
                  </a:lnTo>
                  <a:lnTo>
                    <a:pt x="1003" y="263"/>
                  </a:lnTo>
                  <a:lnTo>
                    <a:pt x="1003" y="263"/>
                  </a:lnTo>
                  <a:lnTo>
                    <a:pt x="1003" y="263"/>
                  </a:lnTo>
                  <a:lnTo>
                    <a:pt x="1001" y="263"/>
                  </a:lnTo>
                  <a:lnTo>
                    <a:pt x="1001" y="268"/>
                  </a:lnTo>
                  <a:lnTo>
                    <a:pt x="1001" y="268"/>
                  </a:lnTo>
                  <a:lnTo>
                    <a:pt x="1001" y="273"/>
                  </a:lnTo>
                  <a:lnTo>
                    <a:pt x="998" y="273"/>
                  </a:lnTo>
                  <a:lnTo>
                    <a:pt x="998" y="273"/>
                  </a:lnTo>
                  <a:lnTo>
                    <a:pt x="994" y="273"/>
                  </a:lnTo>
                  <a:lnTo>
                    <a:pt x="994" y="275"/>
                  </a:lnTo>
                  <a:lnTo>
                    <a:pt x="991" y="275"/>
                  </a:lnTo>
                  <a:lnTo>
                    <a:pt x="991" y="278"/>
                  </a:lnTo>
                  <a:lnTo>
                    <a:pt x="989" y="278"/>
                  </a:lnTo>
                  <a:lnTo>
                    <a:pt x="989" y="278"/>
                  </a:lnTo>
                  <a:lnTo>
                    <a:pt x="984" y="278"/>
                  </a:lnTo>
                  <a:lnTo>
                    <a:pt x="984" y="278"/>
                  </a:lnTo>
                  <a:lnTo>
                    <a:pt x="982" y="278"/>
                  </a:lnTo>
                  <a:lnTo>
                    <a:pt x="982" y="280"/>
                  </a:lnTo>
                  <a:lnTo>
                    <a:pt x="979" y="280"/>
                  </a:lnTo>
                  <a:lnTo>
                    <a:pt x="979" y="280"/>
                  </a:lnTo>
                  <a:lnTo>
                    <a:pt x="977" y="280"/>
                  </a:lnTo>
                  <a:lnTo>
                    <a:pt x="977" y="282"/>
                  </a:lnTo>
                  <a:lnTo>
                    <a:pt x="970" y="282"/>
                  </a:lnTo>
                  <a:lnTo>
                    <a:pt x="970" y="282"/>
                  </a:lnTo>
                  <a:lnTo>
                    <a:pt x="970" y="282"/>
                  </a:lnTo>
                  <a:lnTo>
                    <a:pt x="970" y="285"/>
                  </a:lnTo>
                  <a:lnTo>
                    <a:pt x="968" y="285"/>
                  </a:lnTo>
                  <a:lnTo>
                    <a:pt x="968" y="285"/>
                  </a:lnTo>
                  <a:lnTo>
                    <a:pt x="965" y="285"/>
                  </a:lnTo>
                  <a:lnTo>
                    <a:pt x="965" y="287"/>
                  </a:lnTo>
                  <a:lnTo>
                    <a:pt x="968" y="287"/>
                  </a:lnTo>
                  <a:lnTo>
                    <a:pt x="968" y="287"/>
                  </a:lnTo>
                  <a:lnTo>
                    <a:pt x="968" y="287"/>
                  </a:lnTo>
                  <a:lnTo>
                    <a:pt x="968" y="287"/>
                  </a:lnTo>
                  <a:lnTo>
                    <a:pt x="963" y="287"/>
                  </a:lnTo>
                  <a:lnTo>
                    <a:pt x="963" y="290"/>
                  </a:lnTo>
                  <a:lnTo>
                    <a:pt x="965" y="290"/>
                  </a:lnTo>
                  <a:lnTo>
                    <a:pt x="965" y="290"/>
                  </a:lnTo>
                  <a:lnTo>
                    <a:pt x="963" y="290"/>
                  </a:lnTo>
                  <a:lnTo>
                    <a:pt x="963" y="292"/>
                  </a:lnTo>
                  <a:lnTo>
                    <a:pt x="956" y="292"/>
                  </a:lnTo>
                  <a:lnTo>
                    <a:pt x="956" y="290"/>
                  </a:lnTo>
                  <a:lnTo>
                    <a:pt x="953" y="290"/>
                  </a:lnTo>
                  <a:lnTo>
                    <a:pt x="953" y="290"/>
                  </a:lnTo>
                  <a:lnTo>
                    <a:pt x="949" y="290"/>
                  </a:lnTo>
                  <a:lnTo>
                    <a:pt x="949" y="287"/>
                  </a:lnTo>
                  <a:lnTo>
                    <a:pt x="939" y="287"/>
                  </a:lnTo>
                  <a:lnTo>
                    <a:pt x="939" y="287"/>
                  </a:lnTo>
                  <a:lnTo>
                    <a:pt x="939" y="287"/>
                  </a:lnTo>
                  <a:lnTo>
                    <a:pt x="939" y="287"/>
                  </a:lnTo>
                  <a:lnTo>
                    <a:pt x="932" y="287"/>
                  </a:lnTo>
                  <a:lnTo>
                    <a:pt x="932" y="290"/>
                  </a:lnTo>
                  <a:lnTo>
                    <a:pt x="925" y="290"/>
                  </a:lnTo>
                  <a:lnTo>
                    <a:pt x="925" y="287"/>
                  </a:lnTo>
                  <a:lnTo>
                    <a:pt x="920" y="287"/>
                  </a:lnTo>
                  <a:lnTo>
                    <a:pt x="920" y="285"/>
                  </a:lnTo>
                  <a:lnTo>
                    <a:pt x="920" y="285"/>
                  </a:lnTo>
                  <a:lnTo>
                    <a:pt x="920" y="282"/>
                  </a:lnTo>
                  <a:lnTo>
                    <a:pt x="920" y="282"/>
                  </a:lnTo>
                  <a:lnTo>
                    <a:pt x="920" y="280"/>
                  </a:lnTo>
                  <a:lnTo>
                    <a:pt x="923" y="280"/>
                  </a:lnTo>
                  <a:lnTo>
                    <a:pt x="923" y="282"/>
                  </a:lnTo>
                  <a:lnTo>
                    <a:pt x="923" y="282"/>
                  </a:lnTo>
                  <a:lnTo>
                    <a:pt x="923" y="285"/>
                  </a:lnTo>
                  <a:lnTo>
                    <a:pt x="927" y="285"/>
                  </a:lnTo>
                  <a:lnTo>
                    <a:pt x="927" y="285"/>
                  </a:lnTo>
                  <a:lnTo>
                    <a:pt x="930" y="285"/>
                  </a:lnTo>
                  <a:lnTo>
                    <a:pt x="930" y="287"/>
                  </a:lnTo>
                  <a:lnTo>
                    <a:pt x="935" y="287"/>
                  </a:lnTo>
                  <a:lnTo>
                    <a:pt x="935" y="285"/>
                  </a:lnTo>
                  <a:lnTo>
                    <a:pt x="944" y="285"/>
                  </a:lnTo>
                  <a:lnTo>
                    <a:pt x="944" y="285"/>
                  </a:lnTo>
                  <a:lnTo>
                    <a:pt x="944" y="285"/>
                  </a:lnTo>
                  <a:lnTo>
                    <a:pt x="944" y="282"/>
                  </a:lnTo>
                  <a:lnTo>
                    <a:pt x="944" y="282"/>
                  </a:lnTo>
                  <a:lnTo>
                    <a:pt x="944" y="282"/>
                  </a:lnTo>
                  <a:lnTo>
                    <a:pt x="944" y="282"/>
                  </a:lnTo>
                  <a:lnTo>
                    <a:pt x="944" y="285"/>
                  </a:lnTo>
                  <a:lnTo>
                    <a:pt x="946" y="285"/>
                  </a:lnTo>
                  <a:lnTo>
                    <a:pt x="946" y="282"/>
                  </a:lnTo>
                  <a:lnTo>
                    <a:pt x="951" y="282"/>
                  </a:lnTo>
                  <a:lnTo>
                    <a:pt x="951" y="282"/>
                  </a:lnTo>
                  <a:lnTo>
                    <a:pt x="951" y="282"/>
                  </a:lnTo>
                  <a:lnTo>
                    <a:pt x="951" y="280"/>
                  </a:lnTo>
                  <a:lnTo>
                    <a:pt x="953" y="280"/>
                  </a:lnTo>
                  <a:lnTo>
                    <a:pt x="953" y="278"/>
                  </a:lnTo>
                  <a:lnTo>
                    <a:pt x="951" y="278"/>
                  </a:lnTo>
                  <a:lnTo>
                    <a:pt x="951" y="278"/>
                  </a:lnTo>
                  <a:lnTo>
                    <a:pt x="951" y="278"/>
                  </a:lnTo>
                  <a:lnTo>
                    <a:pt x="951" y="278"/>
                  </a:lnTo>
                  <a:lnTo>
                    <a:pt x="951" y="278"/>
                  </a:lnTo>
                  <a:lnTo>
                    <a:pt x="951" y="275"/>
                  </a:lnTo>
                  <a:lnTo>
                    <a:pt x="953" y="275"/>
                  </a:lnTo>
                  <a:lnTo>
                    <a:pt x="953" y="278"/>
                  </a:lnTo>
                  <a:lnTo>
                    <a:pt x="953" y="278"/>
                  </a:lnTo>
                  <a:lnTo>
                    <a:pt x="953" y="275"/>
                  </a:lnTo>
                  <a:lnTo>
                    <a:pt x="958" y="275"/>
                  </a:lnTo>
                  <a:lnTo>
                    <a:pt x="958" y="273"/>
                  </a:lnTo>
                  <a:lnTo>
                    <a:pt x="958" y="273"/>
                  </a:lnTo>
                  <a:lnTo>
                    <a:pt x="958" y="273"/>
                  </a:lnTo>
                  <a:lnTo>
                    <a:pt x="963" y="273"/>
                  </a:lnTo>
                  <a:lnTo>
                    <a:pt x="963" y="268"/>
                  </a:lnTo>
                  <a:lnTo>
                    <a:pt x="963" y="268"/>
                  </a:lnTo>
                  <a:lnTo>
                    <a:pt x="963" y="271"/>
                  </a:lnTo>
                  <a:lnTo>
                    <a:pt x="965" y="271"/>
                  </a:lnTo>
                  <a:lnTo>
                    <a:pt x="965" y="266"/>
                  </a:lnTo>
                  <a:lnTo>
                    <a:pt x="965" y="266"/>
                  </a:lnTo>
                  <a:lnTo>
                    <a:pt x="965" y="266"/>
                  </a:lnTo>
                  <a:lnTo>
                    <a:pt x="970" y="266"/>
                  </a:lnTo>
                  <a:lnTo>
                    <a:pt x="970" y="263"/>
                  </a:lnTo>
                  <a:lnTo>
                    <a:pt x="970" y="263"/>
                  </a:lnTo>
                  <a:lnTo>
                    <a:pt x="970" y="261"/>
                  </a:lnTo>
                  <a:lnTo>
                    <a:pt x="970" y="261"/>
                  </a:lnTo>
                  <a:lnTo>
                    <a:pt x="970" y="261"/>
                  </a:lnTo>
                  <a:lnTo>
                    <a:pt x="972" y="261"/>
                  </a:lnTo>
                  <a:lnTo>
                    <a:pt x="972" y="259"/>
                  </a:lnTo>
                  <a:lnTo>
                    <a:pt x="975" y="259"/>
                  </a:lnTo>
                  <a:lnTo>
                    <a:pt x="975" y="259"/>
                  </a:lnTo>
                  <a:lnTo>
                    <a:pt x="979" y="259"/>
                  </a:lnTo>
                  <a:lnTo>
                    <a:pt x="979" y="256"/>
                  </a:lnTo>
                  <a:lnTo>
                    <a:pt x="984" y="256"/>
                  </a:lnTo>
                  <a:lnTo>
                    <a:pt x="984" y="254"/>
                  </a:lnTo>
                  <a:lnTo>
                    <a:pt x="984" y="254"/>
                  </a:lnTo>
                  <a:lnTo>
                    <a:pt x="984" y="252"/>
                  </a:lnTo>
                  <a:lnTo>
                    <a:pt x="987" y="252"/>
                  </a:lnTo>
                  <a:lnTo>
                    <a:pt x="987" y="252"/>
                  </a:lnTo>
                  <a:lnTo>
                    <a:pt x="987" y="252"/>
                  </a:lnTo>
                  <a:lnTo>
                    <a:pt x="987" y="249"/>
                  </a:lnTo>
                  <a:lnTo>
                    <a:pt x="987" y="249"/>
                  </a:lnTo>
                  <a:lnTo>
                    <a:pt x="987" y="247"/>
                  </a:lnTo>
                  <a:lnTo>
                    <a:pt x="984" y="247"/>
                  </a:lnTo>
                  <a:lnTo>
                    <a:pt x="984" y="247"/>
                  </a:lnTo>
                  <a:lnTo>
                    <a:pt x="984" y="247"/>
                  </a:lnTo>
                  <a:lnTo>
                    <a:pt x="984" y="245"/>
                  </a:lnTo>
                  <a:lnTo>
                    <a:pt x="984" y="245"/>
                  </a:lnTo>
                  <a:lnTo>
                    <a:pt x="984" y="242"/>
                  </a:lnTo>
                  <a:lnTo>
                    <a:pt x="984" y="242"/>
                  </a:lnTo>
                  <a:lnTo>
                    <a:pt x="984" y="240"/>
                  </a:lnTo>
                  <a:lnTo>
                    <a:pt x="987" y="240"/>
                  </a:lnTo>
                  <a:lnTo>
                    <a:pt x="987" y="240"/>
                  </a:lnTo>
                  <a:lnTo>
                    <a:pt x="989" y="240"/>
                  </a:lnTo>
                  <a:lnTo>
                    <a:pt x="989" y="237"/>
                  </a:lnTo>
                  <a:lnTo>
                    <a:pt x="991" y="237"/>
                  </a:lnTo>
                  <a:lnTo>
                    <a:pt x="991" y="237"/>
                  </a:lnTo>
                  <a:lnTo>
                    <a:pt x="991" y="237"/>
                  </a:lnTo>
                  <a:lnTo>
                    <a:pt x="991" y="235"/>
                  </a:lnTo>
                  <a:lnTo>
                    <a:pt x="994" y="235"/>
                  </a:lnTo>
                  <a:lnTo>
                    <a:pt x="994" y="237"/>
                  </a:lnTo>
                  <a:lnTo>
                    <a:pt x="996" y="237"/>
                  </a:lnTo>
                  <a:lnTo>
                    <a:pt x="996" y="235"/>
                  </a:lnTo>
                  <a:lnTo>
                    <a:pt x="994" y="235"/>
                  </a:lnTo>
                  <a:lnTo>
                    <a:pt x="994" y="233"/>
                  </a:lnTo>
                  <a:lnTo>
                    <a:pt x="994" y="233"/>
                  </a:lnTo>
                  <a:lnTo>
                    <a:pt x="994" y="233"/>
                  </a:lnTo>
                  <a:lnTo>
                    <a:pt x="991" y="233"/>
                  </a:lnTo>
                  <a:lnTo>
                    <a:pt x="991" y="230"/>
                  </a:lnTo>
                  <a:lnTo>
                    <a:pt x="989" y="230"/>
                  </a:lnTo>
                  <a:lnTo>
                    <a:pt x="989" y="230"/>
                  </a:lnTo>
                  <a:lnTo>
                    <a:pt x="987" y="230"/>
                  </a:lnTo>
                  <a:lnTo>
                    <a:pt x="987" y="228"/>
                  </a:lnTo>
                  <a:lnTo>
                    <a:pt x="984" y="228"/>
                  </a:lnTo>
                  <a:lnTo>
                    <a:pt x="984" y="228"/>
                  </a:lnTo>
                  <a:lnTo>
                    <a:pt x="982" y="228"/>
                  </a:lnTo>
                  <a:lnTo>
                    <a:pt x="982" y="228"/>
                  </a:lnTo>
                  <a:lnTo>
                    <a:pt x="977" y="228"/>
                  </a:lnTo>
                  <a:lnTo>
                    <a:pt x="977" y="226"/>
                  </a:lnTo>
                  <a:lnTo>
                    <a:pt x="977" y="226"/>
                  </a:lnTo>
                  <a:lnTo>
                    <a:pt x="977" y="226"/>
                  </a:lnTo>
                  <a:lnTo>
                    <a:pt x="975" y="226"/>
                  </a:lnTo>
                  <a:lnTo>
                    <a:pt x="975" y="223"/>
                  </a:lnTo>
                  <a:lnTo>
                    <a:pt x="972" y="223"/>
                  </a:lnTo>
                  <a:lnTo>
                    <a:pt x="972" y="223"/>
                  </a:lnTo>
                  <a:lnTo>
                    <a:pt x="972" y="223"/>
                  </a:lnTo>
                  <a:lnTo>
                    <a:pt x="972" y="221"/>
                  </a:lnTo>
                  <a:lnTo>
                    <a:pt x="972" y="221"/>
                  </a:lnTo>
                  <a:lnTo>
                    <a:pt x="972" y="218"/>
                  </a:lnTo>
                  <a:lnTo>
                    <a:pt x="970" y="218"/>
                  </a:lnTo>
                  <a:lnTo>
                    <a:pt x="970" y="218"/>
                  </a:lnTo>
                  <a:lnTo>
                    <a:pt x="972" y="218"/>
                  </a:lnTo>
                  <a:lnTo>
                    <a:pt x="972" y="216"/>
                  </a:lnTo>
                  <a:lnTo>
                    <a:pt x="972" y="216"/>
                  </a:lnTo>
                  <a:lnTo>
                    <a:pt x="972" y="216"/>
                  </a:lnTo>
                  <a:lnTo>
                    <a:pt x="975" y="216"/>
                  </a:lnTo>
                  <a:lnTo>
                    <a:pt x="975" y="214"/>
                  </a:lnTo>
                  <a:lnTo>
                    <a:pt x="972" y="214"/>
                  </a:lnTo>
                  <a:lnTo>
                    <a:pt x="972" y="211"/>
                  </a:lnTo>
                  <a:lnTo>
                    <a:pt x="975" y="211"/>
                  </a:lnTo>
                  <a:lnTo>
                    <a:pt x="975" y="211"/>
                  </a:lnTo>
                  <a:lnTo>
                    <a:pt x="975" y="211"/>
                  </a:lnTo>
                  <a:lnTo>
                    <a:pt x="975" y="209"/>
                  </a:lnTo>
                  <a:lnTo>
                    <a:pt x="972" y="209"/>
                  </a:lnTo>
                  <a:lnTo>
                    <a:pt x="972" y="207"/>
                  </a:lnTo>
                  <a:lnTo>
                    <a:pt x="972" y="207"/>
                  </a:lnTo>
                  <a:lnTo>
                    <a:pt x="972" y="204"/>
                  </a:lnTo>
                  <a:lnTo>
                    <a:pt x="972" y="204"/>
                  </a:lnTo>
                  <a:lnTo>
                    <a:pt x="972" y="204"/>
                  </a:lnTo>
                  <a:lnTo>
                    <a:pt x="975" y="204"/>
                  </a:lnTo>
                  <a:lnTo>
                    <a:pt x="975" y="200"/>
                  </a:lnTo>
                  <a:lnTo>
                    <a:pt x="975" y="200"/>
                  </a:lnTo>
                  <a:lnTo>
                    <a:pt x="975" y="200"/>
                  </a:lnTo>
                  <a:lnTo>
                    <a:pt x="972" y="200"/>
                  </a:lnTo>
                  <a:lnTo>
                    <a:pt x="972" y="197"/>
                  </a:lnTo>
                  <a:lnTo>
                    <a:pt x="972" y="197"/>
                  </a:lnTo>
                  <a:lnTo>
                    <a:pt x="972" y="195"/>
                  </a:lnTo>
                  <a:lnTo>
                    <a:pt x="972" y="195"/>
                  </a:lnTo>
                  <a:lnTo>
                    <a:pt x="972" y="190"/>
                  </a:lnTo>
                  <a:lnTo>
                    <a:pt x="970" y="190"/>
                  </a:lnTo>
                  <a:lnTo>
                    <a:pt x="970" y="190"/>
                  </a:lnTo>
                  <a:lnTo>
                    <a:pt x="970" y="190"/>
                  </a:lnTo>
                  <a:lnTo>
                    <a:pt x="970" y="188"/>
                  </a:lnTo>
                  <a:lnTo>
                    <a:pt x="972" y="188"/>
                  </a:lnTo>
                  <a:lnTo>
                    <a:pt x="972" y="188"/>
                  </a:lnTo>
                  <a:lnTo>
                    <a:pt x="975" y="188"/>
                  </a:lnTo>
                  <a:lnTo>
                    <a:pt x="975" y="188"/>
                  </a:lnTo>
                  <a:lnTo>
                    <a:pt x="977" y="188"/>
                  </a:lnTo>
                  <a:lnTo>
                    <a:pt x="977" y="183"/>
                  </a:lnTo>
                  <a:lnTo>
                    <a:pt x="977" y="183"/>
                  </a:lnTo>
                  <a:lnTo>
                    <a:pt x="977" y="181"/>
                  </a:lnTo>
                  <a:lnTo>
                    <a:pt x="977" y="181"/>
                  </a:lnTo>
                  <a:lnTo>
                    <a:pt x="977" y="178"/>
                  </a:lnTo>
                  <a:lnTo>
                    <a:pt x="977" y="178"/>
                  </a:lnTo>
                  <a:lnTo>
                    <a:pt x="977" y="173"/>
                  </a:lnTo>
                  <a:lnTo>
                    <a:pt x="977" y="173"/>
                  </a:lnTo>
                  <a:lnTo>
                    <a:pt x="977" y="171"/>
                  </a:lnTo>
                  <a:lnTo>
                    <a:pt x="975" y="171"/>
                  </a:lnTo>
                  <a:lnTo>
                    <a:pt x="975" y="171"/>
                  </a:lnTo>
                  <a:lnTo>
                    <a:pt x="972" y="171"/>
                  </a:lnTo>
                  <a:lnTo>
                    <a:pt x="972" y="169"/>
                  </a:lnTo>
                  <a:lnTo>
                    <a:pt x="975" y="169"/>
                  </a:lnTo>
                  <a:lnTo>
                    <a:pt x="975" y="169"/>
                  </a:lnTo>
                  <a:lnTo>
                    <a:pt x="972" y="169"/>
                  </a:lnTo>
                  <a:lnTo>
                    <a:pt x="972" y="166"/>
                  </a:lnTo>
                  <a:lnTo>
                    <a:pt x="970" y="166"/>
                  </a:lnTo>
                  <a:lnTo>
                    <a:pt x="970" y="166"/>
                  </a:lnTo>
                  <a:lnTo>
                    <a:pt x="965" y="166"/>
                  </a:lnTo>
                  <a:lnTo>
                    <a:pt x="965" y="164"/>
                  </a:lnTo>
                  <a:lnTo>
                    <a:pt x="963" y="164"/>
                  </a:lnTo>
                  <a:lnTo>
                    <a:pt x="963" y="164"/>
                  </a:lnTo>
                  <a:lnTo>
                    <a:pt x="961" y="164"/>
                  </a:lnTo>
                  <a:lnTo>
                    <a:pt x="961" y="162"/>
                  </a:lnTo>
                  <a:lnTo>
                    <a:pt x="958" y="162"/>
                  </a:lnTo>
                  <a:lnTo>
                    <a:pt x="958" y="159"/>
                  </a:lnTo>
                  <a:lnTo>
                    <a:pt x="958" y="159"/>
                  </a:lnTo>
                  <a:lnTo>
                    <a:pt x="958" y="159"/>
                  </a:lnTo>
                  <a:lnTo>
                    <a:pt x="961" y="159"/>
                  </a:lnTo>
                  <a:lnTo>
                    <a:pt x="961" y="157"/>
                  </a:lnTo>
                  <a:lnTo>
                    <a:pt x="963" y="157"/>
                  </a:lnTo>
                  <a:lnTo>
                    <a:pt x="963" y="157"/>
                  </a:lnTo>
                  <a:lnTo>
                    <a:pt x="965" y="157"/>
                  </a:lnTo>
                  <a:lnTo>
                    <a:pt x="965" y="154"/>
                  </a:lnTo>
                  <a:lnTo>
                    <a:pt x="965" y="154"/>
                  </a:lnTo>
                  <a:lnTo>
                    <a:pt x="965" y="154"/>
                  </a:lnTo>
                  <a:lnTo>
                    <a:pt x="968" y="154"/>
                  </a:lnTo>
                  <a:lnTo>
                    <a:pt x="968" y="150"/>
                  </a:lnTo>
                  <a:lnTo>
                    <a:pt x="968" y="150"/>
                  </a:lnTo>
                  <a:lnTo>
                    <a:pt x="968" y="150"/>
                  </a:lnTo>
                  <a:lnTo>
                    <a:pt x="970" y="150"/>
                  </a:lnTo>
                  <a:lnTo>
                    <a:pt x="970" y="150"/>
                  </a:lnTo>
                  <a:lnTo>
                    <a:pt x="972" y="150"/>
                  </a:lnTo>
                  <a:lnTo>
                    <a:pt x="972" y="147"/>
                  </a:lnTo>
                  <a:lnTo>
                    <a:pt x="972" y="147"/>
                  </a:lnTo>
                  <a:lnTo>
                    <a:pt x="972" y="147"/>
                  </a:lnTo>
                  <a:lnTo>
                    <a:pt x="972" y="147"/>
                  </a:lnTo>
                  <a:lnTo>
                    <a:pt x="972" y="145"/>
                  </a:lnTo>
                  <a:lnTo>
                    <a:pt x="972" y="145"/>
                  </a:lnTo>
                  <a:lnTo>
                    <a:pt x="972" y="145"/>
                  </a:lnTo>
                  <a:lnTo>
                    <a:pt x="972" y="145"/>
                  </a:lnTo>
                  <a:lnTo>
                    <a:pt x="972" y="143"/>
                  </a:lnTo>
                  <a:lnTo>
                    <a:pt x="975" y="143"/>
                  </a:lnTo>
                  <a:lnTo>
                    <a:pt x="975" y="140"/>
                  </a:lnTo>
                  <a:lnTo>
                    <a:pt x="977" y="140"/>
                  </a:lnTo>
                  <a:lnTo>
                    <a:pt x="977" y="140"/>
                  </a:lnTo>
                  <a:lnTo>
                    <a:pt x="977" y="140"/>
                  </a:lnTo>
                  <a:lnTo>
                    <a:pt x="977" y="138"/>
                  </a:lnTo>
                  <a:lnTo>
                    <a:pt x="977" y="138"/>
                  </a:lnTo>
                  <a:lnTo>
                    <a:pt x="977" y="131"/>
                  </a:lnTo>
                  <a:lnTo>
                    <a:pt x="975" y="131"/>
                  </a:lnTo>
                  <a:lnTo>
                    <a:pt x="975" y="131"/>
                  </a:lnTo>
                  <a:lnTo>
                    <a:pt x="977" y="131"/>
                  </a:lnTo>
                  <a:lnTo>
                    <a:pt x="977" y="131"/>
                  </a:lnTo>
                  <a:lnTo>
                    <a:pt x="979" y="131"/>
                  </a:lnTo>
                  <a:lnTo>
                    <a:pt x="979" y="128"/>
                  </a:lnTo>
                  <a:lnTo>
                    <a:pt x="979" y="128"/>
                  </a:lnTo>
                  <a:lnTo>
                    <a:pt x="979" y="128"/>
                  </a:lnTo>
                  <a:lnTo>
                    <a:pt x="979" y="128"/>
                  </a:lnTo>
                  <a:lnTo>
                    <a:pt x="979" y="128"/>
                  </a:lnTo>
                  <a:lnTo>
                    <a:pt x="977" y="128"/>
                  </a:lnTo>
                  <a:lnTo>
                    <a:pt x="977" y="126"/>
                  </a:lnTo>
                  <a:lnTo>
                    <a:pt x="970" y="126"/>
                  </a:lnTo>
                  <a:lnTo>
                    <a:pt x="970" y="126"/>
                  </a:lnTo>
                  <a:lnTo>
                    <a:pt x="965" y="126"/>
                  </a:lnTo>
                  <a:lnTo>
                    <a:pt x="965" y="124"/>
                  </a:lnTo>
                  <a:lnTo>
                    <a:pt x="958" y="124"/>
                  </a:lnTo>
                  <a:lnTo>
                    <a:pt x="958" y="124"/>
                  </a:lnTo>
                  <a:lnTo>
                    <a:pt x="951" y="124"/>
                  </a:lnTo>
                  <a:lnTo>
                    <a:pt x="951" y="121"/>
                  </a:lnTo>
                  <a:lnTo>
                    <a:pt x="935" y="121"/>
                  </a:lnTo>
                  <a:lnTo>
                    <a:pt x="935" y="124"/>
                  </a:lnTo>
                  <a:lnTo>
                    <a:pt x="930" y="124"/>
                  </a:lnTo>
                  <a:lnTo>
                    <a:pt x="930" y="121"/>
                  </a:lnTo>
                  <a:lnTo>
                    <a:pt x="920" y="121"/>
                  </a:lnTo>
                  <a:lnTo>
                    <a:pt x="920" y="124"/>
                  </a:lnTo>
                  <a:lnTo>
                    <a:pt x="916" y="124"/>
                  </a:lnTo>
                  <a:lnTo>
                    <a:pt x="916" y="121"/>
                  </a:lnTo>
                  <a:lnTo>
                    <a:pt x="913" y="121"/>
                  </a:lnTo>
                  <a:lnTo>
                    <a:pt x="913" y="121"/>
                  </a:lnTo>
                  <a:lnTo>
                    <a:pt x="901" y="121"/>
                  </a:lnTo>
                  <a:lnTo>
                    <a:pt x="901" y="121"/>
                  </a:lnTo>
                  <a:lnTo>
                    <a:pt x="901" y="121"/>
                  </a:lnTo>
                  <a:lnTo>
                    <a:pt x="901" y="124"/>
                  </a:lnTo>
                  <a:lnTo>
                    <a:pt x="899" y="124"/>
                  </a:lnTo>
                  <a:lnTo>
                    <a:pt x="899" y="124"/>
                  </a:lnTo>
                  <a:lnTo>
                    <a:pt x="899" y="124"/>
                  </a:lnTo>
                  <a:lnTo>
                    <a:pt x="899" y="126"/>
                  </a:lnTo>
                  <a:lnTo>
                    <a:pt x="899" y="126"/>
                  </a:lnTo>
                  <a:lnTo>
                    <a:pt x="899" y="126"/>
                  </a:lnTo>
                  <a:lnTo>
                    <a:pt x="897" y="126"/>
                  </a:lnTo>
                  <a:lnTo>
                    <a:pt x="897" y="128"/>
                  </a:lnTo>
                  <a:lnTo>
                    <a:pt x="894" y="128"/>
                  </a:lnTo>
                  <a:lnTo>
                    <a:pt x="894" y="131"/>
                  </a:lnTo>
                  <a:lnTo>
                    <a:pt x="892" y="131"/>
                  </a:lnTo>
                  <a:lnTo>
                    <a:pt x="892" y="131"/>
                  </a:lnTo>
                  <a:lnTo>
                    <a:pt x="892" y="131"/>
                  </a:lnTo>
                  <a:lnTo>
                    <a:pt x="892" y="133"/>
                  </a:lnTo>
                  <a:lnTo>
                    <a:pt x="892" y="133"/>
                  </a:lnTo>
                  <a:lnTo>
                    <a:pt x="892" y="136"/>
                  </a:lnTo>
                  <a:lnTo>
                    <a:pt x="890" y="136"/>
                  </a:lnTo>
                  <a:lnTo>
                    <a:pt x="890" y="140"/>
                  </a:lnTo>
                  <a:lnTo>
                    <a:pt x="890" y="140"/>
                  </a:lnTo>
                  <a:lnTo>
                    <a:pt x="890" y="140"/>
                  </a:lnTo>
                  <a:lnTo>
                    <a:pt x="890" y="140"/>
                  </a:lnTo>
                  <a:lnTo>
                    <a:pt x="890" y="143"/>
                  </a:lnTo>
                  <a:lnTo>
                    <a:pt x="887" y="143"/>
                  </a:lnTo>
                  <a:lnTo>
                    <a:pt x="887" y="145"/>
                  </a:lnTo>
                  <a:lnTo>
                    <a:pt x="887" y="145"/>
                  </a:lnTo>
                  <a:lnTo>
                    <a:pt x="887" y="145"/>
                  </a:lnTo>
                  <a:lnTo>
                    <a:pt x="885" y="145"/>
                  </a:lnTo>
                  <a:lnTo>
                    <a:pt x="885" y="147"/>
                  </a:lnTo>
                  <a:lnTo>
                    <a:pt x="885" y="147"/>
                  </a:lnTo>
                  <a:lnTo>
                    <a:pt x="885" y="150"/>
                  </a:lnTo>
                  <a:lnTo>
                    <a:pt x="885" y="150"/>
                  </a:lnTo>
                  <a:lnTo>
                    <a:pt x="885" y="150"/>
                  </a:lnTo>
                  <a:lnTo>
                    <a:pt x="882" y="150"/>
                  </a:lnTo>
                  <a:lnTo>
                    <a:pt x="882" y="152"/>
                  </a:lnTo>
                  <a:lnTo>
                    <a:pt x="880" y="152"/>
                  </a:lnTo>
                  <a:lnTo>
                    <a:pt x="880" y="152"/>
                  </a:lnTo>
                  <a:lnTo>
                    <a:pt x="880" y="152"/>
                  </a:lnTo>
                  <a:lnTo>
                    <a:pt x="880" y="154"/>
                  </a:lnTo>
                  <a:lnTo>
                    <a:pt x="878" y="154"/>
                  </a:lnTo>
                  <a:lnTo>
                    <a:pt x="878" y="154"/>
                  </a:lnTo>
                  <a:lnTo>
                    <a:pt x="878" y="154"/>
                  </a:lnTo>
                  <a:lnTo>
                    <a:pt x="878" y="157"/>
                  </a:lnTo>
                  <a:lnTo>
                    <a:pt x="875" y="157"/>
                  </a:lnTo>
                  <a:lnTo>
                    <a:pt x="875" y="157"/>
                  </a:lnTo>
                  <a:lnTo>
                    <a:pt x="873" y="157"/>
                  </a:lnTo>
                  <a:lnTo>
                    <a:pt x="873" y="159"/>
                  </a:lnTo>
                  <a:lnTo>
                    <a:pt x="868" y="159"/>
                  </a:lnTo>
                  <a:lnTo>
                    <a:pt x="868" y="159"/>
                  </a:lnTo>
                  <a:lnTo>
                    <a:pt x="864" y="159"/>
                  </a:lnTo>
                  <a:lnTo>
                    <a:pt x="864" y="159"/>
                  </a:lnTo>
                  <a:lnTo>
                    <a:pt x="864" y="159"/>
                  </a:lnTo>
                  <a:lnTo>
                    <a:pt x="864" y="162"/>
                  </a:lnTo>
                  <a:lnTo>
                    <a:pt x="859" y="162"/>
                  </a:lnTo>
                  <a:lnTo>
                    <a:pt x="859" y="162"/>
                  </a:lnTo>
                  <a:lnTo>
                    <a:pt x="854" y="162"/>
                  </a:lnTo>
                  <a:lnTo>
                    <a:pt x="854" y="164"/>
                  </a:lnTo>
                  <a:lnTo>
                    <a:pt x="852" y="164"/>
                  </a:lnTo>
                  <a:lnTo>
                    <a:pt x="852" y="164"/>
                  </a:lnTo>
                  <a:lnTo>
                    <a:pt x="849" y="164"/>
                  </a:lnTo>
                  <a:lnTo>
                    <a:pt x="849" y="166"/>
                  </a:lnTo>
                  <a:lnTo>
                    <a:pt x="849" y="166"/>
                  </a:lnTo>
                  <a:lnTo>
                    <a:pt x="849" y="166"/>
                  </a:lnTo>
                  <a:lnTo>
                    <a:pt x="847" y="166"/>
                  </a:lnTo>
                  <a:lnTo>
                    <a:pt x="847" y="169"/>
                  </a:lnTo>
                  <a:lnTo>
                    <a:pt x="847" y="169"/>
                  </a:lnTo>
                  <a:lnTo>
                    <a:pt x="847" y="169"/>
                  </a:lnTo>
                  <a:lnTo>
                    <a:pt x="845" y="169"/>
                  </a:lnTo>
                  <a:lnTo>
                    <a:pt x="845" y="171"/>
                  </a:lnTo>
                  <a:lnTo>
                    <a:pt x="845" y="171"/>
                  </a:lnTo>
                  <a:lnTo>
                    <a:pt x="845" y="171"/>
                  </a:lnTo>
                  <a:lnTo>
                    <a:pt x="842" y="171"/>
                  </a:lnTo>
                  <a:lnTo>
                    <a:pt x="842" y="173"/>
                  </a:lnTo>
                  <a:lnTo>
                    <a:pt x="842" y="173"/>
                  </a:lnTo>
                  <a:lnTo>
                    <a:pt x="842" y="173"/>
                  </a:lnTo>
                  <a:lnTo>
                    <a:pt x="840" y="173"/>
                  </a:lnTo>
                  <a:lnTo>
                    <a:pt x="840" y="176"/>
                  </a:lnTo>
                  <a:lnTo>
                    <a:pt x="845" y="176"/>
                  </a:lnTo>
                  <a:lnTo>
                    <a:pt x="845" y="176"/>
                  </a:lnTo>
                  <a:lnTo>
                    <a:pt x="845" y="176"/>
                  </a:lnTo>
                  <a:lnTo>
                    <a:pt x="845" y="178"/>
                  </a:lnTo>
                  <a:lnTo>
                    <a:pt x="847" y="178"/>
                  </a:lnTo>
                  <a:lnTo>
                    <a:pt x="847" y="178"/>
                  </a:lnTo>
                  <a:lnTo>
                    <a:pt x="852" y="178"/>
                  </a:lnTo>
                  <a:lnTo>
                    <a:pt x="852" y="176"/>
                  </a:lnTo>
                  <a:lnTo>
                    <a:pt x="859" y="176"/>
                  </a:lnTo>
                  <a:lnTo>
                    <a:pt x="859" y="178"/>
                  </a:lnTo>
                  <a:lnTo>
                    <a:pt x="859" y="178"/>
                  </a:lnTo>
                  <a:lnTo>
                    <a:pt x="859" y="178"/>
                  </a:lnTo>
                  <a:lnTo>
                    <a:pt x="859" y="178"/>
                  </a:lnTo>
                  <a:lnTo>
                    <a:pt x="859" y="181"/>
                  </a:lnTo>
                  <a:lnTo>
                    <a:pt x="856" y="181"/>
                  </a:lnTo>
                  <a:lnTo>
                    <a:pt x="856" y="183"/>
                  </a:lnTo>
                  <a:lnTo>
                    <a:pt x="859" y="183"/>
                  </a:lnTo>
                  <a:lnTo>
                    <a:pt x="859" y="185"/>
                  </a:lnTo>
                  <a:lnTo>
                    <a:pt x="859" y="185"/>
                  </a:lnTo>
                  <a:lnTo>
                    <a:pt x="859" y="185"/>
                  </a:lnTo>
                  <a:lnTo>
                    <a:pt x="856" y="185"/>
                  </a:lnTo>
                  <a:lnTo>
                    <a:pt x="856" y="188"/>
                  </a:lnTo>
                  <a:lnTo>
                    <a:pt x="856" y="188"/>
                  </a:lnTo>
                  <a:lnTo>
                    <a:pt x="856" y="188"/>
                  </a:lnTo>
                  <a:lnTo>
                    <a:pt x="856" y="188"/>
                  </a:lnTo>
                  <a:lnTo>
                    <a:pt x="856" y="192"/>
                  </a:lnTo>
                  <a:lnTo>
                    <a:pt x="856" y="192"/>
                  </a:lnTo>
                  <a:lnTo>
                    <a:pt x="856" y="190"/>
                  </a:lnTo>
                  <a:lnTo>
                    <a:pt x="856" y="190"/>
                  </a:lnTo>
                  <a:lnTo>
                    <a:pt x="856" y="192"/>
                  </a:lnTo>
                  <a:lnTo>
                    <a:pt x="859" y="192"/>
                  </a:lnTo>
                  <a:lnTo>
                    <a:pt x="859" y="192"/>
                  </a:lnTo>
                  <a:lnTo>
                    <a:pt x="859" y="192"/>
                  </a:lnTo>
                  <a:lnTo>
                    <a:pt x="859" y="195"/>
                  </a:lnTo>
                  <a:lnTo>
                    <a:pt x="861" y="195"/>
                  </a:lnTo>
                  <a:lnTo>
                    <a:pt x="861" y="195"/>
                  </a:lnTo>
                  <a:lnTo>
                    <a:pt x="859" y="195"/>
                  </a:lnTo>
                  <a:lnTo>
                    <a:pt x="859" y="197"/>
                  </a:lnTo>
                  <a:lnTo>
                    <a:pt x="859" y="197"/>
                  </a:lnTo>
                  <a:lnTo>
                    <a:pt x="859" y="197"/>
                  </a:lnTo>
                  <a:lnTo>
                    <a:pt x="852" y="197"/>
                  </a:lnTo>
                  <a:lnTo>
                    <a:pt x="852" y="197"/>
                  </a:lnTo>
                  <a:lnTo>
                    <a:pt x="854" y="197"/>
                  </a:lnTo>
                  <a:lnTo>
                    <a:pt x="854" y="195"/>
                  </a:lnTo>
                  <a:lnTo>
                    <a:pt x="852" y="195"/>
                  </a:lnTo>
                  <a:lnTo>
                    <a:pt x="852" y="197"/>
                  </a:lnTo>
                  <a:lnTo>
                    <a:pt x="849" y="197"/>
                  </a:lnTo>
                  <a:lnTo>
                    <a:pt x="849" y="197"/>
                  </a:lnTo>
                  <a:lnTo>
                    <a:pt x="849" y="197"/>
                  </a:lnTo>
                  <a:lnTo>
                    <a:pt x="849" y="200"/>
                  </a:lnTo>
                  <a:lnTo>
                    <a:pt x="847" y="200"/>
                  </a:lnTo>
                  <a:lnTo>
                    <a:pt x="847" y="209"/>
                  </a:lnTo>
                  <a:lnTo>
                    <a:pt x="849" y="209"/>
                  </a:lnTo>
                  <a:lnTo>
                    <a:pt x="849" y="209"/>
                  </a:lnTo>
                  <a:lnTo>
                    <a:pt x="852" y="209"/>
                  </a:lnTo>
                  <a:lnTo>
                    <a:pt x="852" y="211"/>
                  </a:lnTo>
                  <a:lnTo>
                    <a:pt x="852" y="211"/>
                  </a:lnTo>
                  <a:lnTo>
                    <a:pt x="852" y="211"/>
                  </a:lnTo>
                  <a:lnTo>
                    <a:pt x="852" y="211"/>
                  </a:lnTo>
                  <a:lnTo>
                    <a:pt x="852" y="214"/>
                  </a:lnTo>
                  <a:lnTo>
                    <a:pt x="859" y="214"/>
                  </a:lnTo>
                  <a:lnTo>
                    <a:pt x="859" y="211"/>
                  </a:lnTo>
                  <a:lnTo>
                    <a:pt x="859" y="211"/>
                  </a:lnTo>
                  <a:lnTo>
                    <a:pt x="859" y="209"/>
                  </a:lnTo>
                  <a:lnTo>
                    <a:pt x="861" y="209"/>
                  </a:lnTo>
                  <a:lnTo>
                    <a:pt x="861" y="207"/>
                  </a:lnTo>
                  <a:lnTo>
                    <a:pt x="866" y="207"/>
                  </a:lnTo>
                  <a:lnTo>
                    <a:pt x="866" y="209"/>
                  </a:lnTo>
                  <a:lnTo>
                    <a:pt x="866" y="209"/>
                  </a:lnTo>
                  <a:lnTo>
                    <a:pt x="866" y="209"/>
                  </a:lnTo>
                  <a:lnTo>
                    <a:pt x="871" y="209"/>
                  </a:lnTo>
                  <a:lnTo>
                    <a:pt x="871" y="209"/>
                  </a:lnTo>
                  <a:lnTo>
                    <a:pt x="875" y="209"/>
                  </a:lnTo>
                  <a:lnTo>
                    <a:pt x="875" y="209"/>
                  </a:lnTo>
                  <a:lnTo>
                    <a:pt x="878" y="209"/>
                  </a:lnTo>
                  <a:lnTo>
                    <a:pt x="878" y="211"/>
                  </a:lnTo>
                  <a:lnTo>
                    <a:pt x="875" y="211"/>
                  </a:lnTo>
                  <a:lnTo>
                    <a:pt x="875" y="211"/>
                  </a:lnTo>
                  <a:lnTo>
                    <a:pt x="873" y="211"/>
                  </a:lnTo>
                  <a:lnTo>
                    <a:pt x="873" y="214"/>
                  </a:lnTo>
                  <a:lnTo>
                    <a:pt x="875" y="214"/>
                  </a:lnTo>
                  <a:lnTo>
                    <a:pt x="875" y="216"/>
                  </a:lnTo>
                  <a:lnTo>
                    <a:pt x="875" y="216"/>
                  </a:lnTo>
                  <a:lnTo>
                    <a:pt x="875" y="216"/>
                  </a:lnTo>
                  <a:lnTo>
                    <a:pt x="878" y="216"/>
                  </a:lnTo>
                  <a:lnTo>
                    <a:pt x="878" y="218"/>
                  </a:lnTo>
                  <a:lnTo>
                    <a:pt x="878" y="218"/>
                  </a:lnTo>
                  <a:lnTo>
                    <a:pt x="878" y="218"/>
                  </a:lnTo>
                  <a:lnTo>
                    <a:pt x="880" y="218"/>
                  </a:lnTo>
                  <a:lnTo>
                    <a:pt x="880" y="218"/>
                  </a:lnTo>
                  <a:lnTo>
                    <a:pt x="880" y="218"/>
                  </a:lnTo>
                  <a:lnTo>
                    <a:pt x="880" y="221"/>
                  </a:lnTo>
                  <a:lnTo>
                    <a:pt x="882" y="221"/>
                  </a:lnTo>
                  <a:lnTo>
                    <a:pt x="882" y="221"/>
                  </a:lnTo>
                  <a:lnTo>
                    <a:pt x="882" y="221"/>
                  </a:lnTo>
                  <a:lnTo>
                    <a:pt x="882" y="223"/>
                  </a:lnTo>
                  <a:lnTo>
                    <a:pt x="885" y="223"/>
                  </a:lnTo>
                  <a:lnTo>
                    <a:pt x="885" y="223"/>
                  </a:lnTo>
                  <a:lnTo>
                    <a:pt x="887" y="223"/>
                  </a:lnTo>
                  <a:lnTo>
                    <a:pt x="887" y="226"/>
                  </a:lnTo>
                  <a:lnTo>
                    <a:pt x="894" y="226"/>
                  </a:lnTo>
                  <a:lnTo>
                    <a:pt x="894" y="223"/>
                  </a:lnTo>
                  <a:lnTo>
                    <a:pt x="894" y="223"/>
                  </a:lnTo>
                  <a:lnTo>
                    <a:pt x="894" y="226"/>
                  </a:lnTo>
                  <a:lnTo>
                    <a:pt x="897" y="226"/>
                  </a:lnTo>
                  <a:lnTo>
                    <a:pt x="897" y="228"/>
                  </a:lnTo>
                  <a:lnTo>
                    <a:pt x="897" y="228"/>
                  </a:lnTo>
                  <a:lnTo>
                    <a:pt x="897" y="228"/>
                  </a:lnTo>
                  <a:lnTo>
                    <a:pt x="894" y="228"/>
                  </a:lnTo>
                  <a:lnTo>
                    <a:pt x="894" y="230"/>
                  </a:lnTo>
                  <a:lnTo>
                    <a:pt x="894" y="230"/>
                  </a:lnTo>
                  <a:lnTo>
                    <a:pt x="894" y="230"/>
                  </a:lnTo>
                  <a:lnTo>
                    <a:pt x="892" y="230"/>
                  </a:lnTo>
                  <a:lnTo>
                    <a:pt x="892" y="233"/>
                  </a:lnTo>
                  <a:lnTo>
                    <a:pt x="892" y="233"/>
                  </a:lnTo>
                  <a:lnTo>
                    <a:pt x="892" y="233"/>
                  </a:lnTo>
                  <a:lnTo>
                    <a:pt x="892" y="233"/>
                  </a:lnTo>
                  <a:lnTo>
                    <a:pt x="892" y="235"/>
                  </a:lnTo>
                  <a:lnTo>
                    <a:pt x="890" y="235"/>
                  </a:lnTo>
                  <a:lnTo>
                    <a:pt x="890" y="235"/>
                  </a:lnTo>
                  <a:lnTo>
                    <a:pt x="890" y="235"/>
                  </a:lnTo>
                  <a:lnTo>
                    <a:pt x="890" y="237"/>
                  </a:lnTo>
                  <a:lnTo>
                    <a:pt x="887" y="237"/>
                  </a:lnTo>
                  <a:lnTo>
                    <a:pt x="887" y="237"/>
                  </a:lnTo>
                  <a:lnTo>
                    <a:pt x="885" y="237"/>
                  </a:lnTo>
                  <a:lnTo>
                    <a:pt x="885" y="240"/>
                  </a:lnTo>
                  <a:lnTo>
                    <a:pt x="885" y="240"/>
                  </a:lnTo>
                  <a:lnTo>
                    <a:pt x="885" y="240"/>
                  </a:lnTo>
                  <a:lnTo>
                    <a:pt x="882" y="240"/>
                  </a:lnTo>
                  <a:lnTo>
                    <a:pt x="882" y="242"/>
                  </a:lnTo>
                  <a:lnTo>
                    <a:pt x="880" y="242"/>
                  </a:lnTo>
                  <a:lnTo>
                    <a:pt x="880" y="240"/>
                  </a:lnTo>
                  <a:lnTo>
                    <a:pt x="880" y="240"/>
                  </a:lnTo>
                  <a:lnTo>
                    <a:pt x="880" y="240"/>
                  </a:lnTo>
                  <a:lnTo>
                    <a:pt x="880" y="240"/>
                  </a:lnTo>
                  <a:lnTo>
                    <a:pt x="880" y="237"/>
                  </a:lnTo>
                  <a:lnTo>
                    <a:pt x="878" y="237"/>
                  </a:lnTo>
                  <a:lnTo>
                    <a:pt x="878" y="237"/>
                  </a:lnTo>
                  <a:lnTo>
                    <a:pt x="875" y="237"/>
                  </a:lnTo>
                  <a:lnTo>
                    <a:pt x="875" y="235"/>
                  </a:lnTo>
                  <a:lnTo>
                    <a:pt x="871" y="235"/>
                  </a:lnTo>
                  <a:lnTo>
                    <a:pt x="871" y="235"/>
                  </a:lnTo>
                  <a:lnTo>
                    <a:pt x="871" y="235"/>
                  </a:lnTo>
                  <a:lnTo>
                    <a:pt x="871" y="233"/>
                  </a:lnTo>
                  <a:lnTo>
                    <a:pt x="868" y="233"/>
                  </a:lnTo>
                  <a:lnTo>
                    <a:pt x="868" y="233"/>
                  </a:lnTo>
                  <a:lnTo>
                    <a:pt x="866" y="233"/>
                  </a:lnTo>
                  <a:lnTo>
                    <a:pt x="866" y="230"/>
                  </a:lnTo>
                  <a:lnTo>
                    <a:pt x="864" y="230"/>
                  </a:lnTo>
                  <a:lnTo>
                    <a:pt x="864" y="230"/>
                  </a:lnTo>
                  <a:lnTo>
                    <a:pt x="859" y="230"/>
                  </a:lnTo>
                  <a:lnTo>
                    <a:pt x="859" y="228"/>
                  </a:lnTo>
                  <a:lnTo>
                    <a:pt x="856" y="228"/>
                  </a:lnTo>
                  <a:lnTo>
                    <a:pt x="856" y="228"/>
                  </a:lnTo>
                  <a:lnTo>
                    <a:pt x="861" y="228"/>
                  </a:lnTo>
                  <a:lnTo>
                    <a:pt x="861" y="226"/>
                  </a:lnTo>
                  <a:lnTo>
                    <a:pt x="854" y="226"/>
                  </a:lnTo>
                  <a:lnTo>
                    <a:pt x="854" y="226"/>
                  </a:lnTo>
                  <a:lnTo>
                    <a:pt x="847" y="226"/>
                  </a:lnTo>
                  <a:lnTo>
                    <a:pt x="847" y="223"/>
                  </a:lnTo>
                  <a:lnTo>
                    <a:pt x="845" y="223"/>
                  </a:lnTo>
                  <a:lnTo>
                    <a:pt x="845" y="223"/>
                  </a:lnTo>
                  <a:lnTo>
                    <a:pt x="842" y="223"/>
                  </a:lnTo>
                  <a:lnTo>
                    <a:pt x="842" y="221"/>
                  </a:lnTo>
                  <a:lnTo>
                    <a:pt x="840" y="221"/>
                  </a:lnTo>
                  <a:lnTo>
                    <a:pt x="840" y="221"/>
                  </a:lnTo>
                  <a:lnTo>
                    <a:pt x="837" y="221"/>
                  </a:lnTo>
                  <a:lnTo>
                    <a:pt x="837" y="218"/>
                  </a:lnTo>
                  <a:lnTo>
                    <a:pt x="835" y="218"/>
                  </a:lnTo>
                  <a:lnTo>
                    <a:pt x="835" y="218"/>
                  </a:lnTo>
                  <a:lnTo>
                    <a:pt x="826" y="218"/>
                  </a:lnTo>
                  <a:lnTo>
                    <a:pt x="826" y="218"/>
                  </a:lnTo>
                  <a:lnTo>
                    <a:pt x="819" y="218"/>
                  </a:lnTo>
                  <a:lnTo>
                    <a:pt x="819" y="216"/>
                  </a:lnTo>
                  <a:lnTo>
                    <a:pt x="814" y="216"/>
                  </a:lnTo>
                  <a:lnTo>
                    <a:pt x="814" y="216"/>
                  </a:lnTo>
                  <a:lnTo>
                    <a:pt x="814" y="216"/>
                  </a:lnTo>
                  <a:lnTo>
                    <a:pt x="814" y="214"/>
                  </a:lnTo>
                  <a:lnTo>
                    <a:pt x="807" y="214"/>
                  </a:lnTo>
                  <a:lnTo>
                    <a:pt x="807" y="214"/>
                  </a:lnTo>
                  <a:lnTo>
                    <a:pt x="807" y="214"/>
                  </a:lnTo>
                  <a:lnTo>
                    <a:pt x="807" y="211"/>
                  </a:lnTo>
                  <a:lnTo>
                    <a:pt x="804" y="211"/>
                  </a:lnTo>
                  <a:lnTo>
                    <a:pt x="804" y="211"/>
                  </a:lnTo>
                  <a:lnTo>
                    <a:pt x="800" y="211"/>
                  </a:lnTo>
                  <a:lnTo>
                    <a:pt x="800" y="209"/>
                  </a:lnTo>
                  <a:lnTo>
                    <a:pt x="797" y="209"/>
                  </a:lnTo>
                  <a:lnTo>
                    <a:pt x="797" y="209"/>
                  </a:lnTo>
                  <a:lnTo>
                    <a:pt x="795" y="209"/>
                  </a:lnTo>
                  <a:lnTo>
                    <a:pt x="795" y="209"/>
                  </a:lnTo>
                  <a:lnTo>
                    <a:pt x="790" y="209"/>
                  </a:lnTo>
                  <a:lnTo>
                    <a:pt x="790" y="207"/>
                  </a:lnTo>
                  <a:lnTo>
                    <a:pt x="785" y="207"/>
                  </a:lnTo>
                  <a:lnTo>
                    <a:pt x="785" y="207"/>
                  </a:lnTo>
                  <a:lnTo>
                    <a:pt x="778" y="207"/>
                  </a:lnTo>
                  <a:lnTo>
                    <a:pt x="778" y="204"/>
                  </a:lnTo>
                  <a:lnTo>
                    <a:pt x="771" y="204"/>
                  </a:lnTo>
                  <a:lnTo>
                    <a:pt x="771" y="204"/>
                  </a:lnTo>
                  <a:lnTo>
                    <a:pt x="764" y="204"/>
                  </a:lnTo>
                  <a:lnTo>
                    <a:pt x="764" y="202"/>
                  </a:lnTo>
                  <a:lnTo>
                    <a:pt x="740" y="202"/>
                  </a:lnTo>
                  <a:lnTo>
                    <a:pt x="740" y="202"/>
                  </a:lnTo>
                  <a:lnTo>
                    <a:pt x="731" y="202"/>
                  </a:lnTo>
                  <a:lnTo>
                    <a:pt x="731" y="200"/>
                  </a:lnTo>
                  <a:lnTo>
                    <a:pt x="731" y="200"/>
                  </a:lnTo>
                  <a:lnTo>
                    <a:pt x="731" y="200"/>
                  </a:lnTo>
                  <a:lnTo>
                    <a:pt x="719" y="200"/>
                  </a:lnTo>
                  <a:lnTo>
                    <a:pt x="719" y="200"/>
                  </a:lnTo>
                  <a:lnTo>
                    <a:pt x="717" y="200"/>
                  </a:lnTo>
                  <a:lnTo>
                    <a:pt x="717" y="202"/>
                  </a:lnTo>
                  <a:lnTo>
                    <a:pt x="717" y="202"/>
                  </a:lnTo>
                  <a:lnTo>
                    <a:pt x="717" y="204"/>
                  </a:lnTo>
                  <a:lnTo>
                    <a:pt x="712" y="204"/>
                  </a:lnTo>
                  <a:lnTo>
                    <a:pt x="712" y="204"/>
                  </a:lnTo>
                  <a:lnTo>
                    <a:pt x="712" y="204"/>
                  </a:lnTo>
                  <a:lnTo>
                    <a:pt x="712" y="202"/>
                  </a:lnTo>
                  <a:lnTo>
                    <a:pt x="714" y="202"/>
                  </a:lnTo>
                  <a:lnTo>
                    <a:pt x="714" y="200"/>
                  </a:lnTo>
                  <a:lnTo>
                    <a:pt x="714" y="200"/>
                  </a:lnTo>
                  <a:lnTo>
                    <a:pt x="714" y="200"/>
                  </a:lnTo>
                  <a:lnTo>
                    <a:pt x="712" y="200"/>
                  </a:lnTo>
                  <a:lnTo>
                    <a:pt x="712" y="200"/>
                  </a:lnTo>
                  <a:lnTo>
                    <a:pt x="712" y="200"/>
                  </a:lnTo>
                  <a:lnTo>
                    <a:pt x="712" y="197"/>
                  </a:lnTo>
                  <a:lnTo>
                    <a:pt x="710" y="197"/>
                  </a:lnTo>
                  <a:lnTo>
                    <a:pt x="710" y="197"/>
                  </a:lnTo>
                  <a:lnTo>
                    <a:pt x="707" y="197"/>
                  </a:lnTo>
                  <a:lnTo>
                    <a:pt x="707" y="195"/>
                  </a:lnTo>
                  <a:lnTo>
                    <a:pt x="705" y="195"/>
                  </a:lnTo>
                  <a:lnTo>
                    <a:pt x="705" y="195"/>
                  </a:lnTo>
                  <a:lnTo>
                    <a:pt x="705" y="195"/>
                  </a:lnTo>
                  <a:lnTo>
                    <a:pt x="705" y="192"/>
                  </a:lnTo>
                  <a:lnTo>
                    <a:pt x="698" y="192"/>
                  </a:lnTo>
                  <a:lnTo>
                    <a:pt x="698" y="192"/>
                  </a:lnTo>
                  <a:lnTo>
                    <a:pt x="698" y="192"/>
                  </a:lnTo>
                  <a:lnTo>
                    <a:pt x="698" y="190"/>
                  </a:lnTo>
                  <a:lnTo>
                    <a:pt x="693" y="190"/>
                  </a:lnTo>
                  <a:lnTo>
                    <a:pt x="693" y="190"/>
                  </a:lnTo>
                  <a:lnTo>
                    <a:pt x="693" y="190"/>
                  </a:lnTo>
                  <a:lnTo>
                    <a:pt x="693" y="188"/>
                  </a:lnTo>
                  <a:lnTo>
                    <a:pt x="691" y="188"/>
                  </a:lnTo>
                  <a:lnTo>
                    <a:pt x="691" y="188"/>
                  </a:lnTo>
                  <a:lnTo>
                    <a:pt x="691" y="188"/>
                  </a:lnTo>
                  <a:lnTo>
                    <a:pt x="691" y="188"/>
                  </a:lnTo>
                  <a:lnTo>
                    <a:pt x="686" y="188"/>
                  </a:lnTo>
                  <a:lnTo>
                    <a:pt x="686" y="185"/>
                  </a:lnTo>
                  <a:lnTo>
                    <a:pt x="684" y="185"/>
                  </a:lnTo>
                  <a:lnTo>
                    <a:pt x="684" y="185"/>
                  </a:lnTo>
                  <a:lnTo>
                    <a:pt x="684" y="185"/>
                  </a:lnTo>
                  <a:lnTo>
                    <a:pt x="684" y="183"/>
                  </a:lnTo>
                  <a:lnTo>
                    <a:pt x="681" y="183"/>
                  </a:lnTo>
                  <a:lnTo>
                    <a:pt x="681" y="185"/>
                  </a:lnTo>
                  <a:lnTo>
                    <a:pt x="677" y="185"/>
                  </a:lnTo>
                  <a:lnTo>
                    <a:pt x="677" y="185"/>
                  </a:lnTo>
                  <a:lnTo>
                    <a:pt x="677" y="185"/>
                  </a:lnTo>
                  <a:lnTo>
                    <a:pt x="677" y="188"/>
                  </a:lnTo>
                  <a:lnTo>
                    <a:pt x="672" y="188"/>
                  </a:lnTo>
                  <a:lnTo>
                    <a:pt x="672" y="188"/>
                  </a:lnTo>
                  <a:lnTo>
                    <a:pt x="672" y="188"/>
                  </a:lnTo>
                  <a:lnTo>
                    <a:pt x="672" y="188"/>
                  </a:lnTo>
                  <a:lnTo>
                    <a:pt x="669" y="188"/>
                  </a:lnTo>
                  <a:lnTo>
                    <a:pt x="669" y="188"/>
                  </a:lnTo>
                  <a:lnTo>
                    <a:pt x="667" y="188"/>
                  </a:lnTo>
                  <a:lnTo>
                    <a:pt x="667" y="190"/>
                  </a:lnTo>
                  <a:lnTo>
                    <a:pt x="667" y="190"/>
                  </a:lnTo>
                  <a:lnTo>
                    <a:pt x="667" y="190"/>
                  </a:lnTo>
                  <a:lnTo>
                    <a:pt x="667" y="190"/>
                  </a:lnTo>
                  <a:lnTo>
                    <a:pt x="667" y="192"/>
                  </a:lnTo>
                  <a:lnTo>
                    <a:pt x="669" y="192"/>
                  </a:lnTo>
                  <a:lnTo>
                    <a:pt x="669" y="192"/>
                  </a:lnTo>
                  <a:lnTo>
                    <a:pt x="672" y="192"/>
                  </a:lnTo>
                  <a:lnTo>
                    <a:pt x="672" y="195"/>
                  </a:lnTo>
                  <a:lnTo>
                    <a:pt x="672" y="195"/>
                  </a:lnTo>
                  <a:lnTo>
                    <a:pt x="672" y="195"/>
                  </a:lnTo>
                  <a:lnTo>
                    <a:pt x="672" y="195"/>
                  </a:lnTo>
                  <a:lnTo>
                    <a:pt x="672" y="197"/>
                  </a:lnTo>
                  <a:lnTo>
                    <a:pt x="674" y="197"/>
                  </a:lnTo>
                  <a:lnTo>
                    <a:pt x="674" y="197"/>
                  </a:lnTo>
                  <a:lnTo>
                    <a:pt x="677" y="197"/>
                  </a:lnTo>
                  <a:lnTo>
                    <a:pt x="677" y="200"/>
                  </a:lnTo>
                  <a:lnTo>
                    <a:pt x="679" y="200"/>
                  </a:lnTo>
                  <a:lnTo>
                    <a:pt x="679" y="200"/>
                  </a:lnTo>
                  <a:lnTo>
                    <a:pt x="681" y="200"/>
                  </a:lnTo>
                  <a:lnTo>
                    <a:pt x="681" y="200"/>
                  </a:lnTo>
                  <a:lnTo>
                    <a:pt x="686" y="200"/>
                  </a:lnTo>
                  <a:lnTo>
                    <a:pt x="686" y="200"/>
                  </a:lnTo>
                  <a:lnTo>
                    <a:pt x="688" y="200"/>
                  </a:lnTo>
                  <a:lnTo>
                    <a:pt x="688" y="202"/>
                  </a:lnTo>
                  <a:lnTo>
                    <a:pt x="691" y="202"/>
                  </a:lnTo>
                  <a:lnTo>
                    <a:pt x="691" y="200"/>
                  </a:lnTo>
                  <a:lnTo>
                    <a:pt x="693" y="200"/>
                  </a:lnTo>
                  <a:lnTo>
                    <a:pt x="693" y="202"/>
                  </a:lnTo>
                  <a:lnTo>
                    <a:pt x="693" y="202"/>
                  </a:lnTo>
                  <a:lnTo>
                    <a:pt x="693" y="202"/>
                  </a:lnTo>
                  <a:lnTo>
                    <a:pt x="693" y="202"/>
                  </a:lnTo>
                  <a:lnTo>
                    <a:pt x="693" y="204"/>
                  </a:lnTo>
                  <a:lnTo>
                    <a:pt x="693" y="204"/>
                  </a:lnTo>
                  <a:lnTo>
                    <a:pt x="693" y="204"/>
                  </a:lnTo>
                  <a:lnTo>
                    <a:pt x="700" y="204"/>
                  </a:lnTo>
                  <a:lnTo>
                    <a:pt x="700" y="207"/>
                  </a:lnTo>
                  <a:lnTo>
                    <a:pt x="703" y="207"/>
                  </a:lnTo>
                  <a:lnTo>
                    <a:pt x="703" y="204"/>
                  </a:lnTo>
                  <a:lnTo>
                    <a:pt x="707" y="204"/>
                  </a:lnTo>
                  <a:lnTo>
                    <a:pt x="707" y="207"/>
                  </a:lnTo>
                  <a:lnTo>
                    <a:pt x="705" y="207"/>
                  </a:lnTo>
                  <a:lnTo>
                    <a:pt x="705" y="209"/>
                  </a:lnTo>
                  <a:lnTo>
                    <a:pt x="707" y="209"/>
                  </a:lnTo>
                  <a:lnTo>
                    <a:pt x="707" y="209"/>
                  </a:lnTo>
                  <a:lnTo>
                    <a:pt x="707" y="209"/>
                  </a:lnTo>
                  <a:lnTo>
                    <a:pt x="707" y="211"/>
                  </a:lnTo>
                  <a:lnTo>
                    <a:pt x="710" y="211"/>
                  </a:lnTo>
                  <a:lnTo>
                    <a:pt x="710" y="211"/>
                  </a:lnTo>
                  <a:lnTo>
                    <a:pt x="712" y="211"/>
                  </a:lnTo>
                  <a:lnTo>
                    <a:pt x="712" y="214"/>
                  </a:lnTo>
                  <a:lnTo>
                    <a:pt x="712" y="214"/>
                  </a:lnTo>
                  <a:lnTo>
                    <a:pt x="712" y="214"/>
                  </a:lnTo>
                  <a:lnTo>
                    <a:pt x="714" y="214"/>
                  </a:lnTo>
                  <a:lnTo>
                    <a:pt x="714" y="216"/>
                  </a:lnTo>
                  <a:lnTo>
                    <a:pt x="717" y="216"/>
                  </a:lnTo>
                  <a:lnTo>
                    <a:pt x="717" y="218"/>
                  </a:lnTo>
                  <a:lnTo>
                    <a:pt x="719" y="218"/>
                  </a:lnTo>
                  <a:lnTo>
                    <a:pt x="719" y="218"/>
                  </a:lnTo>
                  <a:lnTo>
                    <a:pt x="721" y="218"/>
                  </a:lnTo>
                  <a:lnTo>
                    <a:pt x="721" y="218"/>
                  </a:lnTo>
                  <a:lnTo>
                    <a:pt x="721" y="218"/>
                  </a:lnTo>
                  <a:lnTo>
                    <a:pt x="721" y="221"/>
                  </a:lnTo>
                  <a:lnTo>
                    <a:pt x="724" y="221"/>
                  </a:lnTo>
                  <a:lnTo>
                    <a:pt x="724" y="223"/>
                  </a:lnTo>
                  <a:lnTo>
                    <a:pt x="721" y="223"/>
                  </a:lnTo>
                  <a:lnTo>
                    <a:pt x="721" y="223"/>
                  </a:lnTo>
                  <a:lnTo>
                    <a:pt x="719" y="223"/>
                  </a:lnTo>
                  <a:lnTo>
                    <a:pt x="719" y="226"/>
                  </a:lnTo>
                  <a:lnTo>
                    <a:pt x="719" y="226"/>
                  </a:lnTo>
                  <a:lnTo>
                    <a:pt x="719" y="226"/>
                  </a:lnTo>
                  <a:lnTo>
                    <a:pt x="717" y="226"/>
                  </a:lnTo>
                  <a:lnTo>
                    <a:pt x="717" y="228"/>
                  </a:lnTo>
                  <a:lnTo>
                    <a:pt x="717" y="228"/>
                  </a:lnTo>
                  <a:lnTo>
                    <a:pt x="717" y="228"/>
                  </a:lnTo>
                  <a:lnTo>
                    <a:pt x="712" y="228"/>
                  </a:lnTo>
                  <a:lnTo>
                    <a:pt x="712" y="228"/>
                  </a:lnTo>
                  <a:lnTo>
                    <a:pt x="698" y="228"/>
                  </a:lnTo>
                  <a:lnTo>
                    <a:pt x="698" y="230"/>
                  </a:lnTo>
                  <a:lnTo>
                    <a:pt x="698" y="230"/>
                  </a:lnTo>
                  <a:lnTo>
                    <a:pt x="698" y="233"/>
                  </a:lnTo>
                  <a:lnTo>
                    <a:pt x="698" y="233"/>
                  </a:lnTo>
                  <a:lnTo>
                    <a:pt x="698" y="235"/>
                  </a:lnTo>
                  <a:lnTo>
                    <a:pt x="700" y="235"/>
                  </a:lnTo>
                  <a:lnTo>
                    <a:pt x="700" y="237"/>
                  </a:lnTo>
                  <a:lnTo>
                    <a:pt x="698" y="237"/>
                  </a:lnTo>
                  <a:lnTo>
                    <a:pt x="698" y="237"/>
                  </a:lnTo>
                  <a:lnTo>
                    <a:pt x="693" y="237"/>
                  </a:lnTo>
                  <a:lnTo>
                    <a:pt x="693" y="237"/>
                  </a:lnTo>
                  <a:lnTo>
                    <a:pt x="693" y="237"/>
                  </a:lnTo>
                  <a:lnTo>
                    <a:pt x="693" y="237"/>
                  </a:lnTo>
                  <a:lnTo>
                    <a:pt x="686" y="237"/>
                  </a:lnTo>
                  <a:lnTo>
                    <a:pt x="686" y="237"/>
                  </a:lnTo>
                  <a:lnTo>
                    <a:pt x="684" y="237"/>
                  </a:lnTo>
                  <a:lnTo>
                    <a:pt x="684" y="235"/>
                  </a:lnTo>
                  <a:lnTo>
                    <a:pt x="684" y="235"/>
                  </a:lnTo>
                  <a:lnTo>
                    <a:pt x="684" y="233"/>
                  </a:lnTo>
                  <a:lnTo>
                    <a:pt x="684" y="233"/>
                  </a:lnTo>
                  <a:lnTo>
                    <a:pt x="684" y="233"/>
                  </a:lnTo>
                  <a:lnTo>
                    <a:pt x="686" y="233"/>
                  </a:lnTo>
                  <a:lnTo>
                    <a:pt x="686" y="230"/>
                  </a:lnTo>
                  <a:lnTo>
                    <a:pt x="686" y="230"/>
                  </a:lnTo>
                  <a:lnTo>
                    <a:pt x="686" y="230"/>
                  </a:lnTo>
                  <a:lnTo>
                    <a:pt x="686" y="230"/>
                  </a:lnTo>
                  <a:lnTo>
                    <a:pt x="686" y="230"/>
                  </a:lnTo>
                  <a:lnTo>
                    <a:pt x="691" y="230"/>
                  </a:lnTo>
                  <a:lnTo>
                    <a:pt x="691" y="230"/>
                  </a:lnTo>
                  <a:lnTo>
                    <a:pt x="693" y="230"/>
                  </a:lnTo>
                  <a:lnTo>
                    <a:pt x="693" y="228"/>
                  </a:lnTo>
                  <a:lnTo>
                    <a:pt x="691" y="228"/>
                  </a:lnTo>
                  <a:lnTo>
                    <a:pt x="691" y="226"/>
                  </a:lnTo>
                  <a:lnTo>
                    <a:pt x="688" y="226"/>
                  </a:lnTo>
                  <a:lnTo>
                    <a:pt x="688" y="226"/>
                  </a:lnTo>
                  <a:lnTo>
                    <a:pt x="686" y="226"/>
                  </a:lnTo>
                  <a:lnTo>
                    <a:pt x="686" y="223"/>
                  </a:lnTo>
                  <a:lnTo>
                    <a:pt x="686" y="223"/>
                  </a:lnTo>
                  <a:lnTo>
                    <a:pt x="686" y="223"/>
                  </a:lnTo>
                  <a:lnTo>
                    <a:pt x="688" y="223"/>
                  </a:lnTo>
                  <a:lnTo>
                    <a:pt x="688" y="221"/>
                  </a:lnTo>
                  <a:lnTo>
                    <a:pt x="674" y="221"/>
                  </a:lnTo>
                  <a:lnTo>
                    <a:pt x="674" y="223"/>
                  </a:lnTo>
                  <a:lnTo>
                    <a:pt x="669" y="223"/>
                  </a:lnTo>
                  <a:lnTo>
                    <a:pt x="669" y="223"/>
                  </a:lnTo>
                  <a:lnTo>
                    <a:pt x="667" y="223"/>
                  </a:lnTo>
                  <a:lnTo>
                    <a:pt x="667" y="226"/>
                  </a:lnTo>
                  <a:lnTo>
                    <a:pt x="660" y="226"/>
                  </a:lnTo>
                  <a:lnTo>
                    <a:pt x="660" y="226"/>
                  </a:lnTo>
                  <a:lnTo>
                    <a:pt x="658" y="226"/>
                  </a:lnTo>
                  <a:lnTo>
                    <a:pt x="658" y="228"/>
                  </a:lnTo>
                  <a:lnTo>
                    <a:pt x="648" y="228"/>
                  </a:lnTo>
                  <a:lnTo>
                    <a:pt x="648" y="228"/>
                  </a:lnTo>
                  <a:lnTo>
                    <a:pt x="641" y="228"/>
                  </a:lnTo>
                  <a:lnTo>
                    <a:pt x="641" y="228"/>
                  </a:lnTo>
                  <a:lnTo>
                    <a:pt x="641" y="228"/>
                  </a:lnTo>
                  <a:lnTo>
                    <a:pt x="641" y="230"/>
                  </a:lnTo>
                  <a:lnTo>
                    <a:pt x="641" y="230"/>
                  </a:lnTo>
                  <a:lnTo>
                    <a:pt x="641" y="230"/>
                  </a:lnTo>
                  <a:lnTo>
                    <a:pt x="643" y="230"/>
                  </a:lnTo>
                  <a:lnTo>
                    <a:pt x="643" y="228"/>
                  </a:lnTo>
                  <a:lnTo>
                    <a:pt x="646" y="228"/>
                  </a:lnTo>
                  <a:lnTo>
                    <a:pt x="646" y="230"/>
                  </a:lnTo>
                  <a:lnTo>
                    <a:pt x="646" y="230"/>
                  </a:lnTo>
                  <a:lnTo>
                    <a:pt x="646" y="228"/>
                  </a:lnTo>
                  <a:lnTo>
                    <a:pt x="648" y="228"/>
                  </a:lnTo>
                  <a:lnTo>
                    <a:pt x="648" y="230"/>
                  </a:lnTo>
                  <a:lnTo>
                    <a:pt x="648" y="230"/>
                  </a:lnTo>
                  <a:lnTo>
                    <a:pt x="648" y="233"/>
                  </a:lnTo>
                  <a:lnTo>
                    <a:pt x="646" y="233"/>
                  </a:lnTo>
                  <a:lnTo>
                    <a:pt x="646" y="233"/>
                  </a:lnTo>
                  <a:lnTo>
                    <a:pt x="639" y="233"/>
                  </a:lnTo>
                  <a:lnTo>
                    <a:pt x="639" y="233"/>
                  </a:lnTo>
                  <a:lnTo>
                    <a:pt x="634" y="233"/>
                  </a:lnTo>
                  <a:lnTo>
                    <a:pt x="634" y="230"/>
                  </a:lnTo>
                  <a:lnTo>
                    <a:pt x="620" y="230"/>
                  </a:lnTo>
                  <a:lnTo>
                    <a:pt x="620" y="230"/>
                  </a:lnTo>
                  <a:lnTo>
                    <a:pt x="615" y="230"/>
                  </a:lnTo>
                  <a:lnTo>
                    <a:pt x="615" y="230"/>
                  </a:lnTo>
                  <a:lnTo>
                    <a:pt x="613" y="230"/>
                  </a:lnTo>
                  <a:lnTo>
                    <a:pt x="613" y="233"/>
                  </a:lnTo>
                  <a:lnTo>
                    <a:pt x="601" y="233"/>
                  </a:lnTo>
                  <a:lnTo>
                    <a:pt x="601" y="233"/>
                  </a:lnTo>
                  <a:lnTo>
                    <a:pt x="601" y="233"/>
                  </a:lnTo>
                  <a:lnTo>
                    <a:pt x="601" y="235"/>
                  </a:lnTo>
                  <a:lnTo>
                    <a:pt x="598" y="235"/>
                  </a:lnTo>
                  <a:lnTo>
                    <a:pt x="598" y="235"/>
                  </a:lnTo>
                  <a:lnTo>
                    <a:pt x="594" y="235"/>
                  </a:lnTo>
                  <a:lnTo>
                    <a:pt x="594" y="237"/>
                  </a:lnTo>
                  <a:lnTo>
                    <a:pt x="594" y="237"/>
                  </a:lnTo>
                  <a:lnTo>
                    <a:pt x="594" y="237"/>
                  </a:lnTo>
                  <a:lnTo>
                    <a:pt x="591" y="237"/>
                  </a:lnTo>
                  <a:lnTo>
                    <a:pt x="591" y="237"/>
                  </a:lnTo>
                  <a:lnTo>
                    <a:pt x="591" y="237"/>
                  </a:lnTo>
                  <a:lnTo>
                    <a:pt x="591" y="240"/>
                  </a:lnTo>
                  <a:lnTo>
                    <a:pt x="591" y="240"/>
                  </a:lnTo>
                  <a:lnTo>
                    <a:pt x="591" y="242"/>
                  </a:lnTo>
                  <a:lnTo>
                    <a:pt x="589" y="242"/>
                  </a:lnTo>
                  <a:lnTo>
                    <a:pt x="589" y="242"/>
                  </a:lnTo>
                  <a:lnTo>
                    <a:pt x="587" y="242"/>
                  </a:lnTo>
                  <a:lnTo>
                    <a:pt x="587" y="240"/>
                  </a:lnTo>
                  <a:lnTo>
                    <a:pt x="587" y="240"/>
                  </a:lnTo>
                  <a:lnTo>
                    <a:pt x="587" y="240"/>
                  </a:lnTo>
                  <a:lnTo>
                    <a:pt x="584" y="240"/>
                  </a:lnTo>
                  <a:lnTo>
                    <a:pt x="584" y="237"/>
                  </a:lnTo>
                  <a:lnTo>
                    <a:pt x="584" y="237"/>
                  </a:lnTo>
                  <a:lnTo>
                    <a:pt x="584" y="240"/>
                  </a:lnTo>
                  <a:lnTo>
                    <a:pt x="582" y="240"/>
                  </a:lnTo>
                  <a:lnTo>
                    <a:pt x="582" y="237"/>
                  </a:lnTo>
                  <a:lnTo>
                    <a:pt x="579" y="237"/>
                  </a:lnTo>
                  <a:lnTo>
                    <a:pt x="579" y="237"/>
                  </a:lnTo>
                  <a:lnTo>
                    <a:pt x="577" y="237"/>
                  </a:lnTo>
                  <a:lnTo>
                    <a:pt x="577" y="240"/>
                  </a:lnTo>
                  <a:lnTo>
                    <a:pt x="575" y="240"/>
                  </a:lnTo>
                  <a:lnTo>
                    <a:pt x="575" y="240"/>
                  </a:lnTo>
                  <a:lnTo>
                    <a:pt x="572" y="240"/>
                  </a:lnTo>
                  <a:lnTo>
                    <a:pt x="572" y="240"/>
                  </a:lnTo>
                  <a:lnTo>
                    <a:pt x="575" y="240"/>
                  </a:lnTo>
                  <a:lnTo>
                    <a:pt x="575" y="237"/>
                  </a:lnTo>
                  <a:lnTo>
                    <a:pt x="572" y="237"/>
                  </a:lnTo>
                  <a:lnTo>
                    <a:pt x="572" y="233"/>
                  </a:lnTo>
                  <a:lnTo>
                    <a:pt x="570" y="233"/>
                  </a:lnTo>
                  <a:lnTo>
                    <a:pt x="570" y="233"/>
                  </a:lnTo>
                  <a:lnTo>
                    <a:pt x="570" y="233"/>
                  </a:lnTo>
                  <a:lnTo>
                    <a:pt x="570" y="230"/>
                  </a:lnTo>
                  <a:lnTo>
                    <a:pt x="570" y="230"/>
                  </a:lnTo>
                  <a:lnTo>
                    <a:pt x="570" y="230"/>
                  </a:lnTo>
                  <a:lnTo>
                    <a:pt x="570" y="230"/>
                  </a:lnTo>
                  <a:lnTo>
                    <a:pt x="570" y="228"/>
                  </a:lnTo>
                  <a:lnTo>
                    <a:pt x="572" y="228"/>
                  </a:lnTo>
                  <a:lnTo>
                    <a:pt x="572" y="228"/>
                  </a:lnTo>
                  <a:lnTo>
                    <a:pt x="575" y="228"/>
                  </a:lnTo>
                  <a:lnTo>
                    <a:pt x="575" y="226"/>
                  </a:lnTo>
                  <a:lnTo>
                    <a:pt x="572" y="226"/>
                  </a:lnTo>
                  <a:lnTo>
                    <a:pt x="572" y="226"/>
                  </a:lnTo>
                  <a:lnTo>
                    <a:pt x="572" y="226"/>
                  </a:lnTo>
                  <a:lnTo>
                    <a:pt x="572" y="223"/>
                  </a:lnTo>
                  <a:lnTo>
                    <a:pt x="582" y="223"/>
                  </a:lnTo>
                  <a:lnTo>
                    <a:pt x="582" y="223"/>
                  </a:lnTo>
                  <a:lnTo>
                    <a:pt x="584" y="223"/>
                  </a:lnTo>
                  <a:lnTo>
                    <a:pt x="584" y="223"/>
                  </a:lnTo>
                  <a:lnTo>
                    <a:pt x="589" y="223"/>
                  </a:lnTo>
                  <a:lnTo>
                    <a:pt x="589" y="223"/>
                  </a:lnTo>
                  <a:lnTo>
                    <a:pt x="589" y="223"/>
                  </a:lnTo>
                  <a:lnTo>
                    <a:pt x="589" y="221"/>
                  </a:lnTo>
                  <a:lnTo>
                    <a:pt x="570" y="221"/>
                  </a:lnTo>
                  <a:lnTo>
                    <a:pt x="570" y="223"/>
                  </a:lnTo>
                  <a:lnTo>
                    <a:pt x="563" y="223"/>
                  </a:lnTo>
                  <a:lnTo>
                    <a:pt x="563" y="223"/>
                  </a:lnTo>
                  <a:lnTo>
                    <a:pt x="558" y="223"/>
                  </a:lnTo>
                  <a:lnTo>
                    <a:pt x="558" y="226"/>
                  </a:lnTo>
                  <a:lnTo>
                    <a:pt x="556" y="226"/>
                  </a:lnTo>
                  <a:lnTo>
                    <a:pt x="556" y="226"/>
                  </a:lnTo>
                  <a:lnTo>
                    <a:pt x="551" y="226"/>
                  </a:lnTo>
                  <a:lnTo>
                    <a:pt x="551" y="228"/>
                  </a:lnTo>
                  <a:lnTo>
                    <a:pt x="549" y="228"/>
                  </a:lnTo>
                  <a:lnTo>
                    <a:pt x="549" y="228"/>
                  </a:lnTo>
                  <a:lnTo>
                    <a:pt x="544" y="228"/>
                  </a:lnTo>
                  <a:lnTo>
                    <a:pt x="544" y="228"/>
                  </a:lnTo>
                  <a:lnTo>
                    <a:pt x="542" y="228"/>
                  </a:lnTo>
                  <a:lnTo>
                    <a:pt x="542" y="230"/>
                  </a:lnTo>
                  <a:lnTo>
                    <a:pt x="539" y="230"/>
                  </a:lnTo>
                  <a:lnTo>
                    <a:pt x="539" y="230"/>
                  </a:lnTo>
                  <a:lnTo>
                    <a:pt x="537" y="230"/>
                  </a:lnTo>
                  <a:lnTo>
                    <a:pt x="537" y="233"/>
                  </a:lnTo>
                  <a:lnTo>
                    <a:pt x="532" y="233"/>
                  </a:lnTo>
                  <a:lnTo>
                    <a:pt x="532" y="233"/>
                  </a:lnTo>
                  <a:lnTo>
                    <a:pt x="525" y="233"/>
                  </a:lnTo>
                  <a:lnTo>
                    <a:pt x="525" y="235"/>
                  </a:lnTo>
                  <a:lnTo>
                    <a:pt x="508" y="235"/>
                  </a:lnTo>
                  <a:lnTo>
                    <a:pt x="508" y="235"/>
                  </a:lnTo>
                  <a:lnTo>
                    <a:pt x="506" y="235"/>
                  </a:lnTo>
                  <a:lnTo>
                    <a:pt x="506" y="237"/>
                  </a:lnTo>
                  <a:lnTo>
                    <a:pt x="504" y="237"/>
                  </a:lnTo>
                  <a:lnTo>
                    <a:pt x="504" y="237"/>
                  </a:lnTo>
                  <a:lnTo>
                    <a:pt x="504" y="237"/>
                  </a:lnTo>
                  <a:lnTo>
                    <a:pt x="504" y="237"/>
                  </a:lnTo>
                  <a:lnTo>
                    <a:pt x="499" y="237"/>
                  </a:lnTo>
                  <a:lnTo>
                    <a:pt x="499" y="240"/>
                  </a:lnTo>
                  <a:lnTo>
                    <a:pt x="497" y="240"/>
                  </a:lnTo>
                  <a:lnTo>
                    <a:pt x="497" y="240"/>
                  </a:lnTo>
                  <a:lnTo>
                    <a:pt x="494" y="240"/>
                  </a:lnTo>
                  <a:lnTo>
                    <a:pt x="494" y="242"/>
                  </a:lnTo>
                  <a:lnTo>
                    <a:pt x="492" y="242"/>
                  </a:lnTo>
                  <a:lnTo>
                    <a:pt x="492" y="242"/>
                  </a:lnTo>
                  <a:lnTo>
                    <a:pt x="490" y="242"/>
                  </a:lnTo>
                  <a:lnTo>
                    <a:pt x="490" y="245"/>
                  </a:lnTo>
                  <a:lnTo>
                    <a:pt x="487" y="245"/>
                  </a:lnTo>
                  <a:lnTo>
                    <a:pt x="487" y="245"/>
                  </a:lnTo>
                  <a:lnTo>
                    <a:pt x="485" y="245"/>
                  </a:lnTo>
                  <a:lnTo>
                    <a:pt x="485" y="247"/>
                  </a:lnTo>
                  <a:lnTo>
                    <a:pt x="480" y="247"/>
                  </a:lnTo>
                  <a:lnTo>
                    <a:pt x="480" y="247"/>
                  </a:lnTo>
                  <a:lnTo>
                    <a:pt x="478" y="247"/>
                  </a:lnTo>
                  <a:lnTo>
                    <a:pt x="478" y="249"/>
                  </a:lnTo>
                  <a:lnTo>
                    <a:pt x="475" y="249"/>
                  </a:lnTo>
                  <a:lnTo>
                    <a:pt x="475" y="249"/>
                  </a:lnTo>
                  <a:lnTo>
                    <a:pt x="471" y="249"/>
                  </a:lnTo>
                  <a:lnTo>
                    <a:pt x="471" y="249"/>
                  </a:lnTo>
                  <a:lnTo>
                    <a:pt x="461" y="249"/>
                  </a:lnTo>
                  <a:lnTo>
                    <a:pt x="461" y="249"/>
                  </a:lnTo>
                  <a:lnTo>
                    <a:pt x="456" y="249"/>
                  </a:lnTo>
                  <a:lnTo>
                    <a:pt x="456" y="249"/>
                  </a:lnTo>
                  <a:lnTo>
                    <a:pt x="459" y="249"/>
                  </a:lnTo>
                  <a:lnTo>
                    <a:pt x="459" y="252"/>
                  </a:lnTo>
                  <a:lnTo>
                    <a:pt x="461" y="252"/>
                  </a:lnTo>
                  <a:lnTo>
                    <a:pt x="461" y="254"/>
                  </a:lnTo>
                  <a:lnTo>
                    <a:pt x="459" y="254"/>
                  </a:lnTo>
                  <a:lnTo>
                    <a:pt x="459" y="254"/>
                  </a:lnTo>
                  <a:lnTo>
                    <a:pt x="456" y="254"/>
                  </a:lnTo>
                  <a:lnTo>
                    <a:pt x="456" y="256"/>
                  </a:lnTo>
                  <a:lnTo>
                    <a:pt x="447" y="256"/>
                  </a:lnTo>
                  <a:lnTo>
                    <a:pt x="447" y="256"/>
                  </a:lnTo>
                  <a:lnTo>
                    <a:pt x="447" y="256"/>
                  </a:lnTo>
                  <a:lnTo>
                    <a:pt x="447" y="256"/>
                  </a:lnTo>
                  <a:lnTo>
                    <a:pt x="445" y="256"/>
                  </a:lnTo>
                  <a:lnTo>
                    <a:pt x="445" y="256"/>
                  </a:lnTo>
                  <a:lnTo>
                    <a:pt x="440" y="256"/>
                  </a:lnTo>
                  <a:lnTo>
                    <a:pt x="440" y="259"/>
                  </a:lnTo>
                  <a:lnTo>
                    <a:pt x="442" y="259"/>
                  </a:lnTo>
                  <a:lnTo>
                    <a:pt x="442" y="261"/>
                  </a:lnTo>
                  <a:lnTo>
                    <a:pt x="440" y="261"/>
                  </a:lnTo>
                  <a:lnTo>
                    <a:pt x="440" y="263"/>
                  </a:lnTo>
                  <a:lnTo>
                    <a:pt x="440" y="263"/>
                  </a:lnTo>
                  <a:lnTo>
                    <a:pt x="440" y="266"/>
                  </a:lnTo>
                  <a:lnTo>
                    <a:pt x="437" y="266"/>
                  </a:lnTo>
                  <a:lnTo>
                    <a:pt x="437" y="268"/>
                  </a:lnTo>
                  <a:lnTo>
                    <a:pt x="437" y="268"/>
                  </a:lnTo>
                  <a:lnTo>
                    <a:pt x="437" y="268"/>
                  </a:lnTo>
                  <a:lnTo>
                    <a:pt x="440" y="268"/>
                  </a:lnTo>
                  <a:lnTo>
                    <a:pt x="440" y="271"/>
                  </a:lnTo>
                  <a:lnTo>
                    <a:pt x="437" y="271"/>
                  </a:lnTo>
                  <a:lnTo>
                    <a:pt x="437" y="273"/>
                  </a:lnTo>
                  <a:lnTo>
                    <a:pt x="437" y="273"/>
                  </a:lnTo>
                  <a:lnTo>
                    <a:pt x="437" y="273"/>
                  </a:lnTo>
                  <a:lnTo>
                    <a:pt x="435" y="273"/>
                  </a:lnTo>
                  <a:lnTo>
                    <a:pt x="435" y="275"/>
                  </a:lnTo>
                  <a:lnTo>
                    <a:pt x="433" y="275"/>
                  </a:lnTo>
                  <a:lnTo>
                    <a:pt x="433" y="273"/>
                  </a:lnTo>
                  <a:lnTo>
                    <a:pt x="430" y="273"/>
                  </a:lnTo>
                  <a:lnTo>
                    <a:pt x="430" y="275"/>
                  </a:lnTo>
                  <a:lnTo>
                    <a:pt x="426" y="275"/>
                  </a:lnTo>
                  <a:lnTo>
                    <a:pt x="426" y="275"/>
                  </a:lnTo>
                  <a:lnTo>
                    <a:pt x="419" y="275"/>
                  </a:lnTo>
                  <a:lnTo>
                    <a:pt x="419" y="278"/>
                  </a:lnTo>
                  <a:lnTo>
                    <a:pt x="414" y="278"/>
                  </a:lnTo>
                  <a:lnTo>
                    <a:pt x="414" y="275"/>
                  </a:lnTo>
                  <a:lnTo>
                    <a:pt x="407" y="275"/>
                  </a:lnTo>
                  <a:lnTo>
                    <a:pt x="407" y="278"/>
                  </a:lnTo>
                  <a:lnTo>
                    <a:pt x="402" y="278"/>
                  </a:lnTo>
                  <a:lnTo>
                    <a:pt x="402" y="275"/>
                  </a:lnTo>
                  <a:lnTo>
                    <a:pt x="400" y="275"/>
                  </a:lnTo>
                  <a:lnTo>
                    <a:pt x="400" y="275"/>
                  </a:lnTo>
                  <a:lnTo>
                    <a:pt x="397" y="275"/>
                  </a:lnTo>
                  <a:lnTo>
                    <a:pt x="397" y="273"/>
                  </a:lnTo>
                  <a:lnTo>
                    <a:pt x="397" y="273"/>
                  </a:lnTo>
                  <a:lnTo>
                    <a:pt x="397" y="273"/>
                  </a:lnTo>
                  <a:lnTo>
                    <a:pt x="395" y="273"/>
                  </a:lnTo>
                  <a:lnTo>
                    <a:pt x="395" y="271"/>
                  </a:lnTo>
                  <a:lnTo>
                    <a:pt x="395" y="271"/>
                  </a:lnTo>
                  <a:lnTo>
                    <a:pt x="395" y="271"/>
                  </a:lnTo>
                  <a:lnTo>
                    <a:pt x="392" y="271"/>
                  </a:lnTo>
                  <a:lnTo>
                    <a:pt x="392" y="268"/>
                  </a:lnTo>
                  <a:lnTo>
                    <a:pt x="392" y="268"/>
                  </a:lnTo>
                  <a:lnTo>
                    <a:pt x="392" y="268"/>
                  </a:lnTo>
                  <a:lnTo>
                    <a:pt x="388" y="268"/>
                  </a:lnTo>
                  <a:lnTo>
                    <a:pt x="388" y="266"/>
                  </a:lnTo>
                  <a:lnTo>
                    <a:pt x="383" y="266"/>
                  </a:lnTo>
                  <a:lnTo>
                    <a:pt x="383" y="266"/>
                  </a:lnTo>
                  <a:lnTo>
                    <a:pt x="381" y="266"/>
                  </a:lnTo>
                  <a:lnTo>
                    <a:pt x="381" y="263"/>
                  </a:lnTo>
                  <a:lnTo>
                    <a:pt x="378" y="263"/>
                  </a:lnTo>
                  <a:lnTo>
                    <a:pt x="378" y="263"/>
                  </a:lnTo>
                  <a:lnTo>
                    <a:pt x="378" y="263"/>
                  </a:lnTo>
                  <a:lnTo>
                    <a:pt x="378" y="261"/>
                  </a:lnTo>
                  <a:lnTo>
                    <a:pt x="381" y="261"/>
                  </a:lnTo>
                  <a:lnTo>
                    <a:pt x="381" y="259"/>
                  </a:lnTo>
                  <a:lnTo>
                    <a:pt x="383" y="259"/>
                  </a:lnTo>
                  <a:lnTo>
                    <a:pt x="383" y="259"/>
                  </a:lnTo>
                  <a:lnTo>
                    <a:pt x="388" y="259"/>
                  </a:lnTo>
                  <a:lnTo>
                    <a:pt x="388" y="256"/>
                  </a:lnTo>
                  <a:lnTo>
                    <a:pt x="388" y="256"/>
                  </a:lnTo>
                  <a:lnTo>
                    <a:pt x="388" y="254"/>
                  </a:lnTo>
                  <a:lnTo>
                    <a:pt x="397" y="254"/>
                  </a:lnTo>
                  <a:lnTo>
                    <a:pt x="397" y="254"/>
                  </a:lnTo>
                  <a:lnTo>
                    <a:pt x="404" y="254"/>
                  </a:lnTo>
                  <a:lnTo>
                    <a:pt x="404" y="252"/>
                  </a:lnTo>
                  <a:lnTo>
                    <a:pt x="416" y="252"/>
                  </a:lnTo>
                  <a:lnTo>
                    <a:pt x="416" y="249"/>
                  </a:lnTo>
                  <a:lnTo>
                    <a:pt x="416" y="249"/>
                  </a:lnTo>
                  <a:lnTo>
                    <a:pt x="416" y="249"/>
                  </a:lnTo>
                  <a:lnTo>
                    <a:pt x="414" y="249"/>
                  </a:lnTo>
                  <a:lnTo>
                    <a:pt x="414" y="247"/>
                  </a:lnTo>
                  <a:lnTo>
                    <a:pt x="414" y="247"/>
                  </a:lnTo>
                  <a:lnTo>
                    <a:pt x="414" y="247"/>
                  </a:lnTo>
                  <a:lnTo>
                    <a:pt x="414" y="247"/>
                  </a:lnTo>
                  <a:lnTo>
                    <a:pt x="414" y="245"/>
                  </a:lnTo>
                  <a:lnTo>
                    <a:pt x="414" y="245"/>
                  </a:lnTo>
                  <a:lnTo>
                    <a:pt x="414" y="245"/>
                  </a:lnTo>
                  <a:lnTo>
                    <a:pt x="414" y="245"/>
                  </a:lnTo>
                  <a:lnTo>
                    <a:pt x="414" y="242"/>
                  </a:lnTo>
                  <a:lnTo>
                    <a:pt x="409" y="242"/>
                  </a:lnTo>
                  <a:lnTo>
                    <a:pt x="409" y="242"/>
                  </a:lnTo>
                  <a:lnTo>
                    <a:pt x="407" y="242"/>
                  </a:lnTo>
                  <a:lnTo>
                    <a:pt x="407" y="240"/>
                  </a:lnTo>
                  <a:lnTo>
                    <a:pt x="407" y="240"/>
                  </a:lnTo>
                  <a:lnTo>
                    <a:pt x="407" y="240"/>
                  </a:lnTo>
                  <a:lnTo>
                    <a:pt x="407" y="240"/>
                  </a:lnTo>
                  <a:lnTo>
                    <a:pt x="407" y="237"/>
                  </a:lnTo>
                  <a:lnTo>
                    <a:pt x="409" y="237"/>
                  </a:lnTo>
                  <a:lnTo>
                    <a:pt x="409" y="237"/>
                  </a:lnTo>
                  <a:lnTo>
                    <a:pt x="404" y="237"/>
                  </a:lnTo>
                  <a:lnTo>
                    <a:pt x="404" y="237"/>
                  </a:lnTo>
                  <a:lnTo>
                    <a:pt x="402" y="237"/>
                  </a:lnTo>
                  <a:lnTo>
                    <a:pt x="402" y="235"/>
                  </a:lnTo>
                  <a:lnTo>
                    <a:pt x="397" y="235"/>
                  </a:lnTo>
                  <a:lnTo>
                    <a:pt x="397" y="235"/>
                  </a:lnTo>
                  <a:lnTo>
                    <a:pt x="392" y="235"/>
                  </a:lnTo>
                  <a:lnTo>
                    <a:pt x="392" y="233"/>
                  </a:lnTo>
                  <a:lnTo>
                    <a:pt x="359" y="233"/>
                  </a:lnTo>
                  <a:lnTo>
                    <a:pt x="359" y="233"/>
                  </a:lnTo>
                  <a:lnTo>
                    <a:pt x="355" y="233"/>
                  </a:lnTo>
                  <a:lnTo>
                    <a:pt x="355" y="230"/>
                  </a:lnTo>
                  <a:lnTo>
                    <a:pt x="352" y="230"/>
                  </a:lnTo>
                  <a:lnTo>
                    <a:pt x="352" y="230"/>
                  </a:lnTo>
                  <a:lnTo>
                    <a:pt x="348" y="230"/>
                  </a:lnTo>
                  <a:lnTo>
                    <a:pt x="348" y="228"/>
                  </a:lnTo>
                  <a:lnTo>
                    <a:pt x="340" y="228"/>
                  </a:lnTo>
                  <a:lnTo>
                    <a:pt x="340" y="230"/>
                  </a:lnTo>
                  <a:lnTo>
                    <a:pt x="343" y="230"/>
                  </a:lnTo>
                  <a:lnTo>
                    <a:pt x="343" y="233"/>
                  </a:lnTo>
                  <a:lnTo>
                    <a:pt x="345" y="233"/>
                  </a:lnTo>
                  <a:lnTo>
                    <a:pt x="345" y="233"/>
                  </a:lnTo>
                  <a:lnTo>
                    <a:pt x="348" y="233"/>
                  </a:lnTo>
                  <a:lnTo>
                    <a:pt x="348" y="235"/>
                  </a:lnTo>
                  <a:lnTo>
                    <a:pt x="350" y="235"/>
                  </a:lnTo>
                  <a:lnTo>
                    <a:pt x="350" y="235"/>
                  </a:lnTo>
                  <a:lnTo>
                    <a:pt x="352" y="235"/>
                  </a:lnTo>
                  <a:lnTo>
                    <a:pt x="352" y="237"/>
                  </a:lnTo>
                  <a:lnTo>
                    <a:pt x="357" y="237"/>
                  </a:lnTo>
                  <a:lnTo>
                    <a:pt x="357" y="237"/>
                  </a:lnTo>
                  <a:lnTo>
                    <a:pt x="359" y="237"/>
                  </a:lnTo>
                  <a:lnTo>
                    <a:pt x="359" y="237"/>
                  </a:lnTo>
                  <a:lnTo>
                    <a:pt x="362" y="237"/>
                  </a:lnTo>
                  <a:lnTo>
                    <a:pt x="362" y="240"/>
                  </a:lnTo>
                  <a:lnTo>
                    <a:pt x="362" y="240"/>
                  </a:lnTo>
                  <a:lnTo>
                    <a:pt x="362" y="240"/>
                  </a:lnTo>
                  <a:lnTo>
                    <a:pt x="364" y="240"/>
                  </a:lnTo>
                  <a:lnTo>
                    <a:pt x="364" y="242"/>
                  </a:lnTo>
                  <a:lnTo>
                    <a:pt x="362" y="242"/>
                  </a:lnTo>
                  <a:lnTo>
                    <a:pt x="362" y="247"/>
                  </a:lnTo>
                  <a:lnTo>
                    <a:pt x="364" y="247"/>
                  </a:lnTo>
                  <a:lnTo>
                    <a:pt x="364" y="247"/>
                  </a:lnTo>
                  <a:lnTo>
                    <a:pt x="362" y="247"/>
                  </a:lnTo>
                  <a:lnTo>
                    <a:pt x="362" y="249"/>
                  </a:lnTo>
                  <a:lnTo>
                    <a:pt x="362" y="249"/>
                  </a:lnTo>
                  <a:lnTo>
                    <a:pt x="362" y="249"/>
                  </a:lnTo>
                  <a:lnTo>
                    <a:pt x="359" y="249"/>
                  </a:lnTo>
                  <a:lnTo>
                    <a:pt x="359" y="252"/>
                  </a:lnTo>
                  <a:lnTo>
                    <a:pt x="362" y="252"/>
                  </a:lnTo>
                  <a:lnTo>
                    <a:pt x="362" y="254"/>
                  </a:lnTo>
                  <a:lnTo>
                    <a:pt x="359" y="254"/>
                  </a:lnTo>
                  <a:lnTo>
                    <a:pt x="359" y="256"/>
                  </a:lnTo>
                  <a:lnTo>
                    <a:pt x="359" y="256"/>
                  </a:lnTo>
                  <a:lnTo>
                    <a:pt x="359" y="256"/>
                  </a:lnTo>
                  <a:lnTo>
                    <a:pt x="359" y="256"/>
                  </a:lnTo>
                  <a:lnTo>
                    <a:pt x="359" y="259"/>
                  </a:lnTo>
                  <a:lnTo>
                    <a:pt x="357" y="259"/>
                  </a:lnTo>
                  <a:lnTo>
                    <a:pt x="357" y="259"/>
                  </a:lnTo>
                  <a:lnTo>
                    <a:pt x="357" y="259"/>
                  </a:lnTo>
                  <a:lnTo>
                    <a:pt x="357" y="261"/>
                  </a:lnTo>
                  <a:lnTo>
                    <a:pt x="355" y="261"/>
                  </a:lnTo>
                  <a:lnTo>
                    <a:pt x="355" y="261"/>
                  </a:lnTo>
                  <a:lnTo>
                    <a:pt x="355" y="261"/>
                  </a:lnTo>
                  <a:lnTo>
                    <a:pt x="355" y="263"/>
                  </a:lnTo>
                  <a:lnTo>
                    <a:pt x="352" y="263"/>
                  </a:lnTo>
                  <a:lnTo>
                    <a:pt x="352" y="268"/>
                  </a:lnTo>
                  <a:lnTo>
                    <a:pt x="355" y="268"/>
                  </a:lnTo>
                  <a:lnTo>
                    <a:pt x="355" y="268"/>
                  </a:lnTo>
                  <a:lnTo>
                    <a:pt x="362" y="268"/>
                  </a:lnTo>
                  <a:lnTo>
                    <a:pt x="362" y="271"/>
                  </a:lnTo>
                  <a:lnTo>
                    <a:pt x="364" y="271"/>
                  </a:lnTo>
                  <a:lnTo>
                    <a:pt x="364" y="271"/>
                  </a:lnTo>
                  <a:lnTo>
                    <a:pt x="364" y="271"/>
                  </a:lnTo>
                  <a:lnTo>
                    <a:pt x="364" y="273"/>
                  </a:lnTo>
                  <a:lnTo>
                    <a:pt x="366" y="273"/>
                  </a:lnTo>
                  <a:lnTo>
                    <a:pt x="366" y="273"/>
                  </a:lnTo>
                  <a:lnTo>
                    <a:pt x="366" y="273"/>
                  </a:lnTo>
                  <a:lnTo>
                    <a:pt x="366" y="275"/>
                  </a:lnTo>
                  <a:lnTo>
                    <a:pt x="369" y="275"/>
                  </a:lnTo>
                  <a:lnTo>
                    <a:pt x="369" y="278"/>
                  </a:lnTo>
                  <a:lnTo>
                    <a:pt x="366" y="278"/>
                  </a:lnTo>
                  <a:lnTo>
                    <a:pt x="366" y="278"/>
                  </a:lnTo>
                  <a:lnTo>
                    <a:pt x="366" y="278"/>
                  </a:lnTo>
                  <a:lnTo>
                    <a:pt x="366" y="278"/>
                  </a:lnTo>
                  <a:lnTo>
                    <a:pt x="366" y="278"/>
                  </a:lnTo>
                  <a:lnTo>
                    <a:pt x="366" y="280"/>
                  </a:lnTo>
                  <a:lnTo>
                    <a:pt x="366" y="280"/>
                  </a:lnTo>
                  <a:lnTo>
                    <a:pt x="366" y="282"/>
                  </a:lnTo>
                  <a:lnTo>
                    <a:pt x="366" y="282"/>
                  </a:lnTo>
                  <a:lnTo>
                    <a:pt x="366" y="285"/>
                  </a:lnTo>
                  <a:lnTo>
                    <a:pt x="366" y="285"/>
                  </a:lnTo>
                  <a:lnTo>
                    <a:pt x="366" y="285"/>
                  </a:lnTo>
                  <a:lnTo>
                    <a:pt x="364" y="285"/>
                  </a:lnTo>
                  <a:lnTo>
                    <a:pt x="364" y="287"/>
                  </a:lnTo>
                  <a:lnTo>
                    <a:pt x="364" y="287"/>
                  </a:lnTo>
                  <a:lnTo>
                    <a:pt x="364" y="287"/>
                  </a:lnTo>
                  <a:lnTo>
                    <a:pt x="362" y="287"/>
                  </a:lnTo>
                  <a:lnTo>
                    <a:pt x="362" y="287"/>
                  </a:lnTo>
                  <a:lnTo>
                    <a:pt x="362" y="287"/>
                  </a:lnTo>
                  <a:lnTo>
                    <a:pt x="362" y="290"/>
                  </a:lnTo>
                  <a:lnTo>
                    <a:pt x="359" y="290"/>
                  </a:lnTo>
                  <a:lnTo>
                    <a:pt x="359" y="290"/>
                  </a:lnTo>
                  <a:lnTo>
                    <a:pt x="359" y="290"/>
                  </a:lnTo>
                  <a:lnTo>
                    <a:pt x="359" y="294"/>
                  </a:lnTo>
                  <a:lnTo>
                    <a:pt x="357" y="294"/>
                  </a:lnTo>
                  <a:lnTo>
                    <a:pt x="357" y="294"/>
                  </a:lnTo>
                  <a:lnTo>
                    <a:pt x="357" y="294"/>
                  </a:lnTo>
                  <a:lnTo>
                    <a:pt x="357" y="292"/>
                  </a:lnTo>
                  <a:lnTo>
                    <a:pt x="352" y="292"/>
                  </a:lnTo>
                  <a:lnTo>
                    <a:pt x="352" y="292"/>
                  </a:lnTo>
                  <a:lnTo>
                    <a:pt x="352" y="292"/>
                  </a:lnTo>
                  <a:lnTo>
                    <a:pt x="352" y="290"/>
                  </a:lnTo>
                  <a:lnTo>
                    <a:pt x="350" y="290"/>
                  </a:lnTo>
                  <a:lnTo>
                    <a:pt x="350" y="290"/>
                  </a:lnTo>
                  <a:lnTo>
                    <a:pt x="345" y="290"/>
                  </a:lnTo>
                  <a:lnTo>
                    <a:pt x="345" y="287"/>
                  </a:lnTo>
                  <a:lnTo>
                    <a:pt x="345" y="287"/>
                  </a:lnTo>
                  <a:lnTo>
                    <a:pt x="345" y="287"/>
                  </a:lnTo>
                  <a:lnTo>
                    <a:pt x="331" y="287"/>
                  </a:lnTo>
                  <a:lnTo>
                    <a:pt x="331" y="287"/>
                  </a:lnTo>
                  <a:lnTo>
                    <a:pt x="326" y="287"/>
                  </a:lnTo>
                  <a:lnTo>
                    <a:pt x="326" y="285"/>
                  </a:lnTo>
                  <a:lnTo>
                    <a:pt x="324" y="285"/>
                  </a:lnTo>
                  <a:lnTo>
                    <a:pt x="324" y="285"/>
                  </a:lnTo>
                  <a:lnTo>
                    <a:pt x="319" y="285"/>
                  </a:lnTo>
                  <a:lnTo>
                    <a:pt x="319" y="285"/>
                  </a:lnTo>
                  <a:lnTo>
                    <a:pt x="317" y="285"/>
                  </a:lnTo>
                  <a:lnTo>
                    <a:pt x="317" y="287"/>
                  </a:lnTo>
                  <a:lnTo>
                    <a:pt x="317" y="287"/>
                  </a:lnTo>
                  <a:lnTo>
                    <a:pt x="317" y="287"/>
                  </a:lnTo>
                  <a:lnTo>
                    <a:pt x="314" y="287"/>
                  </a:lnTo>
                  <a:lnTo>
                    <a:pt x="314" y="287"/>
                  </a:lnTo>
                  <a:lnTo>
                    <a:pt x="314" y="287"/>
                  </a:lnTo>
                  <a:lnTo>
                    <a:pt x="314" y="290"/>
                  </a:lnTo>
                  <a:lnTo>
                    <a:pt x="312" y="290"/>
                  </a:lnTo>
                  <a:lnTo>
                    <a:pt x="312" y="290"/>
                  </a:lnTo>
                  <a:lnTo>
                    <a:pt x="310" y="290"/>
                  </a:lnTo>
                  <a:lnTo>
                    <a:pt x="310" y="292"/>
                  </a:lnTo>
                  <a:lnTo>
                    <a:pt x="307" y="292"/>
                  </a:lnTo>
                  <a:lnTo>
                    <a:pt x="307" y="292"/>
                  </a:lnTo>
                  <a:lnTo>
                    <a:pt x="307" y="292"/>
                  </a:lnTo>
                  <a:lnTo>
                    <a:pt x="307" y="294"/>
                  </a:lnTo>
                  <a:lnTo>
                    <a:pt x="305" y="294"/>
                  </a:lnTo>
                  <a:lnTo>
                    <a:pt x="305" y="294"/>
                  </a:lnTo>
                  <a:lnTo>
                    <a:pt x="303" y="294"/>
                  </a:lnTo>
                  <a:lnTo>
                    <a:pt x="303" y="297"/>
                  </a:lnTo>
                  <a:lnTo>
                    <a:pt x="298" y="297"/>
                  </a:lnTo>
                  <a:lnTo>
                    <a:pt x="298" y="297"/>
                  </a:lnTo>
                  <a:lnTo>
                    <a:pt x="291" y="297"/>
                  </a:lnTo>
                  <a:lnTo>
                    <a:pt x="291" y="297"/>
                  </a:lnTo>
                  <a:lnTo>
                    <a:pt x="286" y="297"/>
                  </a:lnTo>
                  <a:lnTo>
                    <a:pt x="286" y="299"/>
                  </a:lnTo>
                  <a:lnTo>
                    <a:pt x="286" y="299"/>
                  </a:lnTo>
                  <a:lnTo>
                    <a:pt x="286" y="299"/>
                  </a:lnTo>
                  <a:lnTo>
                    <a:pt x="284" y="299"/>
                  </a:lnTo>
                  <a:lnTo>
                    <a:pt x="284" y="301"/>
                  </a:lnTo>
                  <a:lnTo>
                    <a:pt x="284" y="301"/>
                  </a:lnTo>
                  <a:lnTo>
                    <a:pt x="284" y="301"/>
                  </a:lnTo>
                  <a:lnTo>
                    <a:pt x="281" y="301"/>
                  </a:lnTo>
                  <a:lnTo>
                    <a:pt x="281" y="304"/>
                  </a:lnTo>
                  <a:lnTo>
                    <a:pt x="279" y="304"/>
                  </a:lnTo>
                  <a:lnTo>
                    <a:pt x="279" y="304"/>
                  </a:lnTo>
                  <a:lnTo>
                    <a:pt x="277" y="304"/>
                  </a:lnTo>
                  <a:lnTo>
                    <a:pt x="277" y="306"/>
                  </a:lnTo>
                  <a:lnTo>
                    <a:pt x="274" y="306"/>
                  </a:lnTo>
                  <a:lnTo>
                    <a:pt x="274" y="306"/>
                  </a:lnTo>
                  <a:lnTo>
                    <a:pt x="269" y="306"/>
                  </a:lnTo>
                  <a:lnTo>
                    <a:pt x="269" y="309"/>
                  </a:lnTo>
                  <a:lnTo>
                    <a:pt x="267" y="309"/>
                  </a:lnTo>
                  <a:lnTo>
                    <a:pt x="267" y="309"/>
                  </a:lnTo>
                  <a:lnTo>
                    <a:pt x="267" y="309"/>
                  </a:lnTo>
                  <a:lnTo>
                    <a:pt x="267" y="316"/>
                  </a:lnTo>
                  <a:lnTo>
                    <a:pt x="267" y="316"/>
                  </a:lnTo>
                  <a:lnTo>
                    <a:pt x="267" y="318"/>
                  </a:lnTo>
                  <a:lnTo>
                    <a:pt x="269" y="318"/>
                  </a:lnTo>
                  <a:lnTo>
                    <a:pt x="269" y="318"/>
                  </a:lnTo>
                  <a:lnTo>
                    <a:pt x="272" y="318"/>
                  </a:lnTo>
                  <a:lnTo>
                    <a:pt x="272" y="318"/>
                  </a:lnTo>
                  <a:lnTo>
                    <a:pt x="272" y="318"/>
                  </a:lnTo>
                  <a:lnTo>
                    <a:pt x="272" y="320"/>
                  </a:lnTo>
                  <a:lnTo>
                    <a:pt x="274" y="320"/>
                  </a:lnTo>
                  <a:lnTo>
                    <a:pt x="274" y="323"/>
                  </a:lnTo>
                  <a:lnTo>
                    <a:pt x="274" y="323"/>
                  </a:lnTo>
                  <a:lnTo>
                    <a:pt x="274" y="323"/>
                  </a:lnTo>
                  <a:lnTo>
                    <a:pt x="277" y="323"/>
                  </a:lnTo>
                  <a:lnTo>
                    <a:pt x="277" y="325"/>
                  </a:lnTo>
                  <a:lnTo>
                    <a:pt x="277" y="325"/>
                  </a:lnTo>
                  <a:lnTo>
                    <a:pt x="277" y="327"/>
                  </a:lnTo>
                  <a:lnTo>
                    <a:pt x="279" y="327"/>
                  </a:lnTo>
                  <a:lnTo>
                    <a:pt x="279" y="327"/>
                  </a:lnTo>
                  <a:lnTo>
                    <a:pt x="279" y="327"/>
                  </a:lnTo>
                  <a:lnTo>
                    <a:pt x="279" y="325"/>
                  </a:lnTo>
                  <a:lnTo>
                    <a:pt x="281" y="325"/>
                  </a:lnTo>
                  <a:lnTo>
                    <a:pt x="281" y="327"/>
                  </a:lnTo>
                  <a:lnTo>
                    <a:pt x="281" y="327"/>
                  </a:lnTo>
                  <a:lnTo>
                    <a:pt x="281" y="327"/>
                  </a:lnTo>
                  <a:lnTo>
                    <a:pt x="272" y="327"/>
                  </a:lnTo>
                  <a:lnTo>
                    <a:pt x="272" y="330"/>
                  </a:lnTo>
                  <a:lnTo>
                    <a:pt x="269" y="330"/>
                  </a:lnTo>
                  <a:lnTo>
                    <a:pt x="269" y="330"/>
                  </a:lnTo>
                  <a:lnTo>
                    <a:pt x="267" y="330"/>
                  </a:lnTo>
                  <a:lnTo>
                    <a:pt x="267" y="332"/>
                  </a:lnTo>
                  <a:lnTo>
                    <a:pt x="267" y="332"/>
                  </a:lnTo>
                  <a:lnTo>
                    <a:pt x="267" y="335"/>
                  </a:lnTo>
                  <a:lnTo>
                    <a:pt x="260" y="335"/>
                  </a:lnTo>
                  <a:lnTo>
                    <a:pt x="260" y="332"/>
                  </a:lnTo>
                  <a:lnTo>
                    <a:pt x="260" y="332"/>
                  </a:lnTo>
                  <a:lnTo>
                    <a:pt x="260" y="332"/>
                  </a:lnTo>
                  <a:lnTo>
                    <a:pt x="253" y="332"/>
                  </a:lnTo>
                  <a:lnTo>
                    <a:pt x="253" y="330"/>
                  </a:lnTo>
                  <a:lnTo>
                    <a:pt x="253" y="330"/>
                  </a:lnTo>
                  <a:lnTo>
                    <a:pt x="253" y="330"/>
                  </a:lnTo>
                  <a:lnTo>
                    <a:pt x="246" y="330"/>
                  </a:lnTo>
                  <a:lnTo>
                    <a:pt x="246" y="327"/>
                  </a:lnTo>
                  <a:lnTo>
                    <a:pt x="241" y="327"/>
                  </a:lnTo>
                  <a:lnTo>
                    <a:pt x="241" y="327"/>
                  </a:lnTo>
                  <a:lnTo>
                    <a:pt x="239" y="327"/>
                  </a:lnTo>
                  <a:lnTo>
                    <a:pt x="239" y="327"/>
                  </a:lnTo>
                  <a:lnTo>
                    <a:pt x="229" y="327"/>
                  </a:lnTo>
                  <a:lnTo>
                    <a:pt x="229" y="325"/>
                  </a:lnTo>
                  <a:lnTo>
                    <a:pt x="227" y="325"/>
                  </a:lnTo>
                  <a:lnTo>
                    <a:pt x="227" y="325"/>
                  </a:lnTo>
                  <a:lnTo>
                    <a:pt x="224" y="325"/>
                  </a:lnTo>
                  <a:lnTo>
                    <a:pt x="224" y="323"/>
                  </a:lnTo>
                  <a:lnTo>
                    <a:pt x="222" y="323"/>
                  </a:lnTo>
                  <a:lnTo>
                    <a:pt x="222" y="320"/>
                  </a:lnTo>
                  <a:lnTo>
                    <a:pt x="217" y="320"/>
                  </a:lnTo>
                  <a:lnTo>
                    <a:pt x="217" y="320"/>
                  </a:lnTo>
                  <a:lnTo>
                    <a:pt x="213" y="320"/>
                  </a:lnTo>
                  <a:lnTo>
                    <a:pt x="213" y="318"/>
                  </a:lnTo>
                  <a:lnTo>
                    <a:pt x="206" y="318"/>
                  </a:lnTo>
                  <a:lnTo>
                    <a:pt x="206" y="318"/>
                  </a:lnTo>
                  <a:lnTo>
                    <a:pt x="203" y="318"/>
                  </a:lnTo>
                  <a:lnTo>
                    <a:pt x="203" y="318"/>
                  </a:lnTo>
                  <a:lnTo>
                    <a:pt x="203" y="318"/>
                  </a:lnTo>
                  <a:lnTo>
                    <a:pt x="203" y="318"/>
                  </a:lnTo>
                  <a:lnTo>
                    <a:pt x="203" y="318"/>
                  </a:lnTo>
                  <a:lnTo>
                    <a:pt x="203" y="325"/>
                  </a:lnTo>
                  <a:lnTo>
                    <a:pt x="201" y="325"/>
                  </a:lnTo>
                  <a:lnTo>
                    <a:pt x="201" y="325"/>
                  </a:lnTo>
                  <a:lnTo>
                    <a:pt x="198" y="325"/>
                  </a:lnTo>
                  <a:lnTo>
                    <a:pt x="198" y="325"/>
                  </a:lnTo>
                  <a:lnTo>
                    <a:pt x="196" y="325"/>
                  </a:lnTo>
                  <a:lnTo>
                    <a:pt x="196" y="327"/>
                  </a:lnTo>
                  <a:lnTo>
                    <a:pt x="196" y="327"/>
                  </a:lnTo>
                  <a:lnTo>
                    <a:pt x="196" y="327"/>
                  </a:lnTo>
                  <a:lnTo>
                    <a:pt x="198" y="327"/>
                  </a:lnTo>
                  <a:lnTo>
                    <a:pt x="198" y="330"/>
                  </a:lnTo>
                  <a:lnTo>
                    <a:pt x="201" y="330"/>
                  </a:lnTo>
                  <a:lnTo>
                    <a:pt x="201" y="332"/>
                  </a:lnTo>
                  <a:lnTo>
                    <a:pt x="203" y="332"/>
                  </a:lnTo>
                  <a:lnTo>
                    <a:pt x="203" y="332"/>
                  </a:lnTo>
                  <a:lnTo>
                    <a:pt x="203" y="332"/>
                  </a:lnTo>
                  <a:lnTo>
                    <a:pt x="203" y="335"/>
                  </a:lnTo>
                  <a:lnTo>
                    <a:pt x="206" y="335"/>
                  </a:lnTo>
                  <a:lnTo>
                    <a:pt x="206" y="335"/>
                  </a:lnTo>
                  <a:lnTo>
                    <a:pt x="206" y="335"/>
                  </a:lnTo>
                  <a:lnTo>
                    <a:pt x="206" y="337"/>
                  </a:lnTo>
                  <a:lnTo>
                    <a:pt x="208" y="337"/>
                  </a:lnTo>
                  <a:lnTo>
                    <a:pt x="208" y="337"/>
                  </a:lnTo>
                  <a:lnTo>
                    <a:pt x="208" y="337"/>
                  </a:lnTo>
                  <a:lnTo>
                    <a:pt x="208" y="337"/>
                  </a:lnTo>
                  <a:lnTo>
                    <a:pt x="210" y="337"/>
                  </a:lnTo>
                  <a:lnTo>
                    <a:pt x="210" y="339"/>
                  </a:lnTo>
                  <a:lnTo>
                    <a:pt x="213" y="339"/>
                  </a:lnTo>
                  <a:lnTo>
                    <a:pt x="213" y="339"/>
                  </a:lnTo>
                  <a:lnTo>
                    <a:pt x="217" y="339"/>
                  </a:lnTo>
                  <a:lnTo>
                    <a:pt x="217" y="339"/>
                  </a:lnTo>
                  <a:lnTo>
                    <a:pt x="220" y="339"/>
                  </a:lnTo>
                  <a:lnTo>
                    <a:pt x="220" y="339"/>
                  </a:lnTo>
                  <a:lnTo>
                    <a:pt x="222" y="339"/>
                  </a:lnTo>
                  <a:lnTo>
                    <a:pt x="222" y="337"/>
                  </a:lnTo>
                  <a:lnTo>
                    <a:pt x="224" y="337"/>
                  </a:lnTo>
                  <a:lnTo>
                    <a:pt x="224" y="339"/>
                  </a:lnTo>
                  <a:lnTo>
                    <a:pt x="227" y="339"/>
                  </a:lnTo>
                  <a:lnTo>
                    <a:pt x="227" y="342"/>
                  </a:lnTo>
                  <a:lnTo>
                    <a:pt x="227" y="342"/>
                  </a:lnTo>
                  <a:lnTo>
                    <a:pt x="227" y="342"/>
                  </a:lnTo>
                  <a:lnTo>
                    <a:pt x="227" y="342"/>
                  </a:lnTo>
                  <a:lnTo>
                    <a:pt x="227" y="344"/>
                  </a:lnTo>
                  <a:lnTo>
                    <a:pt x="227" y="344"/>
                  </a:lnTo>
                  <a:lnTo>
                    <a:pt x="227" y="346"/>
                  </a:lnTo>
                  <a:lnTo>
                    <a:pt x="229" y="346"/>
                  </a:lnTo>
                  <a:lnTo>
                    <a:pt x="229" y="346"/>
                  </a:lnTo>
                  <a:lnTo>
                    <a:pt x="232" y="346"/>
                  </a:lnTo>
                  <a:lnTo>
                    <a:pt x="232" y="349"/>
                  </a:lnTo>
                  <a:lnTo>
                    <a:pt x="229" y="349"/>
                  </a:lnTo>
                  <a:lnTo>
                    <a:pt x="229" y="349"/>
                  </a:lnTo>
                  <a:lnTo>
                    <a:pt x="227" y="349"/>
                  </a:lnTo>
                  <a:lnTo>
                    <a:pt x="227" y="351"/>
                  </a:lnTo>
                  <a:lnTo>
                    <a:pt x="222" y="351"/>
                  </a:lnTo>
                  <a:lnTo>
                    <a:pt x="222" y="354"/>
                  </a:lnTo>
                  <a:lnTo>
                    <a:pt x="220" y="354"/>
                  </a:lnTo>
                  <a:lnTo>
                    <a:pt x="220" y="354"/>
                  </a:lnTo>
                  <a:lnTo>
                    <a:pt x="217" y="354"/>
                  </a:lnTo>
                  <a:lnTo>
                    <a:pt x="217" y="354"/>
                  </a:lnTo>
                  <a:lnTo>
                    <a:pt x="213" y="354"/>
                  </a:lnTo>
                  <a:lnTo>
                    <a:pt x="213" y="351"/>
                  </a:lnTo>
                  <a:lnTo>
                    <a:pt x="201" y="351"/>
                  </a:lnTo>
                  <a:lnTo>
                    <a:pt x="201" y="349"/>
                  </a:lnTo>
                  <a:lnTo>
                    <a:pt x="198" y="349"/>
                  </a:lnTo>
                  <a:lnTo>
                    <a:pt x="198" y="349"/>
                  </a:lnTo>
                  <a:lnTo>
                    <a:pt x="194" y="349"/>
                  </a:lnTo>
                  <a:lnTo>
                    <a:pt x="194" y="346"/>
                  </a:lnTo>
                  <a:lnTo>
                    <a:pt x="194" y="346"/>
                  </a:lnTo>
                  <a:lnTo>
                    <a:pt x="194" y="346"/>
                  </a:lnTo>
                  <a:lnTo>
                    <a:pt x="191" y="346"/>
                  </a:lnTo>
                  <a:lnTo>
                    <a:pt x="191" y="344"/>
                  </a:lnTo>
                  <a:lnTo>
                    <a:pt x="191" y="344"/>
                  </a:lnTo>
                  <a:lnTo>
                    <a:pt x="191" y="344"/>
                  </a:lnTo>
                  <a:lnTo>
                    <a:pt x="189" y="344"/>
                  </a:lnTo>
                  <a:lnTo>
                    <a:pt x="189" y="342"/>
                  </a:lnTo>
                  <a:lnTo>
                    <a:pt x="187" y="342"/>
                  </a:lnTo>
                  <a:lnTo>
                    <a:pt x="187" y="344"/>
                  </a:lnTo>
                  <a:lnTo>
                    <a:pt x="187" y="344"/>
                  </a:lnTo>
                  <a:lnTo>
                    <a:pt x="187" y="342"/>
                  </a:lnTo>
                  <a:lnTo>
                    <a:pt x="187" y="342"/>
                  </a:lnTo>
                  <a:lnTo>
                    <a:pt x="187" y="339"/>
                  </a:lnTo>
                  <a:lnTo>
                    <a:pt x="187" y="339"/>
                  </a:lnTo>
                  <a:lnTo>
                    <a:pt x="187" y="337"/>
                  </a:lnTo>
                  <a:lnTo>
                    <a:pt x="184" y="337"/>
                  </a:lnTo>
                  <a:lnTo>
                    <a:pt x="184" y="339"/>
                  </a:lnTo>
                  <a:lnTo>
                    <a:pt x="184" y="339"/>
                  </a:lnTo>
                  <a:lnTo>
                    <a:pt x="184" y="339"/>
                  </a:lnTo>
                  <a:lnTo>
                    <a:pt x="182" y="339"/>
                  </a:lnTo>
                  <a:lnTo>
                    <a:pt x="182" y="337"/>
                  </a:lnTo>
                  <a:lnTo>
                    <a:pt x="179" y="337"/>
                  </a:lnTo>
                  <a:lnTo>
                    <a:pt x="179" y="339"/>
                  </a:lnTo>
                  <a:lnTo>
                    <a:pt x="179" y="339"/>
                  </a:lnTo>
                  <a:lnTo>
                    <a:pt x="179" y="337"/>
                  </a:lnTo>
                  <a:lnTo>
                    <a:pt x="175" y="337"/>
                  </a:lnTo>
                  <a:lnTo>
                    <a:pt x="175" y="339"/>
                  </a:lnTo>
                  <a:lnTo>
                    <a:pt x="177" y="339"/>
                  </a:lnTo>
                  <a:lnTo>
                    <a:pt x="177" y="339"/>
                  </a:lnTo>
                  <a:lnTo>
                    <a:pt x="172" y="339"/>
                  </a:lnTo>
                  <a:lnTo>
                    <a:pt x="172" y="339"/>
                  </a:lnTo>
                  <a:lnTo>
                    <a:pt x="172" y="339"/>
                  </a:lnTo>
                  <a:lnTo>
                    <a:pt x="172" y="337"/>
                  </a:lnTo>
                  <a:lnTo>
                    <a:pt x="170" y="337"/>
                  </a:lnTo>
                  <a:lnTo>
                    <a:pt x="170" y="339"/>
                  </a:lnTo>
                  <a:lnTo>
                    <a:pt x="168" y="339"/>
                  </a:lnTo>
                  <a:lnTo>
                    <a:pt x="168" y="337"/>
                  </a:lnTo>
                  <a:lnTo>
                    <a:pt x="168" y="337"/>
                  </a:lnTo>
                  <a:lnTo>
                    <a:pt x="168" y="337"/>
                  </a:lnTo>
                  <a:lnTo>
                    <a:pt x="168" y="337"/>
                  </a:lnTo>
                  <a:lnTo>
                    <a:pt x="168" y="337"/>
                  </a:lnTo>
                  <a:lnTo>
                    <a:pt x="165" y="337"/>
                  </a:lnTo>
                  <a:lnTo>
                    <a:pt x="165" y="337"/>
                  </a:lnTo>
                  <a:lnTo>
                    <a:pt x="165" y="337"/>
                  </a:lnTo>
                  <a:lnTo>
                    <a:pt x="165" y="335"/>
                  </a:lnTo>
                  <a:lnTo>
                    <a:pt x="165" y="335"/>
                  </a:lnTo>
                  <a:lnTo>
                    <a:pt x="165" y="335"/>
                  </a:lnTo>
                  <a:lnTo>
                    <a:pt x="165" y="335"/>
                  </a:lnTo>
                  <a:lnTo>
                    <a:pt x="165" y="332"/>
                  </a:lnTo>
                  <a:lnTo>
                    <a:pt x="165" y="332"/>
                  </a:lnTo>
                  <a:lnTo>
                    <a:pt x="165" y="330"/>
                  </a:lnTo>
                  <a:lnTo>
                    <a:pt x="168" y="330"/>
                  </a:lnTo>
                  <a:lnTo>
                    <a:pt x="168" y="327"/>
                  </a:lnTo>
                  <a:lnTo>
                    <a:pt x="165" y="327"/>
                  </a:lnTo>
                  <a:lnTo>
                    <a:pt x="165" y="327"/>
                  </a:lnTo>
                  <a:lnTo>
                    <a:pt x="165" y="327"/>
                  </a:lnTo>
                  <a:lnTo>
                    <a:pt x="165" y="325"/>
                  </a:lnTo>
                  <a:lnTo>
                    <a:pt x="163" y="325"/>
                  </a:lnTo>
                  <a:lnTo>
                    <a:pt x="163" y="325"/>
                  </a:lnTo>
                  <a:lnTo>
                    <a:pt x="163" y="325"/>
                  </a:lnTo>
                  <a:lnTo>
                    <a:pt x="163" y="323"/>
                  </a:lnTo>
                  <a:lnTo>
                    <a:pt x="161" y="323"/>
                  </a:lnTo>
                  <a:lnTo>
                    <a:pt x="161" y="320"/>
                  </a:lnTo>
                  <a:lnTo>
                    <a:pt x="161" y="320"/>
                  </a:lnTo>
                  <a:lnTo>
                    <a:pt x="161" y="320"/>
                  </a:lnTo>
                  <a:lnTo>
                    <a:pt x="158" y="320"/>
                  </a:lnTo>
                  <a:lnTo>
                    <a:pt x="158" y="318"/>
                  </a:lnTo>
                  <a:lnTo>
                    <a:pt x="161" y="318"/>
                  </a:lnTo>
                  <a:lnTo>
                    <a:pt x="161" y="318"/>
                  </a:lnTo>
                  <a:lnTo>
                    <a:pt x="158" y="318"/>
                  </a:lnTo>
                  <a:lnTo>
                    <a:pt x="158" y="318"/>
                  </a:lnTo>
                  <a:lnTo>
                    <a:pt x="156" y="318"/>
                  </a:lnTo>
                  <a:lnTo>
                    <a:pt x="156" y="316"/>
                  </a:lnTo>
                  <a:lnTo>
                    <a:pt x="153" y="316"/>
                  </a:lnTo>
                  <a:lnTo>
                    <a:pt x="153" y="313"/>
                  </a:lnTo>
                  <a:lnTo>
                    <a:pt x="156" y="313"/>
                  </a:lnTo>
                  <a:lnTo>
                    <a:pt x="156" y="313"/>
                  </a:lnTo>
                  <a:lnTo>
                    <a:pt x="158" y="313"/>
                  </a:lnTo>
                  <a:lnTo>
                    <a:pt x="158" y="311"/>
                  </a:lnTo>
                  <a:lnTo>
                    <a:pt x="158" y="311"/>
                  </a:lnTo>
                  <a:lnTo>
                    <a:pt x="158" y="311"/>
                  </a:lnTo>
                  <a:lnTo>
                    <a:pt x="161" y="311"/>
                  </a:lnTo>
                  <a:lnTo>
                    <a:pt x="161" y="309"/>
                  </a:lnTo>
                  <a:lnTo>
                    <a:pt x="161" y="309"/>
                  </a:lnTo>
                  <a:lnTo>
                    <a:pt x="161" y="309"/>
                  </a:lnTo>
                  <a:lnTo>
                    <a:pt x="163" y="309"/>
                  </a:lnTo>
                  <a:lnTo>
                    <a:pt x="163" y="309"/>
                  </a:lnTo>
                  <a:lnTo>
                    <a:pt x="163" y="309"/>
                  </a:lnTo>
                  <a:lnTo>
                    <a:pt x="163" y="306"/>
                  </a:lnTo>
                  <a:lnTo>
                    <a:pt x="165" y="306"/>
                  </a:lnTo>
                  <a:lnTo>
                    <a:pt x="165" y="306"/>
                  </a:lnTo>
                  <a:lnTo>
                    <a:pt x="165" y="306"/>
                  </a:lnTo>
                  <a:lnTo>
                    <a:pt x="165" y="304"/>
                  </a:lnTo>
                  <a:lnTo>
                    <a:pt x="163" y="304"/>
                  </a:lnTo>
                  <a:lnTo>
                    <a:pt x="163" y="301"/>
                  </a:lnTo>
                  <a:lnTo>
                    <a:pt x="163" y="301"/>
                  </a:lnTo>
                  <a:lnTo>
                    <a:pt x="163" y="299"/>
                  </a:lnTo>
                  <a:lnTo>
                    <a:pt x="161" y="299"/>
                  </a:lnTo>
                  <a:lnTo>
                    <a:pt x="161" y="297"/>
                  </a:lnTo>
                  <a:lnTo>
                    <a:pt x="158" y="297"/>
                  </a:lnTo>
                  <a:lnTo>
                    <a:pt x="158" y="297"/>
                  </a:lnTo>
                  <a:lnTo>
                    <a:pt x="156" y="297"/>
                  </a:lnTo>
                  <a:lnTo>
                    <a:pt x="156" y="297"/>
                  </a:lnTo>
                  <a:lnTo>
                    <a:pt x="153" y="297"/>
                  </a:lnTo>
                  <a:lnTo>
                    <a:pt x="153" y="294"/>
                  </a:lnTo>
                  <a:lnTo>
                    <a:pt x="151" y="294"/>
                  </a:lnTo>
                  <a:lnTo>
                    <a:pt x="151" y="294"/>
                  </a:lnTo>
                  <a:lnTo>
                    <a:pt x="151" y="294"/>
                  </a:lnTo>
                  <a:lnTo>
                    <a:pt x="151" y="292"/>
                  </a:lnTo>
                  <a:lnTo>
                    <a:pt x="146" y="292"/>
                  </a:lnTo>
                  <a:lnTo>
                    <a:pt x="146" y="292"/>
                  </a:lnTo>
                  <a:lnTo>
                    <a:pt x="144" y="292"/>
                  </a:lnTo>
                  <a:lnTo>
                    <a:pt x="144" y="290"/>
                  </a:lnTo>
                  <a:lnTo>
                    <a:pt x="142" y="290"/>
                  </a:lnTo>
                  <a:lnTo>
                    <a:pt x="142" y="290"/>
                  </a:lnTo>
                  <a:lnTo>
                    <a:pt x="142" y="290"/>
                  </a:lnTo>
                  <a:lnTo>
                    <a:pt x="142" y="287"/>
                  </a:lnTo>
                  <a:lnTo>
                    <a:pt x="139" y="287"/>
                  </a:lnTo>
                  <a:lnTo>
                    <a:pt x="139" y="287"/>
                  </a:lnTo>
                  <a:lnTo>
                    <a:pt x="139" y="287"/>
                  </a:lnTo>
                  <a:lnTo>
                    <a:pt x="139" y="287"/>
                  </a:lnTo>
                  <a:lnTo>
                    <a:pt x="137" y="287"/>
                  </a:lnTo>
                  <a:lnTo>
                    <a:pt x="137" y="287"/>
                  </a:lnTo>
                  <a:lnTo>
                    <a:pt x="137" y="287"/>
                  </a:lnTo>
                  <a:lnTo>
                    <a:pt x="137" y="287"/>
                  </a:lnTo>
                  <a:lnTo>
                    <a:pt x="134" y="287"/>
                  </a:lnTo>
                  <a:lnTo>
                    <a:pt x="134" y="285"/>
                  </a:lnTo>
                  <a:lnTo>
                    <a:pt x="134" y="285"/>
                  </a:lnTo>
                  <a:lnTo>
                    <a:pt x="134" y="285"/>
                  </a:lnTo>
                  <a:lnTo>
                    <a:pt x="132" y="285"/>
                  </a:lnTo>
                  <a:lnTo>
                    <a:pt x="132" y="282"/>
                  </a:lnTo>
                  <a:lnTo>
                    <a:pt x="132" y="282"/>
                  </a:lnTo>
                  <a:lnTo>
                    <a:pt x="132" y="282"/>
                  </a:lnTo>
                  <a:lnTo>
                    <a:pt x="130" y="282"/>
                  </a:lnTo>
                  <a:lnTo>
                    <a:pt x="130" y="280"/>
                  </a:lnTo>
                  <a:lnTo>
                    <a:pt x="127" y="280"/>
                  </a:lnTo>
                  <a:lnTo>
                    <a:pt x="127" y="280"/>
                  </a:lnTo>
                  <a:lnTo>
                    <a:pt x="123" y="280"/>
                  </a:lnTo>
                  <a:lnTo>
                    <a:pt x="123" y="278"/>
                  </a:lnTo>
                  <a:lnTo>
                    <a:pt x="120" y="278"/>
                  </a:lnTo>
                  <a:lnTo>
                    <a:pt x="120" y="278"/>
                  </a:lnTo>
                  <a:lnTo>
                    <a:pt x="116" y="278"/>
                  </a:lnTo>
                  <a:lnTo>
                    <a:pt x="116" y="278"/>
                  </a:lnTo>
                  <a:lnTo>
                    <a:pt x="116" y="278"/>
                  </a:lnTo>
                  <a:lnTo>
                    <a:pt x="116" y="275"/>
                  </a:lnTo>
                  <a:lnTo>
                    <a:pt x="113" y="275"/>
                  </a:lnTo>
                  <a:lnTo>
                    <a:pt x="113" y="273"/>
                  </a:lnTo>
                  <a:lnTo>
                    <a:pt x="116" y="273"/>
                  </a:lnTo>
                  <a:lnTo>
                    <a:pt x="116" y="271"/>
                  </a:lnTo>
                  <a:lnTo>
                    <a:pt x="118" y="271"/>
                  </a:lnTo>
                  <a:lnTo>
                    <a:pt x="118" y="273"/>
                  </a:lnTo>
                  <a:lnTo>
                    <a:pt x="118" y="273"/>
                  </a:lnTo>
                  <a:lnTo>
                    <a:pt x="118" y="273"/>
                  </a:lnTo>
                  <a:lnTo>
                    <a:pt x="118" y="273"/>
                  </a:lnTo>
                  <a:lnTo>
                    <a:pt x="118" y="275"/>
                  </a:lnTo>
                  <a:lnTo>
                    <a:pt x="120" y="275"/>
                  </a:lnTo>
                  <a:lnTo>
                    <a:pt x="120" y="275"/>
                  </a:lnTo>
                  <a:lnTo>
                    <a:pt x="123" y="275"/>
                  </a:lnTo>
                  <a:lnTo>
                    <a:pt x="123" y="278"/>
                  </a:lnTo>
                  <a:lnTo>
                    <a:pt x="125" y="278"/>
                  </a:lnTo>
                  <a:lnTo>
                    <a:pt x="125" y="278"/>
                  </a:lnTo>
                  <a:lnTo>
                    <a:pt x="127" y="278"/>
                  </a:lnTo>
                  <a:lnTo>
                    <a:pt x="127" y="278"/>
                  </a:lnTo>
                  <a:lnTo>
                    <a:pt x="130" y="278"/>
                  </a:lnTo>
                  <a:lnTo>
                    <a:pt x="130" y="280"/>
                  </a:lnTo>
                  <a:lnTo>
                    <a:pt x="134" y="280"/>
                  </a:lnTo>
                  <a:lnTo>
                    <a:pt x="134" y="280"/>
                  </a:lnTo>
                  <a:lnTo>
                    <a:pt x="137" y="280"/>
                  </a:lnTo>
                  <a:lnTo>
                    <a:pt x="137" y="278"/>
                  </a:lnTo>
                  <a:lnTo>
                    <a:pt x="137" y="278"/>
                  </a:lnTo>
                  <a:lnTo>
                    <a:pt x="137" y="278"/>
                  </a:lnTo>
                  <a:lnTo>
                    <a:pt x="139" y="278"/>
                  </a:lnTo>
                  <a:lnTo>
                    <a:pt x="139" y="280"/>
                  </a:lnTo>
                  <a:lnTo>
                    <a:pt x="139" y="280"/>
                  </a:lnTo>
                  <a:lnTo>
                    <a:pt x="139" y="280"/>
                  </a:lnTo>
                  <a:lnTo>
                    <a:pt x="149" y="280"/>
                  </a:lnTo>
                  <a:lnTo>
                    <a:pt x="149" y="282"/>
                  </a:lnTo>
                  <a:lnTo>
                    <a:pt x="151" y="282"/>
                  </a:lnTo>
                  <a:lnTo>
                    <a:pt x="151" y="282"/>
                  </a:lnTo>
                  <a:lnTo>
                    <a:pt x="151" y="282"/>
                  </a:lnTo>
                  <a:lnTo>
                    <a:pt x="151" y="285"/>
                  </a:lnTo>
                  <a:lnTo>
                    <a:pt x="153" y="285"/>
                  </a:lnTo>
                  <a:lnTo>
                    <a:pt x="153" y="285"/>
                  </a:lnTo>
                  <a:lnTo>
                    <a:pt x="156" y="285"/>
                  </a:lnTo>
                  <a:lnTo>
                    <a:pt x="156" y="285"/>
                  </a:lnTo>
                  <a:lnTo>
                    <a:pt x="158" y="285"/>
                  </a:lnTo>
                  <a:lnTo>
                    <a:pt x="158" y="282"/>
                  </a:lnTo>
                  <a:lnTo>
                    <a:pt x="163" y="282"/>
                  </a:lnTo>
                  <a:lnTo>
                    <a:pt x="163" y="285"/>
                  </a:lnTo>
                  <a:lnTo>
                    <a:pt x="165" y="285"/>
                  </a:lnTo>
                  <a:lnTo>
                    <a:pt x="165" y="285"/>
                  </a:lnTo>
                  <a:lnTo>
                    <a:pt x="168" y="285"/>
                  </a:lnTo>
                  <a:lnTo>
                    <a:pt x="168" y="287"/>
                  </a:lnTo>
                  <a:lnTo>
                    <a:pt x="172" y="287"/>
                  </a:lnTo>
                  <a:lnTo>
                    <a:pt x="172" y="287"/>
                  </a:lnTo>
                  <a:lnTo>
                    <a:pt x="177" y="287"/>
                  </a:lnTo>
                  <a:lnTo>
                    <a:pt x="177" y="290"/>
                  </a:lnTo>
                  <a:lnTo>
                    <a:pt x="187" y="290"/>
                  </a:lnTo>
                  <a:lnTo>
                    <a:pt x="187" y="290"/>
                  </a:lnTo>
                  <a:lnTo>
                    <a:pt x="196" y="290"/>
                  </a:lnTo>
                  <a:lnTo>
                    <a:pt x="196" y="292"/>
                  </a:lnTo>
                  <a:lnTo>
                    <a:pt x="208" y="292"/>
                  </a:lnTo>
                  <a:lnTo>
                    <a:pt x="208" y="292"/>
                  </a:lnTo>
                  <a:lnTo>
                    <a:pt x="213" y="292"/>
                  </a:lnTo>
                  <a:lnTo>
                    <a:pt x="213" y="294"/>
                  </a:lnTo>
                  <a:lnTo>
                    <a:pt x="217" y="294"/>
                  </a:lnTo>
                  <a:lnTo>
                    <a:pt x="217" y="294"/>
                  </a:lnTo>
                  <a:lnTo>
                    <a:pt x="220" y="294"/>
                  </a:lnTo>
                  <a:lnTo>
                    <a:pt x="220" y="297"/>
                  </a:lnTo>
                  <a:lnTo>
                    <a:pt x="227" y="297"/>
                  </a:lnTo>
                  <a:lnTo>
                    <a:pt x="227" y="297"/>
                  </a:lnTo>
                  <a:lnTo>
                    <a:pt x="248" y="297"/>
                  </a:lnTo>
                  <a:lnTo>
                    <a:pt x="248" y="297"/>
                  </a:lnTo>
                  <a:lnTo>
                    <a:pt x="255" y="297"/>
                  </a:lnTo>
                  <a:lnTo>
                    <a:pt x="255" y="294"/>
                  </a:lnTo>
                  <a:lnTo>
                    <a:pt x="260" y="294"/>
                  </a:lnTo>
                  <a:lnTo>
                    <a:pt x="260" y="294"/>
                  </a:lnTo>
                  <a:lnTo>
                    <a:pt x="267" y="294"/>
                  </a:lnTo>
                  <a:lnTo>
                    <a:pt x="267" y="292"/>
                  </a:lnTo>
                  <a:lnTo>
                    <a:pt x="272" y="292"/>
                  </a:lnTo>
                  <a:lnTo>
                    <a:pt x="272" y="292"/>
                  </a:lnTo>
                  <a:lnTo>
                    <a:pt x="274" y="292"/>
                  </a:lnTo>
                  <a:lnTo>
                    <a:pt x="274" y="290"/>
                  </a:lnTo>
                  <a:lnTo>
                    <a:pt x="277" y="290"/>
                  </a:lnTo>
                  <a:lnTo>
                    <a:pt x="277" y="290"/>
                  </a:lnTo>
                  <a:lnTo>
                    <a:pt x="279" y="290"/>
                  </a:lnTo>
                  <a:lnTo>
                    <a:pt x="279" y="287"/>
                  </a:lnTo>
                  <a:lnTo>
                    <a:pt x="284" y="287"/>
                  </a:lnTo>
                  <a:lnTo>
                    <a:pt x="284" y="287"/>
                  </a:lnTo>
                  <a:lnTo>
                    <a:pt x="286" y="287"/>
                  </a:lnTo>
                  <a:lnTo>
                    <a:pt x="286" y="287"/>
                  </a:lnTo>
                  <a:lnTo>
                    <a:pt x="286" y="287"/>
                  </a:lnTo>
                  <a:lnTo>
                    <a:pt x="286" y="285"/>
                  </a:lnTo>
                  <a:lnTo>
                    <a:pt x="286" y="285"/>
                  </a:lnTo>
                  <a:lnTo>
                    <a:pt x="286" y="287"/>
                  </a:lnTo>
                  <a:lnTo>
                    <a:pt x="288" y="287"/>
                  </a:lnTo>
                  <a:lnTo>
                    <a:pt x="288" y="285"/>
                  </a:lnTo>
                  <a:lnTo>
                    <a:pt x="288" y="285"/>
                  </a:lnTo>
                  <a:lnTo>
                    <a:pt x="288" y="282"/>
                  </a:lnTo>
                  <a:lnTo>
                    <a:pt x="291" y="282"/>
                  </a:lnTo>
                  <a:lnTo>
                    <a:pt x="291" y="282"/>
                  </a:lnTo>
                  <a:lnTo>
                    <a:pt x="293" y="282"/>
                  </a:lnTo>
                  <a:lnTo>
                    <a:pt x="293" y="280"/>
                  </a:lnTo>
                  <a:lnTo>
                    <a:pt x="293" y="280"/>
                  </a:lnTo>
                  <a:lnTo>
                    <a:pt x="293" y="280"/>
                  </a:lnTo>
                  <a:lnTo>
                    <a:pt x="298" y="280"/>
                  </a:lnTo>
                  <a:lnTo>
                    <a:pt x="298" y="278"/>
                  </a:lnTo>
                  <a:lnTo>
                    <a:pt x="298" y="278"/>
                  </a:lnTo>
                  <a:lnTo>
                    <a:pt x="298" y="278"/>
                  </a:lnTo>
                  <a:lnTo>
                    <a:pt x="300" y="278"/>
                  </a:lnTo>
                  <a:lnTo>
                    <a:pt x="300" y="275"/>
                  </a:lnTo>
                  <a:lnTo>
                    <a:pt x="300" y="275"/>
                  </a:lnTo>
                  <a:lnTo>
                    <a:pt x="300" y="273"/>
                  </a:lnTo>
                  <a:lnTo>
                    <a:pt x="303" y="273"/>
                  </a:lnTo>
                  <a:lnTo>
                    <a:pt x="303" y="271"/>
                  </a:lnTo>
                  <a:lnTo>
                    <a:pt x="303" y="271"/>
                  </a:lnTo>
                  <a:lnTo>
                    <a:pt x="303" y="268"/>
                  </a:lnTo>
                  <a:lnTo>
                    <a:pt x="300" y="268"/>
                  </a:lnTo>
                  <a:lnTo>
                    <a:pt x="300" y="268"/>
                  </a:lnTo>
                  <a:lnTo>
                    <a:pt x="303" y="268"/>
                  </a:lnTo>
                  <a:lnTo>
                    <a:pt x="303" y="268"/>
                  </a:lnTo>
                  <a:lnTo>
                    <a:pt x="300" y="268"/>
                  </a:lnTo>
                  <a:lnTo>
                    <a:pt x="300" y="266"/>
                  </a:lnTo>
                  <a:lnTo>
                    <a:pt x="298" y="266"/>
                  </a:lnTo>
                  <a:lnTo>
                    <a:pt x="298" y="261"/>
                  </a:lnTo>
                  <a:lnTo>
                    <a:pt x="295" y="261"/>
                  </a:lnTo>
                  <a:lnTo>
                    <a:pt x="295" y="259"/>
                  </a:lnTo>
                  <a:lnTo>
                    <a:pt x="295" y="259"/>
                  </a:lnTo>
                  <a:lnTo>
                    <a:pt x="295" y="256"/>
                  </a:lnTo>
                  <a:lnTo>
                    <a:pt x="295" y="256"/>
                  </a:lnTo>
                  <a:lnTo>
                    <a:pt x="295" y="254"/>
                  </a:lnTo>
                  <a:lnTo>
                    <a:pt x="293" y="254"/>
                  </a:lnTo>
                  <a:lnTo>
                    <a:pt x="293" y="254"/>
                  </a:lnTo>
                  <a:lnTo>
                    <a:pt x="288" y="254"/>
                  </a:lnTo>
                  <a:lnTo>
                    <a:pt x="288" y="252"/>
                  </a:lnTo>
                  <a:lnTo>
                    <a:pt x="288" y="252"/>
                  </a:lnTo>
                  <a:lnTo>
                    <a:pt x="288" y="252"/>
                  </a:lnTo>
                  <a:lnTo>
                    <a:pt x="281" y="252"/>
                  </a:lnTo>
                  <a:lnTo>
                    <a:pt x="281" y="252"/>
                  </a:lnTo>
                  <a:lnTo>
                    <a:pt x="281" y="252"/>
                  </a:lnTo>
                  <a:lnTo>
                    <a:pt x="281" y="249"/>
                  </a:lnTo>
                  <a:lnTo>
                    <a:pt x="279" y="249"/>
                  </a:lnTo>
                  <a:lnTo>
                    <a:pt x="279" y="249"/>
                  </a:lnTo>
                  <a:lnTo>
                    <a:pt x="274" y="249"/>
                  </a:lnTo>
                  <a:lnTo>
                    <a:pt x="274" y="247"/>
                  </a:lnTo>
                  <a:lnTo>
                    <a:pt x="272" y="247"/>
                  </a:lnTo>
                  <a:lnTo>
                    <a:pt x="272" y="247"/>
                  </a:lnTo>
                  <a:lnTo>
                    <a:pt x="272" y="247"/>
                  </a:lnTo>
                  <a:lnTo>
                    <a:pt x="272" y="245"/>
                  </a:lnTo>
                  <a:lnTo>
                    <a:pt x="272" y="245"/>
                  </a:lnTo>
                  <a:lnTo>
                    <a:pt x="272" y="245"/>
                  </a:lnTo>
                  <a:lnTo>
                    <a:pt x="269" y="245"/>
                  </a:lnTo>
                  <a:lnTo>
                    <a:pt x="269" y="242"/>
                  </a:lnTo>
                  <a:lnTo>
                    <a:pt x="267" y="242"/>
                  </a:lnTo>
                  <a:lnTo>
                    <a:pt x="267" y="245"/>
                  </a:lnTo>
                  <a:lnTo>
                    <a:pt x="267" y="245"/>
                  </a:lnTo>
                  <a:lnTo>
                    <a:pt x="267" y="245"/>
                  </a:lnTo>
                  <a:lnTo>
                    <a:pt x="267" y="245"/>
                  </a:lnTo>
                  <a:lnTo>
                    <a:pt x="267" y="247"/>
                  </a:lnTo>
                  <a:lnTo>
                    <a:pt x="267" y="247"/>
                  </a:lnTo>
                  <a:lnTo>
                    <a:pt x="267" y="245"/>
                  </a:lnTo>
                  <a:lnTo>
                    <a:pt x="262" y="245"/>
                  </a:lnTo>
                  <a:lnTo>
                    <a:pt x="262" y="245"/>
                  </a:lnTo>
                  <a:lnTo>
                    <a:pt x="258" y="245"/>
                  </a:lnTo>
                  <a:lnTo>
                    <a:pt x="258" y="242"/>
                  </a:lnTo>
                  <a:lnTo>
                    <a:pt x="255" y="242"/>
                  </a:lnTo>
                  <a:lnTo>
                    <a:pt x="255" y="242"/>
                  </a:lnTo>
                  <a:lnTo>
                    <a:pt x="253" y="242"/>
                  </a:lnTo>
                  <a:lnTo>
                    <a:pt x="253" y="240"/>
                  </a:lnTo>
                  <a:lnTo>
                    <a:pt x="250" y="240"/>
                  </a:lnTo>
                  <a:lnTo>
                    <a:pt x="250" y="240"/>
                  </a:lnTo>
                  <a:lnTo>
                    <a:pt x="250" y="240"/>
                  </a:lnTo>
                  <a:lnTo>
                    <a:pt x="250" y="237"/>
                  </a:lnTo>
                  <a:lnTo>
                    <a:pt x="246" y="237"/>
                  </a:lnTo>
                  <a:lnTo>
                    <a:pt x="246" y="237"/>
                  </a:lnTo>
                  <a:lnTo>
                    <a:pt x="241" y="237"/>
                  </a:lnTo>
                  <a:lnTo>
                    <a:pt x="241" y="237"/>
                  </a:lnTo>
                  <a:lnTo>
                    <a:pt x="236" y="237"/>
                  </a:lnTo>
                  <a:lnTo>
                    <a:pt x="236" y="235"/>
                  </a:lnTo>
                  <a:lnTo>
                    <a:pt x="234" y="235"/>
                  </a:lnTo>
                  <a:lnTo>
                    <a:pt x="234" y="235"/>
                  </a:lnTo>
                  <a:lnTo>
                    <a:pt x="232" y="235"/>
                  </a:lnTo>
                  <a:lnTo>
                    <a:pt x="232" y="233"/>
                  </a:lnTo>
                  <a:lnTo>
                    <a:pt x="232" y="233"/>
                  </a:lnTo>
                  <a:lnTo>
                    <a:pt x="232" y="233"/>
                  </a:lnTo>
                  <a:lnTo>
                    <a:pt x="229" y="233"/>
                  </a:lnTo>
                  <a:lnTo>
                    <a:pt x="229" y="230"/>
                  </a:lnTo>
                  <a:lnTo>
                    <a:pt x="227" y="230"/>
                  </a:lnTo>
                  <a:lnTo>
                    <a:pt x="227" y="230"/>
                  </a:lnTo>
                  <a:lnTo>
                    <a:pt x="224" y="230"/>
                  </a:lnTo>
                  <a:lnTo>
                    <a:pt x="224" y="228"/>
                  </a:lnTo>
                  <a:lnTo>
                    <a:pt x="222" y="228"/>
                  </a:lnTo>
                  <a:lnTo>
                    <a:pt x="222" y="228"/>
                  </a:lnTo>
                  <a:lnTo>
                    <a:pt x="220" y="228"/>
                  </a:lnTo>
                  <a:lnTo>
                    <a:pt x="220" y="228"/>
                  </a:lnTo>
                  <a:lnTo>
                    <a:pt x="217" y="228"/>
                  </a:lnTo>
                  <a:lnTo>
                    <a:pt x="217" y="226"/>
                  </a:lnTo>
                  <a:lnTo>
                    <a:pt x="213" y="226"/>
                  </a:lnTo>
                  <a:lnTo>
                    <a:pt x="213" y="226"/>
                  </a:lnTo>
                  <a:lnTo>
                    <a:pt x="208" y="226"/>
                  </a:lnTo>
                  <a:lnTo>
                    <a:pt x="208" y="223"/>
                  </a:lnTo>
                  <a:lnTo>
                    <a:pt x="206" y="223"/>
                  </a:lnTo>
                  <a:lnTo>
                    <a:pt x="206" y="223"/>
                  </a:lnTo>
                  <a:lnTo>
                    <a:pt x="203" y="223"/>
                  </a:lnTo>
                  <a:lnTo>
                    <a:pt x="203" y="221"/>
                  </a:lnTo>
                  <a:lnTo>
                    <a:pt x="201" y="221"/>
                  </a:lnTo>
                  <a:lnTo>
                    <a:pt x="201" y="221"/>
                  </a:lnTo>
                  <a:lnTo>
                    <a:pt x="196" y="221"/>
                  </a:lnTo>
                  <a:lnTo>
                    <a:pt x="196" y="218"/>
                  </a:lnTo>
                  <a:lnTo>
                    <a:pt x="194" y="218"/>
                  </a:lnTo>
                  <a:lnTo>
                    <a:pt x="194" y="218"/>
                  </a:lnTo>
                  <a:lnTo>
                    <a:pt x="189" y="218"/>
                  </a:lnTo>
                  <a:lnTo>
                    <a:pt x="189" y="218"/>
                  </a:lnTo>
                  <a:lnTo>
                    <a:pt x="184" y="218"/>
                  </a:lnTo>
                  <a:lnTo>
                    <a:pt x="184" y="216"/>
                  </a:lnTo>
                  <a:lnTo>
                    <a:pt x="177" y="216"/>
                  </a:lnTo>
                  <a:lnTo>
                    <a:pt x="177" y="216"/>
                  </a:lnTo>
                  <a:lnTo>
                    <a:pt x="168" y="216"/>
                  </a:lnTo>
                  <a:lnTo>
                    <a:pt x="168" y="216"/>
                  </a:lnTo>
                  <a:lnTo>
                    <a:pt x="165" y="216"/>
                  </a:lnTo>
                  <a:lnTo>
                    <a:pt x="165" y="216"/>
                  </a:lnTo>
                  <a:lnTo>
                    <a:pt x="161" y="216"/>
                  </a:lnTo>
                  <a:lnTo>
                    <a:pt x="161" y="214"/>
                  </a:lnTo>
                  <a:lnTo>
                    <a:pt x="158" y="214"/>
                  </a:lnTo>
                  <a:lnTo>
                    <a:pt x="158" y="216"/>
                  </a:lnTo>
                  <a:lnTo>
                    <a:pt x="156" y="216"/>
                  </a:lnTo>
                  <a:lnTo>
                    <a:pt x="156" y="214"/>
                  </a:lnTo>
                  <a:lnTo>
                    <a:pt x="153" y="214"/>
                  </a:lnTo>
                  <a:lnTo>
                    <a:pt x="153" y="211"/>
                  </a:lnTo>
                  <a:lnTo>
                    <a:pt x="149" y="211"/>
                  </a:lnTo>
                  <a:lnTo>
                    <a:pt x="149" y="211"/>
                  </a:lnTo>
                  <a:lnTo>
                    <a:pt x="144" y="211"/>
                  </a:lnTo>
                  <a:lnTo>
                    <a:pt x="144" y="211"/>
                  </a:lnTo>
                  <a:lnTo>
                    <a:pt x="144" y="211"/>
                  </a:lnTo>
                  <a:lnTo>
                    <a:pt x="144" y="214"/>
                  </a:lnTo>
                  <a:lnTo>
                    <a:pt x="139" y="214"/>
                  </a:lnTo>
                  <a:lnTo>
                    <a:pt x="139" y="214"/>
                  </a:lnTo>
                  <a:lnTo>
                    <a:pt x="139" y="214"/>
                  </a:lnTo>
                  <a:lnTo>
                    <a:pt x="139" y="214"/>
                  </a:lnTo>
                  <a:lnTo>
                    <a:pt x="134" y="214"/>
                  </a:lnTo>
                  <a:lnTo>
                    <a:pt x="134" y="214"/>
                  </a:lnTo>
                  <a:lnTo>
                    <a:pt x="132" y="214"/>
                  </a:lnTo>
                  <a:lnTo>
                    <a:pt x="132" y="211"/>
                  </a:lnTo>
                  <a:lnTo>
                    <a:pt x="134" y="211"/>
                  </a:lnTo>
                  <a:lnTo>
                    <a:pt x="134" y="211"/>
                  </a:lnTo>
                  <a:lnTo>
                    <a:pt x="132" y="211"/>
                  </a:lnTo>
                  <a:lnTo>
                    <a:pt x="132" y="209"/>
                  </a:lnTo>
                  <a:lnTo>
                    <a:pt x="132" y="209"/>
                  </a:lnTo>
                  <a:lnTo>
                    <a:pt x="132" y="211"/>
                  </a:lnTo>
                  <a:lnTo>
                    <a:pt x="130" y="211"/>
                  </a:lnTo>
                  <a:lnTo>
                    <a:pt x="130" y="209"/>
                  </a:lnTo>
                  <a:lnTo>
                    <a:pt x="120" y="209"/>
                  </a:lnTo>
                  <a:lnTo>
                    <a:pt x="120" y="209"/>
                  </a:lnTo>
                  <a:lnTo>
                    <a:pt x="120" y="209"/>
                  </a:lnTo>
                  <a:lnTo>
                    <a:pt x="120" y="209"/>
                  </a:lnTo>
                  <a:lnTo>
                    <a:pt x="120" y="209"/>
                  </a:lnTo>
                  <a:lnTo>
                    <a:pt x="120" y="209"/>
                  </a:lnTo>
                  <a:lnTo>
                    <a:pt x="113" y="209"/>
                  </a:lnTo>
                  <a:lnTo>
                    <a:pt x="113" y="209"/>
                  </a:lnTo>
                  <a:lnTo>
                    <a:pt x="111" y="209"/>
                  </a:lnTo>
                  <a:lnTo>
                    <a:pt x="111" y="207"/>
                  </a:lnTo>
                  <a:lnTo>
                    <a:pt x="113" y="207"/>
                  </a:lnTo>
                  <a:lnTo>
                    <a:pt x="113" y="209"/>
                  </a:lnTo>
                  <a:lnTo>
                    <a:pt x="123" y="209"/>
                  </a:lnTo>
                  <a:lnTo>
                    <a:pt x="123" y="207"/>
                  </a:lnTo>
                  <a:lnTo>
                    <a:pt x="125" y="207"/>
                  </a:lnTo>
                  <a:lnTo>
                    <a:pt x="125" y="207"/>
                  </a:lnTo>
                  <a:lnTo>
                    <a:pt x="125" y="207"/>
                  </a:lnTo>
                  <a:lnTo>
                    <a:pt x="125" y="202"/>
                  </a:lnTo>
                  <a:lnTo>
                    <a:pt x="123" y="202"/>
                  </a:lnTo>
                  <a:lnTo>
                    <a:pt x="123" y="202"/>
                  </a:lnTo>
                  <a:lnTo>
                    <a:pt x="113" y="202"/>
                  </a:lnTo>
                  <a:lnTo>
                    <a:pt x="113" y="200"/>
                  </a:lnTo>
                  <a:lnTo>
                    <a:pt x="111" y="200"/>
                  </a:lnTo>
                  <a:lnTo>
                    <a:pt x="111" y="200"/>
                  </a:lnTo>
                  <a:lnTo>
                    <a:pt x="108" y="200"/>
                  </a:lnTo>
                  <a:lnTo>
                    <a:pt x="108" y="200"/>
                  </a:lnTo>
                  <a:lnTo>
                    <a:pt x="106" y="200"/>
                  </a:lnTo>
                  <a:lnTo>
                    <a:pt x="106" y="197"/>
                  </a:lnTo>
                  <a:lnTo>
                    <a:pt x="99" y="197"/>
                  </a:lnTo>
                  <a:lnTo>
                    <a:pt x="99" y="200"/>
                  </a:lnTo>
                  <a:lnTo>
                    <a:pt x="99" y="200"/>
                  </a:lnTo>
                  <a:lnTo>
                    <a:pt x="99" y="200"/>
                  </a:lnTo>
                  <a:lnTo>
                    <a:pt x="94" y="200"/>
                  </a:lnTo>
                  <a:lnTo>
                    <a:pt x="94" y="202"/>
                  </a:lnTo>
                  <a:lnTo>
                    <a:pt x="94" y="202"/>
                  </a:lnTo>
                  <a:lnTo>
                    <a:pt x="94" y="204"/>
                  </a:lnTo>
                  <a:lnTo>
                    <a:pt x="90" y="204"/>
                  </a:lnTo>
                  <a:lnTo>
                    <a:pt x="90" y="202"/>
                  </a:lnTo>
                  <a:lnTo>
                    <a:pt x="85" y="202"/>
                  </a:lnTo>
                  <a:lnTo>
                    <a:pt x="85" y="202"/>
                  </a:lnTo>
                  <a:lnTo>
                    <a:pt x="75" y="202"/>
                  </a:lnTo>
                  <a:lnTo>
                    <a:pt x="75" y="202"/>
                  </a:lnTo>
                  <a:lnTo>
                    <a:pt x="78" y="202"/>
                  </a:lnTo>
                  <a:lnTo>
                    <a:pt x="78" y="204"/>
                  </a:lnTo>
                  <a:lnTo>
                    <a:pt x="78" y="204"/>
                  </a:lnTo>
                  <a:lnTo>
                    <a:pt x="78" y="207"/>
                  </a:lnTo>
                  <a:lnTo>
                    <a:pt x="78" y="207"/>
                  </a:lnTo>
                  <a:lnTo>
                    <a:pt x="78" y="207"/>
                  </a:lnTo>
                  <a:lnTo>
                    <a:pt x="78" y="207"/>
                  </a:lnTo>
                  <a:lnTo>
                    <a:pt x="78" y="209"/>
                  </a:lnTo>
                  <a:lnTo>
                    <a:pt x="68" y="209"/>
                  </a:lnTo>
                  <a:lnTo>
                    <a:pt x="68" y="207"/>
                  </a:lnTo>
                  <a:lnTo>
                    <a:pt x="66" y="207"/>
                  </a:lnTo>
                  <a:lnTo>
                    <a:pt x="66" y="207"/>
                  </a:lnTo>
                  <a:lnTo>
                    <a:pt x="63" y="207"/>
                  </a:lnTo>
                  <a:lnTo>
                    <a:pt x="63" y="204"/>
                  </a:lnTo>
                  <a:lnTo>
                    <a:pt x="61" y="204"/>
                  </a:lnTo>
                  <a:lnTo>
                    <a:pt x="61" y="207"/>
                  </a:lnTo>
                  <a:lnTo>
                    <a:pt x="61" y="207"/>
                  </a:lnTo>
                  <a:lnTo>
                    <a:pt x="61" y="209"/>
                  </a:lnTo>
                  <a:lnTo>
                    <a:pt x="61" y="209"/>
                  </a:lnTo>
                  <a:lnTo>
                    <a:pt x="61" y="209"/>
                  </a:lnTo>
                  <a:lnTo>
                    <a:pt x="59" y="209"/>
                  </a:lnTo>
                  <a:lnTo>
                    <a:pt x="59" y="211"/>
                  </a:lnTo>
                  <a:lnTo>
                    <a:pt x="52" y="211"/>
                  </a:lnTo>
                  <a:lnTo>
                    <a:pt x="52" y="211"/>
                  </a:lnTo>
                  <a:lnTo>
                    <a:pt x="52" y="211"/>
                  </a:lnTo>
                  <a:lnTo>
                    <a:pt x="52" y="214"/>
                  </a:lnTo>
                  <a:lnTo>
                    <a:pt x="45" y="214"/>
                  </a:lnTo>
                  <a:lnTo>
                    <a:pt x="45" y="214"/>
                  </a:lnTo>
                  <a:lnTo>
                    <a:pt x="42" y="214"/>
                  </a:lnTo>
                  <a:lnTo>
                    <a:pt x="42" y="218"/>
                  </a:lnTo>
                  <a:lnTo>
                    <a:pt x="42" y="218"/>
                  </a:lnTo>
                  <a:lnTo>
                    <a:pt x="42" y="218"/>
                  </a:lnTo>
                  <a:lnTo>
                    <a:pt x="40" y="218"/>
                  </a:lnTo>
                  <a:lnTo>
                    <a:pt x="40" y="218"/>
                  </a:lnTo>
                  <a:lnTo>
                    <a:pt x="40" y="218"/>
                  </a:lnTo>
                  <a:lnTo>
                    <a:pt x="40" y="221"/>
                  </a:lnTo>
                  <a:lnTo>
                    <a:pt x="33" y="221"/>
                  </a:lnTo>
                  <a:lnTo>
                    <a:pt x="33" y="221"/>
                  </a:lnTo>
                  <a:lnTo>
                    <a:pt x="28" y="221"/>
                  </a:lnTo>
                  <a:lnTo>
                    <a:pt x="28" y="223"/>
                  </a:lnTo>
                  <a:lnTo>
                    <a:pt x="26" y="223"/>
                  </a:lnTo>
                  <a:lnTo>
                    <a:pt x="26" y="223"/>
                  </a:lnTo>
                  <a:lnTo>
                    <a:pt x="26" y="223"/>
                  </a:lnTo>
                  <a:lnTo>
                    <a:pt x="26" y="226"/>
                  </a:lnTo>
                  <a:lnTo>
                    <a:pt x="33" y="226"/>
                  </a:lnTo>
                  <a:lnTo>
                    <a:pt x="33" y="226"/>
                  </a:lnTo>
                  <a:lnTo>
                    <a:pt x="30" y="226"/>
                  </a:lnTo>
                  <a:lnTo>
                    <a:pt x="30" y="228"/>
                  </a:lnTo>
                  <a:lnTo>
                    <a:pt x="30" y="228"/>
                  </a:lnTo>
                  <a:lnTo>
                    <a:pt x="30" y="228"/>
                  </a:lnTo>
                  <a:lnTo>
                    <a:pt x="28" y="228"/>
                  </a:lnTo>
                  <a:lnTo>
                    <a:pt x="28" y="230"/>
                  </a:lnTo>
                  <a:lnTo>
                    <a:pt x="28" y="230"/>
                  </a:lnTo>
                  <a:lnTo>
                    <a:pt x="28" y="230"/>
                  </a:lnTo>
                  <a:lnTo>
                    <a:pt x="26" y="230"/>
                  </a:lnTo>
                  <a:lnTo>
                    <a:pt x="26" y="233"/>
                  </a:lnTo>
                  <a:lnTo>
                    <a:pt x="26" y="233"/>
                  </a:lnTo>
                  <a:lnTo>
                    <a:pt x="26" y="235"/>
                  </a:lnTo>
                  <a:lnTo>
                    <a:pt x="26" y="235"/>
                  </a:lnTo>
                  <a:lnTo>
                    <a:pt x="26" y="237"/>
                  </a:lnTo>
                  <a:lnTo>
                    <a:pt x="26" y="237"/>
                  </a:lnTo>
                  <a:lnTo>
                    <a:pt x="26" y="237"/>
                  </a:lnTo>
                  <a:lnTo>
                    <a:pt x="28" y="237"/>
                  </a:lnTo>
                  <a:lnTo>
                    <a:pt x="28" y="240"/>
                  </a:lnTo>
                  <a:lnTo>
                    <a:pt x="28" y="240"/>
                  </a:lnTo>
                  <a:lnTo>
                    <a:pt x="28" y="242"/>
                  </a:lnTo>
                  <a:lnTo>
                    <a:pt x="30" y="242"/>
                  </a:lnTo>
                  <a:lnTo>
                    <a:pt x="30" y="242"/>
                  </a:lnTo>
                  <a:lnTo>
                    <a:pt x="35" y="242"/>
                  </a:lnTo>
                  <a:lnTo>
                    <a:pt x="35" y="245"/>
                  </a:lnTo>
                  <a:lnTo>
                    <a:pt x="40" y="245"/>
                  </a:lnTo>
                  <a:lnTo>
                    <a:pt x="40" y="245"/>
                  </a:lnTo>
                  <a:lnTo>
                    <a:pt x="45" y="245"/>
                  </a:lnTo>
                  <a:lnTo>
                    <a:pt x="45" y="247"/>
                  </a:lnTo>
                  <a:lnTo>
                    <a:pt x="45" y="247"/>
                  </a:lnTo>
                  <a:lnTo>
                    <a:pt x="45" y="247"/>
                  </a:lnTo>
                  <a:lnTo>
                    <a:pt x="47" y="247"/>
                  </a:lnTo>
                  <a:lnTo>
                    <a:pt x="47" y="249"/>
                  </a:lnTo>
                  <a:lnTo>
                    <a:pt x="47" y="249"/>
                  </a:lnTo>
                  <a:lnTo>
                    <a:pt x="47" y="249"/>
                  </a:lnTo>
                  <a:lnTo>
                    <a:pt x="47" y="249"/>
                  </a:lnTo>
                  <a:lnTo>
                    <a:pt x="47" y="249"/>
                  </a:lnTo>
                  <a:lnTo>
                    <a:pt x="49" y="249"/>
                  </a:lnTo>
                  <a:lnTo>
                    <a:pt x="49" y="252"/>
                  </a:lnTo>
                  <a:lnTo>
                    <a:pt x="52" y="252"/>
                  </a:lnTo>
                  <a:lnTo>
                    <a:pt x="52" y="252"/>
                  </a:lnTo>
                  <a:lnTo>
                    <a:pt x="52" y="252"/>
                  </a:lnTo>
                  <a:lnTo>
                    <a:pt x="52" y="254"/>
                  </a:lnTo>
                  <a:lnTo>
                    <a:pt x="54" y="254"/>
                  </a:lnTo>
                  <a:lnTo>
                    <a:pt x="54" y="254"/>
                  </a:lnTo>
                  <a:lnTo>
                    <a:pt x="59" y="254"/>
                  </a:lnTo>
                  <a:lnTo>
                    <a:pt x="59" y="256"/>
                  </a:lnTo>
                  <a:lnTo>
                    <a:pt x="56" y="256"/>
                  </a:lnTo>
                  <a:lnTo>
                    <a:pt x="56" y="259"/>
                  </a:lnTo>
                  <a:lnTo>
                    <a:pt x="56" y="259"/>
                  </a:lnTo>
                  <a:lnTo>
                    <a:pt x="56" y="259"/>
                  </a:lnTo>
                  <a:lnTo>
                    <a:pt x="54" y="259"/>
                  </a:lnTo>
                  <a:lnTo>
                    <a:pt x="54" y="261"/>
                  </a:lnTo>
                  <a:lnTo>
                    <a:pt x="54" y="261"/>
                  </a:lnTo>
                  <a:lnTo>
                    <a:pt x="54" y="261"/>
                  </a:lnTo>
                  <a:lnTo>
                    <a:pt x="52" y="261"/>
                  </a:lnTo>
                  <a:lnTo>
                    <a:pt x="52" y="263"/>
                  </a:lnTo>
                  <a:lnTo>
                    <a:pt x="49" y="263"/>
                  </a:lnTo>
                  <a:lnTo>
                    <a:pt x="49" y="263"/>
                  </a:lnTo>
                  <a:lnTo>
                    <a:pt x="47" y="263"/>
                  </a:lnTo>
                  <a:lnTo>
                    <a:pt x="47" y="266"/>
                  </a:lnTo>
                  <a:lnTo>
                    <a:pt x="47" y="266"/>
                  </a:lnTo>
                  <a:lnTo>
                    <a:pt x="47" y="266"/>
                  </a:lnTo>
                  <a:lnTo>
                    <a:pt x="47" y="266"/>
                  </a:lnTo>
                  <a:lnTo>
                    <a:pt x="47" y="268"/>
                  </a:lnTo>
                  <a:lnTo>
                    <a:pt x="45" y="268"/>
                  </a:lnTo>
                  <a:lnTo>
                    <a:pt x="45" y="268"/>
                  </a:lnTo>
                  <a:lnTo>
                    <a:pt x="42" y="268"/>
                  </a:lnTo>
                  <a:lnTo>
                    <a:pt x="42" y="268"/>
                  </a:lnTo>
                  <a:lnTo>
                    <a:pt x="42" y="268"/>
                  </a:lnTo>
                  <a:lnTo>
                    <a:pt x="42" y="271"/>
                  </a:lnTo>
                  <a:lnTo>
                    <a:pt x="40" y="271"/>
                  </a:lnTo>
                  <a:lnTo>
                    <a:pt x="40" y="271"/>
                  </a:lnTo>
                  <a:lnTo>
                    <a:pt x="40" y="271"/>
                  </a:lnTo>
                  <a:lnTo>
                    <a:pt x="40" y="273"/>
                  </a:lnTo>
                  <a:lnTo>
                    <a:pt x="37" y="273"/>
                  </a:lnTo>
                  <a:lnTo>
                    <a:pt x="37" y="275"/>
                  </a:lnTo>
                  <a:lnTo>
                    <a:pt x="37" y="275"/>
                  </a:lnTo>
                  <a:lnTo>
                    <a:pt x="37" y="278"/>
                  </a:lnTo>
                  <a:lnTo>
                    <a:pt x="40" y="278"/>
                  </a:lnTo>
                  <a:lnTo>
                    <a:pt x="40" y="278"/>
                  </a:lnTo>
                  <a:lnTo>
                    <a:pt x="40" y="278"/>
                  </a:lnTo>
                  <a:lnTo>
                    <a:pt x="40" y="280"/>
                  </a:lnTo>
                  <a:lnTo>
                    <a:pt x="42" y="280"/>
                  </a:lnTo>
                  <a:lnTo>
                    <a:pt x="42" y="280"/>
                  </a:lnTo>
                  <a:lnTo>
                    <a:pt x="45" y="280"/>
                  </a:lnTo>
                  <a:lnTo>
                    <a:pt x="45" y="282"/>
                  </a:lnTo>
                  <a:lnTo>
                    <a:pt x="45" y="282"/>
                  </a:lnTo>
                  <a:lnTo>
                    <a:pt x="45" y="282"/>
                  </a:lnTo>
                  <a:lnTo>
                    <a:pt x="47" y="282"/>
                  </a:lnTo>
                  <a:lnTo>
                    <a:pt x="47" y="285"/>
                  </a:lnTo>
                  <a:lnTo>
                    <a:pt x="47" y="285"/>
                  </a:lnTo>
                  <a:lnTo>
                    <a:pt x="47" y="285"/>
                  </a:lnTo>
                  <a:lnTo>
                    <a:pt x="47" y="285"/>
                  </a:lnTo>
                  <a:lnTo>
                    <a:pt x="47" y="287"/>
                  </a:lnTo>
                  <a:lnTo>
                    <a:pt x="49" y="287"/>
                  </a:lnTo>
                  <a:lnTo>
                    <a:pt x="49" y="287"/>
                  </a:lnTo>
                  <a:lnTo>
                    <a:pt x="49" y="287"/>
                  </a:lnTo>
                  <a:lnTo>
                    <a:pt x="49" y="290"/>
                  </a:lnTo>
                  <a:lnTo>
                    <a:pt x="52" y="290"/>
                  </a:lnTo>
                  <a:lnTo>
                    <a:pt x="52" y="290"/>
                  </a:lnTo>
                  <a:lnTo>
                    <a:pt x="52" y="290"/>
                  </a:lnTo>
                  <a:lnTo>
                    <a:pt x="52" y="292"/>
                  </a:lnTo>
                  <a:lnTo>
                    <a:pt x="52" y="292"/>
                  </a:lnTo>
                  <a:lnTo>
                    <a:pt x="52" y="292"/>
                  </a:lnTo>
                  <a:lnTo>
                    <a:pt x="54" y="292"/>
                  </a:lnTo>
                  <a:lnTo>
                    <a:pt x="54" y="294"/>
                  </a:lnTo>
                  <a:lnTo>
                    <a:pt x="54" y="294"/>
                  </a:lnTo>
                  <a:lnTo>
                    <a:pt x="54" y="294"/>
                  </a:lnTo>
                  <a:lnTo>
                    <a:pt x="56" y="294"/>
                  </a:lnTo>
                  <a:lnTo>
                    <a:pt x="56" y="297"/>
                  </a:lnTo>
                  <a:lnTo>
                    <a:pt x="56" y="297"/>
                  </a:lnTo>
                  <a:lnTo>
                    <a:pt x="56" y="297"/>
                  </a:lnTo>
                  <a:lnTo>
                    <a:pt x="59" y="297"/>
                  </a:lnTo>
                  <a:lnTo>
                    <a:pt x="59" y="299"/>
                  </a:lnTo>
                  <a:lnTo>
                    <a:pt x="59" y="299"/>
                  </a:lnTo>
                  <a:lnTo>
                    <a:pt x="59" y="299"/>
                  </a:lnTo>
                  <a:lnTo>
                    <a:pt x="59" y="299"/>
                  </a:lnTo>
                  <a:lnTo>
                    <a:pt x="59" y="304"/>
                  </a:lnTo>
                  <a:lnTo>
                    <a:pt x="61" y="304"/>
                  </a:lnTo>
                  <a:lnTo>
                    <a:pt x="61" y="306"/>
                  </a:lnTo>
                  <a:lnTo>
                    <a:pt x="59" y="306"/>
                  </a:lnTo>
                  <a:lnTo>
                    <a:pt x="59" y="306"/>
                  </a:lnTo>
                  <a:lnTo>
                    <a:pt x="56" y="306"/>
                  </a:lnTo>
                  <a:lnTo>
                    <a:pt x="56" y="306"/>
                  </a:lnTo>
                  <a:lnTo>
                    <a:pt x="52" y="306"/>
                  </a:lnTo>
                  <a:lnTo>
                    <a:pt x="52" y="309"/>
                  </a:lnTo>
                  <a:lnTo>
                    <a:pt x="54" y="309"/>
                  </a:lnTo>
                  <a:lnTo>
                    <a:pt x="54" y="309"/>
                  </a:lnTo>
                  <a:lnTo>
                    <a:pt x="54" y="309"/>
                  </a:lnTo>
                  <a:lnTo>
                    <a:pt x="54" y="311"/>
                  </a:lnTo>
                  <a:lnTo>
                    <a:pt x="52" y="311"/>
                  </a:lnTo>
                  <a:lnTo>
                    <a:pt x="52" y="316"/>
                  </a:lnTo>
                  <a:lnTo>
                    <a:pt x="52" y="316"/>
                  </a:lnTo>
                  <a:lnTo>
                    <a:pt x="52" y="316"/>
                  </a:lnTo>
                  <a:lnTo>
                    <a:pt x="49" y="316"/>
                  </a:lnTo>
                  <a:lnTo>
                    <a:pt x="49" y="318"/>
                  </a:lnTo>
                  <a:lnTo>
                    <a:pt x="52" y="318"/>
                  </a:lnTo>
                  <a:lnTo>
                    <a:pt x="52" y="318"/>
                  </a:lnTo>
                  <a:lnTo>
                    <a:pt x="54" y="318"/>
                  </a:lnTo>
                  <a:lnTo>
                    <a:pt x="54" y="318"/>
                  </a:lnTo>
                  <a:lnTo>
                    <a:pt x="54" y="318"/>
                  </a:lnTo>
                  <a:lnTo>
                    <a:pt x="54" y="320"/>
                  </a:lnTo>
                  <a:lnTo>
                    <a:pt x="54" y="320"/>
                  </a:lnTo>
                  <a:lnTo>
                    <a:pt x="54" y="320"/>
                  </a:lnTo>
                  <a:lnTo>
                    <a:pt x="49" y="320"/>
                  </a:lnTo>
                  <a:lnTo>
                    <a:pt x="49" y="323"/>
                  </a:lnTo>
                  <a:lnTo>
                    <a:pt x="49" y="323"/>
                  </a:lnTo>
                  <a:lnTo>
                    <a:pt x="49" y="325"/>
                  </a:lnTo>
                  <a:lnTo>
                    <a:pt x="49" y="325"/>
                  </a:lnTo>
                  <a:lnTo>
                    <a:pt x="49" y="327"/>
                  </a:lnTo>
                  <a:lnTo>
                    <a:pt x="52" y="327"/>
                  </a:lnTo>
                  <a:lnTo>
                    <a:pt x="52" y="327"/>
                  </a:lnTo>
                  <a:lnTo>
                    <a:pt x="52" y="327"/>
                  </a:lnTo>
                  <a:lnTo>
                    <a:pt x="52" y="327"/>
                  </a:lnTo>
                  <a:lnTo>
                    <a:pt x="59" y="327"/>
                  </a:lnTo>
                  <a:lnTo>
                    <a:pt x="59" y="330"/>
                  </a:lnTo>
                  <a:lnTo>
                    <a:pt x="59" y="330"/>
                  </a:lnTo>
                  <a:lnTo>
                    <a:pt x="59" y="330"/>
                  </a:lnTo>
                  <a:lnTo>
                    <a:pt x="59" y="330"/>
                  </a:lnTo>
                  <a:lnTo>
                    <a:pt x="59" y="332"/>
                  </a:lnTo>
                  <a:lnTo>
                    <a:pt x="61" y="332"/>
                  </a:lnTo>
                  <a:lnTo>
                    <a:pt x="61" y="332"/>
                  </a:lnTo>
                  <a:lnTo>
                    <a:pt x="59" y="332"/>
                  </a:lnTo>
                  <a:lnTo>
                    <a:pt x="59" y="335"/>
                  </a:lnTo>
                  <a:lnTo>
                    <a:pt x="59" y="335"/>
                  </a:lnTo>
                  <a:lnTo>
                    <a:pt x="59" y="337"/>
                  </a:lnTo>
                  <a:lnTo>
                    <a:pt x="59" y="337"/>
                  </a:lnTo>
                  <a:lnTo>
                    <a:pt x="59" y="339"/>
                  </a:lnTo>
                  <a:lnTo>
                    <a:pt x="61" y="339"/>
                  </a:lnTo>
                  <a:lnTo>
                    <a:pt x="61" y="339"/>
                  </a:lnTo>
                  <a:lnTo>
                    <a:pt x="63" y="339"/>
                  </a:lnTo>
                  <a:lnTo>
                    <a:pt x="63" y="342"/>
                  </a:lnTo>
                  <a:lnTo>
                    <a:pt x="66" y="342"/>
                  </a:lnTo>
                  <a:lnTo>
                    <a:pt x="66" y="342"/>
                  </a:lnTo>
                  <a:lnTo>
                    <a:pt x="68" y="342"/>
                  </a:lnTo>
                  <a:lnTo>
                    <a:pt x="68" y="344"/>
                  </a:lnTo>
                  <a:lnTo>
                    <a:pt x="68" y="344"/>
                  </a:lnTo>
                  <a:lnTo>
                    <a:pt x="68" y="346"/>
                  </a:lnTo>
                  <a:lnTo>
                    <a:pt x="68" y="346"/>
                  </a:lnTo>
                  <a:lnTo>
                    <a:pt x="68" y="349"/>
                  </a:lnTo>
                  <a:lnTo>
                    <a:pt x="66" y="349"/>
                  </a:lnTo>
                  <a:lnTo>
                    <a:pt x="66" y="349"/>
                  </a:lnTo>
                  <a:lnTo>
                    <a:pt x="66" y="349"/>
                  </a:lnTo>
                  <a:lnTo>
                    <a:pt x="66" y="351"/>
                  </a:lnTo>
                  <a:lnTo>
                    <a:pt x="66" y="351"/>
                  </a:lnTo>
                  <a:lnTo>
                    <a:pt x="66" y="351"/>
                  </a:lnTo>
                  <a:lnTo>
                    <a:pt x="63" y="351"/>
                  </a:lnTo>
                  <a:lnTo>
                    <a:pt x="63" y="354"/>
                  </a:lnTo>
                  <a:lnTo>
                    <a:pt x="61" y="354"/>
                  </a:lnTo>
                  <a:lnTo>
                    <a:pt x="61" y="354"/>
                  </a:lnTo>
                  <a:lnTo>
                    <a:pt x="59" y="354"/>
                  </a:lnTo>
                  <a:lnTo>
                    <a:pt x="59" y="356"/>
                  </a:lnTo>
                  <a:lnTo>
                    <a:pt x="59" y="356"/>
                  </a:lnTo>
                  <a:lnTo>
                    <a:pt x="59" y="356"/>
                  </a:lnTo>
                  <a:lnTo>
                    <a:pt x="59" y="356"/>
                  </a:lnTo>
                  <a:lnTo>
                    <a:pt x="59" y="356"/>
                  </a:lnTo>
                  <a:lnTo>
                    <a:pt x="61" y="356"/>
                  </a:lnTo>
                  <a:lnTo>
                    <a:pt x="61" y="358"/>
                  </a:lnTo>
                  <a:lnTo>
                    <a:pt x="63" y="358"/>
                  </a:lnTo>
                  <a:lnTo>
                    <a:pt x="63" y="358"/>
                  </a:lnTo>
                  <a:lnTo>
                    <a:pt x="66" y="358"/>
                  </a:lnTo>
                  <a:lnTo>
                    <a:pt x="66" y="361"/>
                  </a:lnTo>
                  <a:lnTo>
                    <a:pt x="66" y="361"/>
                  </a:lnTo>
                  <a:lnTo>
                    <a:pt x="66" y="361"/>
                  </a:lnTo>
                  <a:lnTo>
                    <a:pt x="68" y="361"/>
                  </a:lnTo>
                  <a:lnTo>
                    <a:pt x="68" y="363"/>
                  </a:lnTo>
                  <a:lnTo>
                    <a:pt x="71" y="363"/>
                  </a:lnTo>
                  <a:lnTo>
                    <a:pt x="71" y="363"/>
                  </a:lnTo>
                  <a:lnTo>
                    <a:pt x="75" y="363"/>
                  </a:lnTo>
                  <a:lnTo>
                    <a:pt x="75" y="365"/>
                  </a:lnTo>
                  <a:lnTo>
                    <a:pt x="78" y="365"/>
                  </a:lnTo>
                  <a:lnTo>
                    <a:pt x="78" y="365"/>
                  </a:lnTo>
                  <a:lnTo>
                    <a:pt x="78" y="365"/>
                  </a:lnTo>
                  <a:lnTo>
                    <a:pt x="78" y="368"/>
                  </a:lnTo>
                  <a:lnTo>
                    <a:pt x="82" y="368"/>
                  </a:lnTo>
                  <a:lnTo>
                    <a:pt x="82" y="368"/>
                  </a:lnTo>
                  <a:lnTo>
                    <a:pt x="85" y="368"/>
                  </a:lnTo>
                  <a:lnTo>
                    <a:pt x="85" y="368"/>
                  </a:lnTo>
                  <a:lnTo>
                    <a:pt x="85" y="368"/>
                  </a:lnTo>
                  <a:lnTo>
                    <a:pt x="85" y="370"/>
                  </a:lnTo>
                  <a:lnTo>
                    <a:pt x="85" y="370"/>
                  </a:lnTo>
                  <a:lnTo>
                    <a:pt x="85" y="373"/>
                  </a:lnTo>
                  <a:lnTo>
                    <a:pt x="87" y="373"/>
                  </a:lnTo>
                  <a:lnTo>
                    <a:pt x="87" y="373"/>
                  </a:lnTo>
                  <a:lnTo>
                    <a:pt x="90" y="373"/>
                  </a:lnTo>
                  <a:lnTo>
                    <a:pt x="90" y="375"/>
                  </a:lnTo>
                  <a:lnTo>
                    <a:pt x="90" y="375"/>
                  </a:lnTo>
                  <a:lnTo>
                    <a:pt x="90" y="375"/>
                  </a:lnTo>
                  <a:lnTo>
                    <a:pt x="92" y="375"/>
                  </a:lnTo>
                  <a:lnTo>
                    <a:pt x="92" y="377"/>
                  </a:lnTo>
                  <a:lnTo>
                    <a:pt x="92" y="377"/>
                  </a:lnTo>
                  <a:lnTo>
                    <a:pt x="92" y="377"/>
                  </a:lnTo>
                  <a:lnTo>
                    <a:pt x="90" y="377"/>
                  </a:lnTo>
                  <a:lnTo>
                    <a:pt x="90" y="377"/>
                  </a:lnTo>
                  <a:lnTo>
                    <a:pt x="90" y="377"/>
                  </a:lnTo>
                  <a:lnTo>
                    <a:pt x="90" y="380"/>
                  </a:lnTo>
                  <a:lnTo>
                    <a:pt x="87" y="380"/>
                  </a:lnTo>
                  <a:lnTo>
                    <a:pt x="87" y="382"/>
                  </a:lnTo>
                  <a:lnTo>
                    <a:pt x="87" y="382"/>
                  </a:lnTo>
                  <a:lnTo>
                    <a:pt x="87" y="384"/>
                  </a:lnTo>
                  <a:lnTo>
                    <a:pt x="87" y="384"/>
                  </a:lnTo>
                  <a:lnTo>
                    <a:pt x="87" y="384"/>
                  </a:lnTo>
                  <a:lnTo>
                    <a:pt x="85" y="384"/>
                  </a:lnTo>
                  <a:lnTo>
                    <a:pt x="85" y="387"/>
                  </a:lnTo>
                  <a:lnTo>
                    <a:pt x="85" y="387"/>
                  </a:lnTo>
                  <a:lnTo>
                    <a:pt x="85" y="387"/>
                  </a:lnTo>
                  <a:lnTo>
                    <a:pt x="82" y="387"/>
                  </a:lnTo>
                  <a:lnTo>
                    <a:pt x="82" y="387"/>
                  </a:lnTo>
                  <a:lnTo>
                    <a:pt x="82" y="387"/>
                  </a:lnTo>
                  <a:lnTo>
                    <a:pt x="82" y="389"/>
                  </a:lnTo>
                  <a:lnTo>
                    <a:pt x="80" y="389"/>
                  </a:lnTo>
                  <a:lnTo>
                    <a:pt x="80" y="389"/>
                  </a:lnTo>
                  <a:lnTo>
                    <a:pt x="78" y="389"/>
                  </a:lnTo>
                  <a:lnTo>
                    <a:pt x="78" y="391"/>
                  </a:lnTo>
                  <a:lnTo>
                    <a:pt x="78" y="391"/>
                  </a:lnTo>
                  <a:lnTo>
                    <a:pt x="78" y="391"/>
                  </a:lnTo>
                  <a:lnTo>
                    <a:pt x="75" y="391"/>
                  </a:lnTo>
                  <a:lnTo>
                    <a:pt x="75" y="394"/>
                  </a:lnTo>
                  <a:lnTo>
                    <a:pt x="73" y="394"/>
                  </a:lnTo>
                  <a:lnTo>
                    <a:pt x="73" y="394"/>
                  </a:lnTo>
                  <a:lnTo>
                    <a:pt x="71" y="394"/>
                  </a:lnTo>
                  <a:lnTo>
                    <a:pt x="71" y="396"/>
                  </a:lnTo>
                  <a:lnTo>
                    <a:pt x="68" y="396"/>
                  </a:lnTo>
                  <a:lnTo>
                    <a:pt x="68" y="396"/>
                  </a:lnTo>
                  <a:lnTo>
                    <a:pt x="68" y="396"/>
                  </a:lnTo>
                  <a:lnTo>
                    <a:pt x="68" y="399"/>
                  </a:lnTo>
                  <a:lnTo>
                    <a:pt x="66" y="399"/>
                  </a:lnTo>
                  <a:lnTo>
                    <a:pt x="66" y="399"/>
                  </a:lnTo>
                  <a:lnTo>
                    <a:pt x="66" y="399"/>
                  </a:lnTo>
                  <a:lnTo>
                    <a:pt x="66" y="401"/>
                  </a:lnTo>
                  <a:lnTo>
                    <a:pt x="63" y="401"/>
                  </a:lnTo>
                  <a:lnTo>
                    <a:pt x="63" y="401"/>
                  </a:lnTo>
                  <a:lnTo>
                    <a:pt x="61" y="401"/>
                  </a:lnTo>
                  <a:lnTo>
                    <a:pt x="61" y="403"/>
                  </a:lnTo>
                  <a:lnTo>
                    <a:pt x="59" y="403"/>
                  </a:lnTo>
                  <a:lnTo>
                    <a:pt x="59" y="406"/>
                  </a:lnTo>
                  <a:lnTo>
                    <a:pt x="59" y="406"/>
                  </a:lnTo>
                  <a:lnTo>
                    <a:pt x="59" y="406"/>
                  </a:lnTo>
                  <a:lnTo>
                    <a:pt x="56" y="406"/>
                  </a:lnTo>
                  <a:lnTo>
                    <a:pt x="56" y="406"/>
                  </a:lnTo>
                  <a:lnTo>
                    <a:pt x="54" y="406"/>
                  </a:lnTo>
                  <a:lnTo>
                    <a:pt x="54" y="408"/>
                  </a:lnTo>
                  <a:lnTo>
                    <a:pt x="54" y="408"/>
                  </a:lnTo>
                  <a:lnTo>
                    <a:pt x="54" y="408"/>
                  </a:lnTo>
                  <a:lnTo>
                    <a:pt x="52" y="408"/>
                  </a:lnTo>
                  <a:lnTo>
                    <a:pt x="52" y="410"/>
                  </a:lnTo>
                  <a:lnTo>
                    <a:pt x="52" y="410"/>
                  </a:lnTo>
                  <a:lnTo>
                    <a:pt x="52" y="410"/>
                  </a:lnTo>
                  <a:lnTo>
                    <a:pt x="49" y="410"/>
                  </a:lnTo>
                  <a:lnTo>
                    <a:pt x="49" y="413"/>
                  </a:lnTo>
                  <a:lnTo>
                    <a:pt x="47" y="413"/>
                  </a:lnTo>
                  <a:lnTo>
                    <a:pt x="47" y="413"/>
                  </a:lnTo>
                  <a:lnTo>
                    <a:pt x="47" y="413"/>
                  </a:lnTo>
                  <a:lnTo>
                    <a:pt x="47" y="415"/>
                  </a:lnTo>
                  <a:lnTo>
                    <a:pt x="45" y="415"/>
                  </a:lnTo>
                  <a:lnTo>
                    <a:pt x="45" y="415"/>
                  </a:lnTo>
                  <a:lnTo>
                    <a:pt x="45" y="415"/>
                  </a:lnTo>
                  <a:lnTo>
                    <a:pt x="45" y="415"/>
                  </a:lnTo>
                  <a:lnTo>
                    <a:pt x="42" y="415"/>
                  </a:lnTo>
                  <a:lnTo>
                    <a:pt x="42" y="418"/>
                  </a:lnTo>
                  <a:lnTo>
                    <a:pt x="42" y="418"/>
                  </a:lnTo>
                  <a:lnTo>
                    <a:pt x="42" y="418"/>
                  </a:lnTo>
                  <a:lnTo>
                    <a:pt x="40" y="418"/>
                  </a:lnTo>
                  <a:lnTo>
                    <a:pt x="40" y="420"/>
                  </a:lnTo>
                  <a:lnTo>
                    <a:pt x="37" y="420"/>
                  </a:lnTo>
                  <a:lnTo>
                    <a:pt x="37" y="420"/>
                  </a:lnTo>
                  <a:lnTo>
                    <a:pt x="35" y="420"/>
                  </a:lnTo>
                  <a:lnTo>
                    <a:pt x="35" y="422"/>
                  </a:lnTo>
                  <a:lnTo>
                    <a:pt x="33" y="422"/>
                  </a:lnTo>
                  <a:lnTo>
                    <a:pt x="33" y="422"/>
                  </a:lnTo>
                  <a:lnTo>
                    <a:pt x="30" y="422"/>
                  </a:lnTo>
                  <a:lnTo>
                    <a:pt x="30" y="425"/>
                  </a:lnTo>
                  <a:lnTo>
                    <a:pt x="30" y="425"/>
                  </a:lnTo>
                  <a:lnTo>
                    <a:pt x="30" y="425"/>
                  </a:lnTo>
                  <a:lnTo>
                    <a:pt x="28" y="425"/>
                  </a:lnTo>
                  <a:lnTo>
                    <a:pt x="28" y="427"/>
                  </a:lnTo>
                  <a:lnTo>
                    <a:pt x="26" y="427"/>
                  </a:lnTo>
                  <a:lnTo>
                    <a:pt x="26" y="427"/>
                  </a:lnTo>
                  <a:lnTo>
                    <a:pt x="23" y="427"/>
                  </a:lnTo>
                  <a:lnTo>
                    <a:pt x="23" y="427"/>
                  </a:lnTo>
                  <a:lnTo>
                    <a:pt x="21" y="427"/>
                  </a:lnTo>
                  <a:lnTo>
                    <a:pt x="21" y="429"/>
                  </a:lnTo>
                  <a:lnTo>
                    <a:pt x="21" y="429"/>
                  </a:lnTo>
                  <a:lnTo>
                    <a:pt x="21" y="429"/>
                  </a:lnTo>
                  <a:lnTo>
                    <a:pt x="19" y="429"/>
                  </a:lnTo>
                  <a:lnTo>
                    <a:pt x="19" y="432"/>
                  </a:lnTo>
                  <a:lnTo>
                    <a:pt x="19" y="432"/>
                  </a:lnTo>
                  <a:lnTo>
                    <a:pt x="19" y="432"/>
                  </a:lnTo>
                  <a:lnTo>
                    <a:pt x="16" y="432"/>
                  </a:lnTo>
                  <a:lnTo>
                    <a:pt x="16" y="434"/>
                  </a:lnTo>
                  <a:lnTo>
                    <a:pt x="14" y="434"/>
                  </a:lnTo>
                  <a:lnTo>
                    <a:pt x="14" y="434"/>
                  </a:lnTo>
                  <a:lnTo>
                    <a:pt x="11" y="434"/>
                  </a:lnTo>
                  <a:lnTo>
                    <a:pt x="11" y="436"/>
                  </a:lnTo>
                  <a:lnTo>
                    <a:pt x="11" y="436"/>
                  </a:lnTo>
                  <a:lnTo>
                    <a:pt x="11" y="436"/>
                  </a:lnTo>
                  <a:lnTo>
                    <a:pt x="9" y="436"/>
                  </a:lnTo>
                  <a:lnTo>
                    <a:pt x="9" y="439"/>
                  </a:lnTo>
                  <a:lnTo>
                    <a:pt x="9" y="439"/>
                  </a:lnTo>
                  <a:lnTo>
                    <a:pt x="9" y="439"/>
                  </a:lnTo>
                  <a:lnTo>
                    <a:pt x="11" y="439"/>
                  </a:lnTo>
                  <a:lnTo>
                    <a:pt x="11" y="439"/>
                  </a:lnTo>
                  <a:lnTo>
                    <a:pt x="14" y="439"/>
                  </a:lnTo>
                  <a:lnTo>
                    <a:pt x="14" y="436"/>
                  </a:lnTo>
                  <a:lnTo>
                    <a:pt x="21" y="436"/>
                  </a:lnTo>
                  <a:lnTo>
                    <a:pt x="21" y="436"/>
                  </a:lnTo>
                  <a:lnTo>
                    <a:pt x="21" y="436"/>
                  </a:lnTo>
                  <a:lnTo>
                    <a:pt x="21" y="436"/>
                  </a:lnTo>
                  <a:lnTo>
                    <a:pt x="23" y="436"/>
                  </a:lnTo>
                  <a:lnTo>
                    <a:pt x="23" y="439"/>
                  </a:lnTo>
                  <a:lnTo>
                    <a:pt x="26" y="439"/>
                  </a:lnTo>
                  <a:lnTo>
                    <a:pt x="26" y="441"/>
                  </a:lnTo>
                  <a:lnTo>
                    <a:pt x="23" y="441"/>
                  </a:lnTo>
                  <a:lnTo>
                    <a:pt x="23" y="444"/>
                  </a:lnTo>
                  <a:lnTo>
                    <a:pt x="26" y="444"/>
                  </a:lnTo>
                  <a:lnTo>
                    <a:pt x="26" y="444"/>
                  </a:lnTo>
                  <a:lnTo>
                    <a:pt x="30" y="444"/>
                  </a:lnTo>
                  <a:lnTo>
                    <a:pt x="30" y="444"/>
                  </a:lnTo>
                  <a:lnTo>
                    <a:pt x="33" y="444"/>
                  </a:lnTo>
                  <a:lnTo>
                    <a:pt x="33" y="444"/>
                  </a:lnTo>
                  <a:lnTo>
                    <a:pt x="35" y="444"/>
                  </a:lnTo>
                  <a:lnTo>
                    <a:pt x="35" y="446"/>
                  </a:lnTo>
                  <a:lnTo>
                    <a:pt x="35" y="446"/>
                  </a:lnTo>
                  <a:lnTo>
                    <a:pt x="35" y="446"/>
                  </a:lnTo>
                  <a:lnTo>
                    <a:pt x="40" y="446"/>
                  </a:lnTo>
                  <a:lnTo>
                    <a:pt x="40" y="446"/>
                  </a:lnTo>
                  <a:lnTo>
                    <a:pt x="47" y="446"/>
                  </a:lnTo>
                  <a:lnTo>
                    <a:pt x="47" y="446"/>
                  </a:lnTo>
                  <a:lnTo>
                    <a:pt x="54" y="446"/>
                  </a:lnTo>
                  <a:lnTo>
                    <a:pt x="54" y="446"/>
                  </a:lnTo>
                  <a:lnTo>
                    <a:pt x="56" y="446"/>
                  </a:lnTo>
                  <a:lnTo>
                    <a:pt x="56" y="448"/>
                  </a:lnTo>
                  <a:lnTo>
                    <a:pt x="56" y="448"/>
                  </a:lnTo>
                  <a:lnTo>
                    <a:pt x="56" y="451"/>
                  </a:lnTo>
                  <a:lnTo>
                    <a:pt x="59" y="451"/>
                  </a:lnTo>
                  <a:lnTo>
                    <a:pt x="59" y="451"/>
                  </a:lnTo>
                  <a:lnTo>
                    <a:pt x="61" y="451"/>
                  </a:lnTo>
                  <a:lnTo>
                    <a:pt x="61" y="453"/>
                  </a:lnTo>
                  <a:lnTo>
                    <a:pt x="61" y="453"/>
                  </a:lnTo>
                  <a:lnTo>
                    <a:pt x="61" y="453"/>
                  </a:lnTo>
                  <a:lnTo>
                    <a:pt x="59" y="453"/>
                  </a:lnTo>
                  <a:lnTo>
                    <a:pt x="59" y="453"/>
                  </a:lnTo>
                  <a:lnTo>
                    <a:pt x="54" y="453"/>
                  </a:lnTo>
                  <a:lnTo>
                    <a:pt x="54" y="451"/>
                  </a:lnTo>
                  <a:lnTo>
                    <a:pt x="54" y="451"/>
                  </a:lnTo>
                  <a:lnTo>
                    <a:pt x="54" y="448"/>
                  </a:lnTo>
                  <a:lnTo>
                    <a:pt x="49" y="448"/>
                  </a:lnTo>
                  <a:lnTo>
                    <a:pt x="49" y="451"/>
                  </a:lnTo>
                  <a:lnTo>
                    <a:pt x="52" y="451"/>
                  </a:lnTo>
                  <a:lnTo>
                    <a:pt x="52" y="451"/>
                  </a:lnTo>
                  <a:lnTo>
                    <a:pt x="49" y="451"/>
                  </a:lnTo>
                  <a:lnTo>
                    <a:pt x="49" y="451"/>
                  </a:lnTo>
                  <a:lnTo>
                    <a:pt x="37" y="451"/>
                  </a:lnTo>
                  <a:lnTo>
                    <a:pt x="37" y="451"/>
                  </a:lnTo>
                  <a:lnTo>
                    <a:pt x="37" y="451"/>
                  </a:lnTo>
                  <a:lnTo>
                    <a:pt x="37" y="453"/>
                  </a:lnTo>
                  <a:lnTo>
                    <a:pt x="35" y="453"/>
                  </a:lnTo>
                  <a:lnTo>
                    <a:pt x="35" y="453"/>
                  </a:lnTo>
                  <a:lnTo>
                    <a:pt x="37" y="453"/>
                  </a:lnTo>
                  <a:lnTo>
                    <a:pt x="37" y="455"/>
                  </a:lnTo>
                  <a:lnTo>
                    <a:pt x="30" y="455"/>
                  </a:lnTo>
                  <a:lnTo>
                    <a:pt x="30" y="455"/>
                  </a:lnTo>
                  <a:lnTo>
                    <a:pt x="30" y="455"/>
                  </a:lnTo>
                  <a:lnTo>
                    <a:pt x="30" y="455"/>
                  </a:lnTo>
                  <a:lnTo>
                    <a:pt x="28" y="455"/>
                  </a:lnTo>
                  <a:lnTo>
                    <a:pt x="28" y="453"/>
                  </a:lnTo>
                  <a:lnTo>
                    <a:pt x="26" y="453"/>
                  </a:lnTo>
                  <a:lnTo>
                    <a:pt x="26" y="455"/>
                  </a:lnTo>
                  <a:lnTo>
                    <a:pt x="23" y="455"/>
                  </a:lnTo>
                  <a:lnTo>
                    <a:pt x="23" y="458"/>
                  </a:lnTo>
                  <a:lnTo>
                    <a:pt x="21" y="458"/>
                  </a:lnTo>
                  <a:lnTo>
                    <a:pt x="21" y="455"/>
                  </a:lnTo>
                  <a:lnTo>
                    <a:pt x="19" y="455"/>
                  </a:lnTo>
                  <a:lnTo>
                    <a:pt x="19" y="455"/>
                  </a:lnTo>
                  <a:lnTo>
                    <a:pt x="19" y="455"/>
                  </a:lnTo>
                  <a:lnTo>
                    <a:pt x="19" y="455"/>
                  </a:lnTo>
                  <a:lnTo>
                    <a:pt x="16" y="455"/>
                  </a:lnTo>
                  <a:lnTo>
                    <a:pt x="16" y="455"/>
                  </a:lnTo>
                  <a:lnTo>
                    <a:pt x="14" y="455"/>
                  </a:lnTo>
                  <a:lnTo>
                    <a:pt x="14" y="460"/>
                  </a:lnTo>
                  <a:lnTo>
                    <a:pt x="16" y="460"/>
                  </a:lnTo>
                  <a:lnTo>
                    <a:pt x="16" y="460"/>
                  </a:lnTo>
                  <a:lnTo>
                    <a:pt x="16" y="460"/>
                  </a:lnTo>
                  <a:lnTo>
                    <a:pt x="16" y="463"/>
                  </a:lnTo>
                  <a:lnTo>
                    <a:pt x="16" y="463"/>
                  </a:lnTo>
                  <a:lnTo>
                    <a:pt x="16" y="465"/>
                  </a:lnTo>
                  <a:lnTo>
                    <a:pt x="19" y="465"/>
                  </a:lnTo>
                  <a:lnTo>
                    <a:pt x="19" y="465"/>
                  </a:lnTo>
                  <a:lnTo>
                    <a:pt x="19" y="465"/>
                  </a:lnTo>
                  <a:lnTo>
                    <a:pt x="19" y="467"/>
                  </a:lnTo>
                  <a:lnTo>
                    <a:pt x="19" y="467"/>
                  </a:lnTo>
                  <a:lnTo>
                    <a:pt x="19" y="467"/>
                  </a:lnTo>
                  <a:lnTo>
                    <a:pt x="14" y="467"/>
                  </a:lnTo>
                  <a:lnTo>
                    <a:pt x="14" y="470"/>
                  </a:lnTo>
                  <a:lnTo>
                    <a:pt x="14" y="470"/>
                  </a:lnTo>
                  <a:lnTo>
                    <a:pt x="14" y="470"/>
                  </a:lnTo>
                  <a:lnTo>
                    <a:pt x="11" y="470"/>
                  </a:lnTo>
                  <a:lnTo>
                    <a:pt x="11" y="472"/>
                  </a:lnTo>
                  <a:lnTo>
                    <a:pt x="11" y="472"/>
                  </a:lnTo>
                  <a:lnTo>
                    <a:pt x="11" y="472"/>
                  </a:lnTo>
                  <a:lnTo>
                    <a:pt x="11" y="472"/>
                  </a:lnTo>
                  <a:lnTo>
                    <a:pt x="11" y="474"/>
                  </a:lnTo>
                  <a:lnTo>
                    <a:pt x="9" y="474"/>
                  </a:lnTo>
                  <a:lnTo>
                    <a:pt x="9" y="474"/>
                  </a:lnTo>
                  <a:lnTo>
                    <a:pt x="9" y="474"/>
                  </a:lnTo>
                  <a:lnTo>
                    <a:pt x="9" y="479"/>
                  </a:lnTo>
                  <a:lnTo>
                    <a:pt x="9" y="479"/>
                  </a:lnTo>
                  <a:lnTo>
                    <a:pt x="9" y="486"/>
                  </a:lnTo>
                  <a:lnTo>
                    <a:pt x="11" y="486"/>
                  </a:lnTo>
                  <a:lnTo>
                    <a:pt x="11" y="486"/>
                  </a:lnTo>
                  <a:lnTo>
                    <a:pt x="11" y="486"/>
                  </a:lnTo>
                  <a:lnTo>
                    <a:pt x="11" y="489"/>
                  </a:lnTo>
                  <a:lnTo>
                    <a:pt x="9" y="489"/>
                  </a:lnTo>
                  <a:lnTo>
                    <a:pt x="9" y="489"/>
                  </a:lnTo>
                  <a:lnTo>
                    <a:pt x="7" y="489"/>
                  </a:lnTo>
                  <a:lnTo>
                    <a:pt x="7" y="491"/>
                  </a:lnTo>
                  <a:lnTo>
                    <a:pt x="7" y="491"/>
                  </a:lnTo>
                  <a:lnTo>
                    <a:pt x="7" y="493"/>
                  </a:lnTo>
                  <a:lnTo>
                    <a:pt x="4" y="493"/>
                  </a:lnTo>
                  <a:lnTo>
                    <a:pt x="4" y="496"/>
                  </a:lnTo>
                  <a:lnTo>
                    <a:pt x="4" y="496"/>
                  </a:lnTo>
                  <a:lnTo>
                    <a:pt x="4" y="498"/>
                  </a:lnTo>
                  <a:lnTo>
                    <a:pt x="7" y="498"/>
                  </a:lnTo>
                  <a:lnTo>
                    <a:pt x="7" y="498"/>
                  </a:lnTo>
                  <a:lnTo>
                    <a:pt x="7" y="498"/>
                  </a:lnTo>
                  <a:lnTo>
                    <a:pt x="7" y="500"/>
                  </a:lnTo>
                  <a:lnTo>
                    <a:pt x="9" y="500"/>
                  </a:lnTo>
                  <a:lnTo>
                    <a:pt x="9" y="503"/>
                  </a:lnTo>
                  <a:lnTo>
                    <a:pt x="7" y="503"/>
                  </a:lnTo>
                  <a:lnTo>
                    <a:pt x="7" y="503"/>
                  </a:lnTo>
                  <a:lnTo>
                    <a:pt x="11" y="503"/>
                  </a:lnTo>
                  <a:lnTo>
                    <a:pt x="11" y="505"/>
                  </a:lnTo>
                  <a:lnTo>
                    <a:pt x="4" y="505"/>
                  </a:lnTo>
                  <a:lnTo>
                    <a:pt x="4" y="505"/>
                  </a:lnTo>
                  <a:lnTo>
                    <a:pt x="4" y="505"/>
                  </a:lnTo>
                  <a:lnTo>
                    <a:pt x="4" y="508"/>
                  </a:lnTo>
                  <a:lnTo>
                    <a:pt x="4" y="508"/>
                  </a:lnTo>
                  <a:lnTo>
                    <a:pt x="4" y="508"/>
                  </a:lnTo>
                  <a:lnTo>
                    <a:pt x="2" y="508"/>
                  </a:lnTo>
                  <a:lnTo>
                    <a:pt x="2" y="510"/>
                  </a:lnTo>
                  <a:lnTo>
                    <a:pt x="2" y="510"/>
                  </a:lnTo>
                  <a:lnTo>
                    <a:pt x="2" y="512"/>
                  </a:lnTo>
                  <a:lnTo>
                    <a:pt x="0" y="512"/>
                  </a:lnTo>
                  <a:lnTo>
                    <a:pt x="0" y="512"/>
                  </a:lnTo>
                  <a:lnTo>
                    <a:pt x="4" y="512"/>
                  </a:lnTo>
                  <a:lnTo>
                    <a:pt x="4" y="515"/>
                  </a:lnTo>
                  <a:lnTo>
                    <a:pt x="7" y="515"/>
                  </a:lnTo>
                  <a:lnTo>
                    <a:pt x="7" y="517"/>
                  </a:lnTo>
                  <a:lnTo>
                    <a:pt x="9" y="517"/>
                  </a:lnTo>
                  <a:lnTo>
                    <a:pt x="9" y="517"/>
                  </a:lnTo>
                  <a:lnTo>
                    <a:pt x="11" y="517"/>
                  </a:lnTo>
                  <a:lnTo>
                    <a:pt x="11" y="519"/>
                  </a:lnTo>
                  <a:lnTo>
                    <a:pt x="11" y="519"/>
                  </a:lnTo>
                  <a:lnTo>
                    <a:pt x="11" y="519"/>
                  </a:lnTo>
                  <a:lnTo>
                    <a:pt x="11" y="519"/>
                  </a:lnTo>
                  <a:lnTo>
                    <a:pt x="11" y="522"/>
                  </a:lnTo>
                  <a:lnTo>
                    <a:pt x="11" y="522"/>
                  </a:lnTo>
                  <a:lnTo>
                    <a:pt x="11" y="524"/>
                  </a:lnTo>
                  <a:lnTo>
                    <a:pt x="9" y="524"/>
                  </a:lnTo>
                  <a:lnTo>
                    <a:pt x="9" y="524"/>
                  </a:lnTo>
                  <a:lnTo>
                    <a:pt x="9" y="524"/>
                  </a:lnTo>
                  <a:lnTo>
                    <a:pt x="9" y="527"/>
                  </a:lnTo>
                  <a:lnTo>
                    <a:pt x="9" y="527"/>
                  </a:lnTo>
                  <a:lnTo>
                    <a:pt x="9" y="529"/>
                  </a:lnTo>
                  <a:lnTo>
                    <a:pt x="7" y="529"/>
                  </a:lnTo>
                  <a:lnTo>
                    <a:pt x="7" y="531"/>
                  </a:lnTo>
                  <a:lnTo>
                    <a:pt x="9" y="531"/>
                  </a:lnTo>
                  <a:lnTo>
                    <a:pt x="9" y="529"/>
                  </a:lnTo>
                  <a:lnTo>
                    <a:pt x="11" y="529"/>
                  </a:lnTo>
                  <a:lnTo>
                    <a:pt x="11" y="531"/>
                  </a:lnTo>
                  <a:lnTo>
                    <a:pt x="14" y="531"/>
                  </a:lnTo>
                  <a:lnTo>
                    <a:pt x="14" y="531"/>
                  </a:lnTo>
                  <a:lnTo>
                    <a:pt x="14" y="531"/>
                  </a:lnTo>
                  <a:lnTo>
                    <a:pt x="14" y="534"/>
                  </a:lnTo>
                  <a:lnTo>
                    <a:pt x="14" y="534"/>
                  </a:lnTo>
                  <a:lnTo>
                    <a:pt x="14" y="536"/>
                  </a:lnTo>
                  <a:lnTo>
                    <a:pt x="16" y="536"/>
                  </a:lnTo>
                  <a:lnTo>
                    <a:pt x="16" y="536"/>
                  </a:lnTo>
                  <a:lnTo>
                    <a:pt x="19" y="536"/>
                  </a:lnTo>
                  <a:lnTo>
                    <a:pt x="19" y="538"/>
                  </a:lnTo>
                  <a:lnTo>
                    <a:pt x="16" y="538"/>
                  </a:lnTo>
                  <a:lnTo>
                    <a:pt x="16" y="538"/>
                  </a:lnTo>
                  <a:lnTo>
                    <a:pt x="19" y="538"/>
                  </a:lnTo>
                  <a:lnTo>
                    <a:pt x="19" y="541"/>
                  </a:lnTo>
                  <a:lnTo>
                    <a:pt x="19" y="541"/>
                  </a:lnTo>
                  <a:lnTo>
                    <a:pt x="19" y="543"/>
                  </a:lnTo>
                  <a:lnTo>
                    <a:pt x="19" y="543"/>
                  </a:lnTo>
                  <a:lnTo>
                    <a:pt x="19" y="546"/>
                  </a:lnTo>
                  <a:lnTo>
                    <a:pt x="21" y="546"/>
                  </a:lnTo>
                  <a:lnTo>
                    <a:pt x="21" y="546"/>
                  </a:lnTo>
                  <a:lnTo>
                    <a:pt x="19" y="546"/>
                  </a:lnTo>
                  <a:lnTo>
                    <a:pt x="19" y="546"/>
                  </a:lnTo>
                  <a:lnTo>
                    <a:pt x="19" y="546"/>
                  </a:lnTo>
                  <a:lnTo>
                    <a:pt x="19" y="548"/>
                  </a:lnTo>
                  <a:lnTo>
                    <a:pt x="19" y="548"/>
                  </a:lnTo>
                  <a:lnTo>
                    <a:pt x="19" y="548"/>
                  </a:lnTo>
                  <a:lnTo>
                    <a:pt x="21" y="548"/>
                  </a:lnTo>
                  <a:lnTo>
                    <a:pt x="21" y="550"/>
                  </a:lnTo>
                  <a:lnTo>
                    <a:pt x="26" y="550"/>
                  </a:lnTo>
                  <a:lnTo>
                    <a:pt x="26" y="548"/>
                  </a:lnTo>
                  <a:lnTo>
                    <a:pt x="28" y="548"/>
                  </a:lnTo>
                  <a:lnTo>
                    <a:pt x="28" y="550"/>
                  </a:lnTo>
                  <a:lnTo>
                    <a:pt x="28" y="550"/>
                  </a:lnTo>
                  <a:lnTo>
                    <a:pt x="28" y="550"/>
                  </a:lnTo>
                  <a:lnTo>
                    <a:pt x="30" y="550"/>
                  </a:lnTo>
                  <a:lnTo>
                    <a:pt x="30" y="553"/>
                  </a:lnTo>
                  <a:lnTo>
                    <a:pt x="33" y="553"/>
                  </a:lnTo>
                  <a:lnTo>
                    <a:pt x="33" y="553"/>
                  </a:lnTo>
                  <a:lnTo>
                    <a:pt x="37" y="553"/>
                  </a:lnTo>
                  <a:lnTo>
                    <a:pt x="37" y="550"/>
                  </a:lnTo>
                  <a:lnTo>
                    <a:pt x="40" y="550"/>
                  </a:lnTo>
                  <a:lnTo>
                    <a:pt x="40" y="553"/>
                  </a:lnTo>
                  <a:lnTo>
                    <a:pt x="45" y="553"/>
                  </a:lnTo>
                  <a:lnTo>
                    <a:pt x="45" y="553"/>
                  </a:lnTo>
                  <a:lnTo>
                    <a:pt x="47" y="553"/>
                  </a:lnTo>
                  <a:lnTo>
                    <a:pt x="47" y="555"/>
                  </a:lnTo>
                  <a:lnTo>
                    <a:pt x="45" y="555"/>
                  </a:lnTo>
                  <a:lnTo>
                    <a:pt x="45" y="555"/>
                  </a:lnTo>
                  <a:lnTo>
                    <a:pt x="45" y="555"/>
                  </a:lnTo>
                  <a:lnTo>
                    <a:pt x="45" y="557"/>
                  </a:lnTo>
                  <a:lnTo>
                    <a:pt x="45" y="557"/>
                  </a:lnTo>
                  <a:lnTo>
                    <a:pt x="45" y="557"/>
                  </a:lnTo>
                  <a:lnTo>
                    <a:pt x="45" y="557"/>
                  </a:lnTo>
                  <a:lnTo>
                    <a:pt x="45" y="560"/>
                  </a:lnTo>
                  <a:lnTo>
                    <a:pt x="47" y="560"/>
                  </a:lnTo>
                  <a:lnTo>
                    <a:pt x="47" y="557"/>
                  </a:lnTo>
                  <a:lnTo>
                    <a:pt x="49" y="557"/>
                  </a:lnTo>
                  <a:lnTo>
                    <a:pt x="49" y="557"/>
                  </a:lnTo>
                  <a:lnTo>
                    <a:pt x="54" y="557"/>
                  </a:lnTo>
                  <a:lnTo>
                    <a:pt x="54" y="555"/>
                  </a:lnTo>
                  <a:lnTo>
                    <a:pt x="54" y="555"/>
                  </a:lnTo>
                  <a:lnTo>
                    <a:pt x="54" y="555"/>
                  </a:lnTo>
                  <a:lnTo>
                    <a:pt x="56" y="555"/>
                  </a:lnTo>
                  <a:lnTo>
                    <a:pt x="56" y="555"/>
                  </a:lnTo>
                  <a:lnTo>
                    <a:pt x="56" y="555"/>
                  </a:lnTo>
                  <a:lnTo>
                    <a:pt x="56" y="555"/>
                  </a:lnTo>
                  <a:lnTo>
                    <a:pt x="59" y="555"/>
                  </a:lnTo>
                  <a:lnTo>
                    <a:pt x="59" y="555"/>
                  </a:lnTo>
                  <a:lnTo>
                    <a:pt x="66" y="555"/>
                  </a:lnTo>
                  <a:lnTo>
                    <a:pt x="66" y="557"/>
                  </a:lnTo>
                  <a:lnTo>
                    <a:pt x="68" y="557"/>
                  </a:lnTo>
                  <a:lnTo>
                    <a:pt x="68" y="557"/>
                  </a:lnTo>
                  <a:lnTo>
                    <a:pt x="68" y="557"/>
                  </a:lnTo>
                  <a:lnTo>
                    <a:pt x="68" y="560"/>
                  </a:lnTo>
                  <a:lnTo>
                    <a:pt x="73" y="560"/>
                  </a:lnTo>
                  <a:lnTo>
                    <a:pt x="73" y="562"/>
                  </a:lnTo>
                  <a:lnTo>
                    <a:pt x="73" y="562"/>
                  </a:lnTo>
                  <a:lnTo>
                    <a:pt x="73" y="562"/>
                  </a:lnTo>
                  <a:lnTo>
                    <a:pt x="78" y="562"/>
                  </a:lnTo>
                  <a:lnTo>
                    <a:pt x="78" y="564"/>
                  </a:lnTo>
                  <a:lnTo>
                    <a:pt x="78" y="564"/>
                  </a:lnTo>
                  <a:lnTo>
                    <a:pt x="78" y="569"/>
                  </a:lnTo>
                  <a:lnTo>
                    <a:pt x="75" y="569"/>
                  </a:lnTo>
                  <a:lnTo>
                    <a:pt x="75" y="572"/>
                  </a:lnTo>
                  <a:lnTo>
                    <a:pt x="78" y="572"/>
                  </a:lnTo>
                  <a:lnTo>
                    <a:pt x="78" y="572"/>
                  </a:lnTo>
                  <a:lnTo>
                    <a:pt x="78" y="572"/>
                  </a:lnTo>
                  <a:lnTo>
                    <a:pt x="78" y="574"/>
                  </a:lnTo>
                  <a:lnTo>
                    <a:pt x="80" y="574"/>
                  </a:lnTo>
                  <a:lnTo>
                    <a:pt x="80" y="576"/>
                  </a:lnTo>
                  <a:lnTo>
                    <a:pt x="78" y="576"/>
                  </a:lnTo>
                  <a:lnTo>
                    <a:pt x="78" y="579"/>
                  </a:lnTo>
                  <a:lnTo>
                    <a:pt x="75" y="579"/>
                  </a:lnTo>
                  <a:lnTo>
                    <a:pt x="75" y="581"/>
                  </a:lnTo>
                  <a:lnTo>
                    <a:pt x="75" y="581"/>
                  </a:lnTo>
                  <a:lnTo>
                    <a:pt x="75" y="583"/>
                  </a:lnTo>
                  <a:lnTo>
                    <a:pt x="78" y="583"/>
                  </a:lnTo>
                  <a:lnTo>
                    <a:pt x="78" y="583"/>
                  </a:lnTo>
                  <a:lnTo>
                    <a:pt x="78" y="583"/>
                  </a:lnTo>
                  <a:lnTo>
                    <a:pt x="78" y="583"/>
                  </a:lnTo>
                  <a:lnTo>
                    <a:pt x="80" y="583"/>
                  </a:lnTo>
                  <a:lnTo>
                    <a:pt x="80" y="586"/>
                  </a:lnTo>
                  <a:lnTo>
                    <a:pt x="85" y="586"/>
                  </a:lnTo>
                  <a:lnTo>
                    <a:pt x="85" y="586"/>
                  </a:lnTo>
                  <a:lnTo>
                    <a:pt x="82" y="586"/>
                  </a:lnTo>
                  <a:lnTo>
                    <a:pt x="82" y="588"/>
                  </a:lnTo>
                  <a:lnTo>
                    <a:pt x="82" y="588"/>
                  </a:lnTo>
                  <a:lnTo>
                    <a:pt x="82" y="588"/>
                  </a:lnTo>
                  <a:lnTo>
                    <a:pt x="80" y="588"/>
                  </a:lnTo>
                  <a:lnTo>
                    <a:pt x="80" y="591"/>
                  </a:lnTo>
                  <a:lnTo>
                    <a:pt x="85" y="591"/>
                  </a:lnTo>
                  <a:lnTo>
                    <a:pt x="85" y="591"/>
                  </a:lnTo>
                  <a:lnTo>
                    <a:pt x="85" y="591"/>
                  </a:lnTo>
                  <a:lnTo>
                    <a:pt x="85" y="593"/>
                  </a:lnTo>
                  <a:lnTo>
                    <a:pt x="85" y="593"/>
                  </a:lnTo>
                  <a:lnTo>
                    <a:pt x="85" y="593"/>
                  </a:lnTo>
                  <a:lnTo>
                    <a:pt x="87" y="593"/>
                  </a:lnTo>
                  <a:lnTo>
                    <a:pt x="87" y="595"/>
                  </a:lnTo>
                  <a:lnTo>
                    <a:pt x="87" y="595"/>
                  </a:lnTo>
                  <a:lnTo>
                    <a:pt x="87" y="598"/>
                  </a:lnTo>
                  <a:lnTo>
                    <a:pt x="90" y="598"/>
                  </a:lnTo>
                  <a:lnTo>
                    <a:pt x="90" y="598"/>
                  </a:lnTo>
                  <a:lnTo>
                    <a:pt x="92" y="598"/>
                  </a:lnTo>
                  <a:lnTo>
                    <a:pt x="92" y="600"/>
                  </a:lnTo>
                  <a:lnTo>
                    <a:pt x="94" y="600"/>
                  </a:lnTo>
                  <a:lnTo>
                    <a:pt x="94" y="600"/>
                  </a:lnTo>
                  <a:lnTo>
                    <a:pt x="99" y="600"/>
                  </a:lnTo>
                  <a:lnTo>
                    <a:pt x="99" y="602"/>
                  </a:lnTo>
                  <a:lnTo>
                    <a:pt x="99" y="602"/>
                  </a:lnTo>
                  <a:lnTo>
                    <a:pt x="99" y="605"/>
                  </a:lnTo>
                  <a:lnTo>
                    <a:pt x="97" y="605"/>
                  </a:lnTo>
                  <a:lnTo>
                    <a:pt x="97" y="605"/>
                  </a:lnTo>
                  <a:lnTo>
                    <a:pt x="97" y="605"/>
                  </a:lnTo>
                  <a:lnTo>
                    <a:pt x="97" y="607"/>
                  </a:lnTo>
                  <a:lnTo>
                    <a:pt x="94" y="607"/>
                  </a:lnTo>
                  <a:lnTo>
                    <a:pt x="94" y="607"/>
                  </a:lnTo>
                  <a:lnTo>
                    <a:pt x="106" y="607"/>
                  </a:lnTo>
                  <a:lnTo>
                    <a:pt x="106" y="609"/>
                  </a:lnTo>
                  <a:lnTo>
                    <a:pt x="108" y="609"/>
                  </a:lnTo>
                  <a:lnTo>
                    <a:pt x="108" y="609"/>
                  </a:lnTo>
                  <a:lnTo>
                    <a:pt x="111" y="609"/>
                  </a:lnTo>
                  <a:lnTo>
                    <a:pt x="111" y="612"/>
                  </a:lnTo>
                  <a:lnTo>
                    <a:pt x="111" y="612"/>
                  </a:lnTo>
                  <a:lnTo>
                    <a:pt x="111" y="612"/>
                  </a:lnTo>
                  <a:lnTo>
                    <a:pt x="111" y="612"/>
                  </a:lnTo>
                  <a:lnTo>
                    <a:pt x="111" y="614"/>
                  </a:lnTo>
                  <a:lnTo>
                    <a:pt x="113" y="614"/>
                  </a:lnTo>
                  <a:lnTo>
                    <a:pt x="113" y="614"/>
                  </a:lnTo>
                  <a:lnTo>
                    <a:pt x="116" y="614"/>
                  </a:lnTo>
                  <a:lnTo>
                    <a:pt x="116" y="617"/>
                  </a:lnTo>
                  <a:lnTo>
                    <a:pt x="118" y="617"/>
                  </a:lnTo>
                  <a:lnTo>
                    <a:pt x="118" y="619"/>
                  </a:lnTo>
                  <a:lnTo>
                    <a:pt x="113" y="619"/>
                  </a:lnTo>
                  <a:lnTo>
                    <a:pt x="113" y="621"/>
                  </a:lnTo>
                  <a:lnTo>
                    <a:pt x="111" y="621"/>
                  </a:lnTo>
                  <a:lnTo>
                    <a:pt x="111" y="621"/>
                  </a:lnTo>
                  <a:lnTo>
                    <a:pt x="111" y="621"/>
                  </a:lnTo>
                  <a:lnTo>
                    <a:pt x="111" y="624"/>
                  </a:lnTo>
                  <a:lnTo>
                    <a:pt x="111" y="624"/>
                  </a:lnTo>
                  <a:lnTo>
                    <a:pt x="111" y="624"/>
                  </a:lnTo>
                  <a:lnTo>
                    <a:pt x="108" y="624"/>
                  </a:lnTo>
                  <a:lnTo>
                    <a:pt x="108" y="624"/>
                  </a:lnTo>
                  <a:lnTo>
                    <a:pt x="106" y="624"/>
                  </a:lnTo>
                  <a:lnTo>
                    <a:pt x="106" y="626"/>
                  </a:lnTo>
                  <a:lnTo>
                    <a:pt x="99" y="626"/>
                  </a:lnTo>
                  <a:lnTo>
                    <a:pt x="99" y="624"/>
                  </a:lnTo>
                  <a:lnTo>
                    <a:pt x="97" y="624"/>
                  </a:lnTo>
                  <a:lnTo>
                    <a:pt x="97" y="624"/>
                  </a:lnTo>
                  <a:lnTo>
                    <a:pt x="94" y="624"/>
                  </a:lnTo>
                  <a:lnTo>
                    <a:pt x="94" y="624"/>
                  </a:lnTo>
                  <a:lnTo>
                    <a:pt x="92" y="624"/>
                  </a:lnTo>
                  <a:lnTo>
                    <a:pt x="92" y="624"/>
                  </a:lnTo>
                  <a:lnTo>
                    <a:pt x="92" y="624"/>
                  </a:lnTo>
                  <a:lnTo>
                    <a:pt x="92" y="624"/>
                  </a:lnTo>
                  <a:lnTo>
                    <a:pt x="87" y="624"/>
                  </a:lnTo>
                  <a:lnTo>
                    <a:pt x="87" y="624"/>
                  </a:lnTo>
                  <a:lnTo>
                    <a:pt x="87" y="624"/>
                  </a:lnTo>
                  <a:lnTo>
                    <a:pt x="87" y="626"/>
                  </a:lnTo>
                  <a:lnTo>
                    <a:pt x="87" y="626"/>
                  </a:lnTo>
                  <a:lnTo>
                    <a:pt x="87" y="626"/>
                  </a:lnTo>
                  <a:lnTo>
                    <a:pt x="85" y="626"/>
                  </a:lnTo>
                  <a:lnTo>
                    <a:pt x="85" y="628"/>
                  </a:lnTo>
                  <a:lnTo>
                    <a:pt x="87" y="628"/>
                  </a:lnTo>
                  <a:lnTo>
                    <a:pt x="87" y="631"/>
                  </a:lnTo>
                  <a:lnTo>
                    <a:pt x="90" y="631"/>
                  </a:lnTo>
                  <a:lnTo>
                    <a:pt x="90" y="631"/>
                  </a:lnTo>
                  <a:lnTo>
                    <a:pt x="92" y="631"/>
                  </a:lnTo>
                  <a:lnTo>
                    <a:pt x="92" y="633"/>
                  </a:lnTo>
                  <a:lnTo>
                    <a:pt x="92" y="633"/>
                  </a:lnTo>
                  <a:lnTo>
                    <a:pt x="92" y="636"/>
                  </a:lnTo>
                  <a:lnTo>
                    <a:pt x="92" y="636"/>
                  </a:lnTo>
                  <a:lnTo>
                    <a:pt x="92" y="636"/>
                  </a:lnTo>
                  <a:lnTo>
                    <a:pt x="92" y="636"/>
                  </a:lnTo>
                  <a:lnTo>
                    <a:pt x="92" y="638"/>
                  </a:lnTo>
                  <a:lnTo>
                    <a:pt x="94" y="638"/>
                  </a:lnTo>
                  <a:lnTo>
                    <a:pt x="94" y="640"/>
                  </a:lnTo>
                  <a:lnTo>
                    <a:pt x="92" y="640"/>
                  </a:lnTo>
                  <a:lnTo>
                    <a:pt x="92" y="640"/>
                  </a:lnTo>
                  <a:lnTo>
                    <a:pt x="92" y="640"/>
                  </a:lnTo>
                  <a:lnTo>
                    <a:pt x="92" y="645"/>
                  </a:lnTo>
                  <a:lnTo>
                    <a:pt x="94" y="645"/>
                  </a:lnTo>
                  <a:lnTo>
                    <a:pt x="94" y="647"/>
                  </a:lnTo>
                  <a:lnTo>
                    <a:pt x="97" y="647"/>
                  </a:lnTo>
                  <a:lnTo>
                    <a:pt x="97" y="650"/>
                  </a:lnTo>
                  <a:lnTo>
                    <a:pt x="99" y="650"/>
                  </a:lnTo>
                  <a:lnTo>
                    <a:pt x="99" y="652"/>
                  </a:lnTo>
                  <a:lnTo>
                    <a:pt x="99" y="652"/>
                  </a:lnTo>
                  <a:lnTo>
                    <a:pt x="99" y="652"/>
                  </a:lnTo>
                  <a:lnTo>
                    <a:pt x="104" y="652"/>
                  </a:lnTo>
                  <a:lnTo>
                    <a:pt x="104" y="652"/>
                  </a:lnTo>
                  <a:lnTo>
                    <a:pt x="106" y="652"/>
                  </a:lnTo>
                  <a:lnTo>
                    <a:pt x="106" y="650"/>
                  </a:lnTo>
                  <a:lnTo>
                    <a:pt x="108" y="650"/>
                  </a:lnTo>
                  <a:lnTo>
                    <a:pt x="108" y="647"/>
                  </a:lnTo>
                  <a:lnTo>
                    <a:pt x="108" y="647"/>
                  </a:lnTo>
                  <a:lnTo>
                    <a:pt x="108" y="645"/>
                  </a:lnTo>
                  <a:lnTo>
                    <a:pt x="113" y="645"/>
                  </a:lnTo>
                  <a:lnTo>
                    <a:pt x="113" y="645"/>
                  </a:lnTo>
                  <a:lnTo>
                    <a:pt x="120" y="645"/>
                  </a:lnTo>
                  <a:lnTo>
                    <a:pt x="120" y="647"/>
                  </a:lnTo>
                  <a:lnTo>
                    <a:pt x="120" y="647"/>
                  </a:lnTo>
                  <a:lnTo>
                    <a:pt x="120" y="645"/>
                  </a:lnTo>
                  <a:lnTo>
                    <a:pt x="123" y="645"/>
                  </a:lnTo>
                  <a:lnTo>
                    <a:pt x="123" y="645"/>
                  </a:lnTo>
                  <a:lnTo>
                    <a:pt x="125" y="645"/>
                  </a:lnTo>
                  <a:lnTo>
                    <a:pt x="125" y="643"/>
                  </a:lnTo>
                  <a:lnTo>
                    <a:pt x="132" y="643"/>
                  </a:lnTo>
                  <a:lnTo>
                    <a:pt x="132" y="645"/>
                  </a:lnTo>
                  <a:lnTo>
                    <a:pt x="134" y="645"/>
                  </a:lnTo>
                  <a:lnTo>
                    <a:pt x="134" y="643"/>
                  </a:lnTo>
                  <a:lnTo>
                    <a:pt x="139" y="643"/>
                  </a:lnTo>
                  <a:lnTo>
                    <a:pt x="139" y="645"/>
                  </a:lnTo>
                  <a:lnTo>
                    <a:pt x="142" y="645"/>
                  </a:lnTo>
                  <a:lnTo>
                    <a:pt x="142" y="645"/>
                  </a:lnTo>
                  <a:lnTo>
                    <a:pt x="144" y="645"/>
                  </a:lnTo>
                  <a:lnTo>
                    <a:pt x="144" y="647"/>
                  </a:lnTo>
                  <a:lnTo>
                    <a:pt x="144" y="647"/>
                  </a:lnTo>
                  <a:lnTo>
                    <a:pt x="144" y="647"/>
                  </a:lnTo>
                  <a:lnTo>
                    <a:pt x="146" y="647"/>
                  </a:lnTo>
                  <a:lnTo>
                    <a:pt x="146" y="650"/>
                  </a:lnTo>
                  <a:lnTo>
                    <a:pt x="146" y="650"/>
                  </a:lnTo>
                  <a:lnTo>
                    <a:pt x="146" y="650"/>
                  </a:lnTo>
                  <a:lnTo>
                    <a:pt x="146" y="650"/>
                  </a:lnTo>
                  <a:lnTo>
                    <a:pt x="146" y="652"/>
                  </a:lnTo>
                  <a:lnTo>
                    <a:pt x="146" y="652"/>
                  </a:lnTo>
                  <a:lnTo>
                    <a:pt x="146" y="655"/>
                  </a:lnTo>
                  <a:lnTo>
                    <a:pt x="149" y="655"/>
                  </a:lnTo>
                  <a:lnTo>
                    <a:pt x="149" y="655"/>
                  </a:lnTo>
                  <a:lnTo>
                    <a:pt x="149" y="655"/>
                  </a:lnTo>
                  <a:lnTo>
                    <a:pt x="149" y="657"/>
                  </a:lnTo>
                  <a:lnTo>
                    <a:pt x="151" y="657"/>
                  </a:lnTo>
                  <a:lnTo>
                    <a:pt x="151" y="657"/>
                  </a:lnTo>
                  <a:lnTo>
                    <a:pt x="153" y="657"/>
                  </a:lnTo>
                  <a:lnTo>
                    <a:pt x="153" y="662"/>
                  </a:lnTo>
                  <a:lnTo>
                    <a:pt x="146" y="662"/>
                  </a:lnTo>
                  <a:lnTo>
                    <a:pt x="146" y="662"/>
                  </a:lnTo>
                  <a:lnTo>
                    <a:pt x="146" y="662"/>
                  </a:lnTo>
                  <a:lnTo>
                    <a:pt x="146" y="664"/>
                  </a:lnTo>
                  <a:lnTo>
                    <a:pt x="149" y="664"/>
                  </a:lnTo>
                  <a:lnTo>
                    <a:pt x="149" y="664"/>
                  </a:lnTo>
                  <a:lnTo>
                    <a:pt x="149" y="664"/>
                  </a:lnTo>
                  <a:lnTo>
                    <a:pt x="149" y="664"/>
                  </a:lnTo>
                  <a:lnTo>
                    <a:pt x="151" y="664"/>
                  </a:lnTo>
                  <a:lnTo>
                    <a:pt x="151" y="666"/>
                  </a:lnTo>
                  <a:lnTo>
                    <a:pt x="149" y="666"/>
                  </a:lnTo>
                  <a:lnTo>
                    <a:pt x="149" y="669"/>
                  </a:lnTo>
                  <a:lnTo>
                    <a:pt x="151" y="669"/>
                  </a:lnTo>
                  <a:lnTo>
                    <a:pt x="151" y="671"/>
                  </a:lnTo>
                  <a:lnTo>
                    <a:pt x="149" y="671"/>
                  </a:lnTo>
                  <a:lnTo>
                    <a:pt x="149" y="673"/>
                  </a:lnTo>
                  <a:lnTo>
                    <a:pt x="151" y="673"/>
                  </a:lnTo>
                  <a:lnTo>
                    <a:pt x="151" y="671"/>
                  </a:lnTo>
                  <a:lnTo>
                    <a:pt x="153" y="671"/>
                  </a:lnTo>
                  <a:lnTo>
                    <a:pt x="153" y="673"/>
                  </a:lnTo>
                  <a:lnTo>
                    <a:pt x="158" y="673"/>
                  </a:lnTo>
                  <a:lnTo>
                    <a:pt x="158" y="673"/>
                  </a:lnTo>
                  <a:lnTo>
                    <a:pt x="161" y="673"/>
                  </a:lnTo>
                  <a:lnTo>
                    <a:pt x="161" y="673"/>
                  </a:lnTo>
                  <a:lnTo>
                    <a:pt x="168" y="673"/>
                  </a:lnTo>
                  <a:lnTo>
                    <a:pt x="168" y="673"/>
                  </a:lnTo>
                  <a:lnTo>
                    <a:pt x="168" y="673"/>
                  </a:lnTo>
                  <a:lnTo>
                    <a:pt x="168" y="676"/>
                  </a:lnTo>
                  <a:lnTo>
                    <a:pt x="168" y="676"/>
                  </a:lnTo>
                  <a:lnTo>
                    <a:pt x="168" y="676"/>
                  </a:lnTo>
                  <a:lnTo>
                    <a:pt x="170" y="676"/>
                  </a:lnTo>
                  <a:lnTo>
                    <a:pt x="170" y="678"/>
                  </a:lnTo>
                  <a:lnTo>
                    <a:pt x="170" y="678"/>
                  </a:lnTo>
                  <a:lnTo>
                    <a:pt x="170" y="676"/>
                  </a:lnTo>
                  <a:lnTo>
                    <a:pt x="172" y="676"/>
                  </a:lnTo>
                  <a:lnTo>
                    <a:pt x="172" y="678"/>
                  </a:lnTo>
                  <a:lnTo>
                    <a:pt x="172" y="678"/>
                  </a:lnTo>
                  <a:lnTo>
                    <a:pt x="172" y="681"/>
                  </a:lnTo>
                  <a:lnTo>
                    <a:pt x="172" y="681"/>
                  </a:lnTo>
                  <a:lnTo>
                    <a:pt x="172" y="683"/>
                  </a:lnTo>
                  <a:lnTo>
                    <a:pt x="175" y="683"/>
                  </a:lnTo>
                  <a:lnTo>
                    <a:pt x="175" y="683"/>
                  </a:lnTo>
                  <a:lnTo>
                    <a:pt x="175" y="683"/>
                  </a:lnTo>
                  <a:lnTo>
                    <a:pt x="175" y="685"/>
                  </a:lnTo>
                  <a:lnTo>
                    <a:pt x="175" y="685"/>
                  </a:lnTo>
                  <a:lnTo>
                    <a:pt x="175" y="685"/>
                  </a:lnTo>
                  <a:lnTo>
                    <a:pt x="175" y="685"/>
                  </a:lnTo>
                  <a:lnTo>
                    <a:pt x="175" y="688"/>
                  </a:lnTo>
                  <a:lnTo>
                    <a:pt x="175" y="688"/>
                  </a:lnTo>
                  <a:lnTo>
                    <a:pt x="175" y="690"/>
                  </a:lnTo>
                  <a:lnTo>
                    <a:pt x="175" y="690"/>
                  </a:lnTo>
                  <a:lnTo>
                    <a:pt x="175" y="692"/>
                  </a:lnTo>
                  <a:lnTo>
                    <a:pt x="175" y="692"/>
                  </a:lnTo>
                  <a:lnTo>
                    <a:pt x="175" y="692"/>
                  </a:lnTo>
                  <a:lnTo>
                    <a:pt x="177" y="692"/>
                  </a:lnTo>
                  <a:lnTo>
                    <a:pt x="177" y="695"/>
                  </a:lnTo>
                  <a:lnTo>
                    <a:pt x="179" y="695"/>
                  </a:lnTo>
                  <a:lnTo>
                    <a:pt x="179" y="695"/>
                  </a:lnTo>
                  <a:lnTo>
                    <a:pt x="182" y="695"/>
                  </a:lnTo>
                  <a:lnTo>
                    <a:pt x="182" y="695"/>
                  </a:lnTo>
                  <a:lnTo>
                    <a:pt x="182" y="695"/>
                  </a:lnTo>
                  <a:lnTo>
                    <a:pt x="182" y="692"/>
                  </a:lnTo>
                  <a:lnTo>
                    <a:pt x="187" y="692"/>
                  </a:lnTo>
                  <a:lnTo>
                    <a:pt x="187" y="692"/>
                  </a:lnTo>
                  <a:lnTo>
                    <a:pt x="189" y="692"/>
                  </a:lnTo>
                  <a:lnTo>
                    <a:pt x="189" y="692"/>
                  </a:lnTo>
                  <a:lnTo>
                    <a:pt x="191" y="692"/>
                  </a:lnTo>
                  <a:lnTo>
                    <a:pt x="191" y="695"/>
                  </a:lnTo>
                  <a:lnTo>
                    <a:pt x="191" y="695"/>
                  </a:lnTo>
                  <a:lnTo>
                    <a:pt x="191" y="697"/>
                  </a:lnTo>
                  <a:lnTo>
                    <a:pt x="198" y="697"/>
                  </a:lnTo>
                  <a:lnTo>
                    <a:pt x="198" y="700"/>
                  </a:lnTo>
                  <a:lnTo>
                    <a:pt x="201" y="700"/>
                  </a:lnTo>
                  <a:lnTo>
                    <a:pt x="201" y="697"/>
                  </a:lnTo>
                  <a:lnTo>
                    <a:pt x="201" y="697"/>
                  </a:lnTo>
                  <a:lnTo>
                    <a:pt x="201" y="697"/>
                  </a:lnTo>
                  <a:lnTo>
                    <a:pt x="206" y="697"/>
                  </a:lnTo>
                  <a:lnTo>
                    <a:pt x="206" y="695"/>
                  </a:lnTo>
                  <a:lnTo>
                    <a:pt x="210" y="695"/>
                  </a:lnTo>
                  <a:lnTo>
                    <a:pt x="210" y="695"/>
                  </a:lnTo>
                  <a:lnTo>
                    <a:pt x="215" y="695"/>
                  </a:lnTo>
                  <a:lnTo>
                    <a:pt x="215" y="692"/>
                  </a:lnTo>
                  <a:lnTo>
                    <a:pt x="217" y="692"/>
                  </a:lnTo>
                  <a:lnTo>
                    <a:pt x="217" y="692"/>
                  </a:lnTo>
                  <a:lnTo>
                    <a:pt x="217" y="692"/>
                  </a:lnTo>
                  <a:lnTo>
                    <a:pt x="217" y="695"/>
                  </a:lnTo>
                  <a:lnTo>
                    <a:pt x="220" y="695"/>
                  </a:lnTo>
                  <a:lnTo>
                    <a:pt x="220" y="695"/>
                  </a:lnTo>
                  <a:lnTo>
                    <a:pt x="222" y="695"/>
                  </a:lnTo>
                  <a:lnTo>
                    <a:pt x="222" y="700"/>
                  </a:lnTo>
                  <a:lnTo>
                    <a:pt x="222" y="700"/>
                  </a:lnTo>
                  <a:lnTo>
                    <a:pt x="222" y="702"/>
                  </a:lnTo>
                  <a:lnTo>
                    <a:pt x="224" y="702"/>
                  </a:lnTo>
                  <a:lnTo>
                    <a:pt x="224" y="702"/>
                  </a:lnTo>
                  <a:lnTo>
                    <a:pt x="227" y="702"/>
                  </a:lnTo>
                  <a:lnTo>
                    <a:pt x="227" y="702"/>
                  </a:lnTo>
                  <a:lnTo>
                    <a:pt x="229" y="702"/>
                  </a:lnTo>
                  <a:lnTo>
                    <a:pt x="229" y="704"/>
                  </a:lnTo>
                  <a:lnTo>
                    <a:pt x="229" y="704"/>
                  </a:lnTo>
                  <a:lnTo>
                    <a:pt x="229" y="704"/>
                  </a:lnTo>
                  <a:lnTo>
                    <a:pt x="232" y="704"/>
                  </a:lnTo>
                  <a:lnTo>
                    <a:pt x="232" y="707"/>
                  </a:lnTo>
                  <a:lnTo>
                    <a:pt x="232" y="707"/>
                  </a:lnTo>
                  <a:lnTo>
                    <a:pt x="232" y="704"/>
                  </a:lnTo>
                  <a:lnTo>
                    <a:pt x="232" y="704"/>
                  </a:lnTo>
                  <a:lnTo>
                    <a:pt x="232" y="707"/>
                  </a:lnTo>
                  <a:lnTo>
                    <a:pt x="234" y="707"/>
                  </a:lnTo>
                  <a:lnTo>
                    <a:pt x="234" y="704"/>
                  </a:lnTo>
                  <a:lnTo>
                    <a:pt x="234" y="704"/>
                  </a:lnTo>
                  <a:lnTo>
                    <a:pt x="234" y="702"/>
                  </a:lnTo>
                  <a:lnTo>
                    <a:pt x="236" y="702"/>
                  </a:lnTo>
                  <a:lnTo>
                    <a:pt x="236" y="702"/>
                  </a:lnTo>
                  <a:lnTo>
                    <a:pt x="239" y="702"/>
                  </a:lnTo>
                  <a:lnTo>
                    <a:pt x="239" y="704"/>
                  </a:lnTo>
                  <a:lnTo>
                    <a:pt x="241" y="704"/>
                  </a:lnTo>
                  <a:lnTo>
                    <a:pt x="241" y="704"/>
                  </a:lnTo>
                  <a:lnTo>
                    <a:pt x="243" y="704"/>
                  </a:lnTo>
                  <a:lnTo>
                    <a:pt x="243" y="704"/>
                  </a:lnTo>
                  <a:lnTo>
                    <a:pt x="246" y="704"/>
                  </a:lnTo>
                  <a:lnTo>
                    <a:pt x="246" y="707"/>
                  </a:lnTo>
                  <a:lnTo>
                    <a:pt x="246" y="707"/>
                  </a:lnTo>
                  <a:lnTo>
                    <a:pt x="246" y="707"/>
                  </a:lnTo>
                  <a:lnTo>
                    <a:pt x="250" y="707"/>
                  </a:lnTo>
                  <a:lnTo>
                    <a:pt x="250" y="709"/>
                  </a:lnTo>
                  <a:lnTo>
                    <a:pt x="250" y="709"/>
                  </a:lnTo>
                  <a:lnTo>
                    <a:pt x="250" y="709"/>
                  </a:lnTo>
                  <a:lnTo>
                    <a:pt x="253" y="709"/>
                  </a:lnTo>
                  <a:lnTo>
                    <a:pt x="253" y="707"/>
                  </a:lnTo>
                  <a:lnTo>
                    <a:pt x="255" y="707"/>
                  </a:lnTo>
                  <a:lnTo>
                    <a:pt x="255" y="709"/>
                  </a:lnTo>
                  <a:lnTo>
                    <a:pt x="258" y="709"/>
                  </a:lnTo>
                  <a:lnTo>
                    <a:pt x="258" y="711"/>
                  </a:lnTo>
                  <a:lnTo>
                    <a:pt x="265" y="711"/>
                  </a:lnTo>
                  <a:lnTo>
                    <a:pt x="265" y="711"/>
                  </a:lnTo>
                  <a:lnTo>
                    <a:pt x="265" y="711"/>
                  </a:lnTo>
                  <a:lnTo>
                    <a:pt x="265" y="714"/>
                  </a:lnTo>
                  <a:lnTo>
                    <a:pt x="267" y="714"/>
                  </a:lnTo>
                  <a:lnTo>
                    <a:pt x="267" y="714"/>
                  </a:lnTo>
                  <a:lnTo>
                    <a:pt x="269" y="714"/>
                  </a:lnTo>
                  <a:lnTo>
                    <a:pt x="269" y="716"/>
                  </a:lnTo>
                  <a:lnTo>
                    <a:pt x="272" y="716"/>
                  </a:lnTo>
                  <a:lnTo>
                    <a:pt x="272" y="714"/>
                  </a:lnTo>
                  <a:lnTo>
                    <a:pt x="274" y="714"/>
                  </a:lnTo>
                  <a:lnTo>
                    <a:pt x="274" y="714"/>
                  </a:lnTo>
                  <a:lnTo>
                    <a:pt x="277" y="714"/>
                  </a:lnTo>
                  <a:lnTo>
                    <a:pt x="277" y="716"/>
                  </a:lnTo>
                  <a:lnTo>
                    <a:pt x="274" y="716"/>
                  </a:lnTo>
                  <a:lnTo>
                    <a:pt x="274" y="719"/>
                  </a:lnTo>
                  <a:lnTo>
                    <a:pt x="274" y="719"/>
                  </a:lnTo>
                  <a:lnTo>
                    <a:pt x="274" y="719"/>
                  </a:lnTo>
                  <a:lnTo>
                    <a:pt x="274" y="719"/>
                  </a:lnTo>
                  <a:lnTo>
                    <a:pt x="274" y="721"/>
                  </a:lnTo>
                  <a:lnTo>
                    <a:pt x="277" y="721"/>
                  </a:lnTo>
                  <a:lnTo>
                    <a:pt x="277" y="721"/>
                  </a:lnTo>
                  <a:lnTo>
                    <a:pt x="277" y="721"/>
                  </a:lnTo>
                  <a:lnTo>
                    <a:pt x="277" y="723"/>
                  </a:lnTo>
                  <a:lnTo>
                    <a:pt x="274" y="723"/>
                  </a:lnTo>
                  <a:lnTo>
                    <a:pt x="274" y="723"/>
                  </a:lnTo>
                  <a:lnTo>
                    <a:pt x="274" y="723"/>
                  </a:lnTo>
                  <a:lnTo>
                    <a:pt x="274" y="726"/>
                  </a:lnTo>
                  <a:lnTo>
                    <a:pt x="272" y="726"/>
                  </a:lnTo>
                  <a:lnTo>
                    <a:pt x="272" y="726"/>
                  </a:lnTo>
                  <a:lnTo>
                    <a:pt x="272" y="726"/>
                  </a:lnTo>
                  <a:lnTo>
                    <a:pt x="272" y="728"/>
                  </a:lnTo>
                  <a:lnTo>
                    <a:pt x="272" y="728"/>
                  </a:lnTo>
                  <a:lnTo>
                    <a:pt x="272" y="728"/>
                  </a:lnTo>
                  <a:lnTo>
                    <a:pt x="265" y="728"/>
                  </a:lnTo>
                  <a:lnTo>
                    <a:pt x="265" y="730"/>
                  </a:lnTo>
                  <a:lnTo>
                    <a:pt x="267" y="730"/>
                  </a:lnTo>
                  <a:lnTo>
                    <a:pt x="267" y="730"/>
                  </a:lnTo>
                  <a:lnTo>
                    <a:pt x="267" y="730"/>
                  </a:lnTo>
                  <a:lnTo>
                    <a:pt x="267" y="733"/>
                  </a:lnTo>
                  <a:lnTo>
                    <a:pt x="269" y="733"/>
                  </a:lnTo>
                  <a:lnTo>
                    <a:pt x="269" y="733"/>
                  </a:lnTo>
                  <a:lnTo>
                    <a:pt x="272" y="733"/>
                  </a:lnTo>
                  <a:lnTo>
                    <a:pt x="272" y="733"/>
                  </a:lnTo>
                  <a:lnTo>
                    <a:pt x="272" y="733"/>
                  </a:lnTo>
                  <a:lnTo>
                    <a:pt x="272" y="733"/>
                  </a:lnTo>
                  <a:lnTo>
                    <a:pt x="274" y="733"/>
                  </a:lnTo>
                  <a:lnTo>
                    <a:pt x="274" y="733"/>
                  </a:lnTo>
                  <a:lnTo>
                    <a:pt x="272" y="733"/>
                  </a:lnTo>
                  <a:lnTo>
                    <a:pt x="272" y="735"/>
                  </a:lnTo>
                  <a:lnTo>
                    <a:pt x="269" y="735"/>
                  </a:lnTo>
                  <a:lnTo>
                    <a:pt x="269" y="733"/>
                  </a:lnTo>
                  <a:lnTo>
                    <a:pt x="267" y="733"/>
                  </a:lnTo>
                  <a:lnTo>
                    <a:pt x="267" y="735"/>
                  </a:lnTo>
                  <a:lnTo>
                    <a:pt x="267" y="735"/>
                  </a:lnTo>
                  <a:lnTo>
                    <a:pt x="267" y="735"/>
                  </a:lnTo>
                  <a:lnTo>
                    <a:pt x="267" y="735"/>
                  </a:lnTo>
                  <a:lnTo>
                    <a:pt x="267" y="740"/>
                  </a:lnTo>
                  <a:lnTo>
                    <a:pt x="265" y="740"/>
                  </a:lnTo>
                  <a:lnTo>
                    <a:pt x="265" y="740"/>
                  </a:lnTo>
                  <a:lnTo>
                    <a:pt x="269" y="740"/>
                  </a:lnTo>
                  <a:lnTo>
                    <a:pt x="269" y="742"/>
                  </a:lnTo>
                  <a:lnTo>
                    <a:pt x="269" y="742"/>
                  </a:lnTo>
                  <a:lnTo>
                    <a:pt x="269" y="745"/>
                  </a:lnTo>
                  <a:lnTo>
                    <a:pt x="272" y="745"/>
                  </a:lnTo>
                  <a:lnTo>
                    <a:pt x="272" y="747"/>
                  </a:lnTo>
                  <a:lnTo>
                    <a:pt x="269" y="747"/>
                  </a:lnTo>
                  <a:lnTo>
                    <a:pt x="269" y="747"/>
                  </a:lnTo>
                  <a:lnTo>
                    <a:pt x="272" y="747"/>
                  </a:lnTo>
                  <a:lnTo>
                    <a:pt x="272" y="749"/>
                  </a:lnTo>
                  <a:lnTo>
                    <a:pt x="272" y="749"/>
                  </a:lnTo>
                  <a:lnTo>
                    <a:pt x="272" y="752"/>
                  </a:lnTo>
                  <a:lnTo>
                    <a:pt x="269" y="752"/>
                  </a:lnTo>
                  <a:lnTo>
                    <a:pt x="269" y="752"/>
                  </a:lnTo>
                  <a:lnTo>
                    <a:pt x="269" y="752"/>
                  </a:lnTo>
                  <a:lnTo>
                    <a:pt x="269" y="754"/>
                  </a:lnTo>
                  <a:lnTo>
                    <a:pt x="267" y="754"/>
                  </a:lnTo>
                  <a:lnTo>
                    <a:pt x="267" y="754"/>
                  </a:lnTo>
                  <a:lnTo>
                    <a:pt x="269" y="754"/>
                  </a:lnTo>
                  <a:lnTo>
                    <a:pt x="269" y="756"/>
                  </a:lnTo>
                  <a:lnTo>
                    <a:pt x="267" y="756"/>
                  </a:lnTo>
                  <a:lnTo>
                    <a:pt x="267" y="759"/>
                  </a:lnTo>
                  <a:lnTo>
                    <a:pt x="267" y="759"/>
                  </a:lnTo>
                  <a:lnTo>
                    <a:pt x="267" y="759"/>
                  </a:lnTo>
                  <a:lnTo>
                    <a:pt x="260" y="759"/>
                  </a:lnTo>
                  <a:lnTo>
                    <a:pt x="260" y="759"/>
                  </a:lnTo>
                  <a:lnTo>
                    <a:pt x="258" y="759"/>
                  </a:lnTo>
                  <a:lnTo>
                    <a:pt x="258" y="759"/>
                  </a:lnTo>
                  <a:lnTo>
                    <a:pt x="253" y="759"/>
                  </a:lnTo>
                  <a:lnTo>
                    <a:pt x="253" y="759"/>
                  </a:lnTo>
                  <a:lnTo>
                    <a:pt x="248" y="759"/>
                  </a:lnTo>
                  <a:lnTo>
                    <a:pt x="248" y="759"/>
                  </a:lnTo>
                  <a:lnTo>
                    <a:pt x="248" y="759"/>
                  </a:lnTo>
                  <a:lnTo>
                    <a:pt x="248" y="761"/>
                  </a:lnTo>
                  <a:lnTo>
                    <a:pt x="246" y="761"/>
                  </a:lnTo>
                  <a:lnTo>
                    <a:pt x="246" y="761"/>
                  </a:lnTo>
                  <a:lnTo>
                    <a:pt x="246" y="761"/>
                  </a:lnTo>
                  <a:lnTo>
                    <a:pt x="246" y="764"/>
                  </a:lnTo>
                  <a:lnTo>
                    <a:pt x="246" y="764"/>
                  </a:lnTo>
                  <a:lnTo>
                    <a:pt x="246" y="761"/>
                  </a:lnTo>
                  <a:lnTo>
                    <a:pt x="243" y="761"/>
                  </a:lnTo>
                  <a:lnTo>
                    <a:pt x="243" y="764"/>
                  </a:lnTo>
                  <a:lnTo>
                    <a:pt x="243" y="764"/>
                  </a:lnTo>
                  <a:lnTo>
                    <a:pt x="243" y="764"/>
                  </a:lnTo>
                  <a:lnTo>
                    <a:pt x="239" y="764"/>
                  </a:lnTo>
                  <a:lnTo>
                    <a:pt x="239" y="766"/>
                  </a:lnTo>
                  <a:lnTo>
                    <a:pt x="236" y="766"/>
                  </a:lnTo>
                  <a:lnTo>
                    <a:pt x="236" y="766"/>
                  </a:lnTo>
                  <a:lnTo>
                    <a:pt x="236" y="766"/>
                  </a:lnTo>
                  <a:lnTo>
                    <a:pt x="236" y="771"/>
                  </a:lnTo>
                  <a:lnTo>
                    <a:pt x="234" y="771"/>
                  </a:lnTo>
                  <a:lnTo>
                    <a:pt x="234" y="773"/>
                  </a:lnTo>
                  <a:lnTo>
                    <a:pt x="236" y="773"/>
                  </a:lnTo>
                  <a:lnTo>
                    <a:pt x="236" y="773"/>
                  </a:lnTo>
                  <a:lnTo>
                    <a:pt x="234" y="773"/>
                  </a:lnTo>
                  <a:lnTo>
                    <a:pt x="234" y="778"/>
                  </a:lnTo>
                  <a:lnTo>
                    <a:pt x="236" y="778"/>
                  </a:lnTo>
                  <a:lnTo>
                    <a:pt x="236" y="778"/>
                  </a:lnTo>
                  <a:lnTo>
                    <a:pt x="241" y="778"/>
                  </a:lnTo>
                  <a:lnTo>
                    <a:pt x="241" y="778"/>
                  </a:lnTo>
                  <a:lnTo>
                    <a:pt x="241" y="778"/>
                  </a:lnTo>
                  <a:lnTo>
                    <a:pt x="241" y="778"/>
                  </a:lnTo>
                  <a:lnTo>
                    <a:pt x="246" y="778"/>
                  </a:lnTo>
                  <a:lnTo>
                    <a:pt x="246" y="775"/>
                  </a:lnTo>
                  <a:lnTo>
                    <a:pt x="250" y="775"/>
                  </a:lnTo>
                  <a:lnTo>
                    <a:pt x="250" y="773"/>
                  </a:lnTo>
                  <a:lnTo>
                    <a:pt x="255" y="773"/>
                  </a:lnTo>
                  <a:lnTo>
                    <a:pt x="255" y="778"/>
                  </a:lnTo>
                  <a:lnTo>
                    <a:pt x="258" y="778"/>
                  </a:lnTo>
                  <a:lnTo>
                    <a:pt x="258" y="780"/>
                  </a:lnTo>
                  <a:lnTo>
                    <a:pt x="250" y="780"/>
                  </a:lnTo>
                  <a:lnTo>
                    <a:pt x="250" y="780"/>
                  </a:lnTo>
                  <a:lnTo>
                    <a:pt x="248" y="780"/>
                  </a:lnTo>
                  <a:lnTo>
                    <a:pt x="248" y="782"/>
                  </a:lnTo>
                  <a:lnTo>
                    <a:pt x="248" y="782"/>
                  </a:lnTo>
                  <a:lnTo>
                    <a:pt x="248" y="782"/>
                  </a:lnTo>
                  <a:lnTo>
                    <a:pt x="246" y="782"/>
                  </a:lnTo>
                  <a:lnTo>
                    <a:pt x="246" y="782"/>
                  </a:lnTo>
                  <a:lnTo>
                    <a:pt x="241" y="782"/>
                  </a:lnTo>
                  <a:lnTo>
                    <a:pt x="241" y="782"/>
                  </a:lnTo>
                  <a:lnTo>
                    <a:pt x="239" y="782"/>
                  </a:lnTo>
                  <a:lnTo>
                    <a:pt x="239" y="782"/>
                  </a:lnTo>
                  <a:lnTo>
                    <a:pt x="239" y="782"/>
                  </a:lnTo>
                  <a:lnTo>
                    <a:pt x="239" y="785"/>
                  </a:lnTo>
                  <a:lnTo>
                    <a:pt x="239" y="785"/>
                  </a:lnTo>
                  <a:lnTo>
                    <a:pt x="239" y="785"/>
                  </a:lnTo>
                  <a:lnTo>
                    <a:pt x="236" y="785"/>
                  </a:lnTo>
                  <a:lnTo>
                    <a:pt x="236" y="787"/>
                  </a:lnTo>
                  <a:lnTo>
                    <a:pt x="234" y="787"/>
                  </a:lnTo>
                  <a:lnTo>
                    <a:pt x="234" y="787"/>
                  </a:lnTo>
                  <a:lnTo>
                    <a:pt x="232" y="787"/>
                  </a:lnTo>
                  <a:lnTo>
                    <a:pt x="232" y="790"/>
                  </a:lnTo>
                  <a:lnTo>
                    <a:pt x="224" y="790"/>
                  </a:lnTo>
                  <a:lnTo>
                    <a:pt x="224" y="787"/>
                  </a:lnTo>
                  <a:lnTo>
                    <a:pt x="222" y="787"/>
                  </a:lnTo>
                  <a:lnTo>
                    <a:pt x="222" y="790"/>
                  </a:lnTo>
                  <a:lnTo>
                    <a:pt x="224" y="790"/>
                  </a:lnTo>
                  <a:lnTo>
                    <a:pt x="224" y="790"/>
                  </a:lnTo>
                  <a:lnTo>
                    <a:pt x="224" y="790"/>
                  </a:lnTo>
                  <a:lnTo>
                    <a:pt x="224" y="792"/>
                  </a:lnTo>
                  <a:lnTo>
                    <a:pt x="224" y="792"/>
                  </a:lnTo>
                  <a:lnTo>
                    <a:pt x="224" y="792"/>
                  </a:lnTo>
                  <a:lnTo>
                    <a:pt x="227" y="792"/>
                  </a:lnTo>
                  <a:lnTo>
                    <a:pt x="227" y="794"/>
                  </a:lnTo>
                  <a:lnTo>
                    <a:pt x="227" y="794"/>
                  </a:lnTo>
                  <a:lnTo>
                    <a:pt x="227" y="797"/>
                  </a:lnTo>
                  <a:lnTo>
                    <a:pt x="229" y="797"/>
                  </a:lnTo>
                  <a:lnTo>
                    <a:pt x="229" y="797"/>
                  </a:lnTo>
                  <a:lnTo>
                    <a:pt x="232" y="797"/>
                  </a:lnTo>
                  <a:lnTo>
                    <a:pt x="232" y="797"/>
                  </a:lnTo>
                  <a:lnTo>
                    <a:pt x="232" y="797"/>
                  </a:lnTo>
                  <a:lnTo>
                    <a:pt x="232" y="797"/>
                  </a:lnTo>
                  <a:lnTo>
                    <a:pt x="234" y="797"/>
                  </a:lnTo>
                  <a:lnTo>
                    <a:pt x="234" y="799"/>
                  </a:lnTo>
                  <a:lnTo>
                    <a:pt x="234" y="799"/>
                  </a:lnTo>
                  <a:lnTo>
                    <a:pt x="234" y="799"/>
                  </a:lnTo>
                  <a:lnTo>
                    <a:pt x="234" y="799"/>
                  </a:lnTo>
                  <a:lnTo>
                    <a:pt x="234" y="801"/>
                  </a:lnTo>
                  <a:lnTo>
                    <a:pt x="234" y="801"/>
                  </a:lnTo>
                  <a:lnTo>
                    <a:pt x="234" y="804"/>
                  </a:lnTo>
                  <a:lnTo>
                    <a:pt x="229" y="804"/>
                  </a:lnTo>
                  <a:lnTo>
                    <a:pt x="229" y="804"/>
                  </a:lnTo>
                  <a:lnTo>
                    <a:pt x="227" y="804"/>
                  </a:lnTo>
                  <a:lnTo>
                    <a:pt x="227" y="806"/>
                  </a:lnTo>
                  <a:lnTo>
                    <a:pt x="227" y="806"/>
                  </a:lnTo>
                  <a:lnTo>
                    <a:pt x="227" y="809"/>
                  </a:lnTo>
                  <a:lnTo>
                    <a:pt x="227" y="809"/>
                  </a:lnTo>
                  <a:lnTo>
                    <a:pt x="227" y="811"/>
                  </a:lnTo>
                  <a:lnTo>
                    <a:pt x="224" y="811"/>
                  </a:lnTo>
                  <a:lnTo>
                    <a:pt x="224" y="811"/>
                  </a:lnTo>
                  <a:lnTo>
                    <a:pt x="224" y="811"/>
                  </a:lnTo>
                  <a:lnTo>
                    <a:pt x="224" y="813"/>
                  </a:lnTo>
                  <a:lnTo>
                    <a:pt x="220" y="813"/>
                  </a:lnTo>
                  <a:lnTo>
                    <a:pt x="220" y="820"/>
                  </a:lnTo>
                  <a:lnTo>
                    <a:pt x="220" y="820"/>
                  </a:lnTo>
                  <a:lnTo>
                    <a:pt x="220" y="820"/>
                  </a:lnTo>
                  <a:lnTo>
                    <a:pt x="220" y="820"/>
                  </a:lnTo>
                  <a:lnTo>
                    <a:pt x="220" y="820"/>
                  </a:lnTo>
                  <a:lnTo>
                    <a:pt x="217" y="820"/>
                  </a:lnTo>
                  <a:lnTo>
                    <a:pt x="217" y="823"/>
                  </a:lnTo>
                  <a:lnTo>
                    <a:pt x="213" y="823"/>
                  </a:lnTo>
                  <a:lnTo>
                    <a:pt x="213" y="820"/>
                  </a:lnTo>
                  <a:lnTo>
                    <a:pt x="208" y="820"/>
                  </a:lnTo>
                  <a:lnTo>
                    <a:pt x="208" y="820"/>
                  </a:lnTo>
                  <a:lnTo>
                    <a:pt x="208" y="820"/>
                  </a:lnTo>
                  <a:lnTo>
                    <a:pt x="208" y="820"/>
                  </a:lnTo>
                  <a:lnTo>
                    <a:pt x="203" y="820"/>
                  </a:lnTo>
                  <a:lnTo>
                    <a:pt x="203" y="820"/>
                  </a:lnTo>
                  <a:lnTo>
                    <a:pt x="201" y="820"/>
                  </a:lnTo>
                  <a:lnTo>
                    <a:pt x="201" y="820"/>
                  </a:lnTo>
                  <a:lnTo>
                    <a:pt x="201" y="820"/>
                  </a:lnTo>
                  <a:lnTo>
                    <a:pt x="201" y="823"/>
                  </a:lnTo>
                  <a:lnTo>
                    <a:pt x="198" y="823"/>
                  </a:lnTo>
                  <a:lnTo>
                    <a:pt x="198" y="828"/>
                  </a:lnTo>
                  <a:lnTo>
                    <a:pt x="201" y="828"/>
                  </a:lnTo>
                  <a:lnTo>
                    <a:pt x="201" y="830"/>
                  </a:lnTo>
                  <a:lnTo>
                    <a:pt x="208" y="830"/>
                  </a:lnTo>
                  <a:lnTo>
                    <a:pt x="208" y="830"/>
                  </a:lnTo>
                  <a:lnTo>
                    <a:pt x="210" y="830"/>
                  </a:lnTo>
                  <a:lnTo>
                    <a:pt x="210" y="830"/>
                  </a:lnTo>
                  <a:lnTo>
                    <a:pt x="213" y="830"/>
                  </a:lnTo>
                  <a:lnTo>
                    <a:pt x="213" y="832"/>
                  </a:lnTo>
                  <a:lnTo>
                    <a:pt x="213" y="832"/>
                  </a:lnTo>
                  <a:lnTo>
                    <a:pt x="213" y="832"/>
                  </a:lnTo>
                  <a:lnTo>
                    <a:pt x="215" y="832"/>
                  </a:lnTo>
                  <a:lnTo>
                    <a:pt x="215" y="835"/>
                  </a:lnTo>
                  <a:lnTo>
                    <a:pt x="215" y="835"/>
                  </a:lnTo>
                  <a:lnTo>
                    <a:pt x="215" y="837"/>
                  </a:lnTo>
                  <a:lnTo>
                    <a:pt x="217" y="837"/>
                  </a:lnTo>
                  <a:lnTo>
                    <a:pt x="217" y="839"/>
                  </a:lnTo>
                  <a:lnTo>
                    <a:pt x="217" y="839"/>
                  </a:lnTo>
                  <a:lnTo>
                    <a:pt x="217" y="839"/>
                  </a:lnTo>
                  <a:lnTo>
                    <a:pt x="220" y="839"/>
                  </a:lnTo>
                  <a:lnTo>
                    <a:pt x="220" y="842"/>
                  </a:lnTo>
                  <a:lnTo>
                    <a:pt x="224" y="842"/>
                  </a:lnTo>
                  <a:lnTo>
                    <a:pt x="224" y="839"/>
                  </a:lnTo>
                  <a:lnTo>
                    <a:pt x="227" y="839"/>
                  </a:lnTo>
                  <a:lnTo>
                    <a:pt x="227" y="842"/>
                  </a:lnTo>
                  <a:lnTo>
                    <a:pt x="229" y="842"/>
                  </a:lnTo>
                  <a:lnTo>
                    <a:pt x="229" y="842"/>
                  </a:lnTo>
                  <a:lnTo>
                    <a:pt x="232" y="842"/>
                  </a:lnTo>
                  <a:lnTo>
                    <a:pt x="232" y="844"/>
                  </a:lnTo>
                  <a:lnTo>
                    <a:pt x="232" y="844"/>
                  </a:lnTo>
                  <a:lnTo>
                    <a:pt x="232" y="844"/>
                  </a:lnTo>
                  <a:lnTo>
                    <a:pt x="232" y="844"/>
                  </a:lnTo>
                  <a:lnTo>
                    <a:pt x="232" y="846"/>
                  </a:lnTo>
                  <a:lnTo>
                    <a:pt x="234" y="846"/>
                  </a:lnTo>
                  <a:lnTo>
                    <a:pt x="234" y="846"/>
                  </a:lnTo>
                  <a:lnTo>
                    <a:pt x="236" y="846"/>
                  </a:lnTo>
                  <a:lnTo>
                    <a:pt x="236" y="849"/>
                  </a:lnTo>
                  <a:lnTo>
                    <a:pt x="241" y="849"/>
                  </a:lnTo>
                  <a:lnTo>
                    <a:pt x="241" y="849"/>
                  </a:lnTo>
                  <a:lnTo>
                    <a:pt x="246" y="849"/>
                  </a:lnTo>
                  <a:lnTo>
                    <a:pt x="246" y="851"/>
                  </a:lnTo>
                  <a:lnTo>
                    <a:pt x="246" y="851"/>
                  </a:lnTo>
                  <a:lnTo>
                    <a:pt x="246" y="851"/>
                  </a:lnTo>
                  <a:lnTo>
                    <a:pt x="248" y="851"/>
                  </a:lnTo>
                  <a:lnTo>
                    <a:pt x="248" y="851"/>
                  </a:lnTo>
                  <a:lnTo>
                    <a:pt x="250" y="851"/>
                  </a:lnTo>
                  <a:lnTo>
                    <a:pt x="250" y="854"/>
                  </a:lnTo>
                  <a:lnTo>
                    <a:pt x="250" y="854"/>
                  </a:lnTo>
                  <a:lnTo>
                    <a:pt x="250" y="854"/>
                  </a:lnTo>
                  <a:lnTo>
                    <a:pt x="253" y="854"/>
                  </a:lnTo>
                  <a:lnTo>
                    <a:pt x="253" y="856"/>
                  </a:lnTo>
                  <a:lnTo>
                    <a:pt x="253" y="856"/>
                  </a:lnTo>
                  <a:lnTo>
                    <a:pt x="253" y="856"/>
                  </a:lnTo>
                  <a:lnTo>
                    <a:pt x="255" y="856"/>
                  </a:lnTo>
                  <a:lnTo>
                    <a:pt x="255" y="858"/>
                  </a:lnTo>
                  <a:lnTo>
                    <a:pt x="258" y="858"/>
                  </a:lnTo>
                  <a:lnTo>
                    <a:pt x="258" y="858"/>
                  </a:lnTo>
                  <a:lnTo>
                    <a:pt x="258" y="858"/>
                  </a:lnTo>
                  <a:lnTo>
                    <a:pt x="258" y="861"/>
                  </a:lnTo>
                  <a:lnTo>
                    <a:pt x="260" y="861"/>
                  </a:lnTo>
                  <a:lnTo>
                    <a:pt x="260" y="861"/>
                  </a:lnTo>
                  <a:lnTo>
                    <a:pt x="260" y="861"/>
                  </a:lnTo>
                  <a:lnTo>
                    <a:pt x="260" y="861"/>
                  </a:lnTo>
                  <a:lnTo>
                    <a:pt x="260" y="861"/>
                  </a:lnTo>
                  <a:lnTo>
                    <a:pt x="260" y="863"/>
                  </a:lnTo>
                  <a:lnTo>
                    <a:pt x="262" y="863"/>
                  </a:lnTo>
                  <a:lnTo>
                    <a:pt x="262" y="863"/>
                  </a:lnTo>
                  <a:lnTo>
                    <a:pt x="262" y="863"/>
                  </a:lnTo>
                  <a:lnTo>
                    <a:pt x="262" y="865"/>
                  </a:lnTo>
                  <a:lnTo>
                    <a:pt x="265" y="865"/>
                  </a:lnTo>
                  <a:lnTo>
                    <a:pt x="265" y="865"/>
                  </a:lnTo>
                  <a:lnTo>
                    <a:pt x="265" y="865"/>
                  </a:lnTo>
                  <a:lnTo>
                    <a:pt x="265" y="868"/>
                  </a:lnTo>
                  <a:lnTo>
                    <a:pt x="267" y="868"/>
                  </a:lnTo>
                  <a:lnTo>
                    <a:pt x="267" y="868"/>
                  </a:lnTo>
                  <a:lnTo>
                    <a:pt x="267" y="868"/>
                  </a:lnTo>
                  <a:lnTo>
                    <a:pt x="267" y="870"/>
                  </a:lnTo>
                  <a:lnTo>
                    <a:pt x="269" y="870"/>
                  </a:lnTo>
                  <a:lnTo>
                    <a:pt x="269" y="870"/>
                  </a:lnTo>
                  <a:lnTo>
                    <a:pt x="269" y="870"/>
                  </a:lnTo>
                  <a:lnTo>
                    <a:pt x="269" y="870"/>
                  </a:lnTo>
                  <a:lnTo>
                    <a:pt x="272" y="870"/>
                  </a:lnTo>
                  <a:lnTo>
                    <a:pt x="272" y="873"/>
                  </a:lnTo>
                  <a:lnTo>
                    <a:pt x="272" y="873"/>
                  </a:lnTo>
                  <a:lnTo>
                    <a:pt x="272" y="870"/>
                  </a:lnTo>
                  <a:lnTo>
                    <a:pt x="274" y="870"/>
                  </a:lnTo>
                  <a:lnTo>
                    <a:pt x="274" y="870"/>
                  </a:lnTo>
                  <a:lnTo>
                    <a:pt x="274" y="870"/>
                  </a:lnTo>
                  <a:lnTo>
                    <a:pt x="274" y="868"/>
                  </a:lnTo>
                  <a:lnTo>
                    <a:pt x="274" y="868"/>
                  </a:lnTo>
                  <a:lnTo>
                    <a:pt x="274" y="868"/>
                  </a:lnTo>
                  <a:lnTo>
                    <a:pt x="279" y="868"/>
                  </a:lnTo>
                  <a:lnTo>
                    <a:pt x="279" y="868"/>
                  </a:lnTo>
                  <a:lnTo>
                    <a:pt x="284" y="868"/>
                  </a:lnTo>
                  <a:lnTo>
                    <a:pt x="284" y="870"/>
                  </a:lnTo>
                  <a:lnTo>
                    <a:pt x="286" y="870"/>
                  </a:lnTo>
                  <a:lnTo>
                    <a:pt x="286" y="868"/>
                  </a:lnTo>
                  <a:lnTo>
                    <a:pt x="288" y="868"/>
                  </a:lnTo>
                  <a:lnTo>
                    <a:pt x="288" y="870"/>
                  </a:lnTo>
                  <a:lnTo>
                    <a:pt x="291" y="870"/>
                  </a:lnTo>
                  <a:lnTo>
                    <a:pt x="291" y="870"/>
                  </a:lnTo>
                  <a:lnTo>
                    <a:pt x="293" y="870"/>
                  </a:lnTo>
                  <a:lnTo>
                    <a:pt x="293" y="870"/>
                  </a:lnTo>
                  <a:lnTo>
                    <a:pt x="295" y="870"/>
                  </a:lnTo>
                  <a:lnTo>
                    <a:pt x="295" y="873"/>
                  </a:lnTo>
                  <a:lnTo>
                    <a:pt x="300" y="873"/>
                  </a:lnTo>
                  <a:lnTo>
                    <a:pt x="300" y="873"/>
                  </a:lnTo>
                  <a:lnTo>
                    <a:pt x="303" y="873"/>
                  </a:lnTo>
                  <a:lnTo>
                    <a:pt x="303" y="873"/>
                  </a:lnTo>
                  <a:lnTo>
                    <a:pt x="303" y="873"/>
                  </a:lnTo>
                  <a:lnTo>
                    <a:pt x="303" y="875"/>
                  </a:lnTo>
                  <a:lnTo>
                    <a:pt x="305" y="875"/>
                  </a:lnTo>
                  <a:lnTo>
                    <a:pt x="305" y="875"/>
                  </a:lnTo>
                  <a:lnTo>
                    <a:pt x="307" y="875"/>
                  </a:lnTo>
                  <a:lnTo>
                    <a:pt x="307" y="877"/>
                  </a:lnTo>
                  <a:lnTo>
                    <a:pt x="312" y="877"/>
                  </a:lnTo>
                  <a:lnTo>
                    <a:pt x="312" y="875"/>
                  </a:lnTo>
                  <a:lnTo>
                    <a:pt x="314" y="875"/>
                  </a:lnTo>
                  <a:lnTo>
                    <a:pt x="314" y="877"/>
                  </a:lnTo>
                  <a:lnTo>
                    <a:pt x="324" y="877"/>
                  </a:lnTo>
                  <a:lnTo>
                    <a:pt x="324" y="875"/>
                  </a:lnTo>
                  <a:lnTo>
                    <a:pt x="326" y="875"/>
                  </a:lnTo>
                  <a:lnTo>
                    <a:pt x="326" y="877"/>
                  </a:lnTo>
                  <a:lnTo>
                    <a:pt x="326" y="877"/>
                  </a:lnTo>
                  <a:lnTo>
                    <a:pt x="326" y="877"/>
                  </a:lnTo>
                  <a:lnTo>
                    <a:pt x="331" y="877"/>
                  </a:lnTo>
                  <a:lnTo>
                    <a:pt x="331" y="877"/>
                  </a:lnTo>
                  <a:lnTo>
                    <a:pt x="331" y="877"/>
                  </a:lnTo>
                  <a:lnTo>
                    <a:pt x="331" y="877"/>
                  </a:lnTo>
                  <a:lnTo>
                    <a:pt x="336" y="877"/>
                  </a:lnTo>
                  <a:lnTo>
                    <a:pt x="336" y="880"/>
                  </a:lnTo>
                  <a:lnTo>
                    <a:pt x="336" y="880"/>
                  </a:lnTo>
                  <a:lnTo>
                    <a:pt x="336" y="880"/>
                  </a:lnTo>
                  <a:lnTo>
                    <a:pt x="338" y="880"/>
                  </a:lnTo>
                  <a:lnTo>
                    <a:pt x="338" y="880"/>
                  </a:lnTo>
                  <a:lnTo>
                    <a:pt x="338" y="880"/>
                  </a:lnTo>
                  <a:lnTo>
                    <a:pt x="338" y="882"/>
                  </a:lnTo>
                  <a:lnTo>
                    <a:pt x="340" y="882"/>
                  </a:lnTo>
                  <a:lnTo>
                    <a:pt x="340" y="882"/>
                  </a:lnTo>
                  <a:lnTo>
                    <a:pt x="343" y="882"/>
                  </a:lnTo>
                  <a:lnTo>
                    <a:pt x="343" y="884"/>
                  </a:lnTo>
                  <a:lnTo>
                    <a:pt x="345" y="884"/>
                  </a:lnTo>
                  <a:lnTo>
                    <a:pt x="345" y="884"/>
                  </a:lnTo>
                  <a:lnTo>
                    <a:pt x="345" y="884"/>
                  </a:lnTo>
                  <a:lnTo>
                    <a:pt x="345" y="884"/>
                  </a:lnTo>
                  <a:lnTo>
                    <a:pt x="348" y="884"/>
                  </a:lnTo>
                  <a:lnTo>
                    <a:pt x="348" y="884"/>
                  </a:lnTo>
                  <a:lnTo>
                    <a:pt x="350" y="884"/>
                  </a:lnTo>
                  <a:lnTo>
                    <a:pt x="350" y="887"/>
                  </a:lnTo>
                  <a:lnTo>
                    <a:pt x="350" y="887"/>
                  </a:lnTo>
                  <a:lnTo>
                    <a:pt x="350" y="887"/>
                  </a:lnTo>
                  <a:lnTo>
                    <a:pt x="352" y="887"/>
                  </a:lnTo>
                  <a:lnTo>
                    <a:pt x="352" y="889"/>
                  </a:lnTo>
                  <a:lnTo>
                    <a:pt x="355" y="889"/>
                  </a:lnTo>
                  <a:lnTo>
                    <a:pt x="355" y="892"/>
                  </a:lnTo>
                  <a:lnTo>
                    <a:pt x="352" y="892"/>
                  </a:lnTo>
                  <a:lnTo>
                    <a:pt x="352" y="892"/>
                  </a:lnTo>
                  <a:lnTo>
                    <a:pt x="357" y="892"/>
                  </a:lnTo>
                  <a:lnTo>
                    <a:pt x="357" y="894"/>
                  </a:lnTo>
                  <a:lnTo>
                    <a:pt x="357" y="894"/>
                  </a:lnTo>
                  <a:lnTo>
                    <a:pt x="357" y="892"/>
                  </a:lnTo>
                  <a:lnTo>
                    <a:pt x="359" y="892"/>
                  </a:lnTo>
                  <a:lnTo>
                    <a:pt x="359" y="892"/>
                  </a:lnTo>
                  <a:lnTo>
                    <a:pt x="364" y="892"/>
                  </a:lnTo>
                  <a:lnTo>
                    <a:pt x="364" y="892"/>
                  </a:lnTo>
                  <a:lnTo>
                    <a:pt x="364" y="892"/>
                  </a:lnTo>
                  <a:lnTo>
                    <a:pt x="364" y="889"/>
                  </a:lnTo>
                  <a:lnTo>
                    <a:pt x="369" y="889"/>
                  </a:lnTo>
                  <a:lnTo>
                    <a:pt x="369" y="889"/>
                  </a:lnTo>
                  <a:lnTo>
                    <a:pt x="374" y="889"/>
                  </a:lnTo>
                  <a:lnTo>
                    <a:pt x="374" y="889"/>
                  </a:lnTo>
                  <a:lnTo>
                    <a:pt x="374" y="889"/>
                  </a:lnTo>
                  <a:lnTo>
                    <a:pt x="374" y="892"/>
                  </a:lnTo>
                  <a:lnTo>
                    <a:pt x="376" y="892"/>
                  </a:lnTo>
                  <a:lnTo>
                    <a:pt x="376" y="892"/>
                  </a:lnTo>
                  <a:lnTo>
                    <a:pt x="376" y="892"/>
                  </a:lnTo>
                  <a:lnTo>
                    <a:pt x="376" y="889"/>
                  </a:lnTo>
                  <a:lnTo>
                    <a:pt x="378" y="889"/>
                  </a:lnTo>
                  <a:lnTo>
                    <a:pt x="378" y="889"/>
                  </a:lnTo>
                  <a:lnTo>
                    <a:pt x="381" y="889"/>
                  </a:lnTo>
                  <a:lnTo>
                    <a:pt x="381" y="889"/>
                  </a:lnTo>
                  <a:lnTo>
                    <a:pt x="383" y="889"/>
                  </a:lnTo>
                  <a:lnTo>
                    <a:pt x="383" y="892"/>
                  </a:lnTo>
                  <a:lnTo>
                    <a:pt x="385" y="892"/>
                  </a:lnTo>
                  <a:lnTo>
                    <a:pt x="385" y="892"/>
                  </a:lnTo>
                  <a:lnTo>
                    <a:pt x="385" y="892"/>
                  </a:lnTo>
                  <a:lnTo>
                    <a:pt x="385" y="894"/>
                  </a:lnTo>
                  <a:lnTo>
                    <a:pt x="392" y="894"/>
                  </a:lnTo>
                  <a:lnTo>
                    <a:pt x="392" y="894"/>
                  </a:lnTo>
                  <a:lnTo>
                    <a:pt x="395" y="894"/>
                  </a:lnTo>
                  <a:lnTo>
                    <a:pt x="395" y="896"/>
                  </a:lnTo>
                  <a:lnTo>
                    <a:pt x="397" y="896"/>
                  </a:lnTo>
                  <a:lnTo>
                    <a:pt x="397" y="899"/>
                  </a:lnTo>
                  <a:lnTo>
                    <a:pt x="395" y="899"/>
                  </a:lnTo>
                  <a:lnTo>
                    <a:pt x="395" y="899"/>
                  </a:lnTo>
                  <a:lnTo>
                    <a:pt x="397" y="899"/>
                  </a:lnTo>
                  <a:lnTo>
                    <a:pt x="397" y="901"/>
                  </a:lnTo>
                  <a:lnTo>
                    <a:pt x="392" y="901"/>
                  </a:lnTo>
                  <a:lnTo>
                    <a:pt x="392" y="901"/>
                  </a:lnTo>
                  <a:lnTo>
                    <a:pt x="395" y="901"/>
                  </a:lnTo>
                  <a:lnTo>
                    <a:pt x="395" y="903"/>
                  </a:lnTo>
                  <a:lnTo>
                    <a:pt x="397" y="903"/>
                  </a:lnTo>
                  <a:lnTo>
                    <a:pt x="397" y="903"/>
                  </a:lnTo>
                  <a:lnTo>
                    <a:pt x="400" y="903"/>
                  </a:lnTo>
                  <a:lnTo>
                    <a:pt x="400" y="906"/>
                  </a:lnTo>
                  <a:lnTo>
                    <a:pt x="400" y="906"/>
                  </a:lnTo>
                  <a:lnTo>
                    <a:pt x="400" y="906"/>
                  </a:lnTo>
                  <a:lnTo>
                    <a:pt x="404" y="906"/>
                  </a:lnTo>
                  <a:lnTo>
                    <a:pt x="404" y="908"/>
                  </a:lnTo>
                  <a:lnTo>
                    <a:pt x="407" y="908"/>
                  </a:lnTo>
                  <a:lnTo>
                    <a:pt x="407" y="908"/>
                  </a:lnTo>
                  <a:lnTo>
                    <a:pt x="409" y="908"/>
                  </a:lnTo>
                  <a:lnTo>
                    <a:pt x="409" y="910"/>
                  </a:lnTo>
                  <a:lnTo>
                    <a:pt x="411" y="910"/>
                  </a:lnTo>
                  <a:lnTo>
                    <a:pt x="411" y="910"/>
                  </a:lnTo>
                  <a:lnTo>
                    <a:pt x="414" y="910"/>
                  </a:lnTo>
                  <a:lnTo>
                    <a:pt x="414" y="913"/>
                  </a:lnTo>
                  <a:lnTo>
                    <a:pt x="414" y="913"/>
                  </a:lnTo>
                  <a:lnTo>
                    <a:pt x="414" y="910"/>
                  </a:lnTo>
                  <a:lnTo>
                    <a:pt x="416" y="910"/>
                  </a:lnTo>
                  <a:lnTo>
                    <a:pt x="416" y="910"/>
                  </a:lnTo>
                  <a:lnTo>
                    <a:pt x="419" y="910"/>
                  </a:lnTo>
                  <a:lnTo>
                    <a:pt x="419" y="910"/>
                  </a:lnTo>
                  <a:lnTo>
                    <a:pt x="419" y="910"/>
                  </a:lnTo>
                  <a:lnTo>
                    <a:pt x="419" y="913"/>
                  </a:lnTo>
                  <a:lnTo>
                    <a:pt x="421" y="913"/>
                  </a:lnTo>
                  <a:lnTo>
                    <a:pt x="421" y="915"/>
                  </a:lnTo>
                  <a:lnTo>
                    <a:pt x="421" y="915"/>
                  </a:lnTo>
                  <a:lnTo>
                    <a:pt x="421" y="915"/>
                  </a:lnTo>
                  <a:lnTo>
                    <a:pt x="421" y="915"/>
                  </a:lnTo>
                  <a:lnTo>
                    <a:pt x="421" y="918"/>
                  </a:lnTo>
                  <a:lnTo>
                    <a:pt x="423" y="918"/>
                  </a:lnTo>
                  <a:lnTo>
                    <a:pt x="423" y="920"/>
                  </a:lnTo>
                  <a:lnTo>
                    <a:pt x="423" y="920"/>
                  </a:lnTo>
                  <a:lnTo>
                    <a:pt x="423" y="918"/>
                  </a:lnTo>
                  <a:lnTo>
                    <a:pt x="426" y="918"/>
                  </a:lnTo>
                  <a:lnTo>
                    <a:pt x="426" y="920"/>
                  </a:lnTo>
                  <a:lnTo>
                    <a:pt x="426" y="920"/>
                  </a:lnTo>
                  <a:lnTo>
                    <a:pt x="426" y="920"/>
                  </a:lnTo>
                  <a:lnTo>
                    <a:pt x="428" y="920"/>
                  </a:lnTo>
                  <a:lnTo>
                    <a:pt x="428" y="922"/>
                  </a:lnTo>
                  <a:lnTo>
                    <a:pt x="428" y="922"/>
                  </a:lnTo>
                  <a:lnTo>
                    <a:pt x="428" y="925"/>
                  </a:lnTo>
                  <a:lnTo>
                    <a:pt x="430" y="925"/>
                  </a:lnTo>
                  <a:lnTo>
                    <a:pt x="430" y="925"/>
                  </a:lnTo>
                  <a:lnTo>
                    <a:pt x="430" y="925"/>
                  </a:lnTo>
                  <a:lnTo>
                    <a:pt x="430" y="927"/>
                  </a:lnTo>
                  <a:lnTo>
                    <a:pt x="433" y="927"/>
                  </a:lnTo>
                  <a:lnTo>
                    <a:pt x="433" y="927"/>
                  </a:lnTo>
                  <a:lnTo>
                    <a:pt x="442" y="927"/>
                  </a:lnTo>
                  <a:lnTo>
                    <a:pt x="442" y="927"/>
                  </a:lnTo>
                  <a:lnTo>
                    <a:pt x="442" y="927"/>
                  </a:lnTo>
                  <a:lnTo>
                    <a:pt x="442" y="925"/>
                  </a:lnTo>
                  <a:lnTo>
                    <a:pt x="445" y="925"/>
                  </a:lnTo>
                  <a:lnTo>
                    <a:pt x="445" y="922"/>
                  </a:lnTo>
                  <a:lnTo>
                    <a:pt x="445" y="922"/>
                  </a:lnTo>
                  <a:lnTo>
                    <a:pt x="445" y="922"/>
                  </a:lnTo>
                  <a:lnTo>
                    <a:pt x="445" y="922"/>
                  </a:lnTo>
                  <a:lnTo>
                    <a:pt x="445" y="920"/>
                  </a:lnTo>
                  <a:lnTo>
                    <a:pt x="449" y="920"/>
                  </a:lnTo>
                  <a:lnTo>
                    <a:pt x="449" y="920"/>
                  </a:lnTo>
                  <a:lnTo>
                    <a:pt x="452" y="920"/>
                  </a:lnTo>
                  <a:lnTo>
                    <a:pt x="452" y="918"/>
                  </a:lnTo>
                  <a:lnTo>
                    <a:pt x="452" y="918"/>
                  </a:lnTo>
                  <a:lnTo>
                    <a:pt x="452" y="918"/>
                  </a:lnTo>
                  <a:lnTo>
                    <a:pt x="454" y="918"/>
                  </a:lnTo>
                  <a:lnTo>
                    <a:pt x="454" y="915"/>
                  </a:lnTo>
                  <a:lnTo>
                    <a:pt x="454" y="915"/>
                  </a:lnTo>
                  <a:lnTo>
                    <a:pt x="454" y="913"/>
                  </a:lnTo>
                  <a:lnTo>
                    <a:pt x="454" y="913"/>
                  </a:lnTo>
                  <a:lnTo>
                    <a:pt x="454" y="910"/>
                  </a:lnTo>
                  <a:lnTo>
                    <a:pt x="456" y="910"/>
                  </a:lnTo>
                  <a:lnTo>
                    <a:pt x="456" y="910"/>
                  </a:lnTo>
                  <a:lnTo>
                    <a:pt x="454" y="910"/>
                  </a:lnTo>
                  <a:lnTo>
                    <a:pt x="454" y="908"/>
                  </a:lnTo>
                  <a:lnTo>
                    <a:pt x="452" y="908"/>
                  </a:lnTo>
                  <a:lnTo>
                    <a:pt x="452" y="908"/>
                  </a:lnTo>
                  <a:lnTo>
                    <a:pt x="452" y="908"/>
                  </a:lnTo>
                  <a:lnTo>
                    <a:pt x="452" y="906"/>
                  </a:lnTo>
                  <a:lnTo>
                    <a:pt x="452" y="906"/>
                  </a:lnTo>
                  <a:lnTo>
                    <a:pt x="452" y="903"/>
                  </a:lnTo>
                  <a:lnTo>
                    <a:pt x="449" y="903"/>
                  </a:lnTo>
                  <a:lnTo>
                    <a:pt x="449" y="901"/>
                  </a:lnTo>
                  <a:lnTo>
                    <a:pt x="449" y="901"/>
                  </a:lnTo>
                  <a:lnTo>
                    <a:pt x="449" y="901"/>
                  </a:lnTo>
                  <a:lnTo>
                    <a:pt x="447" y="901"/>
                  </a:lnTo>
                  <a:lnTo>
                    <a:pt x="447" y="899"/>
                  </a:lnTo>
                  <a:lnTo>
                    <a:pt x="447" y="899"/>
                  </a:lnTo>
                  <a:lnTo>
                    <a:pt x="447" y="899"/>
                  </a:lnTo>
                  <a:lnTo>
                    <a:pt x="445" y="899"/>
                  </a:lnTo>
                  <a:lnTo>
                    <a:pt x="445" y="896"/>
                  </a:lnTo>
                  <a:lnTo>
                    <a:pt x="445" y="896"/>
                  </a:lnTo>
                  <a:lnTo>
                    <a:pt x="445" y="896"/>
                  </a:lnTo>
                  <a:lnTo>
                    <a:pt x="445" y="896"/>
                  </a:lnTo>
                  <a:lnTo>
                    <a:pt x="445" y="894"/>
                  </a:lnTo>
                  <a:lnTo>
                    <a:pt x="442" y="894"/>
                  </a:lnTo>
                  <a:lnTo>
                    <a:pt x="442" y="892"/>
                  </a:lnTo>
                  <a:lnTo>
                    <a:pt x="442" y="892"/>
                  </a:lnTo>
                  <a:lnTo>
                    <a:pt x="442" y="892"/>
                  </a:lnTo>
                  <a:lnTo>
                    <a:pt x="440" y="892"/>
                  </a:lnTo>
                  <a:lnTo>
                    <a:pt x="440" y="892"/>
                  </a:lnTo>
                  <a:lnTo>
                    <a:pt x="440" y="892"/>
                  </a:lnTo>
                  <a:lnTo>
                    <a:pt x="440" y="884"/>
                  </a:lnTo>
                  <a:lnTo>
                    <a:pt x="437" y="884"/>
                  </a:lnTo>
                  <a:lnTo>
                    <a:pt x="437" y="884"/>
                  </a:lnTo>
                  <a:lnTo>
                    <a:pt x="437" y="884"/>
                  </a:lnTo>
                  <a:lnTo>
                    <a:pt x="437" y="882"/>
                  </a:lnTo>
                  <a:lnTo>
                    <a:pt x="435" y="882"/>
                  </a:lnTo>
                  <a:lnTo>
                    <a:pt x="435" y="882"/>
                  </a:lnTo>
                  <a:lnTo>
                    <a:pt x="433" y="882"/>
                  </a:lnTo>
                  <a:lnTo>
                    <a:pt x="433" y="877"/>
                  </a:lnTo>
                  <a:lnTo>
                    <a:pt x="435" y="877"/>
                  </a:lnTo>
                  <a:lnTo>
                    <a:pt x="435" y="875"/>
                  </a:lnTo>
                  <a:lnTo>
                    <a:pt x="435" y="875"/>
                  </a:lnTo>
                  <a:lnTo>
                    <a:pt x="435" y="873"/>
                  </a:lnTo>
                  <a:lnTo>
                    <a:pt x="433" y="873"/>
                  </a:lnTo>
                  <a:lnTo>
                    <a:pt x="433" y="870"/>
                  </a:lnTo>
                  <a:lnTo>
                    <a:pt x="435" y="870"/>
                  </a:lnTo>
                  <a:lnTo>
                    <a:pt x="435" y="868"/>
                  </a:lnTo>
                  <a:lnTo>
                    <a:pt x="435" y="868"/>
                  </a:lnTo>
                  <a:lnTo>
                    <a:pt x="435" y="863"/>
                  </a:lnTo>
                  <a:lnTo>
                    <a:pt x="437" y="863"/>
                  </a:lnTo>
                  <a:lnTo>
                    <a:pt x="437" y="863"/>
                  </a:lnTo>
                  <a:lnTo>
                    <a:pt x="437" y="863"/>
                  </a:lnTo>
                  <a:lnTo>
                    <a:pt x="437" y="861"/>
                  </a:lnTo>
                  <a:lnTo>
                    <a:pt x="437" y="861"/>
                  </a:lnTo>
                  <a:lnTo>
                    <a:pt x="437" y="861"/>
                  </a:lnTo>
                  <a:lnTo>
                    <a:pt x="440" y="861"/>
                  </a:lnTo>
                  <a:lnTo>
                    <a:pt x="440" y="858"/>
                  </a:lnTo>
                  <a:lnTo>
                    <a:pt x="440" y="858"/>
                  </a:lnTo>
                  <a:lnTo>
                    <a:pt x="440" y="858"/>
                  </a:lnTo>
                  <a:lnTo>
                    <a:pt x="442" y="858"/>
                  </a:lnTo>
                  <a:lnTo>
                    <a:pt x="442" y="856"/>
                  </a:lnTo>
                  <a:lnTo>
                    <a:pt x="442" y="856"/>
                  </a:lnTo>
                  <a:lnTo>
                    <a:pt x="442" y="856"/>
                  </a:lnTo>
                  <a:lnTo>
                    <a:pt x="440" y="856"/>
                  </a:lnTo>
                  <a:lnTo>
                    <a:pt x="440" y="856"/>
                  </a:lnTo>
                  <a:lnTo>
                    <a:pt x="440" y="856"/>
                  </a:lnTo>
                  <a:lnTo>
                    <a:pt x="440" y="856"/>
                  </a:lnTo>
                  <a:lnTo>
                    <a:pt x="437" y="856"/>
                  </a:lnTo>
                  <a:lnTo>
                    <a:pt x="437" y="858"/>
                  </a:lnTo>
                  <a:lnTo>
                    <a:pt x="435" y="858"/>
                  </a:lnTo>
                  <a:lnTo>
                    <a:pt x="435" y="861"/>
                  </a:lnTo>
                  <a:lnTo>
                    <a:pt x="433" y="861"/>
                  </a:lnTo>
                  <a:lnTo>
                    <a:pt x="433" y="858"/>
                  </a:lnTo>
                  <a:lnTo>
                    <a:pt x="433" y="858"/>
                  </a:lnTo>
                  <a:lnTo>
                    <a:pt x="433" y="856"/>
                  </a:lnTo>
                  <a:lnTo>
                    <a:pt x="430" y="856"/>
                  </a:lnTo>
                  <a:lnTo>
                    <a:pt x="430" y="854"/>
                  </a:lnTo>
                  <a:lnTo>
                    <a:pt x="430" y="854"/>
                  </a:lnTo>
                  <a:lnTo>
                    <a:pt x="430" y="854"/>
                  </a:lnTo>
                  <a:lnTo>
                    <a:pt x="430" y="854"/>
                  </a:lnTo>
                  <a:lnTo>
                    <a:pt x="430" y="851"/>
                  </a:lnTo>
                  <a:lnTo>
                    <a:pt x="428" y="851"/>
                  </a:lnTo>
                  <a:lnTo>
                    <a:pt x="428" y="851"/>
                  </a:lnTo>
                  <a:lnTo>
                    <a:pt x="426" y="851"/>
                  </a:lnTo>
                  <a:lnTo>
                    <a:pt x="426" y="849"/>
                  </a:lnTo>
                  <a:lnTo>
                    <a:pt x="423" y="849"/>
                  </a:lnTo>
                  <a:lnTo>
                    <a:pt x="423" y="846"/>
                  </a:lnTo>
                  <a:lnTo>
                    <a:pt x="421" y="846"/>
                  </a:lnTo>
                  <a:lnTo>
                    <a:pt x="421" y="846"/>
                  </a:lnTo>
                  <a:lnTo>
                    <a:pt x="421" y="846"/>
                  </a:lnTo>
                  <a:lnTo>
                    <a:pt x="421" y="846"/>
                  </a:lnTo>
                  <a:lnTo>
                    <a:pt x="419" y="846"/>
                  </a:lnTo>
                  <a:lnTo>
                    <a:pt x="419" y="846"/>
                  </a:lnTo>
                  <a:lnTo>
                    <a:pt x="419" y="846"/>
                  </a:lnTo>
                  <a:lnTo>
                    <a:pt x="419" y="844"/>
                  </a:lnTo>
                  <a:lnTo>
                    <a:pt x="416" y="844"/>
                  </a:lnTo>
                  <a:lnTo>
                    <a:pt x="416" y="842"/>
                  </a:lnTo>
                  <a:lnTo>
                    <a:pt x="419" y="842"/>
                  </a:lnTo>
                  <a:lnTo>
                    <a:pt x="419" y="842"/>
                  </a:lnTo>
                  <a:lnTo>
                    <a:pt x="419" y="842"/>
                  </a:lnTo>
                  <a:lnTo>
                    <a:pt x="419" y="839"/>
                  </a:lnTo>
                  <a:lnTo>
                    <a:pt x="421" y="839"/>
                  </a:lnTo>
                  <a:lnTo>
                    <a:pt x="421" y="839"/>
                  </a:lnTo>
                  <a:lnTo>
                    <a:pt x="421" y="839"/>
                  </a:lnTo>
                  <a:lnTo>
                    <a:pt x="421" y="837"/>
                  </a:lnTo>
                  <a:lnTo>
                    <a:pt x="423" y="837"/>
                  </a:lnTo>
                  <a:lnTo>
                    <a:pt x="423" y="839"/>
                  </a:lnTo>
                  <a:lnTo>
                    <a:pt x="423" y="839"/>
                  </a:lnTo>
                  <a:lnTo>
                    <a:pt x="423" y="837"/>
                  </a:lnTo>
                  <a:lnTo>
                    <a:pt x="426" y="837"/>
                  </a:lnTo>
                  <a:lnTo>
                    <a:pt x="426" y="837"/>
                  </a:lnTo>
                  <a:lnTo>
                    <a:pt x="428" y="837"/>
                  </a:lnTo>
                  <a:lnTo>
                    <a:pt x="428" y="835"/>
                  </a:lnTo>
                  <a:lnTo>
                    <a:pt x="428" y="835"/>
                  </a:lnTo>
                  <a:lnTo>
                    <a:pt x="428" y="832"/>
                  </a:lnTo>
                  <a:lnTo>
                    <a:pt x="430" y="832"/>
                  </a:lnTo>
                  <a:lnTo>
                    <a:pt x="430" y="830"/>
                  </a:lnTo>
                  <a:lnTo>
                    <a:pt x="430" y="830"/>
                  </a:lnTo>
                  <a:lnTo>
                    <a:pt x="430" y="828"/>
                  </a:lnTo>
                  <a:lnTo>
                    <a:pt x="433" y="828"/>
                  </a:lnTo>
                  <a:lnTo>
                    <a:pt x="433" y="825"/>
                  </a:lnTo>
                  <a:lnTo>
                    <a:pt x="433" y="825"/>
                  </a:lnTo>
                  <a:lnTo>
                    <a:pt x="433" y="823"/>
                  </a:lnTo>
                  <a:lnTo>
                    <a:pt x="433" y="823"/>
                  </a:lnTo>
                  <a:lnTo>
                    <a:pt x="433" y="820"/>
                  </a:lnTo>
                  <a:lnTo>
                    <a:pt x="435" y="820"/>
                  </a:lnTo>
                  <a:lnTo>
                    <a:pt x="435" y="820"/>
                  </a:lnTo>
                  <a:lnTo>
                    <a:pt x="437" y="820"/>
                  </a:lnTo>
                  <a:lnTo>
                    <a:pt x="437" y="818"/>
                  </a:lnTo>
                  <a:lnTo>
                    <a:pt x="437" y="818"/>
                  </a:lnTo>
                  <a:lnTo>
                    <a:pt x="437" y="820"/>
                  </a:lnTo>
                  <a:lnTo>
                    <a:pt x="440" y="820"/>
                  </a:lnTo>
                  <a:lnTo>
                    <a:pt x="440" y="816"/>
                  </a:lnTo>
                  <a:lnTo>
                    <a:pt x="440" y="816"/>
                  </a:lnTo>
                  <a:lnTo>
                    <a:pt x="440" y="818"/>
                  </a:lnTo>
                  <a:lnTo>
                    <a:pt x="440" y="818"/>
                  </a:lnTo>
                  <a:lnTo>
                    <a:pt x="440" y="820"/>
                  </a:lnTo>
                  <a:lnTo>
                    <a:pt x="445" y="820"/>
                  </a:lnTo>
                  <a:lnTo>
                    <a:pt x="445" y="820"/>
                  </a:lnTo>
                  <a:lnTo>
                    <a:pt x="445" y="820"/>
                  </a:lnTo>
                  <a:lnTo>
                    <a:pt x="445" y="820"/>
                  </a:lnTo>
                  <a:lnTo>
                    <a:pt x="445" y="820"/>
                  </a:lnTo>
                  <a:lnTo>
                    <a:pt x="445" y="818"/>
                  </a:lnTo>
                  <a:lnTo>
                    <a:pt x="445" y="818"/>
                  </a:lnTo>
                  <a:lnTo>
                    <a:pt x="445" y="818"/>
                  </a:lnTo>
                  <a:lnTo>
                    <a:pt x="445" y="818"/>
                  </a:lnTo>
                  <a:lnTo>
                    <a:pt x="445" y="813"/>
                  </a:lnTo>
                  <a:lnTo>
                    <a:pt x="447" y="813"/>
                  </a:lnTo>
                  <a:lnTo>
                    <a:pt x="447" y="816"/>
                  </a:lnTo>
                  <a:lnTo>
                    <a:pt x="447" y="816"/>
                  </a:lnTo>
                  <a:lnTo>
                    <a:pt x="447" y="813"/>
                  </a:lnTo>
                  <a:lnTo>
                    <a:pt x="447" y="813"/>
                  </a:lnTo>
                  <a:lnTo>
                    <a:pt x="447" y="813"/>
                  </a:lnTo>
                  <a:lnTo>
                    <a:pt x="452" y="813"/>
                  </a:lnTo>
                  <a:lnTo>
                    <a:pt x="452" y="816"/>
                  </a:lnTo>
                  <a:lnTo>
                    <a:pt x="452" y="816"/>
                  </a:lnTo>
                  <a:lnTo>
                    <a:pt x="452" y="816"/>
                  </a:lnTo>
                  <a:lnTo>
                    <a:pt x="454" y="816"/>
                  </a:lnTo>
                  <a:lnTo>
                    <a:pt x="454" y="813"/>
                  </a:lnTo>
                  <a:lnTo>
                    <a:pt x="456" y="813"/>
                  </a:lnTo>
                  <a:lnTo>
                    <a:pt x="456" y="816"/>
                  </a:lnTo>
                  <a:lnTo>
                    <a:pt x="459" y="816"/>
                  </a:lnTo>
                  <a:lnTo>
                    <a:pt x="459" y="816"/>
                  </a:lnTo>
                  <a:lnTo>
                    <a:pt x="461" y="816"/>
                  </a:lnTo>
                  <a:lnTo>
                    <a:pt x="461" y="811"/>
                  </a:lnTo>
                  <a:lnTo>
                    <a:pt x="461" y="811"/>
                  </a:lnTo>
                  <a:lnTo>
                    <a:pt x="461" y="809"/>
                  </a:lnTo>
                  <a:lnTo>
                    <a:pt x="464" y="809"/>
                  </a:lnTo>
                  <a:lnTo>
                    <a:pt x="464" y="809"/>
                  </a:lnTo>
                  <a:lnTo>
                    <a:pt x="466" y="809"/>
                  </a:lnTo>
                  <a:lnTo>
                    <a:pt x="466" y="806"/>
                  </a:lnTo>
                  <a:lnTo>
                    <a:pt x="464" y="806"/>
                  </a:lnTo>
                  <a:lnTo>
                    <a:pt x="464" y="804"/>
                  </a:lnTo>
                  <a:lnTo>
                    <a:pt x="466" y="804"/>
                  </a:lnTo>
                  <a:lnTo>
                    <a:pt x="466" y="804"/>
                  </a:lnTo>
                  <a:lnTo>
                    <a:pt x="466" y="804"/>
                  </a:lnTo>
                  <a:lnTo>
                    <a:pt x="466" y="801"/>
                  </a:lnTo>
                  <a:lnTo>
                    <a:pt x="468" y="801"/>
                  </a:lnTo>
                  <a:lnTo>
                    <a:pt x="468" y="806"/>
                  </a:lnTo>
                  <a:lnTo>
                    <a:pt x="471" y="806"/>
                  </a:lnTo>
                  <a:lnTo>
                    <a:pt x="471" y="804"/>
                  </a:lnTo>
                  <a:lnTo>
                    <a:pt x="471" y="804"/>
                  </a:lnTo>
                  <a:lnTo>
                    <a:pt x="471" y="804"/>
                  </a:lnTo>
                  <a:lnTo>
                    <a:pt x="471" y="804"/>
                  </a:lnTo>
                  <a:lnTo>
                    <a:pt x="471" y="801"/>
                  </a:lnTo>
                  <a:lnTo>
                    <a:pt x="473" y="801"/>
                  </a:lnTo>
                  <a:lnTo>
                    <a:pt x="473" y="799"/>
                  </a:lnTo>
                  <a:lnTo>
                    <a:pt x="471" y="799"/>
                  </a:lnTo>
                  <a:lnTo>
                    <a:pt x="471" y="797"/>
                  </a:lnTo>
                  <a:lnTo>
                    <a:pt x="466" y="797"/>
                  </a:lnTo>
                  <a:lnTo>
                    <a:pt x="466" y="794"/>
                  </a:lnTo>
                  <a:lnTo>
                    <a:pt x="466" y="794"/>
                  </a:lnTo>
                  <a:lnTo>
                    <a:pt x="466" y="794"/>
                  </a:lnTo>
                  <a:lnTo>
                    <a:pt x="464" y="794"/>
                  </a:lnTo>
                  <a:lnTo>
                    <a:pt x="464" y="792"/>
                  </a:lnTo>
                  <a:lnTo>
                    <a:pt x="461" y="792"/>
                  </a:lnTo>
                  <a:lnTo>
                    <a:pt x="461" y="792"/>
                  </a:lnTo>
                  <a:lnTo>
                    <a:pt x="459" y="792"/>
                  </a:lnTo>
                  <a:lnTo>
                    <a:pt x="459" y="792"/>
                  </a:lnTo>
                  <a:lnTo>
                    <a:pt x="456" y="792"/>
                  </a:lnTo>
                  <a:lnTo>
                    <a:pt x="456" y="790"/>
                  </a:lnTo>
                  <a:lnTo>
                    <a:pt x="456" y="790"/>
                  </a:lnTo>
                  <a:lnTo>
                    <a:pt x="456" y="790"/>
                  </a:lnTo>
                  <a:lnTo>
                    <a:pt x="454" y="790"/>
                  </a:lnTo>
                  <a:lnTo>
                    <a:pt x="454" y="787"/>
                  </a:lnTo>
                  <a:lnTo>
                    <a:pt x="456" y="787"/>
                  </a:lnTo>
                  <a:lnTo>
                    <a:pt x="456" y="785"/>
                  </a:lnTo>
                  <a:lnTo>
                    <a:pt x="459" y="785"/>
                  </a:lnTo>
                  <a:lnTo>
                    <a:pt x="459" y="787"/>
                  </a:lnTo>
                  <a:lnTo>
                    <a:pt x="459" y="787"/>
                  </a:lnTo>
                  <a:lnTo>
                    <a:pt x="459" y="787"/>
                  </a:lnTo>
                  <a:lnTo>
                    <a:pt x="461" y="787"/>
                  </a:lnTo>
                  <a:lnTo>
                    <a:pt x="461" y="790"/>
                  </a:lnTo>
                  <a:lnTo>
                    <a:pt x="464" y="790"/>
                  </a:lnTo>
                  <a:lnTo>
                    <a:pt x="464" y="787"/>
                  </a:lnTo>
                  <a:lnTo>
                    <a:pt x="466" y="787"/>
                  </a:lnTo>
                  <a:lnTo>
                    <a:pt x="466" y="787"/>
                  </a:lnTo>
                  <a:lnTo>
                    <a:pt x="466" y="787"/>
                  </a:lnTo>
                  <a:lnTo>
                    <a:pt x="466" y="785"/>
                  </a:lnTo>
                  <a:lnTo>
                    <a:pt x="466" y="785"/>
                  </a:lnTo>
                  <a:lnTo>
                    <a:pt x="466" y="782"/>
                  </a:lnTo>
                  <a:lnTo>
                    <a:pt x="464" y="782"/>
                  </a:lnTo>
                  <a:lnTo>
                    <a:pt x="464" y="782"/>
                  </a:lnTo>
                  <a:lnTo>
                    <a:pt x="464" y="782"/>
                  </a:lnTo>
                  <a:lnTo>
                    <a:pt x="464" y="782"/>
                  </a:lnTo>
                  <a:lnTo>
                    <a:pt x="464" y="782"/>
                  </a:lnTo>
                  <a:lnTo>
                    <a:pt x="464" y="780"/>
                  </a:lnTo>
                  <a:lnTo>
                    <a:pt x="461" y="780"/>
                  </a:lnTo>
                  <a:lnTo>
                    <a:pt x="461" y="780"/>
                  </a:lnTo>
                  <a:lnTo>
                    <a:pt x="461" y="780"/>
                  </a:lnTo>
                  <a:lnTo>
                    <a:pt x="461" y="778"/>
                  </a:lnTo>
                  <a:lnTo>
                    <a:pt x="459" y="778"/>
                  </a:lnTo>
                  <a:lnTo>
                    <a:pt x="459" y="775"/>
                  </a:lnTo>
                  <a:lnTo>
                    <a:pt x="459" y="775"/>
                  </a:lnTo>
                  <a:lnTo>
                    <a:pt x="459" y="773"/>
                  </a:lnTo>
                  <a:lnTo>
                    <a:pt x="459" y="773"/>
                  </a:lnTo>
                  <a:lnTo>
                    <a:pt x="459" y="771"/>
                  </a:lnTo>
                  <a:lnTo>
                    <a:pt x="452" y="771"/>
                  </a:lnTo>
                  <a:lnTo>
                    <a:pt x="452" y="768"/>
                  </a:lnTo>
                  <a:lnTo>
                    <a:pt x="452" y="768"/>
                  </a:lnTo>
                  <a:lnTo>
                    <a:pt x="452" y="768"/>
                  </a:lnTo>
                  <a:lnTo>
                    <a:pt x="452" y="768"/>
                  </a:lnTo>
                  <a:lnTo>
                    <a:pt x="452" y="766"/>
                  </a:lnTo>
                  <a:lnTo>
                    <a:pt x="449" y="766"/>
                  </a:lnTo>
                  <a:lnTo>
                    <a:pt x="449" y="764"/>
                  </a:lnTo>
                  <a:lnTo>
                    <a:pt x="449" y="764"/>
                  </a:lnTo>
                  <a:lnTo>
                    <a:pt x="449" y="764"/>
                  </a:lnTo>
                  <a:lnTo>
                    <a:pt x="447" y="764"/>
                  </a:lnTo>
                  <a:lnTo>
                    <a:pt x="447" y="761"/>
                  </a:lnTo>
                  <a:lnTo>
                    <a:pt x="447" y="761"/>
                  </a:lnTo>
                  <a:lnTo>
                    <a:pt x="447" y="761"/>
                  </a:lnTo>
                  <a:lnTo>
                    <a:pt x="435" y="761"/>
                  </a:lnTo>
                  <a:lnTo>
                    <a:pt x="435" y="761"/>
                  </a:lnTo>
                  <a:lnTo>
                    <a:pt x="433" y="761"/>
                  </a:lnTo>
                  <a:lnTo>
                    <a:pt x="433" y="761"/>
                  </a:lnTo>
                  <a:lnTo>
                    <a:pt x="430" y="761"/>
                  </a:lnTo>
                  <a:lnTo>
                    <a:pt x="430" y="764"/>
                  </a:lnTo>
                  <a:lnTo>
                    <a:pt x="430" y="764"/>
                  </a:lnTo>
                  <a:lnTo>
                    <a:pt x="430" y="761"/>
                  </a:lnTo>
                  <a:lnTo>
                    <a:pt x="428" y="761"/>
                  </a:lnTo>
                  <a:lnTo>
                    <a:pt x="428" y="761"/>
                  </a:lnTo>
                  <a:lnTo>
                    <a:pt x="426" y="761"/>
                  </a:lnTo>
                  <a:lnTo>
                    <a:pt x="426" y="761"/>
                  </a:lnTo>
                  <a:lnTo>
                    <a:pt x="426" y="761"/>
                  </a:lnTo>
                  <a:lnTo>
                    <a:pt x="426" y="759"/>
                  </a:lnTo>
                  <a:lnTo>
                    <a:pt x="426" y="759"/>
                  </a:lnTo>
                  <a:lnTo>
                    <a:pt x="426" y="759"/>
                  </a:lnTo>
                  <a:lnTo>
                    <a:pt x="426" y="759"/>
                  </a:lnTo>
                  <a:lnTo>
                    <a:pt x="426" y="756"/>
                  </a:lnTo>
                  <a:lnTo>
                    <a:pt x="426" y="756"/>
                  </a:lnTo>
                  <a:lnTo>
                    <a:pt x="426" y="756"/>
                  </a:lnTo>
                  <a:lnTo>
                    <a:pt x="423" y="756"/>
                  </a:lnTo>
                  <a:lnTo>
                    <a:pt x="423" y="754"/>
                  </a:lnTo>
                  <a:lnTo>
                    <a:pt x="426" y="754"/>
                  </a:lnTo>
                  <a:lnTo>
                    <a:pt x="426" y="754"/>
                  </a:lnTo>
                  <a:lnTo>
                    <a:pt x="426" y="754"/>
                  </a:lnTo>
                  <a:lnTo>
                    <a:pt x="426" y="752"/>
                  </a:lnTo>
                  <a:lnTo>
                    <a:pt x="426" y="752"/>
                  </a:lnTo>
                  <a:lnTo>
                    <a:pt x="426" y="749"/>
                  </a:lnTo>
                  <a:lnTo>
                    <a:pt x="423" y="749"/>
                  </a:lnTo>
                  <a:lnTo>
                    <a:pt x="423" y="749"/>
                  </a:lnTo>
                  <a:lnTo>
                    <a:pt x="423" y="749"/>
                  </a:lnTo>
                  <a:lnTo>
                    <a:pt x="423" y="747"/>
                  </a:lnTo>
                  <a:lnTo>
                    <a:pt x="421" y="747"/>
                  </a:lnTo>
                  <a:lnTo>
                    <a:pt x="421" y="747"/>
                  </a:lnTo>
                  <a:lnTo>
                    <a:pt x="419" y="747"/>
                  </a:lnTo>
                  <a:lnTo>
                    <a:pt x="419" y="745"/>
                  </a:lnTo>
                  <a:lnTo>
                    <a:pt x="416" y="745"/>
                  </a:lnTo>
                  <a:lnTo>
                    <a:pt x="416" y="745"/>
                  </a:lnTo>
                  <a:lnTo>
                    <a:pt x="411" y="745"/>
                  </a:lnTo>
                  <a:lnTo>
                    <a:pt x="411" y="742"/>
                  </a:lnTo>
                  <a:lnTo>
                    <a:pt x="414" y="742"/>
                  </a:lnTo>
                  <a:lnTo>
                    <a:pt x="414" y="740"/>
                  </a:lnTo>
                  <a:lnTo>
                    <a:pt x="414" y="740"/>
                  </a:lnTo>
                  <a:lnTo>
                    <a:pt x="414" y="737"/>
                  </a:lnTo>
                  <a:lnTo>
                    <a:pt x="414" y="737"/>
                  </a:lnTo>
                  <a:lnTo>
                    <a:pt x="414" y="737"/>
                  </a:lnTo>
                  <a:lnTo>
                    <a:pt x="416" y="737"/>
                  </a:lnTo>
                  <a:lnTo>
                    <a:pt x="416" y="735"/>
                  </a:lnTo>
                  <a:lnTo>
                    <a:pt x="416" y="735"/>
                  </a:lnTo>
                  <a:lnTo>
                    <a:pt x="416" y="733"/>
                  </a:lnTo>
                  <a:lnTo>
                    <a:pt x="419" y="733"/>
                  </a:lnTo>
                  <a:lnTo>
                    <a:pt x="419" y="733"/>
                  </a:lnTo>
                  <a:lnTo>
                    <a:pt x="419" y="733"/>
                  </a:lnTo>
                  <a:lnTo>
                    <a:pt x="419" y="730"/>
                  </a:lnTo>
                  <a:lnTo>
                    <a:pt x="421" y="730"/>
                  </a:lnTo>
                  <a:lnTo>
                    <a:pt x="421" y="730"/>
                  </a:lnTo>
                  <a:lnTo>
                    <a:pt x="421" y="730"/>
                  </a:lnTo>
                  <a:lnTo>
                    <a:pt x="421" y="728"/>
                  </a:lnTo>
                  <a:lnTo>
                    <a:pt x="423" y="728"/>
                  </a:lnTo>
                  <a:lnTo>
                    <a:pt x="423" y="728"/>
                  </a:lnTo>
                  <a:lnTo>
                    <a:pt x="423" y="728"/>
                  </a:lnTo>
                  <a:lnTo>
                    <a:pt x="423" y="723"/>
                  </a:lnTo>
                  <a:lnTo>
                    <a:pt x="423" y="723"/>
                  </a:lnTo>
                  <a:lnTo>
                    <a:pt x="423" y="723"/>
                  </a:lnTo>
                  <a:lnTo>
                    <a:pt x="421" y="723"/>
                  </a:lnTo>
                  <a:lnTo>
                    <a:pt x="421" y="723"/>
                  </a:lnTo>
                  <a:lnTo>
                    <a:pt x="419" y="723"/>
                  </a:lnTo>
                  <a:lnTo>
                    <a:pt x="419" y="721"/>
                  </a:lnTo>
                  <a:lnTo>
                    <a:pt x="419" y="721"/>
                  </a:lnTo>
                  <a:lnTo>
                    <a:pt x="419" y="716"/>
                  </a:lnTo>
                  <a:lnTo>
                    <a:pt x="419" y="716"/>
                  </a:lnTo>
                  <a:lnTo>
                    <a:pt x="419" y="714"/>
                  </a:lnTo>
                  <a:lnTo>
                    <a:pt x="421" y="714"/>
                  </a:lnTo>
                  <a:lnTo>
                    <a:pt x="421" y="709"/>
                  </a:lnTo>
                  <a:lnTo>
                    <a:pt x="421" y="709"/>
                  </a:lnTo>
                  <a:lnTo>
                    <a:pt x="421" y="707"/>
                  </a:lnTo>
                  <a:lnTo>
                    <a:pt x="426" y="707"/>
                  </a:lnTo>
                  <a:lnTo>
                    <a:pt x="426" y="707"/>
                  </a:lnTo>
                  <a:lnTo>
                    <a:pt x="426" y="707"/>
                  </a:lnTo>
                  <a:lnTo>
                    <a:pt x="426" y="704"/>
                  </a:lnTo>
                  <a:lnTo>
                    <a:pt x="428" y="704"/>
                  </a:lnTo>
                  <a:lnTo>
                    <a:pt x="428" y="704"/>
                  </a:lnTo>
                  <a:lnTo>
                    <a:pt x="430" y="704"/>
                  </a:lnTo>
                  <a:lnTo>
                    <a:pt x="430" y="702"/>
                  </a:lnTo>
                  <a:lnTo>
                    <a:pt x="430" y="702"/>
                  </a:lnTo>
                  <a:lnTo>
                    <a:pt x="430" y="700"/>
                  </a:lnTo>
                  <a:lnTo>
                    <a:pt x="430" y="700"/>
                  </a:lnTo>
                  <a:lnTo>
                    <a:pt x="430" y="695"/>
                  </a:lnTo>
                  <a:lnTo>
                    <a:pt x="433" y="695"/>
                  </a:lnTo>
                  <a:lnTo>
                    <a:pt x="433" y="692"/>
                  </a:lnTo>
                  <a:lnTo>
                    <a:pt x="433" y="692"/>
                  </a:lnTo>
                  <a:lnTo>
                    <a:pt x="433" y="692"/>
                  </a:lnTo>
                  <a:lnTo>
                    <a:pt x="437" y="692"/>
                  </a:lnTo>
                  <a:lnTo>
                    <a:pt x="437" y="692"/>
                  </a:lnTo>
                  <a:lnTo>
                    <a:pt x="437" y="692"/>
                  </a:lnTo>
                  <a:lnTo>
                    <a:pt x="437" y="695"/>
                  </a:lnTo>
                  <a:lnTo>
                    <a:pt x="440" y="695"/>
                  </a:lnTo>
                  <a:lnTo>
                    <a:pt x="440" y="695"/>
                  </a:lnTo>
                  <a:lnTo>
                    <a:pt x="440" y="695"/>
                  </a:lnTo>
                  <a:lnTo>
                    <a:pt x="440" y="697"/>
                  </a:lnTo>
                  <a:lnTo>
                    <a:pt x="442" y="697"/>
                  </a:lnTo>
                  <a:lnTo>
                    <a:pt x="442" y="697"/>
                  </a:lnTo>
                  <a:lnTo>
                    <a:pt x="442" y="697"/>
                  </a:lnTo>
                  <a:lnTo>
                    <a:pt x="442" y="700"/>
                  </a:lnTo>
                  <a:lnTo>
                    <a:pt x="445" y="700"/>
                  </a:lnTo>
                  <a:lnTo>
                    <a:pt x="445" y="700"/>
                  </a:lnTo>
                  <a:lnTo>
                    <a:pt x="445" y="700"/>
                  </a:lnTo>
                  <a:lnTo>
                    <a:pt x="445" y="702"/>
                  </a:lnTo>
                  <a:lnTo>
                    <a:pt x="447" y="702"/>
                  </a:lnTo>
                  <a:lnTo>
                    <a:pt x="447" y="702"/>
                  </a:lnTo>
                  <a:lnTo>
                    <a:pt x="447" y="702"/>
                  </a:lnTo>
                  <a:lnTo>
                    <a:pt x="447" y="704"/>
                  </a:lnTo>
                  <a:lnTo>
                    <a:pt x="449" y="704"/>
                  </a:lnTo>
                  <a:lnTo>
                    <a:pt x="449" y="707"/>
                  </a:lnTo>
                  <a:lnTo>
                    <a:pt x="452" y="707"/>
                  </a:lnTo>
                  <a:lnTo>
                    <a:pt x="452" y="709"/>
                  </a:lnTo>
                  <a:lnTo>
                    <a:pt x="454" y="709"/>
                  </a:lnTo>
                  <a:lnTo>
                    <a:pt x="454" y="707"/>
                  </a:lnTo>
                  <a:lnTo>
                    <a:pt x="459" y="707"/>
                  </a:lnTo>
                  <a:lnTo>
                    <a:pt x="459" y="707"/>
                  </a:lnTo>
                  <a:lnTo>
                    <a:pt x="461" y="707"/>
                  </a:lnTo>
                  <a:lnTo>
                    <a:pt x="461" y="704"/>
                  </a:lnTo>
                  <a:lnTo>
                    <a:pt x="464" y="704"/>
                  </a:lnTo>
                  <a:lnTo>
                    <a:pt x="464" y="704"/>
                  </a:lnTo>
                  <a:lnTo>
                    <a:pt x="464" y="704"/>
                  </a:lnTo>
                  <a:lnTo>
                    <a:pt x="464" y="702"/>
                  </a:lnTo>
                  <a:lnTo>
                    <a:pt x="461" y="702"/>
                  </a:lnTo>
                  <a:lnTo>
                    <a:pt x="461" y="700"/>
                  </a:lnTo>
                  <a:lnTo>
                    <a:pt x="461" y="700"/>
                  </a:lnTo>
                  <a:lnTo>
                    <a:pt x="461" y="700"/>
                  </a:lnTo>
                  <a:lnTo>
                    <a:pt x="461" y="700"/>
                  </a:lnTo>
                  <a:lnTo>
                    <a:pt x="461" y="697"/>
                  </a:lnTo>
                  <a:lnTo>
                    <a:pt x="459" y="697"/>
                  </a:lnTo>
                  <a:lnTo>
                    <a:pt x="459" y="695"/>
                  </a:lnTo>
                  <a:lnTo>
                    <a:pt x="459" y="695"/>
                  </a:lnTo>
                  <a:lnTo>
                    <a:pt x="459" y="692"/>
                  </a:lnTo>
                  <a:lnTo>
                    <a:pt x="459" y="692"/>
                  </a:lnTo>
                  <a:lnTo>
                    <a:pt x="459" y="688"/>
                  </a:lnTo>
                  <a:lnTo>
                    <a:pt x="456" y="688"/>
                  </a:lnTo>
                  <a:lnTo>
                    <a:pt x="456" y="688"/>
                  </a:lnTo>
                  <a:lnTo>
                    <a:pt x="459" y="688"/>
                  </a:lnTo>
                  <a:lnTo>
                    <a:pt x="459" y="688"/>
                  </a:lnTo>
                  <a:lnTo>
                    <a:pt x="461" y="688"/>
                  </a:lnTo>
                  <a:lnTo>
                    <a:pt x="461" y="690"/>
                  </a:lnTo>
                  <a:lnTo>
                    <a:pt x="464" y="690"/>
                  </a:lnTo>
                  <a:lnTo>
                    <a:pt x="464" y="688"/>
                  </a:lnTo>
                  <a:lnTo>
                    <a:pt x="464" y="688"/>
                  </a:lnTo>
                  <a:lnTo>
                    <a:pt x="464" y="688"/>
                  </a:lnTo>
                  <a:lnTo>
                    <a:pt x="466" y="688"/>
                  </a:lnTo>
                  <a:lnTo>
                    <a:pt x="466" y="685"/>
                  </a:lnTo>
                  <a:lnTo>
                    <a:pt x="466" y="685"/>
                  </a:lnTo>
                  <a:lnTo>
                    <a:pt x="466" y="685"/>
                  </a:lnTo>
                  <a:lnTo>
                    <a:pt x="468" y="685"/>
                  </a:lnTo>
                  <a:lnTo>
                    <a:pt x="468" y="683"/>
                  </a:lnTo>
                  <a:lnTo>
                    <a:pt x="471" y="683"/>
                  </a:lnTo>
                  <a:lnTo>
                    <a:pt x="471" y="683"/>
                  </a:lnTo>
                  <a:lnTo>
                    <a:pt x="473" y="683"/>
                  </a:lnTo>
                  <a:lnTo>
                    <a:pt x="473" y="683"/>
                  </a:lnTo>
                  <a:lnTo>
                    <a:pt x="475" y="683"/>
                  </a:lnTo>
                  <a:lnTo>
                    <a:pt x="475" y="681"/>
                  </a:lnTo>
                  <a:lnTo>
                    <a:pt x="473" y="681"/>
                  </a:lnTo>
                  <a:lnTo>
                    <a:pt x="473" y="681"/>
                  </a:lnTo>
                  <a:lnTo>
                    <a:pt x="473" y="681"/>
                  </a:lnTo>
                  <a:lnTo>
                    <a:pt x="473" y="678"/>
                  </a:lnTo>
                  <a:lnTo>
                    <a:pt x="473" y="678"/>
                  </a:lnTo>
                  <a:lnTo>
                    <a:pt x="473" y="676"/>
                  </a:lnTo>
                  <a:lnTo>
                    <a:pt x="482" y="676"/>
                  </a:lnTo>
                  <a:lnTo>
                    <a:pt x="482" y="673"/>
                  </a:lnTo>
                  <a:lnTo>
                    <a:pt x="485" y="673"/>
                  </a:lnTo>
                  <a:lnTo>
                    <a:pt x="485" y="673"/>
                  </a:lnTo>
                  <a:lnTo>
                    <a:pt x="485" y="673"/>
                  </a:lnTo>
                  <a:lnTo>
                    <a:pt x="485" y="673"/>
                  </a:lnTo>
                  <a:lnTo>
                    <a:pt x="490" y="673"/>
                  </a:lnTo>
                  <a:lnTo>
                    <a:pt x="490" y="671"/>
                  </a:lnTo>
                  <a:lnTo>
                    <a:pt x="494" y="671"/>
                  </a:lnTo>
                  <a:lnTo>
                    <a:pt x="494" y="671"/>
                  </a:lnTo>
                  <a:lnTo>
                    <a:pt x="494" y="671"/>
                  </a:lnTo>
                  <a:lnTo>
                    <a:pt x="494" y="669"/>
                  </a:lnTo>
                  <a:lnTo>
                    <a:pt x="497" y="669"/>
                  </a:lnTo>
                  <a:lnTo>
                    <a:pt x="497" y="666"/>
                  </a:lnTo>
                  <a:lnTo>
                    <a:pt x="499" y="666"/>
                  </a:lnTo>
                  <a:lnTo>
                    <a:pt x="499" y="664"/>
                  </a:lnTo>
                  <a:lnTo>
                    <a:pt x="499" y="664"/>
                  </a:lnTo>
                  <a:lnTo>
                    <a:pt x="499" y="664"/>
                  </a:lnTo>
                  <a:lnTo>
                    <a:pt x="504" y="664"/>
                  </a:lnTo>
                  <a:lnTo>
                    <a:pt x="504" y="664"/>
                  </a:lnTo>
                  <a:lnTo>
                    <a:pt x="504" y="664"/>
                  </a:lnTo>
                  <a:lnTo>
                    <a:pt x="504" y="662"/>
                  </a:lnTo>
                  <a:lnTo>
                    <a:pt x="504" y="662"/>
                  </a:lnTo>
                  <a:lnTo>
                    <a:pt x="504" y="659"/>
                  </a:lnTo>
                  <a:lnTo>
                    <a:pt x="506" y="659"/>
                  </a:lnTo>
                  <a:lnTo>
                    <a:pt x="506" y="662"/>
                  </a:lnTo>
                  <a:lnTo>
                    <a:pt x="516" y="662"/>
                  </a:lnTo>
                  <a:lnTo>
                    <a:pt x="516" y="664"/>
                  </a:lnTo>
                  <a:lnTo>
                    <a:pt x="518" y="664"/>
                  </a:lnTo>
                  <a:lnTo>
                    <a:pt x="518" y="664"/>
                  </a:lnTo>
                  <a:lnTo>
                    <a:pt x="513" y="664"/>
                  </a:lnTo>
                  <a:lnTo>
                    <a:pt x="513" y="664"/>
                  </a:lnTo>
                  <a:lnTo>
                    <a:pt x="516" y="664"/>
                  </a:lnTo>
                  <a:lnTo>
                    <a:pt x="516" y="666"/>
                  </a:lnTo>
                  <a:lnTo>
                    <a:pt x="520" y="666"/>
                  </a:lnTo>
                  <a:lnTo>
                    <a:pt x="520" y="664"/>
                  </a:lnTo>
                  <a:lnTo>
                    <a:pt x="523" y="664"/>
                  </a:lnTo>
                  <a:lnTo>
                    <a:pt x="523" y="666"/>
                  </a:lnTo>
                  <a:lnTo>
                    <a:pt x="523" y="666"/>
                  </a:lnTo>
                  <a:lnTo>
                    <a:pt x="523" y="666"/>
                  </a:lnTo>
                  <a:lnTo>
                    <a:pt x="525" y="666"/>
                  </a:lnTo>
                  <a:lnTo>
                    <a:pt x="525" y="664"/>
                  </a:lnTo>
                  <a:lnTo>
                    <a:pt x="525" y="664"/>
                  </a:lnTo>
                  <a:lnTo>
                    <a:pt x="525" y="664"/>
                  </a:lnTo>
                  <a:lnTo>
                    <a:pt x="525" y="664"/>
                  </a:lnTo>
                  <a:lnTo>
                    <a:pt x="525" y="662"/>
                  </a:lnTo>
                  <a:lnTo>
                    <a:pt x="535" y="662"/>
                  </a:lnTo>
                  <a:lnTo>
                    <a:pt x="535" y="662"/>
                  </a:lnTo>
                  <a:lnTo>
                    <a:pt x="537" y="662"/>
                  </a:lnTo>
                  <a:lnTo>
                    <a:pt x="537" y="659"/>
                  </a:lnTo>
                  <a:lnTo>
                    <a:pt x="539" y="659"/>
                  </a:lnTo>
                  <a:lnTo>
                    <a:pt x="539" y="664"/>
                  </a:lnTo>
                  <a:lnTo>
                    <a:pt x="539" y="664"/>
                  </a:lnTo>
                  <a:lnTo>
                    <a:pt x="539" y="664"/>
                  </a:lnTo>
                  <a:lnTo>
                    <a:pt x="542" y="664"/>
                  </a:lnTo>
                  <a:lnTo>
                    <a:pt x="542" y="666"/>
                  </a:lnTo>
                  <a:lnTo>
                    <a:pt x="542" y="666"/>
                  </a:lnTo>
                  <a:lnTo>
                    <a:pt x="542" y="666"/>
                  </a:lnTo>
                  <a:lnTo>
                    <a:pt x="546" y="666"/>
                  </a:lnTo>
                  <a:lnTo>
                    <a:pt x="546" y="666"/>
                  </a:lnTo>
                  <a:lnTo>
                    <a:pt x="551" y="666"/>
                  </a:lnTo>
                  <a:lnTo>
                    <a:pt x="551" y="666"/>
                  </a:lnTo>
                  <a:lnTo>
                    <a:pt x="551" y="666"/>
                  </a:lnTo>
                  <a:lnTo>
                    <a:pt x="551" y="666"/>
                  </a:lnTo>
                  <a:lnTo>
                    <a:pt x="556" y="666"/>
                  </a:lnTo>
                  <a:lnTo>
                    <a:pt x="556" y="664"/>
                  </a:lnTo>
                  <a:lnTo>
                    <a:pt x="556" y="664"/>
                  </a:lnTo>
                  <a:lnTo>
                    <a:pt x="556" y="666"/>
                  </a:lnTo>
                  <a:lnTo>
                    <a:pt x="561" y="666"/>
                  </a:lnTo>
                  <a:lnTo>
                    <a:pt x="561" y="666"/>
                  </a:lnTo>
                  <a:lnTo>
                    <a:pt x="563" y="666"/>
                  </a:lnTo>
                  <a:lnTo>
                    <a:pt x="563" y="669"/>
                  </a:lnTo>
                  <a:lnTo>
                    <a:pt x="565" y="669"/>
                  </a:lnTo>
                  <a:lnTo>
                    <a:pt x="565" y="671"/>
                  </a:lnTo>
                  <a:lnTo>
                    <a:pt x="565" y="671"/>
                  </a:lnTo>
                  <a:lnTo>
                    <a:pt x="565" y="673"/>
                  </a:lnTo>
                  <a:lnTo>
                    <a:pt x="568" y="673"/>
                  </a:lnTo>
                  <a:lnTo>
                    <a:pt x="568" y="673"/>
                  </a:lnTo>
                  <a:lnTo>
                    <a:pt x="572" y="673"/>
                  </a:lnTo>
                  <a:lnTo>
                    <a:pt x="572" y="673"/>
                  </a:lnTo>
                  <a:lnTo>
                    <a:pt x="575" y="673"/>
                  </a:lnTo>
                  <a:lnTo>
                    <a:pt x="575" y="676"/>
                  </a:lnTo>
                  <a:lnTo>
                    <a:pt x="577" y="676"/>
                  </a:lnTo>
                  <a:lnTo>
                    <a:pt x="577" y="676"/>
                  </a:lnTo>
                  <a:lnTo>
                    <a:pt x="577" y="676"/>
                  </a:lnTo>
                  <a:lnTo>
                    <a:pt x="577" y="678"/>
                  </a:lnTo>
                  <a:lnTo>
                    <a:pt x="577" y="678"/>
                  </a:lnTo>
                  <a:lnTo>
                    <a:pt x="577" y="681"/>
                  </a:lnTo>
                  <a:lnTo>
                    <a:pt x="579" y="681"/>
                  </a:lnTo>
                  <a:lnTo>
                    <a:pt x="579" y="681"/>
                  </a:lnTo>
                  <a:lnTo>
                    <a:pt x="579" y="681"/>
                  </a:lnTo>
                  <a:lnTo>
                    <a:pt x="579" y="683"/>
                  </a:lnTo>
                  <a:lnTo>
                    <a:pt x="584" y="683"/>
                  </a:lnTo>
                  <a:lnTo>
                    <a:pt x="584" y="683"/>
                  </a:lnTo>
                  <a:lnTo>
                    <a:pt x="584" y="683"/>
                  </a:lnTo>
                  <a:lnTo>
                    <a:pt x="584" y="688"/>
                  </a:lnTo>
                  <a:lnTo>
                    <a:pt x="582" y="688"/>
                  </a:lnTo>
                  <a:lnTo>
                    <a:pt x="582" y="688"/>
                  </a:lnTo>
                  <a:lnTo>
                    <a:pt x="584" y="688"/>
                  </a:lnTo>
                  <a:lnTo>
                    <a:pt x="584" y="690"/>
                  </a:lnTo>
                  <a:lnTo>
                    <a:pt x="584" y="690"/>
                  </a:lnTo>
                  <a:lnTo>
                    <a:pt x="584" y="690"/>
                  </a:lnTo>
                  <a:lnTo>
                    <a:pt x="587" y="690"/>
                  </a:lnTo>
                  <a:lnTo>
                    <a:pt x="587" y="690"/>
                  </a:lnTo>
                  <a:lnTo>
                    <a:pt x="587" y="690"/>
                  </a:lnTo>
                  <a:lnTo>
                    <a:pt x="587" y="688"/>
                  </a:lnTo>
                  <a:lnTo>
                    <a:pt x="589" y="688"/>
                  </a:lnTo>
                  <a:lnTo>
                    <a:pt x="589" y="685"/>
                  </a:lnTo>
                  <a:lnTo>
                    <a:pt x="587" y="685"/>
                  </a:lnTo>
                  <a:lnTo>
                    <a:pt x="587" y="683"/>
                  </a:lnTo>
                  <a:lnTo>
                    <a:pt x="591" y="683"/>
                  </a:lnTo>
                  <a:lnTo>
                    <a:pt x="591" y="683"/>
                  </a:lnTo>
                  <a:lnTo>
                    <a:pt x="594" y="683"/>
                  </a:lnTo>
                  <a:lnTo>
                    <a:pt x="594" y="683"/>
                  </a:lnTo>
                  <a:lnTo>
                    <a:pt x="594" y="683"/>
                  </a:lnTo>
                  <a:lnTo>
                    <a:pt x="594" y="681"/>
                  </a:lnTo>
                  <a:lnTo>
                    <a:pt x="596" y="681"/>
                  </a:lnTo>
                  <a:lnTo>
                    <a:pt x="596" y="683"/>
                  </a:lnTo>
                  <a:lnTo>
                    <a:pt x="598" y="683"/>
                  </a:lnTo>
                  <a:lnTo>
                    <a:pt x="598" y="685"/>
                  </a:lnTo>
                  <a:lnTo>
                    <a:pt x="601" y="685"/>
                  </a:lnTo>
                  <a:lnTo>
                    <a:pt x="601" y="685"/>
                  </a:lnTo>
                  <a:lnTo>
                    <a:pt x="601" y="685"/>
                  </a:lnTo>
                  <a:lnTo>
                    <a:pt x="601" y="688"/>
                  </a:lnTo>
                  <a:lnTo>
                    <a:pt x="606" y="688"/>
                  </a:lnTo>
                  <a:lnTo>
                    <a:pt x="606" y="688"/>
                  </a:lnTo>
                  <a:lnTo>
                    <a:pt x="608" y="688"/>
                  </a:lnTo>
                  <a:lnTo>
                    <a:pt x="608" y="690"/>
                  </a:lnTo>
                  <a:lnTo>
                    <a:pt x="610" y="690"/>
                  </a:lnTo>
                  <a:lnTo>
                    <a:pt x="610" y="688"/>
                  </a:lnTo>
                  <a:lnTo>
                    <a:pt x="613" y="688"/>
                  </a:lnTo>
                  <a:lnTo>
                    <a:pt x="613" y="688"/>
                  </a:lnTo>
                  <a:lnTo>
                    <a:pt x="615" y="688"/>
                  </a:lnTo>
                  <a:lnTo>
                    <a:pt x="615" y="685"/>
                  </a:lnTo>
                  <a:lnTo>
                    <a:pt x="617" y="685"/>
                  </a:lnTo>
                  <a:lnTo>
                    <a:pt x="617" y="685"/>
                  </a:lnTo>
                  <a:lnTo>
                    <a:pt x="620" y="685"/>
                  </a:lnTo>
                  <a:lnTo>
                    <a:pt x="620" y="683"/>
                  </a:lnTo>
                  <a:lnTo>
                    <a:pt x="620" y="683"/>
                  </a:lnTo>
                  <a:lnTo>
                    <a:pt x="620" y="681"/>
                  </a:lnTo>
                  <a:lnTo>
                    <a:pt x="624" y="681"/>
                  </a:lnTo>
                  <a:lnTo>
                    <a:pt x="624" y="681"/>
                  </a:lnTo>
                  <a:lnTo>
                    <a:pt x="627" y="681"/>
                  </a:lnTo>
                  <a:lnTo>
                    <a:pt x="627" y="676"/>
                  </a:lnTo>
                  <a:lnTo>
                    <a:pt x="627" y="676"/>
                  </a:lnTo>
                  <a:lnTo>
                    <a:pt x="627" y="678"/>
                  </a:lnTo>
                  <a:lnTo>
                    <a:pt x="629" y="678"/>
                  </a:lnTo>
                  <a:lnTo>
                    <a:pt x="629" y="678"/>
                  </a:lnTo>
                  <a:lnTo>
                    <a:pt x="632" y="678"/>
                  </a:lnTo>
                  <a:lnTo>
                    <a:pt x="632" y="681"/>
                  </a:lnTo>
                  <a:lnTo>
                    <a:pt x="632" y="681"/>
                  </a:lnTo>
                  <a:lnTo>
                    <a:pt x="632" y="678"/>
                  </a:lnTo>
                  <a:lnTo>
                    <a:pt x="632" y="678"/>
                  </a:lnTo>
                  <a:lnTo>
                    <a:pt x="632" y="676"/>
                  </a:lnTo>
                  <a:lnTo>
                    <a:pt x="634" y="676"/>
                  </a:lnTo>
                  <a:lnTo>
                    <a:pt x="634" y="678"/>
                  </a:lnTo>
                  <a:lnTo>
                    <a:pt x="636" y="678"/>
                  </a:lnTo>
                  <a:lnTo>
                    <a:pt x="636" y="676"/>
                  </a:lnTo>
                  <a:lnTo>
                    <a:pt x="639" y="676"/>
                  </a:lnTo>
                  <a:lnTo>
                    <a:pt x="639" y="678"/>
                  </a:lnTo>
                  <a:lnTo>
                    <a:pt x="639" y="678"/>
                  </a:lnTo>
                  <a:lnTo>
                    <a:pt x="639" y="676"/>
                  </a:lnTo>
                  <a:lnTo>
                    <a:pt x="643" y="676"/>
                  </a:lnTo>
                  <a:lnTo>
                    <a:pt x="643" y="678"/>
                  </a:lnTo>
                  <a:lnTo>
                    <a:pt x="643" y="678"/>
                  </a:lnTo>
                  <a:lnTo>
                    <a:pt x="643" y="678"/>
                  </a:lnTo>
                  <a:lnTo>
                    <a:pt x="646" y="678"/>
                  </a:lnTo>
                  <a:lnTo>
                    <a:pt x="646" y="681"/>
                  </a:lnTo>
                  <a:lnTo>
                    <a:pt x="646" y="681"/>
                  </a:lnTo>
                  <a:lnTo>
                    <a:pt x="646" y="683"/>
                  </a:lnTo>
                  <a:lnTo>
                    <a:pt x="648" y="683"/>
                  </a:lnTo>
                  <a:lnTo>
                    <a:pt x="648" y="681"/>
                  </a:lnTo>
                  <a:lnTo>
                    <a:pt x="650" y="681"/>
                  </a:lnTo>
                  <a:lnTo>
                    <a:pt x="650" y="681"/>
                  </a:lnTo>
                  <a:lnTo>
                    <a:pt x="653" y="681"/>
                  </a:lnTo>
                  <a:lnTo>
                    <a:pt x="653" y="681"/>
                  </a:lnTo>
                  <a:lnTo>
                    <a:pt x="653" y="681"/>
                  </a:lnTo>
                  <a:lnTo>
                    <a:pt x="653" y="676"/>
                  </a:lnTo>
                  <a:lnTo>
                    <a:pt x="658" y="676"/>
                  </a:lnTo>
                  <a:lnTo>
                    <a:pt x="658" y="676"/>
                  </a:lnTo>
                  <a:lnTo>
                    <a:pt x="660" y="676"/>
                  </a:lnTo>
                  <a:lnTo>
                    <a:pt x="660" y="676"/>
                  </a:lnTo>
                  <a:lnTo>
                    <a:pt x="660" y="676"/>
                  </a:lnTo>
                  <a:lnTo>
                    <a:pt x="660" y="676"/>
                  </a:lnTo>
                  <a:lnTo>
                    <a:pt x="665" y="676"/>
                  </a:lnTo>
                  <a:lnTo>
                    <a:pt x="665" y="676"/>
                  </a:lnTo>
                  <a:lnTo>
                    <a:pt x="665" y="676"/>
                  </a:lnTo>
                  <a:lnTo>
                    <a:pt x="665" y="673"/>
                  </a:lnTo>
                  <a:lnTo>
                    <a:pt x="667" y="673"/>
                  </a:lnTo>
                  <a:lnTo>
                    <a:pt x="667" y="676"/>
                  </a:lnTo>
                  <a:lnTo>
                    <a:pt x="672" y="676"/>
                  </a:lnTo>
                  <a:lnTo>
                    <a:pt x="672" y="678"/>
                  </a:lnTo>
                  <a:lnTo>
                    <a:pt x="672" y="678"/>
                  </a:lnTo>
                  <a:lnTo>
                    <a:pt x="672" y="683"/>
                  </a:lnTo>
                  <a:lnTo>
                    <a:pt x="677" y="683"/>
                  </a:lnTo>
                  <a:lnTo>
                    <a:pt x="677" y="685"/>
                  </a:lnTo>
                  <a:lnTo>
                    <a:pt x="679" y="685"/>
                  </a:lnTo>
                  <a:lnTo>
                    <a:pt x="679" y="685"/>
                  </a:lnTo>
                  <a:lnTo>
                    <a:pt x="684" y="685"/>
                  </a:lnTo>
                  <a:lnTo>
                    <a:pt x="684" y="688"/>
                  </a:lnTo>
                  <a:lnTo>
                    <a:pt x="691" y="688"/>
                  </a:lnTo>
                  <a:lnTo>
                    <a:pt x="691" y="688"/>
                  </a:lnTo>
                  <a:lnTo>
                    <a:pt x="693" y="688"/>
                  </a:lnTo>
                  <a:lnTo>
                    <a:pt x="693" y="690"/>
                  </a:lnTo>
                  <a:lnTo>
                    <a:pt x="691" y="690"/>
                  </a:lnTo>
                  <a:lnTo>
                    <a:pt x="691" y="690"/>
                  </a:lnTo>
                  <a:lnTo>
                    <a:pt x="698" y="690"/>
                  </a:lnTo>
                  <a:lnTo>
                    <a:pt x="698" y="690"/>
                  </a:lnTo>
                  <a:lnTo>
                    <a:pt x="698" y="690"/>
                  </a:lnTo>
                  <a:lnTo>
                    <a:pt x="698" y="688"/>
                  </a:lnTo>
                  <a:lnTo>
                    <a:pt x="700" y="688"/>
                  </a:lnTo>
                  <a:lnTo>
                    <a:pt x="700" y="688"/>
                  </a:lnTo>
                  <a:lnTo>
                    <a:pt x="700" y="688"/>
                  </a:lnTo>
                  <a:lnTo>
                    <a:pt x="700" y="685"/>
                  </a:lnTo>
                  <a:lnTo>
                    <a:pt x="700" y="685"/>
                  </a:lnTo>
                  <a:lnTo>
                    <a:pt x="700" y="683"/>
                  </a:lnTo>
                  <a:lnTo>
                    <a:pt x="703" y="683"/>
                  </a:lnTo>
                  <a:lnTo>
                    <a:pt x="703" y="683"/>
                  </a:lnTo>
                  <a:lnTo>
                    <a:pt x="703" y="683"/>
                  </a:lnTo>
                  <a:lnTo>
                    <a:pt x="703" y="683"/>
                  </a:lnTo>
                  <a:lnTo>
                    <a:pt x="705" y="683"/>
                  </a:lnTo>
                  <a:lnTo>
                    <a:pt x="705" y="683"/>
                  </a:lnTo>
                  <a:lnTo>
                    <a:pt x="707" y="683"/>
                  </a:lnTo>
                  <a:lnTo>
                    <a:pt x="707" y="685"/>
                  </a:lnTo>
                  <a:lnTo>
                    <a:pt x="707" y="685"/>
                  </a:lnTo>
                  <a:lnTo>
                    <a:pt x="707" y="685"/>
                  </a:lnTo>
                  <a:lnTo>
                    <a:pt x="710" y="685"/>
                  </a:lnTo>
                  <a:lnTo>
                    <a:pt x="710" y="688"/>
                  </a:lnTo>
                  <a:lnTo>
                    <a:pt x="724" y="688"/>
                  </a:lnTo>
                  <a:lnTo>
                    <a:pt x="724" y="685"/>
                  </a:lnTo>
                  <a:lnTo>
                    <a:pt x="726" y="685"/>
                  </a:lnTo>
                  <a:lnTo>
                    <a:pt x="726" y="685"/>
                  </a:lnTo>
                  <a:lnTo>
                    <a:pt x="731" y="685"/>
                  </a:lnTo>
                  <a:lnTo>
                    <a:pt x="731" y="683"/>
                  </a:lnTo>
                  <a:lnTo>
                    <a:pt x="733" y="683"/>
                  </a:lnTo>
                  <a:lnTo>
                    <a:pt x="733" y="683"/>
                  </a:lnTo>
                  <a:lnTo>
                    <a:pt x="733" y="683"/>
                  </a:lnTo>
                  <a:lnTo>
                    <a:pt x="733" y="678"/>
                  </a:lnTo>
                  <a:lnTo>
                    <a:pt x="736" y="678"/>
                  </a:lnTo>
                  <a:lnTo>
                    <a:pt x="736" y="673"/>
                  </a:lnTo>
                  <a:lnTo>
                    <a:pt x="736" y="673"/>
                  </a:lnTo>
                  <a:lnTo>
                    <a:pt x="736" y="673"/>
                  </a:lnTo>
                  <a:lnTo>
                    <a:pt x="738" y="673"/>
                  </a:lnTo>
                  <a:lnTo>
                    <a:pt x="738" y="671"/>
                  </a:lnTo>
                  <a:lnTo>
                    <a:pt x="736" y="671"/>
                  </a:lnTo>
                  <a:lnTo>
                    <a:pt x="736" y="671"/>
                  </a:lnTo>
                  <a:lnTo>
                    <a:pt x="736" y="671"/>
                  </a:lnTo>
                  <a:lnTo>
                    <a:pt x="736" y="669"/>
                  </a:lnTo>
                  <a:lnTo>
                    <a:pt x="733" y="669"/>
                  </a:lnTo>
                  <a:lnTo>
                    <a:pt x="733" y="669"/>
                  </a:lnTo>
                  <a:lnTo>
                    <a:pt x="729" y="669"/>
                  </a:lnTo>
                  <a:lnTo>
                    <a:pt x="729" y="666"/>
                  </a:lnTo>
                  <a:lnTo>
                    <a:pt x="724" y="666"/>
                  </a:lnTo>
                  <a:lnTo>
                    <a:pt x="724" y="666"/>
                  </a:lnTo>
                  <a:lnTo>
                    <a:pt x="724" y="666"/>
                  </a:lnTo>
                  <a:lnTo>
                    <a:pt x="724" y="664"/>
                  </a:lnTo>
                  <a:lnTo>
                    <a:pt x="721" y="664"/>
                  </a:lnTo>
                  <a:lnTo>
                    <a:pt x="721" y="664"/>
                  </a:lnTo>
                  <a:lnTo>
                    <a:pt x="712" y="664"/>
                  </a:lnTo>
                  <a:lnTo>
                    <a:pt x="712" y="662"/>
                  </a:lnTo>
                  <a:lnTo>
                    <a:pt x="712" y="662"/>
                  </a:lnTo>
                  <a:lnTo>
                    <a:pt x="712" y="662"/>
                  </a:lnTo>
                  <a:lnTo>
                    <a:pt x="712" y="662"/>
                  </a:lnTo>
                  <a:lnTo>
                    <a:pt x="712" y="659"/>
                  </a:lnTo>
                  <a:lnTo>
                    <a:pt x="712" y="659"/>
                  </a:lnTo>
                  <a:lnTo>
                    <a:pt x="712" y="659"/>
                  </a:lnTo>
                  <a:lnTo>
                    <a:pt x="712" y="659"/>
                  </a:lnTo>
                  <a:lnTo>
                    <a:pt x="712" y="657"/>
                  </a:lnTo>
                  <a:lnTo>
                    <a:pt x="707" y="657"/>
                  </a:lnTo>
                  <a:lnTo>
                    <a:pt x="707" y="657"/>
                  </a:lnTo>
                  <a:lnTo>
                    <a:pt x="705" y="657"/>
                  </a:lnTo>
                  <a:lnTo>
                    <a:pt x="705" y="655"/>
                  </a:lnTo>
                  <a:lnTo>
                    <a:pt x="703" y="655"/>
                  </a:lnTo>
                  <a:lnTo>
                    <a:pt x="703" y="655"/>
                  </a:lnTo>
                  <a:lnTo>
                    <a:pt x="705" y="655"/>
                  </a:lnTo>
                  <a:lnTo>
                    <a:pt x="705" y="652"/>
                  </a:lnTo>
                  <a:lnTo>
                    <a:pt x="707" y="652"/>
                  </a:lnTo>
                  <a:lnTo>
                    <a:pt x="707" y="652"/>
                  </a:lnTo>
                  <a:lnTo>
                    <a:pt x="710" y="652"/>
                  </a:lnTo>
                  <a:lnTo>
                    <a:pt x="710" y="652"/>
                  </a:lnTo>
                  <a:lnTo>
                    <a:pt x="712" y="652"/>
                  </a:lnTo>
                  <a:lnTo>
                    <a:pt x="712" y="650"/>
                  </a:lnTo>
                  <a:lnTo>
                    <a:pt x="712" y="650"/>
                  </a:lnTo>
                  <a:lnTo>
                    <a:pt x="712" y="650"/>
                  </a:lnTo>
                  <a:lnTo>
                    <a:pt x="719" y="650"/>
                  </a:lnTo>
                  <a:lnTo>
                    <a:pt x="719" y="647"/>
                  </a:lnTo>
                  <a:lnTo>
                    <a:pt x="719" y="647"/>
                  </a:lnTo>
                  <a:lnTo>
                    <a:pt x="719" y="647"/>
                  </a:lnTo>
                  <a:lnTo>
                    <a:pt x="724" y="647"/>
                  </a:lnTo>
                  <a:lnTo>
                    <a:pt x="724" y="645"/>
                  </a:lnTo>
                  <a:lnTo>
                    <a:pt x="724" y="645"/>
                  </a:lnTo>
                  <a:lnTo>
                    <a:pt x="724" y="643"/>
                  </a:lnTo>
                  <a:lnTo>
                    <a:pt x="724" y="643"/>
                  </a:lnTo>
                  <a:lnTo>
                    <a:pt x="724" y="643"/>
                  </a:lnTo>
                  <a:lnTo>
                    <a:pt x="724" y="643"/>
                  </a:lnTo>
                  <a:lnTo>
                    <a:pt x="724" y="640"/>
                  </a:lnTo>
                  <a:lnTo>
                    <a:pt x="721" y="640"/>
                  </a:lnTo>
                  <a:lnTo>
                    <a:pt x="721" y="640"/>
                  </a:lnTo>
                  <a:lnTo>
                    <a:pt x="719" y="640"/>
                  </a:lnTo>
                  <a:lnTo>
                    <a:pt x="719" y="638"/>
                  </a:lnTo>
                  <a:lnTo>
                    <a:pt x="719" y="638"/>
                  </a:lnTo>
                  <a:lnTo>
                    <a:pt x="719" y="636"/>
                  </a:lnTo>
                  <a:lnTo>
                    <a:pt x="717" y="636"/>
                  </a:lnTo>
                  <a:lnTo>
                    <a:pt x="717" y="633"/>
                  </a:lnTo>
                  <a:lnTo>
                    <a:pt x="719" y="633"/>
                  </a:lnTo>
                  <a:lnTo>
                    <a:pt x="719" y="633"/>
                  </a:lnTo>
                  <a:lnTo>
                    <a:pt x="721" y="633"/>
                  </a:lnTo>
                  <a:lnTo>
                    <a:pt x="721" y="633"/>
                  </a:lnTo>
                  <a:lnTo>
                    <a:pt x="724" y="633"/>
                  </a:lnTo>
                  <a:lnTo>
                    <a:pt x="724" y="631"/>
                  </a:lnTo>
                  <a:lnTo>
                    <a:pt x="724" y="631"/>
                  </a:lnTo>
                  <a:lnTo>
                    <a:pt x="724" y="628"/>
                  </a:lnTo>
                  <a:lnTo>
                    <a:pt x="726" y="628"/>
                  </a:lnTo>
                  <a:lnTo>
                    <a:pt x="726" y="628"/>
                  </a:lnTo>
                  <a:lnTo>
                    <a:pt x="726" y="628"/>
                  </a:lnTo>
                  <a:lnTo>
                    <a:pt x="726" y="628"/>
                  </a:lnTo>
                  <a:lnTo>
                    <a:pt x="729" y="628"/>
                  </a:lnTo>
                  <a:lnTo>
                    <a:pt x="729" y="626"/>
                  </a:lnTo>
                  <a:lnTo>
                    <a:pt x="731" y="626"/>
                  </a:lnTo>
                  <a:lnTo>
                    <a:pt x="731" y="628"/>
                  </a:lnTo>
                  <a:lnTo>
                    <a:pt x="733" y="628"/>
                  </a:lnTo>
                  <a:lnTo>
                    <a:pt x="733" y="626"/>
                  </a:lnTo>
                  <a:lnTo>
                    <a:pt x="733" y="626"/>
                  </a:lnTo>
                  <a:lnTo>
                    <a:pt x="733" y="628"/>
                  </a:lnTo>
                  <a:lnTo>
                    <a:pt x="738" y="628"/>
                  </a:lnTo>
                  <a:lnTo>
                    <a:pt x="738" y="628"/>
                  </a:lnTo>
                  <a:lnTo>
                    <a:pt x="738" y="628"/>
                  </a:lnTo>
                  <a:lnTo>
                    <a:pt x="738" y="628"/>
                  </a:lnTo>
                  <a:lnTo>
                    <a:pt x="743" y="628"/>
                  </a:lnTo>
                  <a:lnTo>
                    <a:pt x="743" y="628"/>
                  </a:lnTo>
                  <a:lnTo>
                    <a:pt x="748" y="628"/>
                  </a:lnTo>
                  <a:lnTo>
                    <a:pt x="748" y="628"/>
                  </a:lnTo>
                  <a:lnTo>
                    <a:pt x="748" y="628"/>
                  </a:lnTo>
                  <a:lnTo>
                    <a:pt x="748" y="624"/>
                  </a:lnTo>
                  <a:lnTo>
                    <a:pt x="743" y="624"/>
                  </a:lnTo>
                  <a:lnTo>
                    <a:pt x="743" y="624"/>
                  </a:lnTo>
                  <a:lnTo>
                    <a:pt x="740" y="624"/>
                  </a:lnTo>
                  <a:lnTo>
                    <a:pt x="740" y="624"/>
                  </a:lnTo>
                  <a:lnTo>
                    <a:pt x="738" y="624"/>
                  </a:lnTo>
                  <a:lnTo>
                    <a:pt x="738" y="621"/>
                  </a:lnTo>
                  <a:lnTo>
                    <a:pt x="738" y="621"/>
                  </a:lnTo>
                  <a:lnTo>
                    <a:pt x="738" y="624"/>
                  </a:lnTo>
                  <a:lnTo>
                    <a:pt x="733" y="624"/>
                  </a:lnTo>
                  <a:lnTo>
                    <a:pt x="733" y="621"/>
                  </a:lnTo>
                  <a:lnTo>
                    <a:pt x="731" y="621"/>
                  </a:lnTo>
                  <a:lnTo>
                    <a:pt x="731" y="621"/>
                  </a:lnTo>
                  <a:lnTo>
                    <a:pt x="731" y="621"/>
                  </a:lnTo>
                  <a:lnTo>
                    <a:pt x="731" y="621"/>
                  </a:lnTo>
                  <a:lnTo>
                    <a:pt x="729" y="621"/>
                  </a:lnTo>
                  <a:lnTo>
                    <a:pt x="729" y="621"/>
                  </a:lnTo>
                  <a:lnTo>
                    <a:pt x="726" y="621"/>
                  </a:lnTo>
                  <a:lnTo>
                    <a:pt x="726" y="617"/>
                  </a:lnTo>
                  <a:lnTo>
                    <a:pt x="729" y="617"/>
                  </a:lnTo>
                  <a:lnTo>
                    <a:pt x="729" y="617"/>
                  </a:lnTo>
                  <a:lnTo>
                    <a:pt x="729" y="617"/>
                  </a:lnTo>
                  <a:lnTo>
                    <a:pt x="729" y="614"/>
                  </a:lnTo>
                  <a:lnTo>
                    <a:pt x="731" y="614"/>
                  </a:lnTo>
                  <a:lnTo>
                    <a:pt x="731" y="617"/>
                  </a:lnTo>
                  <a:lnTo>
                    <a:pt x="736" y="617"/>
                  </a:lnTo>
                  <a:lnTo>
                    <a:pt x="736" y="614"/>
                  </a:lnTo>
                  <a:lnTo>
                    <a:pt x="736" y="614"/>
                  </a:lnTo>
                  <a:lnTo>
                    <a:pt x="736" y="614"/>
                  </a:lnTo>
                  <a:lnTo>
                    <a:pt x="731" y="614"/>
                  </a:lnTo>
                  <a:lnTo>
                    <a:pt x="731" y="614"/>
                  </a:lnTo>
                  <a:lnTo>
                    <a:pt x="731" y="614"/>
                  </a:lnTo>
                  <a:lnTo>
                    <a:pt x="731" y="614"/>
                  </a:lnTo>
                  <a:lnTo>
                    <a:pt x="724" y="614"/>
                  </a:lnTo>
                  <a:lnTo>
                    <a:pt x="724" y="612"/>
                  </a:lnTo>
                  <a:lnTo>
                    <a:pt x="721" y="612"/>
                  </a:lnTo>
                  <a:lnTo>
                    <a:pt x="721" y="612"/>
                  </a:lnTo>
                  <a:lnTo>
                    <a:pt x="724" y="612"/>
                  </a:lnTo>
                  <a:lnTo>
                    <a:pt x="724" y="609"/>
                  </a:lnTo>
                  <a:lnTo>
                    <a:pt x="726" y="609"/>
                  </a:lnTo>
                  <a:lnTo>
                    <a:pt x="726" y="609"/>
                  </a:lnTo>
                  <a:lnTo>
                    <a:pt x="726" y="609"/>
                  </a:lnTo>
                  <a:lnTo>
                    <a:pt x="726" y="607"/>
                  </a:lnTo>
                  <a:lnTo>
                    <a:pt x="729" y="607"/>
                  </a:lnTo>
                  <a:lnTo>
                    <a:pt x="729" y="607"/>
                  </a:lnTo>
                  <a:lnTo>
                    <a:pt x="726" y="607"/>
                  </a:lnTo>
                  <a:lnTo>
                    <a:pt x="726" y="605"/>
                  </a:lnTo>
                  <a:lnTo>
                    <a:pt x="724" y="605"/>
                  </a:lnTo>
                  <a:lnTo>
                    <a:pt x="724" y="605"/>
                  </a:lnTo>
                  <a:lnTo>
                    <a:pt x="724" y="605"/>
                  </a:lnTo>
                  <a:lnTo>
                    <a:pt x="724" y="605"/>
                  </a:lnTo>
                  <a:lnTo>
                    <a:pt x="726" y="605"/>
                  </a:lnTo>
                  <a:lnTo>
                    <a:pt x="726" y="605"/>
                  </a:lnTo>
                  <a:lnTo>
                    <a:pt x="729" y="605"/>
                  </a:lnTo>
                  <a:lnTo>
                    <a:pt x="729" y="602"/>
                  </a:lnTo>
                  <a:lnTo>
                    <a:pt x="731" y="602"/>
                  </a:lnTo>
                  <a:lnTo>
                    <a:pt x="731" y="600"/>
                  </a:lnTo>
                  <a:lnTo>
                    <a:pt x="733" y="600"/>
                  </a:lnTo>
                  <a:lnTo>
                    <a:pt x="733" y="602"/>
                  </a:lnTo>
                  <a:lnTo>
                    <a:pt x="733" y="602"/>
                  </a:lnTo>
                  <a:lnTo>
                    <a:pt x="733" y="602"/>
                  </a:lnTo>
                  <a:lnTo>
                    <a:pt x="736" y="602"/>
                  </a:lnTo>
                  <a:lnTo>
                    <a:pt x="736" y="605"/>
                  </a:lnTo>
                  <a:lnTo>
                    <a:pt x="738" y="605"/>
                  </a:lnTo>
                  <a:lnTo>
                    <a:pt x="738" y="602"/>
                  </a:lnTo>
                  <a:lnTo>
                    <a:pt x="738" y="602"/>
                  </a:lnTo>
                  <a:lnTo>
                    <a:pt x="738" y="602"/>
                  </a:lnTo>
                  <a:lnTo>
                    <a:pt x="740" y="602"/>
                  </a:lnTo>
                  <a:lnTo>
                    <a:pt x="740" y="602"/>
                  </a:lnTo>
                  <a:lnTo>
                    <a:pt x="743" y="602"/>
                  </a:lnTo>
                  <a:lnTo>
                    <a:pt x="743" y="605"/>
                  </a:lnTo>
                  <a:lnTo>
                    <a:pt x="745" y="605"/>
                  </a:lnTo>
                  <a:lnTo>
                    <a:pt x="745" y="602"/>
                  </a:lnTo>
                  <a:lnTo>
                    <a:pt x="745" y="602"/>
                  </a:lnTo>
                  <a:lnTo>
                    <a:pt x="745" y="602"/>
                  </a:lnTo>
                  <a:lnTo>
                    <a:pt x="755" y="602"/>
                  </a:lnTo>
                  <a:lnTo>
                    <a:pt x="755" y="602"/>
                  </a:lnTo>
                  <a:lnTo>
                    <a:pt x="755" y="602"/>
                  </a:lnTo>
                  <a:lnTo>
                    <a:pt x="755" y="605"/>
                  </a:lnTo>
                  <a:lnTo>
                    <a:pt x="755" y="605"/>
                  </a:lnTo>
                  <a:lnTo>
                    <a:pt x="755" y="605"/>
                  </a:lnTo>
                  <a:lnTo>
                    <a:pt x="757" y="605"/>
                  </a:lnTo>
                  <a:lnTo>
                    <a:pt x="757" y="605"/>
                  </a:lnTo>
                  <a:lnTo>
                    <a:pt x="757" y="605"/>
                  </a:lnTo>
                  <a:lnTo>
                    <a:pt x="757" y="602"/>
                  </a:lnTo>
                  <a:lnTo>
                    <a:pt x="759" y="602"/>
                  </a:lnTo>
                  <a:lnTo>
                    <a:pt x="759" y="602"/>
                  </a:lnTo>
                  <a:lnTo>
                    <a:pt x="762" y="602"/>
                  </a:lnTo>
                  <a:lnTo>
                    <a:pt x="762" y="600"/>
                  </a:lnTo>
                  <a:lnTo>
                    <a:pt x="764" y="600"/>
                  </a:lnTo>
                  <a:lnTo>
                    <a:pt x="764" y="600"/>
                  </a:lnTo>
                  <a:lnTo>
                    <a:pt x="766" y="600"/>
                  </a:lnTo>
                  <a:lnTo>
                    <a:pt x="766" y="600"/>
                  </a:lnTo>
                  <a:lnTo>
                    <a:pt x="769" y="600"/>
                  </a:lnTo>
                  <a:lnTo>
                    <a:pt x="769" y="600"/>
                  </a:lnTo>
                  <a:lnTo>
                    <a:pt x="771" y="600"/>
                  </a:lnTo>
                  <a:lnTo>
                    <a:pt x="771" y="598"/>
                  </a:lnTo>
                  <a:lnTo>
                    <a:pt x="781" y="598"/>
                  </a:lnTo>
                  <a:lnTo>
                    <a:pt x="781" y="595"/>
                  </a:lnTo>
                  <a:lnTo>
                    <a:pt x="783" y="595"/>
                  </a:lnTo>
                  <a:lnTo>
                    <a:pt x="783" y="595"/>
                  </a:lnTo>
                  <a:lnTo>
                    <a:pt x="790" y="595"/>
                  </a:lnTo>
                  <a:lnTo>
                    <a:pt x="790" y="593"/>
                  </a:lnTo>
                  <a:lnTo>
                    <a:pt x="790" y="593"/>
                  </a:lnTo>
                  <a:lnTo>
                    <a:pt x="790" y="595"/>
                  </a:lnTo>
                  <a:lnTo>
                    <a:pt x="793" y="595"/>
                  </a:lnTo>
                  <a:lnTo>
                    <a:pt x="793" y="593"/>
                  </a:lnTo>
                  <a:lnTo>
                    <a:pt x="797" y="593"/>
                  </a:lnTo>
                  <a:lnTo>
                    <a:pt x="797" y="593"/>
                  </a:lnTo>
                  <a:lnTo>
                    <a:pt x="802" y="593"/>
                  </a:lnTo>
                  <a:lnTo>
                    <a:pt x="802" y="593"/>
                  </a:lnTo>
                  <a:lnTo>
                    <a:pt x="804" y="593"/>
                  </a:lnTo>
                  <a:lnTo>
                    <a:pt x="804" y="593"/>
                  </a:lnTo>
                  <a:lnTo>
                    <a:pt x="807" y="593"/>
                  </a:lnTo>
                  <a:lnTo>
                    <a:pt x="807" y="593"/>
                  </a:lnTo>
                  <a:lnTo>
                    <a:pt x="811" y="593"/>
                  </a:lnTo>
                  <a:lnTo>
                    <a:pt x="811" y="593"/>
                  </a:lnTo>
                  <a:lnTo>
                    <a:pt x="811" y="593"/>
                  </a:lnTo>
                  <a:lnTo>
                    <a:pt x="811" y="593"/>
                  </a:lnTo>
                  <a:lnTo>
                    <a:pt x="814" y="593"/>
                  </a:lnTo>
                  <a:lnTo>
                    <a:pt x="814" y="593"/>
                  </a:lnTo>
                  <a:lnTo>
                    <a:pt x="814" y="593"/>
                  </a:lnTo>
                  <a:lnTo>
                    <a:pt x="814" y="588"/>
                  </a:lnTo>
                  <a:lnTo>
                    <a:pt x="816" y="588"/>
                  </a:lnTo>
                  <a:lnTo>
                    <a:pt x="816" y="588"/>
                  </a:lnTo>
                  <a:lnTo>
                    <a:pt x="819" y="588"/>
                  </a:lnTo>
                  <a:lnTo>
                    <a:pt x="819" y="586"/>
                  </a:lnTo>
                  <a:lnTo>
                    <a:pt x="821" y="586"/>
                  </a:lnTo>
                  <a:lnTo>
                    <a:pt x="821" y="586"/>
                  </a:lnTo>
                  <a:lnTo>
                    <a:pt x="828" y="586"/>
                  </a:lnTo>
                  <a:lnTo>
                    <a:pt x="828" y="583"/>
                  </a:lnTo>
                  <a:lnTo>
                    <a:pt x="830" y="583"/>
                  </a:lnTo>
                  <a:lnTo>
                    <a:pt x="830" y="586"/>
                  </a:lnTo>
                  <a:lnTo>
                    <a:pt x="835" y="586"/>
                  </a:lnTo>
                  <a:lnTo>
                    <a:pt x="835" y="586"/>
                  </a:lnTo>
                  <a:lnTo>
                    <a:pt x="837" y="586"/>
                  </a:lnTo>
                  <a:lnTo>
                    <a:pt x="837" y="583"/>
                  </a:lnTo>
                  <a:lnTo>
                    <a:pt x="845" y="583"/>
                  </a:lnTo>
                  <a:lnTo>
                    <a:pt x="845" y="583"/>
                  </a:lnTo>
                  <a:lnTo>
                    <a:pt x="847" y="583"/>
                  </a:lnTo>
                  <a:lnTo>
                    <a:pt x="847" y="583"/>
                  </a:lnTo>
                  <a:lnTo>
                    <a:pt x="847" y="583"/>
                  </a:lnTo>
                  <a:lnTo>
                    <a:pt x="847" y="583"/>
                  </a:lnTo>
                  <a:lnTo>
                    <a:pt x="849" y="583"/>
                  </a:lnTo>
                  <a:lnTo>
                    <a:pt x="849" y="583"/>
                  </a:lnTo>
                  <a:lnTo>
                    <a:pt x="856" y="583"/>
                  </a:lnTo>
                  <a:lnTo>
                    <a:pt x="856" y="581"/>
                  </a:lnTo>
                  <a:lnTo>
                    <a:pt x="859" y="581"/>
                  </a:lnTo>
                  <a:lnTo>
                    <a:pt x="859" y="581"/>
                  </a:lnTo>
                  <a:lnTo>
                    <a:pt x="861" y="581"/>
                  </a:lnTo>
                  <a:lnTo>
                    <a:pt x="861" y="581"/>
                  </a:lnTo>
                  <a:lnTo>
                    <a:pt x="866" y="581"/>
                  </a:lnTo>
                  <a:lnTo>
                    <a:pt x="866" y="581"/>
                  </a:lnTo>
                  <a:lnTo>
                    <a:pt x="871" y="581"/>
                  </a:lnTo>
                  <a:lnTo>
                    <a:pt x="871" y="579"/>
                  </a:lnTo>
                  <a:lnTo>
                    <a:pt x="878" y="579"/>
                  </a:lnTo>
                  <a:lnTo>
                    <a:pt x="878" y="576"/>
                  </a:lnTo>
                  <a:lnTo>
                    <a:pt x="880" y="576"/>
                  </a:lnTo>
                  <a:lnTo>
                    <a:pt x="880" y="574"/>
                  </a:lnTo>
                  <a:lnTo>
                    <a:pt x="878" y="574"/>
                  </a:lnTo>
                  <a:lnTo>
                    <a:pt x="878" y="572"/>
                  </a:lnTo>
                  <a:lnTo>
                    <a:pt x="880" y="572"/>
                  </a:lnTo>
                  <a:lnTo>
                    <a:pt x="880" y="574"/>
                  </a:lnTo>
                  <a:lnTo>
                    <a:pt x="882" y="574"/>
                  </a:lnTo>
                  <a:lnTo>
                    <a:pt x="882" y="572"/>
                  </a:lnTo>
                  <a:lnTo>
                    <a:pt x="887" y="572"/>
                  </a:lnTo>
                  <a:lnTo>
                    <a:pt x="887" y="572"/>
                  </a:lnTo>
                  <a:lnTo>
                    <a:pt x="890" y="572"/>
                  </a:lnTo>
                  <a:lnTo>
                    <a:pt x="890" y="569"/>
                  </a:lnTo>
                  <a:lnTo>
                    <a:pt x="890" y="569"/>
                  </a:lnTo>
                  <a:lnTo>
                    <a:pt x="890" y="569"/>
                  </a:lnTo>
                  <a:lnTo>
                    <a:pt x="890" y="569"/>
                  </a:lnTo>
                  <a:lnTo>
                    <a:pt x="890" y="567"/>
                  </a:lnTo>
                  <a:lnTo>
                    <a:pt x="892" y="567"/>
                  </a:lnTo>
                  <a:lnTo>
                    <a:pt x="892" y="569"/>
                  </a:lnTo>
                  <a:lnTo>
                    <a:pt x="894" y="569"/>
                  </a:lnTo>
                  <a:lnTo>
                    <a:pt x="894" y="569"/>
                  </a:lnTo>
                  <a:lnTo>
                    <a:pt x="897" y="569"/>
                  </a:lnTo>
                  <a:lnTo>
                    <a:pt x="897" y="569"/>
                  </a:lnTo>
                  <a:lnTo>
                    <a:pt x="894" y="569"/>
                  </a:lnTo>
                  <a:lnTo>
                    <a:pt x="894" y="567"/>
                  </a:lnTo>
                  <a:lnTo>
                    <a:pt x="894" y="567"/>
                  </a:lnTo>
                  <a:lnTo>
                    <a:pt x="894" y="567"/>
                  </a:lnTo>
                  <a:lnTo>
                    <a:pt x="899" y="567"/>
                  </a:lnTo>
                  <a:lnTo>
                    <a:pt x="899" y="567"/>
                  </a:lnTo>
                  <a:lnTo>
                    <a:pt x="899" y="567"/>
                  </a:lnTo>
                  <a:lnTo>
                    <a:pt x="899" y="569"/>
                  </a:lnTo>
                  <a:lnTo>
                    <a:pt x="901" y="569"/>
                  </a:lnTo>
                  <a:lnTo>
                    <a:pt x="901" y="567"/>
                  </a:lnTo>
                  <a:lnTo>
                    <a:pt x="904" y="567"/>
                  </a:lnTo>
                  <a:lnTo>
                    <a:pt x="904" y="569"/>
                  </a:lnTo>
                  <a:lnTo>
                    <a:pt x="913" y="569"/>
                  </a:lnTo>
                  <a:lnTo>
                    <a:pt x="913" y="569"/>
                  </a:lnTo>
                  <a:lnTo>
                    <a:pt x="913" y="569"/>
                  </a:lnTo>
                  <a:lnTo>
                    <a:pt x="913" y="572"/>
                  </a:lnTo>
                  <a:lnTo>
                    <a:pt x="916" y="572"/>
                  </a:lnTo>
                  <a:lnTo>
                    <a:pt x="916" y="572"/>
                  </a:lnTo>
                  <a:lnTo>
                    <a:pt x="918" y="572"/>
                  </a:lnTo>
                  <a:lnTo>
                    <a:pt x="918" y="574"/>
                  </a:lnTo>
                  <a:lnTo>
                    <a:pt x="920" y="574"/>
                  </a:lnTo>
                  <a:lnTo>
                    <a:pt x="920" y="574"/>
                  </a:lnTo>
                  <a:lnTo>
                    <a:pt x="923" y="574"/>
                  </a:lnTo>
                  <a:lnTo>
                    <a:pt x="923" y="574"/>
                  </a:lnTo>
                  <a:lnTo>
                    <a:pt x="925" y="574"/>
                  </a:lnTo>
                  <a:lnTo>
                    <a:pt x="925" y="572"/>
                  </a:lnTo>
                  <a:lnTo>
                    <a:pt x="925" y="572"/>
                  </a:lnTo>
                  <a:lnTo>
                    <a:pt x="925" y="572"/>
                  </a:lnTo>
                  <a:lnTo>
                    <a:pt x="927" y="572"/>
                  </a:lnTo>
                  <a:lnTo>
                    <a:pt x="927" y="569"/>
                  </a:lnTo>
                  <a:lnTo>
                    <a:pt x="930" y="569"/>
                  </a:lnTo>
                  <a:lnTo>
                    <a:pt x="930" y="572"/>
                  </a:lnTo>
                  <a:lnTo>
                    <a:pt x="932" y="572"/>
                  </a:lnTo>
                  <a:lnTo>
                    <a:pt x="932" y="569"/>
                  </a:lnTo>
                  <a:lnTo>
                    <a:pt x="935" y="569"/>
                  </a:lnTo>
                  <a:lnTo>
                    <a:pt x="935" y="572"/>
                  </a:lnTo>
                  <a:lnTo>
                    <a:pt x="937" y="572"/>
                  </a:lnTo>
                  <a:lnTo>
                    <a:pt x="937" y="574"/>
                  </a:lnTo>
                  <a:lnTo>
                    <a:pt x="937" y="574"/>
                  </a:lnTo>
                  <a:lnTo>
                    <a:pt x="937" y="574"/>
                  </a:lnTo>
                  <a:lnTo>
                    <a:pt x="939" y="574"/>
                  </a:lnTo>
                  <a:lnTo>
                    <a:pt x="939" y="581"/>
                  </a:lnTo>
                  <a:lnTo>
                    <a:pt x="939" y="581"/>
                  </a:lnTo>
                  <a:lnTo>
                    <a:pt x="939" y="583"/>
                  </a:lnTo>
                  <a:lnTo>
                    <a:pt x="939" y="583"/>
                  </a:lnTo>
                  <a:lnTo>
                    <a:pt x="939" y="583"/>
                  </a:lnTo>
                  <a:lnTo>
                    <a:pt x="944" y="583"/>
                  </a:lnTo>
                  <a:lnTo>
                    <a:pt x="944" y="586"/>
                  </a:lnTo>
                  <a:lnTo>
                    <a:pt x="944" y="586"/>
                  </a:lnTo>
                  <a:lnTo>
                    <a:pt x="944" y="586"/>
                  </a:lnTo>
                  <a:lnTo>
                    <a:pt x="944" y="586"/>
                  </a:lnTo>
                  <a:lnTo>
                    <a:pt x="944" y="588"/>
                  </a:lnTo>
                  <a:lnTo>
                    <a:pt x="944" y="588"/>
                  </a:lnTo>
                  <a:lnTo>
                    <a:pt x="944" y="593"/>
                  </a:lnTo>
                  <a:lnTo>
                    <a:pt x="939" y="593"/>
                  </a:lnTo>
                  <a:lnTo>
                    <a:pt x="939" y="595"/>
                  </a:lnTo>
                  <a:lnTo>
                    <a:pt x="939" y="595"/>
                  </a:lnTo>
                  <a:lnTo>
                    <a:pt x="939" y="598"/>
                  </a:lnTo>
                  <a:lnTo>
                    <a:pt x="942" y="598"/>
                  </a:lnTo>
                  <a:lnTo>
                    <a:pt x="942" y="600"/>
                  </a:lnTo>
                  <a:lnTo>
                    <a:pt x="944" y="600"/>
                  </a:lnTo>
                  <a:lnTo>
                    <a:pt x="944" y="598"/>
                  </a:lnTo>
                  <a:lnTo>
                    <a:pt x="949" y="598"/>
                  </a:lnTo>
                  <a:lnTo>
                    <a:pt x="949" y="600"/>
                  </a:lnTo>
                  <a:lnTo>
                    <a:pt x="953" y="600"/>
                  </a:lnTo>
                  <a:lnTo>
                    <a:pt x="953" y="595"/>
                  </a:lnTo>
                  <a:lnTo>
                    <a:pt x="961" y="595"/>
                  </a:lnTo>
                  <a:lnTo>
                    <a:pt x="961" y="598"/>
                  </a:lnTo>
                  <a:lnTo>
                    <a:pt x="963" y="598"/>
                  </a:lnTo>
                  <a:lnTo>
                    <a:pt x="963" y="595"/>
                  </a:lnTo>
                  <a:lnTo>
                    <a:pt x="963" y="595"/>
                  </a:lnTo>
                  <a:lnTo>
                    <a:pt x="963" y="595"/>
                  </a:lnTo>
                  <a:lnTo>
                    <a:pt x="963" y="595"/>
                  </a:lnTo>
                  <a:lnTo>
                    <a:pt x="963" y="593"/>
                  </a:lnTo>
                  <a:lnTo>
                    <a:pt x="961" y="593"/>
                  </a:lnTo>
                  <a:lnTo>
                    <a:pt x="961" y="593"/>
                  </a:lnTo>
                  <a:lnTo>
                    <a:pt x="963" y="593"/>
                  </a:lnTo>
                  <a:lnTo>
                    <a:pt x="963" y="593"/>
                  </a:lnTo>
                  <a:lnTo>
                    <a:pt x="965" y="593"/>
                  </a:lnTo>
                  <a:lnTo>
                    <a:pt x="965" y="595"/>
                  </a:lnTo>
                  <a:lnTo>
                    <a:pt x="965" y="595"/>
                  </a:lnTo>
                  <a:lnTo>
                    <a:pt x="965" y="598"/>
                  </a:lnTo>
                  <a:lnTo>
                    <a:pt x="968" y="598"/>
                  </a:lnTo>
                  <a:lnTo>
                    <a:pt x="968" y="598"/>
                  </a:lnTo>
                  <a:lnTo>
                    <a:pt x="970" y="598"/>
                  </a:lnTo>
                  <a:lnTo>
                    <a:pt x="970" y="600"/>
                  </a:lnTo>
                  <a:lnTo>
                    <a:pt x="968" y="600"/>
                  </a:lnTo>
                  <a:lnTo>
                    <a:pt x="968" y="602"/>
                  </a:lnTo>
                  <a:lnTo>
                    <a:pt x="970" y="602"/>
                  </a:lnTo>
                  <a:lnTo>
                    <a:pt x="970" y="602"/>
                  </a:lnTo>
                  <a:lnTo>
                    <a:pt x="968" y="602"/>
                  </a:lnTo>
                  <a:lnTo>
                    <a:pt x="968" y="605"/>
                  </a:lnTo>
                  <a:lnTo>
                    <a:pt x="970" y="605"/>
                  </a:lnTo>
                  <a:lnTo>
                    <a:pt x="970" y="605"/>
                  </a:lnTo>
                  <a:lnTo>
                    <a:pt x="970" y="605"/>
                  </a:lnTo>
                  <a:lnTo>
                    <a:pt x="970" y="605"/>
                  </a:lnTo>
                  <a:lnTo>
                    <a:pt x="972" y="605"/>
                  </a:lnTo>
                  <a:lnTo>
                    <a:pt x="972" y="602"/>
                  </a:lnTo>
                  <a:lnTo>
                    <a:pt x="972" y="602"/>
                  </a:lnTo>
                  <a:lnTo>
                    <a:pt x="972" y="605"/>
                  </a:lnTo>
                  <a:lnTo>
                    <a:pt x="975" y="605"/>
                  </a:lnTo>
                  <a:lnTo>
                    <a:pt x="975" y="602"/>
                  </a:lnTo>
                  <a:lnTo>
                    <a:pt x="975" y="602"/>
                  </a:lnTo>
                  <a:lnTo>
                    <a:pt x="975" y="602"/>
                  </a:lnTo>
                  <a:lnTo>
                    <a:pt x="972" y="602"/>
                  </a:lnTo>
                  <a:lnTo>
                    <a:pt x="972" y="600"/>
                  </a:lnTo>
                  <a:lnTo>
                    <a:pt x="979" y="600"/>
                  </a:lnTo>
                  <a:lnTo>
                    <a:pt x="979" y="600"/>
                  </a:lnTo>
                  <a:lnTo>
                    <a:pt x="982" y="600"/>
                  </a:lnTo>
                  <a:lnTo>
                    <a:pt x="982" y="602"/>
                  </a:lnTo>
                  <a:lnTo>
                    <a:pt x="982" y="602"/>
                  </a:lnTo>
                  <a:lnTo>
                    <a:pt x="982" y="602"/>
                  </a:lnTo>
                  <a:lnTo>
                    <a:pt x="984" y="602"/>
                  </a:lnTo>
                  <a:lnTo>
                    <a:pt x="984" y="605"/>
                  </a:lnTo>
                  <a:lnTo>
                    <a:pt x="991" y="605"/>
                  </a:lnTo>
                  <a:lnTo>
                    <a:pt x="991" y="602"/>
                  </a:lnTo>
                  <a:lnTo>
                    <a:pt x="991" y="602"/>
                  </a:lnTo>
                  <a:lnTo>
                    <a:pt x="991" y="605"/>
                  </a:lnTo>
                  <a:lnTo>
                    <a:pt x="994" y="605"/>
                  </a:lnTo>
                  <a:lnTo>
                    <a:pt x="994" y="602"/>
                  </a:lnTo>
                  <a:lnTo>
                    <a:pt x="994" y="602"/>
                  </a:lnTo>
                  <a:lnTo>
                    <a:pt x="994" y="602"/>
                  </a:lnTo>
                  <a:lnTo>
                    <a:pt x="996" y="602"/>
                  </a:lnTo>
                  <a:lnTo>
                    <a:pt x="996" y="600"/>
                  </a:lnTo>
                  <a:lnTo>
                    <a:pt x="996" y="600"/>
                  </a:lnTo>
                  <a:lnTo>
                    <a:pt x="996" y="602"/>
                  </a:lnTo>
                  <a:lnTo>
                    <a:pt x="998" y="602"/>
                  </a:lnTo>
                  <a:lnTo>
                    <a:pt x="998" y="605"/>
                  </a:lnTo>
                  <a:lnTo>
                    <a:pt x="996" y="605"/>
                  </a:lnTo>
                  <a:lnTo>
                    <a:pt x="996" y="605"/>
                  </a:lnTo>
                  <a:lnTo>
                    <a:pt x="991" y="605"/>
                  </a:lnTo>
                  <a:lnTo>
                    <a:pt x="991" y="607"/>
                  </a:lnTo>
                  <a:lnTo>
                    <a:pt x="991" y="607"/>
                  </a:lnTo>
                  <a:lnTo>
                    <a:pt x="991" y="607"/>
                  </a:lnTo>
                  <a:lnTo>
                    <a:pt x="989" y="607"/>
                  </a:lnTo>
                  <a:lnTo>
                    <a:pt x="989" y="609"/>
                  </a:lnTo>
                  <a:lnTo>
                    <a:pt x="989" y="609"/>
                  </a:lnTo>
                  <a:lnTo>
                    <a:pt x="989" y="612"/>
                  </a:lnTo>
                  <a:lnTo>
                    <a:pt x="987" y="612"/>
                  </a:lnTo>
                  <a:lnTo>
                    <a:pt x="987" y="614"/>
                  </a:lnTo>
                  <a:lnTo>
                    <a:pt x="987" y="614"/>
                  </a:lnTo>
                  <a:lnTo>
                    <a:pt x="987" y="614"/>
                  </a:lnTo>
                  <a:lnTo>
                    <a:pt x="989" y="614"/>
                  </a:lnTo>
                  <a:lnTo>
                    <a:pt x="989" y="617"/>
                  </a:lnTo>
                  <a:lnTo>
                    <a:pt x="991" y="617"/>
                  </a:lnTo>
                  <a:lnTo>
                    <a:pt x="991" y="614"/>
                  </a:lnTo>
                  <a:lnTo>
                    <a:pt x="994" y="614"/>
                  </a:lnTo>
                  <a:lnTo>
                    <a:pt x="994" y="614"/>
                  </a:lnTo>
                  <a:lnTo>
                    <a:pt x="996" y="614"/>
                  </a:lnTo>
                  <a:lnTo>
                    <a:pt x="996" y="614"/>
                  </a:lnTo>
                  <a:lnTo>
                    <a:pt x="996" y="614"/>
                  </a:lnTo>
                  <a:lnTo>
                    <a:pt x="996" y="612"/>
                  </a:lnTo>
                  <a:lnTo>
                    <a:pt x="998" y="612"/>
                  </a:lnTo>
                  <a:lnTo>
                    <a:pt x="998" y="614"/>
                  </a:lnTo>
                  <a:lnTo>
                    <a:pt x="1001" y="614"/>
                  </a:lnTo>
                  <a:lnTo>
                    <a:pt x="1001" y="612"/>
                  </a:lnTo>
                  <a:lnTo>
                    <a:pt x="1006" y="612"/>
                  </a:lnTo>
                  <a:lnTo>
                    <a:pt x="1006" y="614"/>
                  </a:lnTo>
                  <a:lnTo>
                    <a:pt x="1006" y="614"/>
                  </a:lnTo>
                  <a:lnTo>
                    <a:pt x="1006" y="614"/>
                  </a:lnTo>
                  <a:lnTo>
                    <a:pt x="1008" y="614"/>
                  </a:lnTo>
                  <a:lnTo>
                    <a:pt x="1008" y="614"/>
                  </a:lnTo>
                  <a:lnTo>
                    <a:pt x="1010" y="614"/>
                  </a:lnTo>
                  <a:lnTo>
                    <a:pt x="1010" y="614"/>
                  </a:lnTo>
                  <a:lnTo>
                    <a:pt x="1010" y="614"/>
                  </a:lnTo>
                  <a:lnTo>
                    <a:pt x="1010" y="617"/>
                  </a:lnTo>
                  <a:lnTo>
                    <a:pt x="1013" y="617"/>
                  </a:lnTo>
                  <a:lnTo>
                    <a:pt x="1013" y="614"/>
                  </a:lnTo>
                  <a:lnTo>
                    <a:pt x="1013" y="614"/>
                  </a:lnTo>
                  <a:lnTo>
                    <a:pt x="1013" y="612"/>
                  </a:lnTo>
                  <a:lnTo>
                    <a:pt x="1017" y="612"/>
                  </a:lnTo>
                  <a:lnTo>
                    <a:pt x="1017" y="609"/>
                  </a:lnTo>
                  <a:lnTo>
                    <a:pt x="1020" y="609"/>
                  </a:lnTo>
                  <a:lnTo>
                    <a:pt x="1020" y="607"/>
                  </a:lnTo>
                  <a:lnTo>
                    <a:pt x="1024" y="607"/>
                  </a:lnTo>
                  <a:lnTo>
                    <a:pt x="1024" y="607"/>
                  </a:lnTo>
                  <a:lnTo>
                    <a:pt x="1027" y="607"/>
                  </a:lnTo>
                  <a:lnTo>
                    <a:pt x="1027" y="607"/>
                  </a:lnTo>
                  <a:lnTo>
                    <a:pt x="1027" y="607"/>
                  </a:lnTo>
                  <a:lnTo>
                    <a:pt x="1027" y="605"/>
                  </a:lnTo>
                  <a:lnTo>
                    <a:pt x="1029" y="605"/>
                  </a:lnTo>
                  <a:lnTo>
                    <a:pt x="1029" y="605"/>
                  </a:lnTo>
                  <a:lnTo>
                    <a:pt x="1032" y="605"/>
                  </a:lnTo>
                  <a:lnTo>
                    <a:pt x="1032" y="605"/>
                  </a:lnTo>
                  <a:lnTo>
                    <a:pt x="1034" y="605"/>
                  </a:lnTo>
                  <a:lnTo>
                    <a:pt x="1034" y="602"/>
                  </a:lnTo>
                  <a:lnTo>
                    <a:pt x="1034" y="602"/>
                  </a:lnTo>
                  <a:lnTo>
                    <a:pt x="1034" y="600"/>
                  </a:lnTo>
                  <a:lnTo>
                    <a:pt x="1034" y="600"/>
                  </a:lnTo>
                  <a:lnTo>
                    <a:pt x="1034" y="600"/>
                  </a:lnTo>
                  <a:lnTo>
                    <a:pt x="1041" y="600"/>
                  </a:lnTo>
                  <a:lnTo>
                    <a:pt x="1041" y="598"/>
                  </a:lnTo>
                  <a:lnTo>
                    <a:pt x="1043" y="598"/>
                  </a:lnTo>
                  <a:lnTo>
                    <a:pt x="1043" y="598"/>
                  </a:lnTo>
                  <a:lnTo>
                    <a:pt x="1048" y="598"/>
                  </a:lnTo>
                  <a:lnTo>
                    <a:pt x="1048" y="595"/>
                  </a:lnTo>
                  <a:lnTo>
                    <a:pt x="1051" y="595"/>
                  </a:lnTo>
                  <a:lnTo>
                    <a:pt x="1051" y="593"/>
                  </a:lnTo>
                  <a:lnTo>
                    <a:pt x="1060" y="593"/>
                  </a:lnTo>
                  <a:lnTo>
                    <a:pt x="1060" y="593"/>
                  </a:lnTo>
                  <a:lnTo>
                    <a:pt x="1060" y="593"/>
                  </a:lnTo>
                  <a:lnTo>
                    <a:pt x="1060" y="593"/>
                  </a:lnTo>
                  <a:lnTo>
                    <a:pt x="1065" y="593"/>
                  </a:lnTo>
                  <a:lnTo>
                    <a:pt x="1065" y="591"/>
                  </a:lnTo>
                  <a:lnTo>
                    <a:pt x="1065" y="591"/>
                  </a:lnTo>
                  <a:lnTo>
                    <a:pt x="1065" y="593"/>
                  </a:lnTo>
                  <a:lnTo>
                    <a:pt x="1065" y="593"/>
                  </a:lnTo>
                  <a:lnTo>
                    <a:pt x="1065" y="593"/>
                  </a:lnTo>
                  <a:lnTo>
                    <a:pt x="1065" y="593"/>
                  </a:lnTo>
                  <a:lnTo>
                    <a:pt x="1065" y="595"/>
                  </a:lnTo>
                  <a:lnTo>
                    <a:pt x="1065" y="595"/>
                  </a:lnTo>
                  <a:lnTo>
                    <a:pt x="1065" y="598"/>
                  </a:lnTo>
                  <a:lnTo>
                    <a:pt x="1062" y="598"/>
                  </a:lnTo>
                  <a:lnTo>
                    <a:pt x="1062" y="598"/>
                  </a:lnTo>
                  <a:lnTo>
                    <a:pt x="1060" y="598"/>
                  </a:lnTo>
                  <a:lnTo>
                    <a:pt x="1060" y="600"/>
                  </a:lnTo>
                  <a:lnTo>
                    <a:pt x="1060" y="600"/>
                  </a:lnTo>
                  <a:lnTo>
                    <a:pt x="1060" y="598"/>
                  </a:lnTo>
                  <a:lnTo>
                    <a:pt x="1055" y="598"/>
                  </a:lnTo>
                  <a:lnTo>
                    <a:pt x="1055" y="600"/>
                  </a:lnTo>
                  <a:lnTo>
                    <a:pt x="1055" y="600"/>
                  </a:lnTo>
                  <a:lnTo>
                    <a:pt x="1055" y="600"/>
                  </a:lnTo>
                  <a:lnTo>
                    <a:pt x="1058" y="600"/>
                  </a:lnTo>
                  <a:lnTo>
                    <a:pt x="1058" y="602"/>
                  </a:lnTo>
                  <a:lnTo>
                    <a:pt x="1058" y="602"/>
                  </a:lnTo>
                  <a:lnTo>
                    <a:pt x="1058" y="602"/>
                  </a:lnTo>
                  <a:lnTo>
                    <a:pt x="1058" y="602"/>
                  </a:lnTo>
                  <a:lnTo>
                    <a:pt x="1058" y="605"/>
                  </a:lnTo>
                  <a:lnTo>
                    <a:pt x="1060" y="605"/>
                  </a:lnTo>
                  <a:lnTo>
                    <a:pt x="1060" y="605"/>
                  </a:lnTo>
                  <a:lnTo>
                    <a:pt x="1060" y="605"/>
                  </a:lnTo>
                  <a:lnTo>
                    <a:pt x="1060" y="605"/>
                  </a:lnTo>
                  <a:lnTo>
                    <a:pt x="1062" y="605"/>
                  </a:lnTo>
                  <a:lnTo>
                    <a:pt x="1062" y="607"/>
                  </a:lnTo>
                  <a:lnTo>
                    <a:pt x="1065" y="607"/>
                  </a:lnTo>
                  <a:lnTo>
                    <a:pt x="1065" y="607"/>
                  </a:lnTo>
                  <a:lnTo>
                    <a:pt x="1067" y="607"/>
                  </a:lnTo>
                  <a:lnTo>
                    <a:pt x="1067" y="609"/>
                  </a:lnTo>
                  <a:lnTo>
                    <a:pt x="1069" y="609"/>
                  </a:lnTo>
                  <a:lnTo>
                    <a:pt x="1069" y="609"/>
                  </a:lnTo>
                  <a:lnTo>
                    <a:pt x="1069" y="609"/>
                  </a:lnTo>
                  <a:lnTo>
                    <a:pt x="1069" y="612"/>
                  </a:lnTo>
                  <a:lnTo>
                    <a:pt x="1072" y="612"/>
                  </a:lnTo>
                  <a:lnTo>
                    <a:pt x="1072" y="612"/>
                  </a:lnTo>
                  <a:lnTo>
                    <a:pt x="1074" y="612"/>
                  </a:lnTo>
                  <a:lnTo>
                    <a:pt x="1074" y="614"/>
                  </a:lnTo>
                  <a:lnTo>
                    <a:pt x="1077" y="614"/>
                  </a:lnTo>
                  <a:lnTo>
                    <a:pt x="1077" y="614"/>
                  </a:lnTo>
                  <a:lnTo>
                    <a:pt x="1079" y="614"/>
                  </a:lnTo>
                  <a:lnTo>
                    <a:pt x="1079" y="614"/>
                  </a:lnTo>
                  <a:lnTo>
                    <a:pt x="1079" y="614"/>
                  </a:lnTo>
                  <a:lnTo>
                    <a:pt x="1079" y="617"/>
                  </a:lnTo>
                  <a:lnTo>
                    <a:pt x="1081" y="617"/>
                  </a:lnTo>
                  <a:lnTo>
                    <a:pt x="1081" y="617"/>
                  </a:lnTo>
                  <a:lnTo>
                    <a:pt x="1084" y="617"/>
                  </a:lnTo>
                  <a:lnTo>
                    <a:pt x="1084" y="619"/>
                  </a:lnTo>
                  <a:lnTo>
                    <a:pt x="1084" y="619"/>
                  </a:lnTo>
                  <a:lnTo>
                    <a:pt x="1084" y="619"/>
                  </a:lnTo>
                  <a:lnTo>
                    <a:pt x="1086" y="619"/>
                  </a:lnTo>
                  <a:lnTo>
                    <a:pt x="1086" y="621"/>
                  </a:lnTo>
                  <a:lnTo>
                    <a:pt x="1086" y="621"/>
                  </a:lnTo>
                  <a:lnTo>
                    <a:pt x="1086" y="621"/>
                  </a:lnTo>
                  <a:lnTo>
                    <a:pt x="1088" y="621"/>
                  </a:lnTo>
                  <a:lnTo>
                    <a:pt x="1088" y="624"/>
                  </a:lnTo>
                  <a:lnTo>
                    <a:pt x="1088" y="624"/>
                  </a:lnTo>
                  <a:lnTo>
                    <a:pt x="1088" y="624"/>
                  </a:lnTo>
                  <a:lnTo>
                    <a:pt x="1091" y="624"/>
                  </a:lnTo>
                  <a:lnTo>
                    <a:pt x="1091" y="624"/>
                  </a:lnTo>
                  <a:lnTo>
                    <a:pt x="1091" y="624"/>
                  </a:lnTo>
                  <a:lnTo>
                    <a:pt x="1091" y="626"/>
                  </a:lnTo>
                  <a:lnTo>
                    <a:pt x="1091" y="626"/>
                  </a:lnTo>
                  <a:lnTo>
                    <a:pt x="1091" y="626"/>
                  </a:lnTo>
                  <a:lnTo>
                    <a:pt x="1093" y="626"/>
                  </a:lnTo>
                  <a:lnTo>
                    <a:pt x="1093" y="628"/>
                  </a:lnTo>
                  <a:lnTo>
                    <a:pt x="1093" y="628"/>
                  </a:lnTo>
                  <a:lnTo>
                    <a:pt x="1093" y="628"/>
                  </a:lnTo>
                  <a:lnTo>
                    <a:pt x="1093" y="628"/>
                  </a:lnTo>
                  <a:lnTo>
                    <a:pt x="1093" y="631"/>
                  </a:lnTo>
                  <a:lnTo>
                    <a:pt x="1095" y="631"/>
                  </a:lnTo>
                  <a:lnTo>
                    <a:pt x="1095" y="631"/>
                  </a:lnTo>
                  <a:lnTo>
                    <a:pt x="1095" y="631"/>
                  </a:lnTo>
                  <a:lnTo>
                    <a:pt x="1095" y="633"/>
                  </a:lnTo>
                  <a:lnTo>
                    <a:pt x="1098" y="633"/>
                  </a:lnTo>
                  <a:lnTo>
                    <a:pt x="1098" y="633"/>
                  </a:lnTo>
                  <a:lnTo>
                    <a:pt x="1098" y="633"/>
                  </a:lnTo>
                  <a:lnTo>
                    <a:pt x="1098" y="633"/>
                  </a:lnTo>
                  <a:lnTo>
                    <a:pt x="1098" y="633"/>
                  </a:lnTo>
                  <a:lnTo>
                    <a:pt x="1098" y="636"/>
                  </a:lnTo>
                  <a:lnTo>
                    <a:pt x="1100" y="636"/>
                  </a:lnTo>
                  <a:lnTo>
                    <a:pt x="1100" y="636"/>
                  </a:lnTo>
                  <a:lnTo>
                    <a:pt x="1100" y="636"/>
                  </a:lnTo>
                  <a:lnTo>
                    <a:pt x="1100" y="638"/>
                  </a:lnTo>
                  <a:lnTo>
                    <a:pt x="1103" y="638"/>
                  </a:lnTo>
                  <a:lnTo>
                    <a:pt x="1103" y="638"/>
                  </a:lnTo>
                  <a:lnTo>
                    <a:pt x="1103" y="638"/>
                  </a:lnTo>
                  <a:lnTo>
                    <a:pt x="1103" y="640"/>
                  </a:lnTo>
                  <a:lnTo>
                    <a:pt x="1103" y="640"/>
                  </a:lnTo>
                  <a:lnTo>
                    <a:pt x="1103" y="643"/>
                  </a:lnTo>
                  <a:lnTo>
                    <a:pt x="1105" y="643"/>
                  </a:lnTo>
                  <a:lnTo>
                    <a:pt x="1105" y="643"/>
                  </a:lnTo>
                  <a:lnTo>
                    <a:pt x="1105" y="643"/>
                  </a:lnTo>
                  <a:lnTo>
                    <a:pt x="1105" y="643"/>
                  </a:lnTo>
                  <a:lnTo>
                    <a:pt x="1105" y="643"/>
                  </a:lnTo>
                  <a:lnTo>
                    <a:pt x="1105" y="645"/>
                  </a:lnTo>
                  <a:lnTo>
                    <a:pt x="1107" y="645"/>
                  </a:lnTo>
                  <a:lnTo>
                    <a:pt x="1107" y="645"/>
                  </a:lnTo>
                  <a:lnTo>
                    <a:pt x="1107" y="645"/>
                  </a:lnTo>
                  <a:lnTo>
                    <a:pt x="1107" y="647"/>
                  </a:lnTo>
                  <a:lnTo>
                    <a:pt x="1110" y="647"/>
                  </a:lnTo>
                  <a:lnTo>
                    <a:pt x="1110" y="647"/>
                  </a:lnTo>
                  <a:lnTo>
                    <a:pt x="1110" y="647"/>
                  </a:lnTo>
                  <a:lnTo>
                    <a:pt x="1110" y="650"/>
                  </a:lnTo>
                  <a:lnTo>
                    <a:pt x="1112" y="650"/>
                  </a:lnTo>
                  <a:lnTo>
                    <a:pt x="1112" y="652"/>
                  </a:lnTo>
                  <a:lnTo>
                    <a:pt x="1112" y="652"/>
                  </a:lnTo>
                  <a:lnTo>
                    <a:pt x="1112" y="652"/>
                  </a:lnTo>
                  <a:lnTo>
                    <a:pt x="1112" y="652"/>
                  </a:lnTo>
                  <a:lnTo>
                    <a:pt x="1112" y="655"/>
                  </a:lnTo>
                  <a:lnTo>
                    <a:pt x="1114" y="655"/>
                  </a:lnTo>
                  <a:lnTo>
                    <a:pt x="1114" y="655"/>
                  </a:lnTo>
                  <a:lnTo>
                    <a:pt x="1114" y="655"/>
                  </a:lnTo>
                  <a:lnTo>
                    <a:pt x="1114" y="657"/>
                  </a:lnTo>
                  <a:lnTo>
                    <a:pt x="1117" y="657"/>
                  </a:lnTo>
                  <a:lnTo>
                    <a:pt x="1117" y="657"/>
                  </a:lnTo>
                  <a:lnTo>
                    <a:pt x="1117" y="657"/>
                  </a:lnTo>
                  <a:lnTo>
                    <a:pt x="1117" y="659"/>
                  </a:lnTo>
                  <a:lnTo>
                    <a:pt x="1117" y="659"/>
                  </a:lnTo>
                  <a:lnTo>
                    <a:pt x="1117" y="662"/>
                  </a:lnTo>
                  <a:lnTo>
                    <a:pt x="1119" y="662"/>
                  </a:lnTo>
                  <a:lnTo>
                    <a:pt x="1119" y="662"/>
                  </a:lnTo>
                  <a:lnTo>
                    <a:pt x="1119" y="662"/>
                  </a:lnTo>
                  <a:lnTo>
                    <a:pt x="1119" y="664"/>
                  </a:lnTo>
                  <a:lnTo>
                    <a:pt x="1119" y="664"/>
                  </a:lnTo>
                  <a:lnTo>
                    <a:pt x="1119" y="664"/>
                  </a:lnTo>
                  <a:lnTo>
                    <a:pt x="1122" y="664"/>
                  </a:lnTo>
                  <a:lnTo>
                    <a:pt x="1122" y="666"/>
                  </a:lnTo>
                  <a:lnTo>
                    <a:pt x="1122" y="666"/>
                  </a:lnTo>
                  <a:lnTo>
                    <a:pt x="1122" y="669"/>
                  </a:lnTo>
                  <a:lnTo>
                    <a:pt x="1124" y="669"/>
                  </a:lnTo>
                  <a:lnTo>
                    <a:pt x="1124" y="669"/>
                  </a:lnTo>
                  <a:lnTo>
                    <a:pt x="1124" y="669"/>
                  </a:lnTo>
                  <a:lnTo>
                    <a:pt x="1124" y="671"/>
                  </a:lnTo>
                  <a:lnTo>
                    <a:pt x="1124" y="671"/>
                  </a:lnTo>
                  <a:lnTo>
                    <a:pt x="1124" y="673"/>
                  </a:lnTo>
                  <a:lnTo>
                    <a:pt x="1126" y="673"/>
                  </a:lnTo>
                  <a:lnTo>
                    <a:pt x="1126" y="673"/>
                  </a:lnTo>
                  <a:lnTo>
                    <a:pt x="1126" y="673"/>
                  </a:lnTo>
                  <a:lnTo>
                    <a:pt x="1126" y="673"/>
                  </a:lnTo>
                  <a:lnTo>
                    <a:pt x="1126" y="673"/>
                  </a:lnTo>
                  <a:lnTo>
                    <a:pt x="1126" y="676"/>
                  </a:lnTo>
                  <a:lnTo>
                    <a:pt x="1129" y="676"/>
                  </a:lnTo>
                  <a:lnTo>
                    <a:pt x="1129" y="678"/>
                  </a:lnTo>
                  <a:lnTo>
                    <a:pt x="1129" y="678"/>
                  </a:lnTo>
                  <a:lnTo>
                    <a:pt x="1129" y="678"/>
                  </a:lnTo>
                  <a:lnTo>
                    <a:pt x="1131" y="678"/>
                  </a:lnTo>
                  <a:lnTo>
                    <a:pt x="1131" y="681"/>
                  </a:lnTo>
                  <a:lnTo>
                    <a:pt x="1131" y="681"/>
                  </a:lnTo>
                  <a:lnTo>
                    <a:pt x="1131" y="683"/>
                  </a:lnTo>
                  <a:lnTo>
                    <a:pt x="1131" y="683"/>
                  </a:lnTo>
                  <a:lnTo>
                    <a:pt x="1131" y="683"/>
                  </a:lnTo>
                  <a:lnTo>
                    <a:pt x="1133" y="683"/>
                  </a:lnTo>
                  <a:lnTo>
                    <a:pt x="1133" y="683"/>
                  </a:lnTo>
                  <a:lnTo>
                    <a:pt x="1133" y="683"/>
                  </a:lnTo>
                  <a:lnTo>
                    <a:pt x="1133" y="683"/>
                  </a:lnTo>
                  <a:lnTo>
                    <a:pt x="1136" y="683"/>
                  </a:lnTo>
                  <a:lnTo>
                    <a:pt x="1136" y="681"/>
                  </a:lnTo>
                  <a:lnTo>
                    <a:pt x="1140" y="681"/>
                  </a:lnTo>
                  <a:lnTo>
                    <a:pt x="1140" y="681"/>
                  </a:lnTo>
                  <a:lnTo>
                    <a:pt x="1143" y="681"/>
                  </a:lnTo>
                  <a:lnTo>
                    <a:pt x="1143" y="676"/>
                  </a:lnTo>
                  <a:lnTo>
                    <a:pt x="1140" y="676"/>
                  </a:lnTo>
                  <a:lnTo>
                    <a:pt x="1140" y="673"/>
                  </a:lnTo>
                  <a:lnTo>
                    <a:pt x="1143" y="673"/>
                  </a:lnTo>
                  <a:lnTo>
                    <a:pt x="1143" y="673"/>
                  </a:lnTo>
                  <a:lnTo>
                    <a:pt x="1145" y="673"/>
                  </a:lnTo>
                  <a:lnTo>
                    <a:pt x="1145" y="671"/>
                  </a:lnTo>
                  <a:lnTo>
                    <a:pt x="1150" y="671"/>
                  </a:lnTo>
                  <a:lnTo>
                    <a:pt x="1150" y="673"/>
                  </a:lnTo>
                  <a:lnTo>
                    <a:pt x="1152" y="673"/>
                  </a:lnTo>
                  <a:lnTo>
                    <a:pt x="1152" y="673"/>
                  </a:lnTo>
                  <a:lnTo>
                    <a:pt x="1155" y="673"/>
                  </a:lnTo>
                  <a:lnTo>
                    <a:pt x="1155" y="673"/>
                  </a:lnTo>
                  <a:lnTo>
                    <a:pt x="1155" y="673"/>
                  </a:lnTo>
                  <a:lnTo>
                    <a:pt x="1155" y="673"/>
                  </a:lnTo>
                  <a:lnTo>
                    <a:pt x="1157" y="673"/>
                  </a:lnTo>
                  <a:lnTo>
                    <a:pt x="1157" y="676"/>
                  </a:lnTo>
                  <a:lnTo>
                    <a:pt x="1157" y="676"/>
                  </a:lnTo>
                  <a:lnTo>
                    <a:pt x="1157" y="678"/>
                  </a:lnTo>
                  <a:lnTo>
                    <a:pt x="1155" y="678"/>
                  </a:lnTo>
                  <a:lnTo>
                    <a:pt x="1155" y="681"/>
                  </a:lnTo>
                  <a:lnTo>
                    <a:pt x="1159" y="681"/>
                  </a:lnTo>
                  <a:lnTo>
                    <a:pt x="1159" y="678"/>
                  </a:lnTo>
                  <a:lnTo>
                    <a:pt x="1162" y="678"/>
                  </a:lnTo>
                  <a:lnTo>
                    <a:pt x="1162" y="681"/>
                  </a:lnTo>
                  <a:lnTo>
                    <a:pt x="1162" y="681"/>
                  </a:lnTo>
                  <a:lnTo>
                    <a:pt x="1162" y="681"/>
                  </a:lnTo>
                  <a:lnTo>
                    <a:pt x="1164" y="681"/>
                  </a:lnTo>
                  <a:lnTo>
                    <a:pt x="1164" y="685"/>
                  </a:lnTo>
                  <a:lnTo>
                    <a:pt x="1169" y="685"/>
                  </a:lnTo>
                  <a:lnTo>
                    <a:pt x="1169" y="683"/>
                  </a:lnTo>
                  <a:lnTo>
                    <a:pt x="1176" y="683"/>
                  </a:lnTo>
                  <a:lnTo>
                    <a:pt x="1176" y="685"/>
                  </a:lnTo>
                  <a:lnTo>
                    <a:pt x="1181" y="685"/>
                  </a:lnTo>
                  <a:lnTo>
                    <a:pt x="1181" y="683"/>
                  </a:lnTo>
                  <a:lnTo>
                    <a:pt x="1183" y="683"/>
                  </a:lnTo>
                  <a:lnTo>
                    <a:pt x="1183" y="685"/>
                  </a:lnTo>
                  <a:lnTo>
                    <a:pt x="1188" y="685"/>
                  </a:lnTo>
                  <a:lnTo>
                    <a:pt x="1188" y="683"/>
                  </a:lnTo>
                  <a:lnTo>
                    <a:pt x="1190" y="683"/>
                  </a:lnTo>
                  <a:lnTo>
                    <a:pt x="1190" y="681"/>
                  </a:lnTo>
                  <a:lnTo>
                    <a:pt x="1197" y="681"/>
                  </a:lnTo>
                  <a:lnTo>
                    <a:pt x="1197" y="681"/>
                  </a:lnTo>
                  <a:lnTo>
                    <a:pt x="1200" y="681"/>
                  </a:lnTo>
                  <a:lnTo>
                    <a:pt x="1200" y="678"/>
                  </a:lnTo>
                  <a:lnTo>
                    <a:pt x="1204" y="678"/>
                  </a:lnTo>
                  <a:lnTo>
                    <a:pt x="1204" y="681"/>
                  </a:lnTo>
                  <a:lnTo>
                    <a:pt x="1209" y="681"/>
                  </a:lnTo>
                  <a:lnTo>
                    <a:pt x="1209" y="681"/>
                  </a:lnTo>
                  <a:lnTo>
                    <a:pt x="1211" y="681"/>
                  </a:lnTo>
                  <a:lnTo>
                    <a:pt x="1211" y="683"/>
                  </a:lnTo>
                  <a:lnTo>
                    <a:pt x="1216" y="683"/>
                  </a:lnTo>
                  <a:lnTo>
                    <a:pt x="1216" y="683"/>
                  </a:lnTo>
                  <a:lnTo>
                    <a:pt x="1216" y="683"/>
                  </a:lnTo>
                  <a:lnTo>
                    <a:pt x="1216" y="683"/>
                  </a:lnTo>
                  <a:lnTo>
                    <a:pt x="1216" y="683"/>
                  </a:lnTo>
                  <a:lnTo>
                    <a:pt x="1216" y="685"/>
                  </a:lnTo>
                  <a:lnTo>
                    <a:pt x="1219" y="685"/>
                  </a:lnTo>
                  <a:lnTo>
                    <a:pt x="1219" y="688"/>
                  </a:lnTo>
                  <a:lnTo>
                    <a:pt x="1219" y="688"/>
                  </a:lnTo>
                  <a:lnTo>
                    <a:pt x="1219" y="688"/>
                  </a:lnTo>
                  <a:lnTo>
                    <a:pt x="1221" y="688"/>
                  </a:lnTo>
                  <a:lnTo>
                    <a:pt x="1221" y="690"/>
                  </a:lnTo>
                  <a:lnTo>
                    <a:pt x="1221" y="690"/>
                  </a:lnTo>
                  <a:lnTo>
                    <a:pt x="1221" y="690"/>
                  </a:lnTo>
                  <a:lnTo>
                    <a:pt x="1223" y="690"/>
                  </a:lnTo>
                  <a:lnTo>
                    <a:pt x="1223" y="692"/>
                  </a:lnTo>
                  <a:lnTo>
                    <a:pt x="1223" y="692"/>
                  </a:lnTo>
                  <a:lnTo>
                    <a:pt x="1223" y="697"/>
                  </a:lnTo>
                  <a:lnTo>
                    <a:pt x="1226" y="697"/>
                  </a:lnTo>
                  <a:lnTo>
                    <a:pt x="1226" y="700"/>
                  </a:lnTo>
                  <a:lnTo>
                    <a:pt x="1226" y="700"/>
                  </a:lnTo>
                  <a:lnTo>
                    <a:pt x="1226" y="697"/>
                  </a:lnTo>
                  <a:lnTo>
                    <a:pt x="1228" y="697"/>
                  </a:lnTo>
                  <a:lnTo>
                    <a:pt x="1228" y="700"/>
                  </a:lnTo>
                  <a:lnTo>
                    <a:pt x="1230" y="700"/>
                  </a:lnTo>
                  <a:lnTo>
                    <a:pt x="1230" y="700"/>
                  </a:lnTo>
                  <a:lnTo>
                    <a:pt x="1233" y="700"/>
                  </a:lnTo>
                  <a:lnTo>
                    <a:pt x="1233" y="702"/>
                  </a:lnTo>
                  <a:lnTo>
                    <a:pt x="1235" y="702"/>
                  </a:lnTo>
                  <a:lnTo>
                    <a:pt x="1235" y="702"/>
                  </a:lnTo>
                  <a:lnTo>
                    <a:pt x="1240" y="702"/>
                  </a:lnTo>
                  <a:lnTo>
                    <a:pt x="1240" y="702"/>
                  </a:lnTo>
                  <a:lnTo>
                    <a:pt x="1240" y="702"/>
                  </a:lnTo>
                  <a:lnTo>
                    <a:pt x="1240" y="704"/>
                  </a:lnTo>
                  <a:lnTo>
                    <a:pt x="1240" y="704"/>
                  </a:lnTo>
                  <a:lnTo>
                    <a:pt x="1240" y="707"/>
                  </a:lnTo>
                  <a:lnTo>
                    <a:pt x="1242" y="707"/>
                  </a:lnTo>
                  <a:lnTo>
                    <a:pt x="1242" y="709"/>
                  </a:lnTo>
                  <a:lnTo>
                    <a:pt x="1242" y="709"/>
                  </a:lnTo>
                  <a:lnTo>
                    <a:pt x="1242" y="711"/>
                  </a:lnTo>
                  <a:lnTo>
                    <a:pt x="1245" y="711"/>
                  </a:lnTo>
                  <a:lnTo>
                    <a:pt x="1245" y="714"/>
                  </a:lnTo>
                  <a:lnTo>
                    <a:pt x="1245" y="714"/>
                  </a:lnTo>
                  <a:lnTo>
                    <a:pt x="1245" y="714"/>
                  </a:lnTo>
                  <a:lnTo>
                    <a:pt x="1254" y="714"/>
                  </a:lnTo>
                  <a:lnTo>
                    <a:pt x="1254" y="716"/>
                  </a:lnTo>
                  <a:lnTo>
                    <a:pt x="1254" y="716"/>
                  </a:lnTo>
                  <a:lnTo>
                    <a:pt x="1254" y="714"/>
                  </a:lnTo>
                  <a:lnTo>
                    <a:pt x="1256" y="714"/>
                  </a:lnTo>
                  <a:lnTo>
                    <a:pt x="1256" y="716"/>
                  </a:lnTo>
                  <a:lnTo>
                    <a:pt x="1259" y="716"/>
                  </a:lnTo>
                  <a:lnTo>
                    <a:pt x="1259" y="716"/>
                  </a:lnTo>
                  <a:lnTo>
                    <a:pt x="1264" y="716"/>
                  </a:lnTo>
                  <a:lnTo>
                    <a:pt x="1264" y="719"/>
                  </a:lnTo>
                  <a:lnTo>
                    <a:pt x="1266" y="719"/>
                  </a:lnTo>
                  <a:lnTo>
                    <a:pt x="1266" y="716"/>
                  </a:lnTo>
                  <a:lnTo>
                    <a:pt x="1266" y="716"/>
                  </a:lnTo>
                  <a:lnTo>
                    <a:pt x="1266" y="714"/>
                  </a:lnTo>
                  <a:lnTo>
                    <a:pt x="1268" y="714"/>
                  </a:lnTo>
                  <a:lnTo>
                    <a:pt x="1268" y="714"/>
                  </a:lnTo>
                  <a:lnTo>
                    <a:pt x="1271" y="714"/>
                  </a:lnTo>
                  <a:lnTo>
                    <a:pt x="1271" y="711"/>
                  </a:lnTo>
                  <a:lnTo>
                    <a:pt x="1271" y="711"/>
                  </a:lnTo>
                  <a:lnTo>
                    <a:pt x="1271" y="711"/>
                  </a:lnTo>
                  <a:lnTo>
                    <a:pt x="1273" y="711"/>
                  </a:lnTo>
                  <a:lnTo>
                    <a:pt x="1273" y="711"/>
                  </a:lnTo>
                  <a:lnTo>
                    <a:pt x="1273" y="711"/>
                  </a:lnTo>
                  <a:lnTo>
                    <a:pt x="1273" y="709"/>
                  </a:lnTo>
                  <a:lnTo>
                    <a:pt x="1278" y="709"/>
                  </a:lnTo>
                  <a:lnTo>
                    <a:pt x="1278" y="711"/>
                  </a:lnTo>
                  <a:lnTo>
                    <a:pt x="1278" y="711"/>
                  </a:lnTo>
                  <a:lnTo>
                    <a:pt x="1278" y="711"/>
                  </a:lnTo>
                  <a:lnTo>
                    <a:pt x="1273" y="711"/>
                  </a:lnTo>
                  <a:lnTo>
                    <a:pt x="1273" y="714"/>
                  </a:lnTo>
                  <a:lnTo>
                    <a:pt x="1278" y="714"/>
                  </a:lnTo>
                  <a:lnTo>
                    <a:pt x="1278" y="716"/>
                  </a:lnTo>
                  <a:lnTo>
                    <a:pt x="1278" y="716"/>
                  </a:lnTo>
                  <a:lnTo>
                    <a:pt x="1278" y="716"/>
                  </a:lnTo>
                  <a:lnTo>
                    <a:pt x="1278" y="716"/>
                  </a:lnTo>
                  <a:lnTo>
                    <a:pt x="1278" y="719"/>
                  </a:lnTo>
                  <a:lnTo>
                    <a:pt x="1280" y="719"/>
                  </a:lnTo>
                  <a:lnTo>
                    <a:pt x="1280" y="721"/>
                  </a:lnTo>
                  <a:lnTo>
                    <a:pt x="1282" y="721"/>
                  </a:lnTo>
                  <a:lnTo>
                    <a:pt x="1282" y="723"/>
                  </a:lnTo>
                  <a:lnTo>
                    <a:pt x="1282" y="723"/>
                  </a:lnTo>
                  <a:lnTo>
                    <a:pt x="1282" y="723"/>
                  </a:lnTo>
                  <a:lnTo>
                    <a:pt x="1287" y="723"/>
                  </a:lnTo>
                  <a:lnTo>
                    <a:pt x="1287" y="723"/>
                  </a:lnTo>
                  <a:lnTo>
                    <a:pt x="1290" y="723"/>
                  </a:lnTo>
                  <a:lnTo>
                    <a:pt x="1290" y="726"/>
                  </a:lnTo>
                  <a:lnTo>
                    <a:pt x="1290" y="726"/>
                  </a:lnTo>
                  <a:lnTo>
                    <a:pt x="1290" y="728"/>
                  </a:lnTo>
                  <a:lnTo>
                    <a:pt x="1292" y="728"/>
                  </a:lnTo>
                  <a:lnTo>
                    <a:pt x="1292" y="726"/>
                  </a:lnTo>
                  <a:lnTo>
                    <a:pt x="1297" y="726"/>
                  </a:lnTo>
                  <a:lnTo>
                    <a:pt x="1297" y="726"/>
                  </a:lnTo>
                  <a:lnTo>
                    <a:pt x="1304" y="726"/>
                  </a:lnTo>
                  <a:lnTo>
                    <a:pt x="1304" y="723"/>
                  </a:lnTo>
                  <a:lnTo>
                    <a:pt x="1306" y="723"/>
                  </a:lnTo>
                  <a:lnTo>
                    <a:pt x="1306" y="721"/>
                  </a:lnTo>
                  <a:lnTo>
                    <a:pt x="1306" y="721"/>
                  </a:lnTo>
                  <a:lnTo>
                    <a:pt x="1306" y="719"/>
                  </a:lnTo>
                  <a:lnTo>
                    <a:pt x="1306" y="719"/>
                  </a:lnTo>
                  <a:lnTo>
                    <a:pt x="1306" y="719"/>
                  </a:lnTo>
                  <a:lnTo>
                    <a:pt x="1308" y="719"/>
                  </a:lnTo>
                  <a:lnTo>
                    <a:pt x="1308" y="716"/>
                  </a:lnTo>
                  <a:lnTo>
                    <a:pt x="1316" y="716"/>
                  </a:lnTo>
                  <a:lnTo>
                    <a:pt x="1316" y="716"/>
                  </a:lnTo>
                  <a:lnTo>
                    <a:pt x="1318" y="716"/>
                  </a:lnTo>
                  <a:lnTo>
                    <a:pt x="1318" y="716"/>
                  </a:lnTo>
                  <a:lnTo>
                    <a:pt x="1318" y="716"/>
                  </a:lnTo>
                  <a:lnTo>
                    <a:pt x="1318" y="719"/>
                  </a:lnTo>
                  <a:lnTo>
                    <a:pt x="1323" y="719"/>
                  </a:lnTo>
                  <a:lnTo>
                    <a:pt x="1323" y="716"/>
                  </a:lnTo>
                  <a:lnTo>
                    <a:pt x="1323" y="716"/>
                  </a:lnTo>
                  <a:lnTo>
                    <a:pt x="1323" y="716"/>
                  </a:lnTo>
                  <a:lnTo>
                    <a:pt x="1325" y="716"/>
                  </a:lnTo>
                  <a:lnTo>
                    <a:pt x="1325" y="716"/>
                  </a:lnTo>
                  <a:lnTo>
                    <a:pt x="1330" y="716"/>
                  </a:lnTo>
                  <a:lnTo>
                    <a:pt x="1330" y="716"/>
                  </a:lnTo>
                  <a:lnTo>
                    <a:pt x="1330" y="716"/>
                  </a:lnTo>
                  <a:lnTo>
                    <a:pt x="1330" y="711"/>
                  </a:lnTo>
                  <a:lnTo>
                    <a:pt x="1332" y="711"/>
                  </a:lnTo>
                  <a:lnTo>
                    <a:pt x="1332" y="714"/>
                  </a:lnTo>
                  <a:lnTo>
                    <a:pt x="1335" y="714"/>
                  </a:lnTo>
                  <a:lnTo>
                    <a:pt x="1335" y="711"/>
                  </a:lnTo>
                  <a:lnTo>
                    <a:pt x="1337" y="711"/>
                  </a:lnTo>
                  <a:lnTo>
                    <a:pt x="1337" y="711"/>
                  </a:lnTo>
                  <a:lnTo>
                    <a:pt x="1339" y="711"/>
                  </a:lnTo>
                  <a:lnTo>
                    <a:pt x="1339" y="709"/>
                  </a:lnTo>
                  <a:lnTo>
                    <a:pt x="1339" y="709"/>
                  </a:lnTo>
                  <a:lnTo>
                    <a:pt x="1339" y="704"/>
                  </a:lnTo>
                  <a:lnTo>
                    <a:pt x="1339" y="704"/>
                  </a:lnTo>
                  <a:lnTo>
                    <a:pt x="1339" y="704"/>
                  </a:lnTo>
                  <a:lnTo>
                    <a:pt x="1346" y="704"/>
                  </a:lnTo>
                  <a:lnTo>
                    <a:pt x="1346" y="702"/>
                  </a:lnTo>
                  <a:lnTo>
                    <a:pt x="1353" y="702"/>
                  </a:lnTo>
                  <a:lnTo>
                    <a:pt x="1353" y="702"/>
                  </a:lnTo>
                  <a:lnTo>
                    <a:pt x="1353" y="702"/>
                  </a:lnTo>
                  <a:lnTo>
                    <a:pt x="1353" y="702"/>
                  </a:lnTo>
                  <a:lnTo>
                    <a:pt x="1356" y="702"/>
                  </a:lnTo>
                  <a:lnTo>
                    <a:pt x="1356" y="700"/>
                  </a:lnTo>
                  <a:lnTo>
                    <a:pt x="1361" y="700"/>
                  </a:lnTo>
                  <a:lnTo>
                    <a:pt x="1361" y="700"/>
                  </a:lnTo>
                  <a:lnTo>
                    <a:pt x="1363" y="700"/>
                  </a:lnTo>
                  <a:lnTo>
                    <a:pt x="1363" y="697"/>
                  </a:lnTo>
                  <a:lnTo>
                    <a:pt x="1363" y="697"/>
                  </a:lnTo>
                  <a:lnTo>
                    <a:pt x="1363" y="697"/>
                  </a:lnTo>
                  <a:lnTo>
                    <a:pt x="1363" y="697"/>
                  </a:lnTo>
                  <a:lnTo>
                    <a:pt x="1363" y="695"/>
                  </a:lnTo>
                  <a:lnTo>
                    <a:pt x="1361" y="695"/>
                  </a:lnTo>
                  <a:lnTo>
                    <a:pt x="1361" y="692"/>
                  </a:lnTo>
                  <a:lnTo>
                    <a:pt x="1363" y="692"/>
                  </a:lnTo>
                  <a:lnTo>
                    <a:pt x="1363" y="692"/>
                  </a:lnTo>
                  <a:lnTo>
                    <a:pt x="1372" y="692"/>
                  </a:lnTo>
                  <a:lnTo>
                    <a:pt x="1372" y="692"/>
                  </a:lnTo>
                  <a:lnTo>
                    <a:pt x="1375" y="692"/>
                  </a:lnTo>
                  <a:lnTo>
                    <a:pt x="1375" y="692"/>
                  </a:lnTo>
                  <a:lnTo>
                    <a:pt x="1377" y="692"/>
                  </a:lnTo>
                  <a:lnTo>
                    <a:pt x="1377" y="690"/>
                  </a:lnTo>
                  <a:lnTo>
                    <a:pt x="1380" y="690"/>
                  </a:lnTo>
                  <a:lnTo>
                    <a:pt x="1380" y="690"/>
                  </a:lnTo>
                  <a:lnTo>
                    <a:pt x="1380" y="690"/>
                  </a:lnTo>
                  <a:lnTo>
                    <a:pt x="1380" y="690"/>
                  </a:lnTo>
                  <a:lnTo>
                    <a:pt x="1380" y="690"/>
                  </a:lnTo>
                  <a:lnTo>
                    <a:pt x="1380" y="690"/>
                  </a:lnTo>
                  <a:lnTo>
                    <a:pt x="1382" y="690"/>
                  </a:lnTo>
                  <a:lnTo>
                    <a:pt x="1382" y="688"/>
                  </a:lnTo>
                  <a:lnTo>
                    <a:pt x="1384" y="688"/>
                  </a:lnTo>
                  <a:lnTo>
                    <a:pt x="1384" y="685"/>
                  </a:lnTo>
                  <a:lnTo>
                    <a:pt x="1387" y="685"/>
                  </a:lnTo>
                  <a:lnTo>
                    <a:pt x="1387" y="685"/>
                  </a:lnTo>
                  <a:lnTo>
                    <a:pt x="1387" y="685"/>
                  </a:lnTo>
                  <a:lnTo>
                    <a:pt x="1387" y="685"/>
                  </a:lnTo>
                  <a:lnTo>
                    <a:pt x="1389" y="685"/>
                  </a:lnTo>
                  <a:lnTo>
                    <a:pt x="1389" y="688"/>
                  </a:lnTo>
                  <a:lnTo>
                    <a:pt x="1394" y="688"/>
                  </a:lnTo>
                  <a:lnTo>
                    <a:pt x="1394" y="685"/>
                  </a:lnTo>
                  <a:lnTo>
                    <a:pt x="1396" y="685"/>
                  </a:lnTo>
                  <a:lnTo>
                    <a:pt x="1396" y="683"/>
                  </a:lnTo>
                  <a:lnTo>
                    <a:pt x="1398" y="683"/>
                  </a:lnTo>
                  <a:lnTo>
                    <a:pt x="1398" y="683"/>
                  </a:lnTo>
                  <a:lnTo>
                    <a:pt x="1401" y="683"/>
                  </a:lnTo>
                  <a:lnTo>
                    <a:pt x="1401" y="685"/>
                  </a:lnTo>
                  <a:lnTo>
                    <a:pt x="1401" y="685"/>
                  </a:lnTo>
                  <a:lnTo>
                    <a:pt x="1401" y="683"/>
                  </a:lnTo>
                  <a:lnTo>
                    <a:pt x="1403" y="683"/>
                  </a:lnTo>
                  <a:lnTo>
                    <a:pt x="1403" y="685"/>
                  </a:lnTo>
                  <a:lnTo>
                    <a:pt x="1403" y="685"/>
                  </a:lnTo>
                  <a:lnTo>
                    <a:pt x="1403" y="685"/>
                  </a:lnTo>
                  <a:lnTo>
                    <a:pt x="1406" y="685"/>
                  </a:lnTo>
                  <a:lnTo>
                    <a:pt x="1406" y="685"/>
                  </a:lnTo>
                  <a:lnTo>
                    <a:pt x="1406" y="685"/>
                  </a:lnTo>
                  <a:lnTo>
                    <a:pt x="1406" y="683"/>
                  </a:lnTo>
                  <a:lnTo>
                    <a:pt x="1413" y="683"/>
                  </a:lnTo>
                  <a:lnTo>
                    <a:pt x="1413" y="685"/>
                  </a:lnTo>
                  <a:lnTo>
                    <a:pt x="1410" y="685"/>
                  </a:lnTo>
                  <a:lnTo>
                    <a:pt x="1410" y="688"/>
                  </a:lnTo>
                  <a:lnTo>
                    <a:pt x="1410" y="688"/>
                  </a:lnTo>
                  <a:lnTo>
                    <a:pt x="1410" y="688"/>
                  </a:lnTo>
                  <a:lnTo>
                    <a:pt x="1410" y="688"/>
                  </a:lnTo>
                  <a:lnTo>
                    <a:pt x="1410" y="690"/>
                  </a:lnTo>
                  <a:lnTo>
                    <a:pt x="1413" y="690"/>
                  </a:lnTo>
                  <a:lnTo>
                    <a:pt x="1413" y="690"/>
                  </a:lnTo>
                  <a:lnTo>
                    <a:pt x="1415" y="690"/>
                  </a:lnTo>
                  <a:lnTo>
                    <a:pt x="1415" y="690"/>
                  </a:lnTo>
                  <a:lnTo>
                    <a:pt x="1439" y="690"/>
                  </a:lnTo>
                  <a:lnTo>
                    <a:pt x="1439" y="692"/>
                  </a:lnTo>
                  <a:lnTo>
                    <a:pt x="1439" y="692"/>
                  </a:lnTo>
                  <a:lnTo>
                    <a:pt x="1439" y="692"/>
                  </a:lnTo>
                  <a:lnTo>
                    <a:pt x="1441" y="692"/>
                  </a:lnTo>
                  <a:lnTo>
                    <a:pt x="1441" y="697"/>
                  </a:lnTo>
                  <a:lnTo>
                    <a:pt x="1441" y="697"/>
                  </a:lnTo>
                  <a:lnTo>
                    <a:pt x="1441" y="700"/>
                  </a:lnTo>
                  <a:lnTo>
                    <a:pt x="1443" y="700"/>
                  </a:lnTo>
                  <a:lnTo>
                    <a:pt x="1443" y="700"/>
                  </a:lnTo>
                  <a:lnTo>
                    <a:pt x="1443" y="700"/>
                  </a:lnTo>
                  <a:lnTo>
                    <a:pt x="1443" y="702"/>
                  </a:lnTo>
                  <a:lnTo>
                    <a:pt x="1446" y="702"/>
                  </a:lnTo>
                  <a:lnTo>
                    <a:pt x="1446" y="702"/>
                  </a:lnTo>
                  <a:lnTo>
                    <a:pt x="1451" y="702"/>
                  </a:lnTo>
                  <a:lnTo>
                    <a:pt x="1451" y="702"/>
                  </a:lnTo>
                  <a:lnTo>
                    <a:pt x="1453" y="702"/>
                  </a:lnTo>
                  <a:lnTo>
                    <a:pt x="1453" y="702"/>
                  </a:lnTo>
                  <a:lnTo>
                    <a:pt x="1453" y="702"/>
                  </a:lnTo>
                  <a:lnTo>
                    <a:pt x="1453" y="704"/>
                  </a:lnTo>
                  <a:lnTo>
                    <a:pt x="1455" y="704"/>
                  </a:lnTo>
                  <a:lnTo>
                    <a:pt x="1455" y="704"/>
                  </a:lnTo>
                  <a:lnTo>
                    <a:pt x="1462" y="704"/>
                  </a:lnTo>
                  <a:lnTo>
                    <a:pt x="1462" y="707"/>
                  </a:lnTo>
                  <a:lnTo>
                    <a:pt x="1467" y="707"/>
                  </a:lnTo>
                  <a:lnTo>
                    <a:pt x="1467" y="704"/>
                  </a:lnTo>
                  <a:lnTo>
                    <a:pt x="1469" y="704"/>
                  </a:lnTo>
                  <a:lnTo>
                    <a:pt x="1469" y="704"/>
                  </a:lnTo>
                  <a:lnTo>
                    <a:pt x="1472" y="704"/>
                  </a:lnTo>
                  <a:lnTo>
                    <a:pt x="1472" y="702"/>
                  </a:lnTo>
                  <a:lnTo>
                    <a:pt x="1474" y="702"/>
                  </a:lnTo>
                  <a:lnTo>
                    <a:pt x="1474" y="704"/>
                  </a:lnTo>
                  <a:lnTo>
                    <a:pt x="1481" y="704"/>
                  </a:lnTo>
                  <a:lnTo>
                    <a:pt x="1481" y="704"/>
                  </a:lnTo>
                  <a:lnTo>
                    <a:pt x="1484" y="704"/>
                  </a:lnTo>
                  <a:lnTo>
                    <a:pt x="1484" y="707"/>
                  </a:lnTo>
                  <a:lnTo>
                    <a:pt x="1486" y="707"/>
                  </a:lnTo>
                  <a:lnTo>
                    <a:pt x="1486" y="704"/>
                  </a:lnTo>
                  <a:lnTo>
                    <a:pt x="1491" y="704"/>
                  </a:lnTo>
                  <a:lnTo>
                    <a:pt x="1491" y="707"/>
                  </a:lnTo>
                  <a:lnTo>
                    <a:pt x="1491" y="707"/>
                  </a:lnTo>
                  <a:lnTo>
                    <a:pt x="1491" y="704"/>
                  </a:lnTo>
                  <a:lnTo>
                    <a:pt x="1495" y="704"/>
                  </a:lnTo>
                  <a:lnTo>
                    <a:pt x="1495" y="707"/>
                  </a:lnTo>
                  <a:lnTo>
                    <a:pt x="1498" y="707"/>
                  </a:lnTo>
                  <a:lnTo>
                    <a:pt x="1498" y="707"/>
                  </a:lnTo>
                  <a:lnTo>
                    <a:pt x="1498" y="707"/>
                  </a:lnTo>
                  <a:lnTo>
                    <a:pt x="1498" y="709"/>
                  </a:lnTo>
                  <a:lnTo>
                    <a:pt x="1500" y="709"/>
                  </a:lnTo>
                  <a:lnTo>
                    <a:pt x="1500" y="709"/>
                  </a:lnTo>
                  <a:lnTo>
                    <a:pt x="1503" y="709"/>
                  </a:lnTo>
                  <a:lnTo>
                    <a:pt x="1503" y="711"/>
                  </a:lnTo>
                  <a:lnTo>
                    <a:pt x="1505" y="711"/>
                  </a:lnTo>
                  <a:lnTo>
                    <a:pt x="1505" y="709"/>
                  </a:lnTo>
                  <a:lnTo>
                    <a:pt x="1507" y="709"/>
                  </a:lnTo>
                  <a:lnTo>
                    <a:pt x="1507" y="709"/>
                  </a:lnTo>
                  <a:lnTo>
                    <a:pt x="1510" y="709"/>
                  </a:lnTo>
                  <a:lnTo>
                    <a:pt x="1510" y="707"/>
                  </a:lnTo>
                  <a:lnTo>
                    <a:pt x="1510" y="707"/>
                  </a:lnTo>
                  <a:lnTo>
                    <a:pt x="1510" y="707"/>
                  </a:lnTo>
                  <a:lnTo>
                    <a:pt x="1510" y="707"/>
                  </a:lnTo>
                  <a:lnTo>
                    <a:pt x="1510" y="704"/>
                  </a:lnTo>
                  <a:lnTo>
                    <a:pt x="1512" y="704"/>
                  </a:lnTo>
                  <a:lnTo>
                    <a:pt x="1512" y="704"/>
                  </a:lnTo>
                  <a:lnTo>
                    <a:pt x="1514" y="704"/>
                  </a:lnTo>
                  <a:lnTo>
                    <a:pt x="1514" y="704"/>
                  </a:lnTo>
                  <a:lnTo>
                    <a:pt x="1517" y="704"/>
                  </a:lnTo>
                  <a:lnTo>
                    <a:pt x="1517" y="704"/>
                  </a:lnTo>
                  <a:lnTo>
                    <a:pt x="1517" y="704"/>
                  </a:lnTo>
                  <a:lnTo>
                    <a:pt x="1517" y="702"/>
                  </a:lnTo>
                  <a:lnTo>
                    <a:pt x="1519" y="702"/>
                  </a:lnTo>
                  <a:lnTo>
                    <a:pt x="1519" y="702"/>
                  </a:lnTo>
                  <a:lnTo>
                    <a:pt x="1522" y="702"/>
                  </a:lnTo>
                  <a:lnTo>
                    <a:pt x="1522" y="700"/>
                  </a:lnTo>
                  <a:lnTo>
                    <a:pt x="1522" y="700"/>
                  </a:lnTo>
                  <a:lnTo>
                    <a:pt x="1522" y="700"/>
                  </a:lnTo>
                  <a:lnTo>
                    <a:pt x="1524" y="700"/>
                  </a:lnTo>
                  <a:lnTo>
                    <a:pt x="1524" y="697"/>
                  </a:lnTo>
                  <a:lnTo>
                    <a:pt x="1524" y="697"/>
                  </a:lnTo>
                  <a:lnTo>
                    <a:pt x="1524" y="697"/>
                  </a:lnTo>
                  <a:lnTo>
                    <a:pt x="1524" y="697"/>
                  </a:lnTo>
                  <a:lnTo>
                    <a:pt x="1524" y="695"/>
                  </a:lnTo>
                  <a:lnTo>
                    <a:pt x="1524" y="695"/>
                  </a:lnTo>
                  <a:lnTo>
                    <a:pt x="1524" y="692"/>
                  </a:lnTo>
                  <a:lnTo>
                    <a:pt x="1524" y="692"/>
                  </a:lnTo>
                  <a:lnTo>
                    <a:pt x="1524" y="692"/>
                  </a:lnTo>
                  <a:lnTo>
                    <a:pt x="1526" y="692"/>
                  </a:lnTo>
                  <a:lnTo>
                    <a:pt x="1526" y="690"/>
                  </a:lnTo>
                  <a:lnTo>
                    <a:pt x="1524" y="690"/>
                  </a:lnTo>
                  <a:lnTo>
                    <a:pt x="1524" y="690"/>
                  </a:lnTo>
                  <a:lnTo>
                    <a:pt x="1522" y="690"/>
                  </a:lnTo>
                  <a:lnTo>
                    <a:pt x="1522" y="688"/>
                  </a:lnTo>
                  <a:lnTo>
                    <a:pt x="1519" y="688"/>
                  </a:lnTo>
                  <a:lnTo>
                    <a:pt x="1519" y="685"/>
                  </a:lnTo>
                  <a:lnTo>
                    <a:pt x="1519" y="685"/>
                  </a:lnTo>
                  <a:lnTo>
                    <a:pt x="1519" y="685"/>
                  </a:lnTo>
                  <a:lnTo>
                    <a:pt x="1517" y="685"/>
                  </a:lnTo>
                  <a:lnTo>
                    <a:pt x="1517" y="683"/>
                  </a:lnTo>
                  <a:lnTo>
                    <a:pt x="1519" y="683"/>
                  </a:lnTo>
                  <a:lnTo>
                    <a:pt x="1519" y="683"/>
                  </a:lnTo>
                  <a:lnTo>
                    <a:pt x="1517" y="683"/>
                  </a:lnTo>
                  <a:lnTo>
                    <a:pt x="1517" y="681"/>
                  </a:lnTo>
                  <a:lnTo>
                    <a:pt x="1517" y="681"/>
                  </a:lnTo>
                  <a:lnTo>
                    <a:pt x="1517" y="678"/>
                  </a:lnTo>
                  <a:lnTo>
                    <a:pt x="1514" y="678"/>
                  </a:lnTo>
                  <a:lnTo>
                    <a:pt x="1514" y="678"/>
                  </a:lnTo>
                  <a:lnTo>
                    <a:pt x="1517" y="678"/>
                  </a:lnTo>
                  <a:lnTo>
                    <a:pt x="1517" y="676"/>
                  </a:lnTo>
                  <a:lnTo>
                    <a:pt x="1517" y="676"/>
                  </a:lnTo>
                  <a:lnTo>
                    <a:pt x="1517" y="673"/>
                  </a:lnTo>
                  <a:lnTo>
                    <a:pt x="1517" y="673"/>
                  </a:lnTo>
                  <a:lnTo>
                    <a:pt x="1517" y="669"/>
                  </a:lnTo>
                  <a:lnTo>
                    <a:pt x="1519" y="669"/>
                  </a:lnTo>
                  <a:lnTo>
                    <a:pt x="1519" y="669"/>
                  </a:lnTo>
                  <a:lnTo>
                    <a:pt x="1519" y="669"/>
                  </a:lnTo>
                  <a:lnTo>
                    <a:pt x="1519" y="666"/>
                  </a:lnTo>
                  <a:lnTo>
                    <a:pt x="1524" y="666"/>
                  </a:lnTo>
                  <a:lnTo>
                    <a:pt x="1524" y="664"/>
                  </a:lnTo>
                  <a:lnTo>
                    <a:pt x="1524" y="664"/>
                  </a:lnTo>
                  <a:lnTo>
                    <a:pt x="1524" y="662"/>
                  </a:lnTo>
                  <a:lnTo>
                    <a:pt x="1526" y="662"/>
                  </a:lnTo>
                  <a:lnTo>
                    <a:pt x="1526" y="659"/>
                  </a:lnTo>
                  <a:lnTo>
                    <a:pt x="1529" y="659"/>
                  </a:lnTo>
                  <a:lnTo>
                    <a:pt x="1529" y="659"/>
                  </a:lnTo>
                  <a:lnTo>
                    <a:pt x="1533" y="659"/>
                  </a:lnTo>
                  <a:lnTo>
                    <a:pt x="1533" y="657"/>
                  </a:lnTo>
                  <a:lnTo>
                    <a:pt x="1536" y="657"/>
                  </a:lnTo>
                  <a:lnTo>
                    <a:pt x="1536" y="655"/>
                  </a:lnTo>
                  <a:lnTo>
                    <a:pt x="1536" y="655"/>
                  </a:lnTo>
                  <a:lnTo>
                    <a:pt x="1536" y="652"/>
                  </a:lnTo>
                  <a:lnTo>
                    <a:pt x="1536" y="652"/>
                  </a:lnTo>
                  <a:lnTo>
                    <a:pt x="1536" y="652"/>
                  </a:lnTo>
                  <a:lnTo>
                    <a:pt x="1538" y="652"/>
                  </a:lnTo>
                  <a:lnTo>
                    <a:pt x="1538" y="650"/>
                  </a:lnTo>
                  <a:lnTo>
                    <a:pt x="1538" y="650"/>
                  </a:lnTo>
                  <a:lnTo>
                    <a:pt x="1538" y="650"/>
                  </a:lnTo>
                  <a:lnTo>
                    <a:pt x="1540" y="650"/>
                  </a:lnTo>
                  <a:lnTo>
                    <a:pt x="1540" y="652"/>
                  </a:lnTo>
                  <a:lnTo>
                    <a:pt x="1543" y="652"/>
                  </a:lnTo>
                  <a:lnTo>
                    <a:pt x="1543" y="652"/>
                  </a:lnTo>
                  <a:lnTo>
                    <a:pt x="1545" y="652"/>
                  </a:lnTo>
                  <a:lnTo>
                    <a:pt x="1545" y="652"/>
                  </a:lnTo>
                  <a:lnTo>
                    <a:pt x="1545" y="652"/>
                  </a:lnTo>
                  <a:lnTo>
                    <a:pt x="1545" y="655"/>
                  </a:lnTo>
                  <a:lnTo>
                    <a:pt x="1550" y="655"/>
                  </a:lnTo>
                  <a:lnTo>
                    <a:pt x="1550" y="655"/>
                  </a:lnTo>
                  <a:lnTo>
                    <a:pt x="1557" y="655"/>
                  </a:lnTo>
                  <a:lnTo>
                    <a:pt x="1557" y="657"/>
                  </a:lnTo>
                  <a:lnTo>
                    <a:pt x="1557" y="657"/>
                  </a:lnTo>
                  <a:lnTo>
                    <a:pt x="1557" y="657"/>
                  </a:lnTo>
                  <a:lnTo>
                    <a:pt x="1557" y="657"/>
                  </a:lnTo>
                  <a:lnTo>
                    <a:pt x="1557" y="659"/>
                  </a:lnTo>
                  <a:lnTo>
                    <a:pt x="1559" y="659"/>
                  </a:lnTo>
                  <a:lnTo>
                    <a:pt x="1559" y="659"/>
                  </a:lnTo>
                  <a:lnTo>
                    <a:pt x="1574" y="659"/>
                  </a:lnTo>
                  <a:lnTo>
                    <a:pt x="1574" y="662"/>
                  </a:lnTo>
                  <a:lnTo>
                    <a:pt x="1576" y="662"/>
                  </a:lnTo>
                  <a:lnTo>
                    <a:pt x="1576" y="662"/>
                  </a:lnTo>
                  <a:lnTo>
                    <a:pt x="1578" y="662"/>
                  </a:lnTo>
                  <a:lnTo>
                    <a:pt x="1578" y="664"/>
                  </a:lnTo>
                  <a:lnTo>
                    <a:pt x="1583" y="664"/>
                  </a:lnTo>
                  <a:lnTo>
                    <a:pt x="1583" y="664"/>
                  </a:lnTo>
                  <a:lnTo>
                    <a:pt x="1585" y="664"/>
                  </a:lnTo>
                  <a:lnTo>
                    <a:pt x="1585" y="664"/>
                  </a:lnTo>
                  <a:lnTo>
                    <a:pt x="1590" y="664"/>
                  </a:lnTo>
                  <a:lnTo>
                    <a:pt x="1590" y="666"/>
                  </a:lnTo>
                  <a:lnTo>
                    <a:pt x="1590" y="666"/>
                  </a:lnTo>
                  <a:lnTo>
                    <a:pt x="1590" y="666"/>
                  </a:lnTo>
                  <a:lnTo>
                    <a:pt x="1593" y="666"/>
                  </a:lnTo>
                  <a:lnTo>
                    <a:pt x="1593" y="666"/>
                  </a:lnTo>
                  <a:lnTo>
                    <a:pt x="1597" y="666"/>
                  </a:lnTo>
                  <a:lnTo>
                    <a:pt x="1597" y="666"/>
                  </a:lnTo>
                  <a:lnTo>
                    <a:pt x="1600" y="666"/>
                  </a:lnTo>
                  <a:lnTo>
                    <a:pt x="1600" y="669"/>
                  </a:lnTo>
                  <a:lnTo>
                    <a:pt x="1604" y="669"/>
                  </a:lnTo>
                  <a:lnTo>
                    <a:pt x="1604" y="669"/>
                  </a:lnTo>
                  <a:lnTo>
                    <a:pt x="1604" y="669"/>
                  </a:lnTo>
                  <a:lnTo>
                    <a:pt x="1604" y="669"/>
                  </a:lnTo>
                  <a:lnTo>
                    <a:pt x="1607" y="669"/>
                  </a:lnTo>
                  <a:lnTo>
                    <a:pt x="1607" y="669"/>
                  </a:lnTo>
                  <a:lnTo>
                    <a:pt x="1609" y="669"/>
                  </a:lnTo>
                  <a:lnTo>
                    <a:pt x="1609" y="671"/>
                  </a:lnTo>
                  <a:lnTo>
                    <a:pt x="1609" y="671"/>
                  </a:lnTo>
                  <a:lnTo>
                    <a:pt x="1609" y="671"/>
                  </a:lnTo>
                  <a:lnTo>
                    <a:pt x="1609" y="671"/>
                  </a:lnTo>
                  <a:lnTo>
                    <a:pt x="1609" y="676"/>
                  </a:lnTo>
                  <a:lnTo>
                    <a:pt x="1609" y="676"/>
                  </a:lnTo>
                  <a:lnTo>
                    <a:pt x="1609" y="678"/>
                  </a:lnTo>
                  <a:lnTo>
                    <a:pt x="1609" y="678"/>
                  </a:lnTo>
                  <a:lnTo>
                    <a:pt x="1609" y="683"/>
                  </a:lnTo>
                  <a:lnTo>
                    <a:pt x="1609" y="683"/>
                  </a:lnTo>
                  <a:lnTo>
                    <a:pt x="1609" y="683"/>
                  </a:lnTo>
                  <a:lnTo>
                    <a:pt x="1609" y="683"/>
                  </a:lnTo>
                  <a:lnTo>
                    <a:pt x="1609" y="683"/>
                  </a:lnTo>
                  <a:lnTo>
                    <a:pt x="1611" y="683"/>
                  </a:lnTo>
                  <a:lnTo>
                    <a:pt x="1611" y="688"/>
                  </a:lnTo>
                  <a:lnTo>
                    <a:pt x="1611" y="688"/>
                  </a:lnTo>
                  <a:lnTo>
                    <a:pt x="1611" y="690"/>
                  </a:lnTo>
                  <a:lnTo>
                    <a:pt x="1611" y="690"/>
                  </a:lnTo>
                  <a:lnTo>
                    <a:pt x="1611" y="690"/>
                  </a:lnTo>
                  <a:lnTo>
                    <a:pt x="1616" y="690"/>
                  </a:lnTo>
                  <a:lnTo>
                    <a:pt x="1616" y="692"/>
                  </a:lnTo>
                  <a:lnTo>
                    <a:pt x="1616" y="692"/>
                  </a:lnTo>
                  <a:lnTo>
                    <a:pt x="1616" y="692"/>
                  </a:lnTo>
                  <a:lnTo>
                    <a:pt x="1619" y="692"/>
                  </a:lnTo>
                  <a:lnTo>
                    <a:pt x="1619" y="692"/>
                  </a:lnTo>
                  <a:lnTo>
                    <a:pt x="1621" y="692"/>
                  </a:lnTo>
                  <a:lnTo>
                    <a:pt x="1621" y="695"/>
                  </a:lnTo>
                  <a:lnTo>
                    <a:pt x="1623" y="695"/>
                  </a:lnTo>
                  <a:lnTo>
                    <a:pt x="1623" y="695"/>
                  </a:lnTo>
                  <a:lnTo>
                    <a:pt x="1623" y="695"/>
                  </a:lnTo>
                  <a:lnTo>
                    <a:pt x="1623" y="697"/>
                  </a:lnTo>
                  <a:lnTo>
                    <a:pt x="1628" y="697"/>
                  </a:lnTo>
                  <a:lnTo>
                    <a:pt x="1628" y="695"/>
                  </a:lnTo>
                  <a:lnTo>
                    <a:pt x="1630" y="695"/>
                  </a:lnTo>
                  <a:lnTo>
                    <a:pt x="1630" y="697"/>
                  </a:lnTo>
                  <a:lnTo>
                    <a:pt x="1630" y="697"/>
                  </a:lnTo>
                  <a:lnTo>
                    <a:pt x="1630" y="697"/>
                  </a:lnTo>
                  <a:lnTo>
                    <a:pt x="1633" y="697"/>
                  </a:lnTo>
                  <a:lnTo>
                    <a:pt x="1633" y="700"/>
                  </a:lnTo>
                  <a:lnTo>
                    <a:pt x="1638" y="700"/>
                  </a:lnTo>
                  <a:lnTo>
                    <a:pt x="1638" y="700"/>
                  </a:lnTo>
                  <a:lnTo>
                    <a:pt x="1640" y="700"/>
                  </a:lnTo>
                  <a:lnTo>
                    <a:pt x="1640" y="702"/>
                  </a:lnTo>
                  <a:lnTo>
                    <a:pt x="1642" y="702"/>
                  </a:lnTo>
                  <a:lnTo>
                    <a:pt x="1642" y="700"/>
                  </a:lnTo>
                  <a:lnTo>
                    <a:pt x="1642" y="700"/>
                  </a:lnTo>
                  <a:lnTo>
                    <a:pt x="1642" y="700"/>
                  </a:lnTo>
                  <a:lnTo>
                    <a:pt x="1645" y="700"/>
                  </a:lnTo>
                  <a:lnTo>
                    <a:pt x="1645" y="700"/>
                  </a:lnTo>
                  <a:lnTo>
                    <a:pt x="1652" y="700"/>
                  </a:lnTo>
                  <a:lnTo>
                    <a:pt x="1652" y="700"/>
                  </a:lnTo>
                  <a:lnTo>
                    <a:pt x="1652" y="700"/>
                  </a:lnTo>
                  <a:lnTo>
                    <a:pt x="1652" y="697"/>
                  </a:lnTo>
                  <a:lnTo>
                    <a:pt x="1654" y="697"/>
                  </a:lnTo>
                  <a:lnTo>
                    <a:pt x="1654" y="697"/>
                  </a:lnTo>
                  <a:lnTo>
                    <a:pt x="1656" y="697"/>
                  </a:lnTo>
                  <a:lnTo>
                    <a:pt x="1656" y="695"/>
                  </a:lnTo>
                  <a:lnTo>
                    <a:pt x="1664" y="695"/>
                  </a:lnTo>
                  <a:lnTo>
                    <a:pt x="1664" y="695"/>
                  </a:lnTo>
                  <a:lnTo>
                    <a:pt x="1668" y="695"/>
                  </a:lnTo>
                  <a:lnTo>
                    <a:pt x="1668" y="692"/>
                  </a:lnTo>
                  <a:lnTo>
                    <a:pt x="1671" y="692"/>
                  </a:lnTo>
                  <a:lnTo>
                    <a:pt x="1671" y="695"/>
                  </a:lnTo>
                  <a:lnTo>
                    <a:pt x="1671" y="695"/>
                  </a:lnTo>
                  <a:lnTo>
                    <a:pt x="1671" y="692"/>
                  </a:lnTo>
                  <a:lnTo>
                    <a:pt x="1673" y="692"/>
                  </a:lnTo>
                  <a:lnTo>
                    <a:pt x="1673" y="692"/>
                  </a:lnTo>
                  <a:lnTo>
                    <a:pt x="1675" y="692"/>
                  </a:lnTo>
                  <a:lnTo>
                    <a:pt x="1675" y="692"/>
                  </a:lnTo>
                  <a:lnTo>
                    <a:pt x="1678" y="692"/>
                  </a:lnTo>
                  <a:lnTo>
                    <a:pt x="1678" y="692"/>
                  </a:lnTo>
                  <a:lnTo>
                    <a:pt x="1682" y="692"/>
                  </a:lnTo>
                  <a:lnTo>
                    <a:pt x="1682" y="692"/>
                  </a:lnTo>
                  <a:lnTo>
                    <a:pt x="1692" y="692"/>
                  </a:lnTo>
                  <a:lnTo>
                    <a:pt x="1692" y="695"/>
                  </a:lnTo>
                  <a:lnTo>
                    <a:pt x="1694" y="695"/>
                  </a:lnTo>
                  <a:lnTo>
                    <a:pt x="1694" y="697"/>
                  </a:lnTo>
                  <a:lnTo>
                    <a:pt x="1697" y="697"/>
                  </a:lnTo>
                  <a:lnTo>
                    <a:pt x="1697" y="695"/>
                  </a:lnTo>
                  <a:lnTo>
                    <a:pt x="1709" y="695"/>
                  </a:lnTo>
                  <a:lnTo>
                    <a:pt x="1709" y="697"/>
                  </a:lnTo>
                  <a:lnTo>
                    <a:pt x="1709" y="697"/>
                  </a:lnTo>
                  <a:lnTo>
                    <a:pt x="1709" y="697"/>
                  </a:lnTo>
                  <a:lnTo>
                    <a:pt x="1711" y="697"/>
                  </a:lnTo>
                  <a:lnTo>
                    <a:pt x="1711" y="700"/>
                  </a:lnTo>
                  <a:lnTo>
                    <a:pt x="1711" y="700"/>
                  </a:lnTo>
                  <a:lnTo>
                    <a:pt x="1711" y="700"/>
                  </a:lnTo>
                  <a:lnTo>
                    <a:pt x="1713" y="700"/>
                  </a:lnTo>
                  <a:lnTo>
                    <a:pt x="1713" y="702"/>
                  </a:lnTo>
                  <a:lnTo>
                    <a:pt x="1713" y="702"/>
                  </a:lnTo>
                  <a:lnTo>
                    <a:pt x="1713" y="702"/>
                  </a:lnTo>
                  <a:lnTo>
                    <a:pt x="1716" y="702"/>
                  </a:lnTo>
                  <a:lnTo>
                    <a:pt x="1716" y="704"/>
                  </a:lnTo>
                  <a:lnTo>
                    <a:pt x="1720" y="704"/>
                  </a:lnTo>
                  <a:lnTo>
                    <a:pt x="1720" y="704"/>
                  </a:lnTo>
                  <a:lnTo>
                    <a:pt x="1723" y="704"/>
                  </a:lnTo>
                  <a:lnTo>
                    <a:pt x="1723" y="704"/>
                  </a:lnTo>
                  <a:lnTo>
                    <a:pt x="1723" y="704"/>
                  </a:lnTo>
                  <a:lnTo>
                    <a:pt x="1723" y="704"/>
                  </a:lnTo>
                  <a:lnTo>
                    <a:pt x="1730" y="704"/>
                  </a:lnTo>
                  <a:lnTo>
                    <a:pt x="1730" y="707"/>
                  </a:lnTo>
                  <a:lnTo>
                    <a:pt x="1732" y="707"/>
                  </a:lnTo>
                  <a:lnTo>
                    <a:pt x="1732" y="711"/>
                  </a:lnTo>
                  <a:lnTo>
                    <a:pt x="1732" y="711"/>
                  </a:lnTo>
                  <a:lnTo>
                    <a:pt x="1732" y="714"/>
                  </a:lnTo>
                  <a:lnTo>
                    <a:pt x="1735" y="714"/>
                  </a:lnTo>
                  <a:lnTo>
                    <a:pt x="1735" y="714"/>
                  </a:lnTo>
                  <a:lnTo>
                    <a:pt x="1737" y="714"/>
                  </a:lnTo>
                  <a:lnTo>
                    <a:pt x="1737" y="716"/>
                  </a:lnTo>
                  <a:lnTo>
                    <a:pt x="1739" y="716"/>
                  </a:lnTo>
                  <a:lnTo>
                    <a:pt x="1739" y="716"/>
                  </a:lnTo>
                  <a:lnTo>
                    <a:pt x="1739" y="716"/>
                  </a:lnTo>
                  <a:lnTo>
                    <a:pt x="1739" y="719"/>
                  </a:lnTo>
                  <a:lnTo>
                    <a:pt x="1742" y="719"/>
                  </a:lnTo>
                  <a:lnTo>
                    <a:pt x="1742" y="719"/>
                  </a:lnTo>
                  <a:lnTo>
                    <a:pt x="1744" y="719"/>
                  </a:lnTo>
                  <a:lnTo>
                    <a:pt x="1744" y="721"/>
                  </a:lnTo>
                  <a:lnTo>
                    <a:pt x="1744" y="721"/>
                  </a:lnTo>
                  <a:lnTo>
                    <a:pt x="1744" y="721"/>
                  </a:lnTo>
                  <a:lnTo>
                    <a:pt x="1753" y="721"/>
                  </a:lnTo>
                  <a:lnTo>
                    <a:pt x="1753" y="721"/>
                  </a:lnTo>
                  <a:lnTo>
                    <a:pt x="1756" y="721"/>
                  </a:lnTo>
                  <a:lnTo>
                    <a:pt x="1756" y="721"/>
                  </a:lnTo>
                  <a:lnTo>
                    <a:pt x="1758" y="721"/>
                  </a:lnTo>
                  <a:lnTo>
                    <a:pt x="1758" y="721"/>
                  </a:lnTo>
                  <a:lnTo>
                    <a:pt x="1761" y="721"/>
                  </a:lnTo>
                  <a:lnTo>
                    <a:pt x="1761" y="721"/>
                  </a:lnTo>
                  <a:lnTo>
                    <a:pt x="1763" y="721"/>
                  </a:lnTo>
                  <a:lnTo>
                    <a:pt x="1763" y="723"/>
                  </a:lnTo>
                  <a:lnTo>
                    <a:pt x="1765" y="723"/>
                  </a:lnTo>
                  <a:lnTo>
                    <a:pt x="1765" y="723"/>
                  </a:lnTo>
                  <a:lnTo>
                    <a:pt x="1765" y="723"/>
                  </a:lnTo>
                  <a:lnTo>
                    <a:pt x="1765" y="723"/>
                  </a:lnTo>
                  <a:lnTo>
                    <a:pt x="1770" y="723"/>
                  </a:lnTo>
                  <a:lnTo>
                    <a:pt x="1770" y="723"/>
                  </a:lnTo>
                  <a:lnTo>
                    <a:pt x="1770" y="723"/>
                  </a:lnTo>
                  <a:lnTo>
                    <a:pt x="1770" y="723"/>
                  </a:lnTo>
                  <a:lnTo>
                    <a:pt x="1777" y="723"/>
                  </a:lnTo>
                  <a:lnTo>
                    <a:pt x="1777" y="726"/>
                  </a:lnTo>
                  <a:lnTo>
                    <a:pt x="1784" y="726"/>
                  </a:lnTo>
                  <a:lnTo>
                    <a:pt x="1784" y="723"/>
                  </a:lnTo>
                  <a:lnTo>
                    <a:pt x="1784" y="723"/>
                  </a:lnTo>
                  <a:lnTo>
                    <a:pt x="1784" y="723"/>
                  </a:lnTo>
                  <a:lnTo>
                    <a:pt x="1787" y="723"/>
                  </a:lnTo>
                  <a:lnTo>
                    <a:pt x="1787" y="723"/>
                  </a:lnTo>
                  <a:lnTo>
                    <a:pt x="1789" y="723"/>
                  </a:lnTo>
                  <a:lnTo>
                    <a:pt x="1789" y="726"/>
                  </a:lnTo>
                  <a:lnTo>
                    <a:pt x="1791" y="726"/>
                  </a:lnTo>
                  <a:lnTo>
                    <a:pt x="1791" y="726"/>
                  </a:lnTo>
                  <a:lnTo>
                    <a:pt x="1791" y="726"/>
                  </a:lnTo>
                  <a:lnTo>
                    <a:pt x="1791" y="726"/>
                  </a:lnTo>
                  <a:lnTo>
                    <a:pt x="1796" y="726"/>
                  </a:lnTo>
                  <a:lnTo>
                    <a:pt x="1796" y="723"/>
                  </a:lnTo>
                  <a:lnTo>
                    <a:pt x="1798" y="723"/>
                  </a:lnTo>
                  <a:lnTo>
                    <a:pt x="1798" y="723"/>
                  </a:lnTo>
                  <a:lnTo>
                    <a:pt x="1801" y="723"/>
                  </a:lnTo>
                  <a:lnTo>
                    <a:pt x="1801" y="723"/>
                  </a:lnTo>
                  <a:lnTo>
                    <a:pt x="1803" y="723"/>
                  </a:lnTo>
                  <a:lnTo>
                    <a:pt x="1803" y="721"/>
                  </a:lnTo>
                  <a:lnTo>
                    <a:pt x="1806" y="721"/>
                  </a:lnTo>
                  <a:lnTo>
                    <a:pt x="1806" y="721"/>
                  </a:lnTo>
                  <a:lnTo>
                    <a:pt x="1808" y="721"/>
                  </a:lnTo>
                  <a:lnTo>
                    <a:pt x="1808" y="721"/>
                  </a:lnTo>
                  <a:lnTo>
                    <a:pt x="1810" y="721"/>
                  </a:lnTo>
                  <a:lnTo>
                    <a:pt x="1810" y="721"/>
                  </a:lnTo>
                  <a:lnTo>
                    <a:pt x="1813" y="721"/>
                  </a:lnTo>
                  <a:lnTo>
                    <a:pt x="1813" y="719"/>
                  </a:lnTo>
                  <a:lnTo>
                    <a:pt x="1815" y="719"/>
                  </a:lnTo>
                  <a:lnTo>
                    <a:pt x="1815" y="721"/>
                  </a:lnTo>
                  <a:lnTo>
                    <a:pt x="1817" y="721"/>
                  </a:lnTo>
                  <a:lnTo>
                    <a:pt x="1817" y="719"/>
                  </a:lnTo>
                  <a:lnTo>
                    <a:pt x="1822" y="719"/>
                  </a:lnTo>
                  <a:lnTo>
                    <a:pt x="1822" y="719"/>
                  </a:lnTo>
                  <a:lnTo>
                    <a:pt x="1824" y="719"/>
                  </a:lnTo>
                  <a:lnTo>
                    <a:pt x="1824" y="716"/>
                  </a:lnTo>
                  <a:lnTo>
                    <a:pt x="1829" y="716"/>
                  </a:lnTo>
                  <a:lnTo>
                    <a:pt x="1829" y="716"/>
                  </a:lnTo>
                  <a:lnTo>
                    <a:pt x="1834" y="716"/>
                  </a:lnTo>
                  <a:lnTo>
                    <a:pt x="1834" y="716"/>
                  </a:lnTo>
                  <a:lnTo>
                    <a:pt x="1836" y="716"/>
                  </a:lnTo>
                  <a:lnTo>
                    <a:pt x="1836" y="716"/>
                  </a:lnTo>
                  <a:lnTo>
                    <a:pt x="1839" y="716"/>
                  </a:lnTo>
                  <a:lnTo>
                    <a:pt x="1839" y="714"/>
                  </a:lnTo>
                  <a:lnTo>
                    <a:pt x="1843" y="714"/>
                  </a:lnTo>
                  <a:lnTo>
                    <a:pt x="1843" y="711"/>
                  </a:lnTo>
                  <a:lnTo>
                    <a:pt x="1843" y="711"/>
                  </a:lnTo>
                  <a:lnTo>
                    <a:pt x="1843" y="711"/>
                  </a:lnTo>
                  <a:lnTo>
                    <a:pt x="1843" y="711"/>
                  </a:lnTo>
                  <a:lnTo>
                    <a:pt x="1843" y="709"/>
                  </a:lnTo>
                  <a:lnTo>
                    <a:pt x="1846" y="709"/>
                  </a:lnTo>
                  <a:lnTo>
                    <a:pt x="1846" y="709"/>
                  </a:lnTo>
                  <a:lnTo>
                    <a:pt x="1846" y="709"/>
                  </a:lnTo>
                  <a:lnTo>
                    <a:pt x="1846" y="707"/>
                  </a:lnTo>
                  <a:lnTo>
                    <a:pt x="1848" y="707"/>
                  </a:lnTo>
                  <a:lnTo>
                    <a:pt x="1848" y="707"/>
                  </a:lnTo>
                  <a:lnTo>
                    <a:pt x="1851" y="707"/>
                  </a:lnTo>
                  <a:lnTo>
                    <a:pt x="1851" y="704"/>
                  </a:lnTo>
                  <a:lnTo>
                    <a:pt x="1853" y="704"/>
                  </a:lnTo>
                  <a:lnTo>
                    <a:pt x="1853" y="704"/>
                  </a:lnTo>
                  <a:lnTo>
                    <a:pt x="1853" y="704"/>
                  </a:lnTo>
                  <a:lnTo>
                    <a:pt x="1853" y="702"/>
                  </a:lnTo>
                  <a:lnTo>
                    <a:pt x="1855" y="702"/>
                  </a:lnTo>
                  <a:lnTo>
                    <a:pt x="1855" y="702"/>
                  </a:lnTo>
                  <a:lnTo>
                    <a:pt x="1860" y="702"/>
                  </a:lnTo>
                  <a:lnTo>
                    <a:pt x="1860" y="702"/>
                  </a:lnTo>
                  <a:lnTo>
                    <a:pt x="1862" y="702"/>
                  </a:lnTo>
                  <a:lnTo>
                    <a:pt x="1862" y="700"/>
                  </a:lnTo>
                  <a:lnTo>
                    <a:pt x="1865" y="700"/>
                  </a:lnTo>
                  <a:lnTo>
                    <a:pt x="1865" y="700"/>
                  </a:lnTo>
                  <a:lnTo>
                    <a:pt x="1865" y="700"/>
                  </a:lnTo>
                  <a:lnTo>
                    <a:pt x="1865" y="697"/>
                  </a:lnTo>
                  <a:lnTo>
                    <a:pt x="1869" y="697"/>
                  </a:lnTo>
                  <a:lnTo>
                    <a:pt x="1869" y="697"/>
                  </a:lnTo>
                  <a:lnTo>
                    <a:pt x="1869" y="697"/>
                  </a:lnTo>
                  <a:lnTo>
                    <a:pt x="1869" y="697"/>
                  </a:lnTo>
                  <a:lnTo>
                    <a:pt x="1879" y="697"/>
                  </a:lnTo>
                  <a:lnTo>
                    <a:pt x="1879" y="700"/>
                  </a:lnTo>
                  <a:lnTo>
                    <a:pt x="1884" y="700"/>
                  </a:lnTo>
                  <a:lnTo>
                    <a:pt x="1884" y="700"/>
                  </a:lnTo>
                  <a:lnTo>
                    <a:pt x="1884" y="700"/>
                  </a:lnTo>
                  <a:lnTo>
                    <a:pt x="1884" y="702"/>
                  </a:lnTo>
                  <a:lnTo>
                    <a:pt x="1886" y="702"/>
                  </a:lnTo>
                  <a:lnTo>
                    <a:pt x="1886" y="702"/>
                  </a:lnTo>
                  <a:lnTo>
                    <a:pt x="1886" y="702"/>
                  </a:lnTo>
                  <a:lnTo>
                    <a:pt x="1886" y="702"/>
                  </a:lnTo>
                  <a:lnTo>
                    <a:pt x="1888" y="702"/>
                  </a:lnTo>
                  <a:lnTo>
                    <a:pt x="1888" y="704"/>
                  </a:lnTo>
                  <a:lnTo>
                    <a:pt x="1888" y="704"/>
                  </a:lnTo>
                  <a:lnTo>
                    <a:pt x="1888" y="704"/>
                  </a:lnTo>
                  <a:lnTo>
                    <a:pt x="1891" y="704"/>
                  </a:lnTo>
                  <a:lnTo>
                    <a:pt x="1891" y="707"/>
                  </a:lnTo>
                  <a:lnTo>
                    <a:pt x="1898" y="707"/>
                  </a:lnTo>
                  <a:lnTo>
                    <a:pt x="1898" y="707"/>
                  </a:lnTo>
                  <a:lnTo>
                    <a:pt x="1900" y="707"/>
                  </a:lnTo>
                  <a:lnTo>
                    <a:pt x="1900" y="707"/>
                  </a:lnTo>
                  <a:lnTo>
                    <a:pt x="1903" y="707"/>
                  </a:lnTo>
                  <a:lnTo>
                    <a:pt x="1903" y="704"/>
                  </a:lnTo>
                  <a:lnTo>
                    <a:pt x="1905" y="704"/>
                  </a:lnTo>
                  <a:lnTo>
                    <a:pt x="1905" y="704"/>
                  </a:lnTo>
                  <a:lnTo>
                    <a:pt x="1907" y="704"/>
                  </a:lnTo>
                  <a:lnTo>
                    <a:pt x="1907" y="702"/>
                  </a:lnTo>
                  <a:lnTo>
                    <a:pt x="1912" y="702"/>
                  </a:lnTo>
                  <a:lnTo>
                    <a:pt x="1912" y="704"/>
                  </a:lnTo>
                  <a:lnTo>
                    <a:pt x="1914" y="704"/>
                  </a:lnTo>
                  <a:lnTo>
                    <a:pt x="1914" y="704"/>
                  </a:lnTo>
                  <a:lnTo>
                    <a:pt x="1919" y="704"/>
                  </a:lnTo>
                  <a:lnTo>
                    <a:pt x="1919" y="707"/>
                  </a:lnTo>
                  <a:lnTo>
                    <a:pt x="1919" y="707"/>
                  </a:lnTo>
                  <a:lnTo>
                    <a:pt x="1919" y="707"/>
                  </a:lnTo>
                  <a:lnTo>
                    <a:pt x="1922" y="707"/>
                  </a:lnTo>
                  <a:lnTo>
                    <a:pt x="1922" y="709"/>
                  </a:lnTo>
                  <a:lnTo>
                    <a:pt x="1922" y="709"/>
                  </a:lnTo>
                  <a:lnTo>
                    <a:pt x="1922" y="709"/>
                  </a:lnTo>
                  <a:lnTo>
                    <a:pt x="1924" y="709"/>
                  </a:lnTo>
                  <a:lnTo>
                    <a:pt x="1924" y="711"/>
                  </a:lnTo>
                  <a:lnTo>
                    <a:pt x="1924" y="711"/>
                  </a:lnTo>
                  <a:lnTo>
                    <a:pt x="1924" y="711"/>
                  </a:lnTo>
                  <a:lnTo>
                    <a:pt x="1929" y="711"/>
                  </a:lnTo>
                  <a:lnTo>
                    <a:pt x="1929" y="711"/>
                  </a:lnTo>
                  <a:lnTo>
                    <a:pt x="1931" y="711"/>
                  </a:lnTo>
                  <a:lnTo>
                    <a:pt x="1931" y="714"/>
                  </a:lnTo>
                  <a:lnTo>
                    <a:pt x="1938" y="714"/>
                  </a:lnTo>
                  <a:lnTo>
                    <a:pt x="1938" y="714"/>
                  </a:lnTo>
                  <a:lnTo>
                    <a:pt x="1940" y="714"/>
                  </a:lnTo>
                  <a:lnTo>
                    <a:pt x="1940" y="716"/>
                  </a:lnTo>
                  <a:lnTo>
                    <a:pt x="1943" y="716"/>
                  </a:lnTo>
                  <a:lnTo>
                    <a:pt x="1943" y="716"/>
                  </a:lnTo>
                  <a:lnTo>
                    <a:pt x="1945" y="716"/>
                  </a:lnTo>
                  <a:lnTo>
                    <a:pt x="1945" y="716"/>
                  </a:lnTo>
                  <a:lnTo>
                    <a:pt x="1948" y="716"/>
                  </a:lnTo>
                  <a:lnTo>
                    <a:pt x="1948" y="714"/>
                  </a:lnTo>
                  <a:lnTo>
                    <a:pt x="1948" y="714"/>
                  </a:lnTo>
                  <a:lnTo>
                    <a:pt x="1948" y="714"/>
                  </a:lnTo>
                  <a:lnTo>
                    <a:pt x="1950" y="714"/>
                  </a:lnTo>
                  <a:lnTo>
                    <a:pt x="1950" y="711"/>
                  </a:lnTo>
                  <a:lnTo>
                    <a:pt x="1952" y="711"/>
                  </a:lnTo>
                  <a:lnTo>
                    <a:pt x="1952" y="711"/>
                  </a:lnTo>
                  <a:lnTo>
                    <a:pt x="1952" y="711"/>
                  </a:lnTo>
                  <a:lnTo>
                    <a:pt x="1952" y="711"/>
                  </a:lnTo>
                  <a:lnTo>
                    <a:pt x="1955" y="711"/>
                  </a:lnTo>
                  <a:lnTo>
                    <a:pt x="1955" y="709"/>
                  </a:lnTo>
                  <a:lnTo>
                    <a:pt x="1957" y="709"/>
                  </a:lnTo>
                  <a:lnTo>
                    <a:pt x="1957" y="709"/>
                  </a:lnTo>
                  <a:lnTo>
                    <a:pt x="1959" y="709"/>
                  </a:lnTo>
                  <a:lnTo>
                    <a:pt x="1959" y="707"/>
                  </a:lnTo>
                  <a:lnTo>
                    <a:pt x="1959" y="707"/>
                  </a:lnTo>
                  <a:lnTo>
                    <a:pt x="1959" y="707"/>
                  </a:lnTo>
                  <a:lnTo>
                    <a:pt x="1962" y="707"/>
                  </a:lnTo>
                  <a:lnTo>
                    <a:pt x="1962" y="704"/>
                  </a:lnTo>
                  <a:lnTo>
                    <a:pt x="1969" y="704"/>
                  </a:lnTo>
                  <a:lnTo>
                    <a:pt x="1969" y="704"/>
                  </a:lnTo>
                  <a:lnTo>
                    <a:pt x="1969" y="704"/>
                  </a:lnTo>
                  <a:lnTo>
                    <a:pt x="1969" y="704"/>
                  </a:lnTo>
                  <a:lnTo>
                    <a:pt x="1971" y="704"/>
                  </a:lnTo>
                  <a:lnTo>
                    <a:pt x="1971" y="704"/>
                  </a:lnTo>
                  <a:lnTo>
                    <a:pt x="1974" y="704"/>
                  </a:lnTo>
                  <a:lnTo>
                    <a:pt x="1974" y="702"/>
                  </a:lnTo>
                  <a:lnTo>
                    <a:pt x="1976" y="702"/>
                  </a:lnTo>
                  <a:lnTo>
                    <a:pt x="1976" y="702"/>
                  </a:lnTo>
                  <a:lnTo>
                    <a:pt x="1976" y="702"/>
                  </a:lnTo>
                  <a:lnTo>
                    <a:pt x="1976" y="702"/>
                  </a:lnTo>
                  <a:lnTo>
                    <a:pt x="1976" y="702"/>
                  </a:lnTo>
                  <a:lnTo>
                    <a:pt x="1976" y="700"/>
                  </a:lnTo>
                  <a:lnTo>
                    <a:pt x="1978" y="700"/>
                  </a:lnTo>
                  <a:lnTo>
                    <a:pt x="1978" y="700"/>
                  </a:lnTo>
                  <a:lnTo>
                    <a:pt x="1976" y="700"/>
                  </a:lnTo>
                  <a:lnTo>
                    <a:pt x="1976" y="695"/>
                  </a:lnTo>
                  <a:lnTo>
                    <a:pt x="1974" y="695"/>
                  </a:lnTo>
                  <a:lnTo>
                    <a:pt x="1974" y="695"/>
                  </a:lnTo>
                  <a:lnTo>
                    <a:pt x="1971" y="695"/>
                  </a:lnTo>
                  <a:lnTo>
                    <a:pt x="1971" y="692"/>
                  </a:lnTo>
                  <a:lnTo>
                    <a:pt x="1974" y="692"/>
                  </a:lnTo>
                  <a:lnTo>
                    <a:pt x="1974" y="692"/>
                  </a:lnTo>
                  <a:lnTo>
                    <a:pt x="1976" y="692"/>
                  </a:lnTo>
                  <a:lnTo>
                    <a:pt x="1976" y="690"/>
                  </a:lnTo>
                  <a:lnTo>
                    <a:pt x="1976" y="690"/>
                  </a:lnTo>
                  <a:lnTo>
                    <a:pt x="1976" y="688"/>
                  </a:lnTo>
                  <a:lnTo>
                    <a:pt x="1978" y="688"/>
                  </a:lnTo>
                  <a:lnTo>
                    <a:pt x="1978" y="688"/>
                  </a:lnTo>
                  <a:lnTo>
                    <a:pt x="1978" y="688"/>
                  </a:lnTo>
                  <a:lnTo>
                    <a:pt x="1978" y="685"/>
                  </a:lnTo>
                  <a:lnTo>
                    <a:pt x="1978" y="685"/>
                  </a:lnTo>
                  <a:lnTo>
                    <a:pt x="1978" y="685"/>
                  </a:lnTo>
                  <a:lnTo>
                    <a:pt x="1981" y="685"/>
                  </a:lnTo>
                  <a:lnTo>
                    <a:pt x="1981" y="681"/>
                  </a:lnTo>
                  <a:lnTo>
                    <a:pt x="1981" y="681"/>
                  </a:lnTo>
                  <a:lnTo>
                    <a:pt x="1981" y="681"/>
                  </a:lnTo>
                  <a:lnTo>
                    <a:pt x="1983" y="681"/>
                  </a:lnTo>
                  <a:lnTo>
                    <a:pt x="1983" y="678"/>
                  </a:lnTo>
                  <a:lnTo>
                    <a:pt x="1983" y="678"/>
                  </a:lnTo>
                  <a:lnTo>
                    <a:pt x="1983" y="678"/>
                  </a:lnTo>
                  <a:lnTo>
                    <a:pt x="1985" y="678"/>
                  </a:lnTo>
                  <a:lnTo>
                    <a:pt x="1985" y="676"/>
                  </a:lnTo>
                  <a:lnTo>
                    <a:pt x="1985" y="676"/>
                  </a:lnTo>
                  <a:lnTo>
                    <a:pt x="1985" y="673"/>
                  </a:lnTo>
                  <a:lnTo>
                    <a:pt x="1985" y="673"/>
                  </a:lnTo>
                  <a:lnTo>
                    <a:pt x="1985" y="671"/>
                  </a:lnTo>
                  <a:lnTo>
                    <a:pt x="1988" y="671"/>
                  </a:lnTo>
                  <a:lnTo>
                    <a:pt x="1988" y="671"/>
                  </a:lnTo>
                  <a:lnTo>
                    <a:pt x="1990" y="671"/>
                  </a:lnTo>
                  <a:lnTo>
                    <a:pt x="1990" y="669"/>
                  </a:lnTo>
                  <a:lnTo>
                    <a:pt x="1990" y="669"/>
                  </a:lnTo>
                  <a:lnTo>
                    <a:pt x="1990" y="666"/>
                  </a:lnTo>
                  <a:lnTo>
                    <a:pt x="1990" y="666"/>
                  </a:lnTo>
                  <a:lnTo>
                    <a:pt x="1990" y="664"/>
                  </a:lnTo>
                  <a:lnTo>
                    <a:pt x="1993" y="664"/>
                  </a:lnTo>
                  <a:lnTo>
                    <a:pt x="1993" y="664"/>
                  </a:lnTo>
                  <a:lnTo>
                    <a:pt x="1993" y="664"/>
                  </a:lnTo>
                  <a:lnTo>
                    <a:pt x="1993" y="662"/>
                  </a:lnTo>
                  <a:lnTo>
                    <a:pt x="1995" y="662"/>
                  </a:lnTo>
                  <a:lnTo>
                    <a:pt x="1995" y="662"/>
                  </a:lnTo>
                  <a:lnTo>
                    <a:pt x="1997" y="662"/>
                  </a:lnTo>
                  <a:lnTo>
                    <a:pt x="1997" y="659"/>
                  </a:lnTo>
                  <a:lnTo>
                    <a:pt x="1997" y="659"/>
                  </a:lnTo>
                  <a:lnTo>
                    <a:pt x="1997" y="659"/>
                  </a:lnTo>
                  <a:lnTo>
                    <a:pt x="2000" y="659"/>
                  </a:lnTo>
                  <a:lnTo>
                    <a:pt x="2000" y="657"/>
                  </a:lnTo>
                  <a:lnTo>
                    <a:pt x="2002" y="657"/>
                  </a:lnTo>
                  <a:lnTo>
                    <a:pt x="2002" y="657"/>
                  </a:lnTo>
                  <a:lnTo>
                    <a:pt x="2002" y="657"/>
                  </a:lnTo>
                  <a:lnTo>
                    <a:pt x="2002" y="655"/>
                  </a:lnTo>
                  <a:lnTo>
                    <a:pt x="2004" y="655"/>
                  </a:lnTo>
                  <a:lnTo>
                    <a:pt x="2004" y="652"/>
                  </a:lnTo>
                  <a:lnTo>
                    <a:pt x="2007" y="652"/>
                  </a:lnTo>
                  <a:lnTo>
                    <a:pt x="2007" y="652"/>
                  </a:lnTo>
                  <a:lnTo>
                    <a:pt x="2007" y="652"/>
                  </a:lnTo>
                  <a:lnTo>
                    <a:pt x="2007" y="647"/>
                  </a:lnTo>
                  <a:lnTo>
                    <a:pt x="2007" y="647"/>
                  </a:lnTo>
                  <a:lnTo>
                    <a:pt x="2007" y="645"/>
                  </a:lnTo>
                  <a:lnTo>
                    <a:pt x="2004" y="645"/>
                  </a:lnTo>
                  <a:lnTo>
                    <a:pt x="2004" y="643"/>
                  </a:lnTo>
                  <a:lnTo>
                    <a:pt x="2004" y="643"/>
                  </a:lnTo>
                  <a:lnTo>
                    <a:pt x="2004" y="640"/>
                  </a:lnTo>
                  <a:lnTo>
                    <a:pt x="2007" y="640"/>
                  </a:lnTo>
                  <a:lnTo>
                    <a:pt x="2007" y="640"/>
                  </a:lnTo>
                  <a:lnTo>
                    <a:pt x="2004" y="640"/>
                  </a:lnTo>
                  <a:lnTo>
                    <a:pt x="2004" y="638"/>
                  </a:lnTo>
                  <a:lnTo>
                    <a:pt x="2002" y="638"/>
                  </a:lnTo>
                  <a:lnTo>
                    <a:pt x="2002" y="638"/>
                  </a:lnTo>
                  <a:lnTo>
                    <a:pt x="1997" y="638"/>
                  </a:lnTo>
                  <a:lnTo>
                    <a:pt x="1997" y="638"/>
                  </a:lnTo>
                  <a:lnTo>
                    <a:pt x="1993" y="638"/>
                  </a:lnTo>
                  <a:lnTo>
                    <a:pt x="1993" y="633"/>
                  </a:lnTo>
                  <a:lnTo>
                    <a:pt x="1995" y="633"/>
                  </a:lnTo>
                  <a:lnTo>
                    <a:pt x="1995" y="633"/>
                  </a:lnTo>
                  <a:lnTo>
                    <a:pt x="1997" y="633"/>
                  </a:lnTo>
                  <a:lnTo>
                    <a:pt x="1997" y="631"/>
                  </a:lnTo>
                  <a:lnTo>
                    <a:pt x="1997" y="631"/>
                  </a:lnTo>
                  <a:lnTo>
                    <a:pt x="1997" y="631"/>
                  </a:lnTo>
                  <a:lnTo>
                    <a:pt x="1997" y="631"/>
                  </a:lnTo>
                  <a:lnTo>
                    <a:pt x="1997" y="628"/>
                  </a:lnTo>
                  <a:lnTo>
                    <a:pt x="2000" y="628"/>
                  </a:lnTo>
                  <a:lnTo>
                    <a:pt x="2000" y="628"/>
                  </a:lnTo>
                  <a:lnTo>
                    <a:pt x="2002" y="628"/>
                  </a:lnTo>
                  <a:lnTo>
                    <a:pt x="2002" y="626"/>
                  </a:lnTo>
                  <a:lnTo>
                    <a:pt x="2002" y="626"/>
                  </a:lnTo>
                  <a:lnTo>
                    <a:pt x="2002" y="626"/>
                  </a:lnTo>
                  <a:lnTo>
                    <a:pt x="2004" y="626"/>
                  </a:lnTo>
                  <a:lnTo>
                    <a:pt x="2004" y="624"/>
                  </a:lnTo>
                  <a:lnTo>
                    <a:pt x="2004" y="624"/>
                  </a:lnTo>
                  <a:lnTo>
                    <a:pt x="2004" y="624"/>
                  </a:lnTo>
                  <a:lnTo>
                    <a:pt x="2007" y="624"/>
                  </a:lnTo>
                  <a:lnTo>
                    <a:pt x="2007" y="624"/>
                  </a:lnTo>
                  <a:lnTo>
                    <a:pt x="2009" y="624"/>
                  </a:lnTo>
                  <a:lnTo>
                    <a:pt x="2009" y="621"/>
                  </a:lnTo>
                  <a:lnTo>
                    <a:pt x="2009" y="621"/>
                  </a:lnTo>
                  <a:lnTo>
                    <a:pt x="2009" y="621"/>
                  </a:lnTo>
                  <a:lnTo>
                    <a:pt x="2019" y="621"/>
                  </a:lnTo>
                  <a:lnTo>
                    <a:pt x="2019" y="619"/>
                  </a:lnTo>
                  <a:lnTo>
                    <a:pt x="2026" y="619"/>
                  </a:lnTo>
                  <a:lnTo>
                    <a:pt x="2026" y="619"/>
                  </a:lnTo>
                  <a:lnTo>
                    <a:pt x="2028" y="619"/>
                  </a:lnTo>
                  <a:lnTo>
                    <a:pt x="2028" y="617"/>
                  </a:lnTo>
                  <a:lnTo>
                    <a:pt x="2035" y="617"/>
                  </a:lnTo>
                  <a:lnTo>
                    <a:pt x="2035" y="617"/>
                  </a:lnTo>
                  <a:lnTo>
                    <a:pt x="2040" y="617"/>
                  </a:lnTo>
                  <a:lnTo>
                    <a:pt x="2040" y="614"/>
                  </a:lnTo>
                  <a:lnTo>
                    <a:pt x="2042" y="614"/>
                  </a:lnTo>
                  <a:lnTo>
                    <a:pt x="2042" y="617"/>
                  </a:lnTo>
                  <a:lnTo>
                    <a:pt x="2054" y="617"/>
                  </a:lnTo>
                  <a:lnTo>
                    <a:pt x="2054" y="614"/>
                  </a:lnTo>
                  <a:lnTo>
                    <a:pt x="2059" y="614"/>
                  </a:lnTo>
                  <a:lnTo>
                    <a:pt x="2059" y="614"/>
                  </a:lnTo>
                  <a:lnTo>
                    <a:pt x="2066" y="614"/>
                  </a:lnTo>
                  <a:lnTo>
                    <a:pt x="2066" y="614"/>
                  </a:lnTo>
                  <a:lnTo>
                    <a:pt x="2066" y="614"/>
                  </a:lnTo>
                  <a:lnTo>
                    <a:pt x="2066" y="614"/>
                  </a:lnTo>
                  <a:lnTo>
                    <a:pt x="2068" y="614"/>
                  </a:lnTo>
                  <a:lnTo>
                    <a:pt x="2068" y="614"/>
                  </a:lnTo>
                  <a:lnTo>
                    <a:pt x="2068" y="614"/>
                  </a:lnTo>
                  <a:lnTo>
                    <a:pt x="2068" y="614"/>
                  </a:lnTo>
                  <a:lnTo>
                    <a:pt x="2071" y="614"/>
                  </a:lnTo>
                  <a:lnTo>
                    <a:pt x="2071" y="614"/>
                  </a:lnTo>
                  <a:lnTo>
                    <a:pt x="2075" y="614"/>
                  </a:lnTo>
                  <a:lnTo>
                    <a:pt x="2075" y="617"/>
                  </a:lnTo>
                  <a:lnTo>
                    <a:pt x="2075" y="617"/>
                  </a:lnTo>
                  <a:lnTo>
                    <a:pt x="2075" y="617"/>
                  </a:lnTo>
                  <a:lnTo>
                    <a:pt x="2078" y="617"/>
                  </a:lnTo>
                  <a:lnTo>
                    <a:pt x="2078" y="619"/>
                  </a:lnTo>
                  <a:lnTo>
                    <a:pt x="2080" y="619"/>
                  </a:lnTo>
                  <a:lnTo>
                    <a:pt x="2080" y="619"/>
                  </a:lnTo>
                  <a:lnTo>
                    <a:pt x="2080" y="619"/>
                  </a:lnTo>
                  <a:lnTo>
                    <a:pt x="2080" y="619"/>
                  </a:lnTo>
                  <a:lnTo>
                    <a:pt x="2082" y="619"/>
                  </a:lnTo>
                  <a:lnTo>
                    <a:pt x="2082" y="619"/>
                  </a:lnTo>
                  <a:lnTo>
                    <a:pt x="2085" y="619"/>
                  </a:lnTo>
                  <a:lnTo>
                    <a:pt x="2085" y="621"/>
                  </a:lnTo>
                  <a:lnTo>
                    <a:pt x="2085" y="621"/>
                  </a:lnTo>
                  <a:lnTo>
                    <a:pt x="2085" y="621"/>
                  </a:lnTo>
                  <a:lnTo>
                    <a:pt x="2085" y="621"/>
                  </a:lnTo>
                  <a:lnTo>
                    <a:pt x="2085" y="624"/>
                  </a:lnTo>
                  <a:lnTo>
                    <a:pt x="2092" y="624"/>
                  </a:lnTo>
                  <a:lnTo>
                    <a:pt x="2092" y="624"/>
                  </a:lnTo>
                  <a:lnTo>
                    <a:pt x="2092" y="624"/>
                  </a:lnTo>
                  <a:lnTo>
                    <a:pt x="2092" y="624"/>
                  </a:lnTo>
                  <a:lnTo>
                    <a:pt x="2097" y="624"/>
                  </a:lnTo>
                  <a:lnTo>
                    <a:pt x="2097" y="624"/>
                  </a:lnTo>
                  <a:lnTo>
                    <a:pt x="2097" y="624"/>
                  </a:lnTo>
                  <a:lnTo>
                    <a:pt x="2097" y="624"/>
                  </a:lnTo>
                  <a:lnTo>
                    <a:pt x="2104" y="624"/>
                  </a:lnTo>
                  <a:lnTo>
                    <a:pt x="2104" y="624"/>
                  </a:lnTo>
                  <a:lnTo>
                    <a:pt x="2104" y="624"/>
                  </a:lnTo>
                  <a:lnTo>
                    <a:pt x="2104" y="624"/>
                  </a:lnTo>
                  <a:lnTo>
                    <a:pt x="2109" y="624"/>
                  </a:lnTo>
                  <a:lnTo>
                    <a:pt x="2109" y="626"/>
                  </a:lnTo>
                  <a:lnTo>
                    <a:pt x="2109" y="626"/>
                  </a:lnTo>
                  <a:lnTo>
                    <a:pt x="2109" y="626"/>
                  </a:lnTo>
                  <a:lnTo>
                    <a:pt x="2111" y="626"/>
                  </a:lnTo>
                  <a:lnTo>
                    <a:pt x="2111" y="626"/>
                  </a:lnTo>
                  <a:lnTo>
                    <a:pt x="2111" y="626"/>
                  </a:lnTo>
                  <a:lnTo>
                    <a:pt x="2111" y="626"/>
                  </a:lnTo>
                  <a:lnTo>
                    <a:pt x="2113" y="626"/>
                  </a:lnTo>
                  <a:lnTo>
                    <a:pt x="2113" y="628"/>
                  </a:lnTo>
                  <a:lnTo>
                    <a:pt x="2113" y="628"/>
                  </a:lnTo>
                  <a:lnTo>
                    <a:pt x="2113" y="631"/>
                  </a:lnTo>
                  <a:lnTo>
                    <a:pt x="2113" y="631"/>
                  </a:lnTo>
                  <a:lnTo>
                    <a:pt x="2113" y="631"/>
                  </a:lnTo>
                  <a:lnTo>
                    <a:pt x="2116" y="631"/>
                  </a:lnTo>
                  <a:lnTo>
                    <a:pt x="2116" y="631"/>
                  </a:lnTo>
                  <a:lnTo>
                    <a:pt x="2116" y="631"/>
                  </a:lnTo>
                  <a:lnTo>
                    <a:pt x="2116" y="631"/>
                  </a:lnTo>
                  <a:lnTo>
                    <a:pt x="2118" y="631"/>
                  </a:lnTo>
                  <a:lnTo>
                    <a:pt x="2118" y="633"/>
                  </a:lnTo>
                  <a:lnTo>
                    <a:pt x="2118" y="633"/>
                  </a:lnTo>
                  <a:lnTo>
                    <a:pt x="2118" y="633"/>
                  </a:lnTo>
                  <a:lnTo>
                    <a:pt x="2118" y="633"/>
                  </a:lnTo>
                  <a:lnTo>
                    <a:pt x="2118" y="633"/>
                  </a:lnTo>
                  <a:lnTo>
                    <a:pt x="2120" y="633"/>
                  </a:lnTo>
                  <a:lnTo>
                    <a:pt x="2120" y="633"/>
                  </a:lnTo>
                  <a:lnTo>
                    <a:pt x="2123" y="633"/>
                  </a:lnTo>
                  <a:lnTo>
                    <a:pt x="2123" y="633"/>
                  </a:lnTo>
                  <a:lnTo>
                    <a:pt x="2120" y="633"/>
                  </a:lnTo>
                  <a:lnTo>
                    <a:pt x="2120" y="636"/>
                  </a:lnTo>
                  <a:lnTo>
                    <a:pt x="2118" y="636"/>
                  </a:lnTo>
                  <a:lnTo>
                    <a:pt x="2118" y="638"/>
                  </a:lnTo>
                  <a:lnTo>
                    <a:pt x="2120" y="638"/>
                  </a:lnTo>
                  <a:lnTo>
                    <a:pt x="2120" y="638"/>
                  </a:lnTo>
                  <a:lnTo>
                    <a:pt x="2123" y="638"/>
                  </a:lnTo>
                  <a:lnTo>
                    <a:pt x="2123" y="640"/>
                  </a:lnTo>
                  <a:lnTo>
                    <a:pt x="2125" y="640"/>
                  </a:lnTo>
                  <a:lnTo>
                    <a:pt x="2125" y="643"/>
                  </a:lnTo>
                  <a:lnTo>
                    <a:pt x="2125" y="643"/>
                  </a:lnTo>
                  <a:lnTo>
                    <a:pt x="2125" y="643"/>
                  </a:lnTo>
                  <a:lnTo>
                    <a:pt x="2127" y="643"/>
                  </a:lnTo>
                  <a:lnTo>
                    <a:pt x="2127" y="645"/>
                  </a:lnTo>
                  <a:lnTo>
                    <a:pt x="2130" y="645"/>
                  </a:lnTo>
                  <a:lnTo>
                    <a:pt x="2130" y="647"/>
                  </a:lnTo>
                  <a:lnTo>
                    <a:pt x="2125" y="647"/>
                  </a:lnTo>
                  <a:lnTo>
                    <a:pt x="2125" y="647"/>
                  </a:lnTo>
                  <a:lnTo>
                    <a:pt x="2127" y="647"/>
                  </a:lnTo>
                  <a:lnTo>
                    <a:pt x="2127" y="650"/>
                  </a:lnTo>
                  <a:lnTo>
                    <a:pt x="2130" y="650"/>
                  </a:lnTo>
                  <a:lnTo>
                    <a:pt x="2130" y="650"/>
                  </a:lnTo>
                  <a:lnTo>
                    <a:pt x="2132" y="650"/>
                  </a:lnTo>
                  <a:lnTo>
                    <a:pt x="2132" y="652"/>
                  </a:lnTo>
                  <a:lnTo>
                    <a:pt x="2130" y="652"/>
                  </a:lnTo>
                  <a:lnTo>
                    <a:pt x="2130" y="655"/>
                  </a:lnTo>
                  <a:lnTo>
                    <a:pt x="2132" y="655"/>
                  </a:lnTo>
                  <a:lnTo>
                    <a:pt x="2132" y="657"/>
                  </a:lnTo>
                  <a:lnTo>
                    <a:pt x="2132" y="657"/>
                  </a:lnTo>
                  <a:lnTo>
                    <a:pt x="2132" y="659"/>
                  </a:lnTo>
                  <a:lnTo>
                    <a:pt x="2135" y="659"/>
                  </a:lnTo>
                  <a:lnTo>
                    <a:pt x="2135" y="659"/>
                  </a:lnTo>
                  <a:lnTo>
                    <a:pt x="2135" y="659"/>
                  </a:lnTo>
                  <a:lnTo>
                    <a:pt x="2135" y="662"/>
                  </a:lnTo>
                  <a:lnTo>
                    <a:pt x="2135" y="662"/>
                  </a:lnTo>
                  <a:lnTo>
                    <a:pt x="2135" y="662"/>
                  </a:lnTo>
                  <a:lnTo>
                    <a:pt x="2137" y="662"/>
                  </a:lnTo>
                  <a:lnTo>
                    <a:pt x="2137" y="664"/>
                  </a:lnTo>
                  <a:lnTo>
                    <a:pt x="2135" y="664"/>
                  </a:lnTo>
                  <a:lnTo>
                    <a:pt x="2135" y="664"/>
                  </a:lnTo>
                  <a:lnTo>
                    <a:pt x="2137" y="664"/>
                  </a:lnTo>
                  <a:lnTo>
                    <a:pt x="2137" y="664"/>
                  </a:lnTo>
                  <a:lnTo>
                    <a:pt x="2137" y="664"/>
                  </a:lnTo>
                  <a:lnTo>
                    <a:pt x="2137" y="666"/>
                  </a:lnTo>
                  <a:lnTo>
                    <a:pt x="2137" y="666"/>
                  </a:lnTo>
                  <a:lnTo>
                    <a:pt x="2137" y="669"/>
                  </a:lnTo>
                  <a:lnTo>
                    <a:pt x="2139" y="669"/>
                  </a:lnTo>
                  <a:lnTo>
                    <a:pt x="2139" y="671"/>
                  </a:lnTo>
                  <a:lnTo>
                    <a:pt x="2142" y="671"/>
                  </a:lnTo>
                  <a:lnTo>
                    <a:pt x="2142" y="673"/>
                  </a:lnTo>
                  <a:lnTo>
                    <a:pt x="2139" y="673"/>
                  </a:lnTo>
                  <a:lnTo>
                    <a:pt x="2139" y="678"/>
                  </a:lnTo>
                  <a:lnTo>
                    <a:pt x="2142" y="678"/>
                  </a:lnTo>
                  <a:lnTo>
                    <a:pt x="2142" y="678"/>
                  </a:lnTo>
                  <a:lnTo>
                    <a:pt x="2142" y="678"/>
                  </a:lnTo>
                  <a:lnTo>
                    <a:pt x="2142" y="681"/>
                  </a:lnTo>
                  <a:lnTo>
                    <a:pt x="2144" y="681"/>
                  </a:lnTo>
                  <a:lnTo>
                    <a:pt x="2144" y="681"/>
                  </a:lnTo>
                  <a:lnTo>
                    <a:pt x="2144" y="681"/>
                  </a:lnTo>
                  <a:lnTo>
                    <a:pt x="2144" y="683"/>
                  </a:lnTo>
                  <a:lnTo>
                    <a:pt x="2146" y="683"/>
                  </a:lnTo>
                  <a:lnTo>
                    <a:pt x="2146" y="683"/>
                  </a:lnTo>
                  <a:lnTo>
                    <a:pt x="2146" y="683"/>
                  </a:lnTo>
                  <a:lnTo>
                    <a:pt x="2146" y="685"/>
                  </a:lnTo>
                  <a:lnTo>
                    <a:pt x="2149" y="685"/>
                  </a:lnTo>
                  <a:lnTo>
                    <a:pt x="2149" y="688"/>
                  </a:lnTo>
                  <a:lnTo>
                    <a:pt x="2149" y="688"/>
                  </a:lnTo>
                  <a:lnTo>
                    <a:pt x="2149" y="690"/>
                  </a:lnTo>
                  <a:lnTo>
                    <a:pt x="2149" y="690"/>
                  </a:lnTo>
                  <a:lnTo>
                    <a:pt x="2149" y="690"/>
                  </a:lnTo>
                  <a:lnTo>
                    <a:pt x="2149" y="690"/>
                  </a:lnTo>
                  <a:lnTo>
                    <a:pt x="2149" y="692"/>
                  </a:lnTo>
                  <a:lnTo>
                    <a:pt x="2149" y="692"/>
                  </a:lnTo>
                  <a:lnTo>
                    <a:pt x="2149" y="692"/>
                  </a:lnTo>
                  <a:lnTo>
                    <a:pt x="2149" y="692"/>
                  </a:lnTo>
                  <a:lnTo>
                    <a:pt x="2149" y="692"/>
                  </a:lnTo>
                  <a:lnTo>
                    <a:pt x="2149" y="692"/>
                  </a:lnTo>
                  <a:lnTo>
                    <a:pt x="2149" y="695"/>
                  </a:lnTo>
                  <a:lnTo>
                    <a:pt x="2149" y="695"/>
                  </a:lnTo>
                  <a:lnTo>
                    <a:pt x="2149" y="697"/>
                  </a:lnTo>
                  <a:lnTo>
                    <a:pt x="2151" y="697"/>
                  </a:lnTo>
                  <a:lnTo>
                    <a:pt x="2151" y="697"/>
                  </a:lnTo>
                  <a:lnTo>
                    <a:pt x="2153" y="697"/>
                  </a:lnTo>
                  <a:lnTo>
                    <a:pt x="2153" y="702"/>
                  </a:lnTo>
                  <a:lnTo>
                    <a:pt x="2153" y="702"/>
                  </a:lnTo>
                  <a:lnTo>
                    <a:pt x="2153" y="702"/>
                  </a:lnTo>
                  <a:lnTo>
                    <a:pt x="2151" y="702"/>
                  </a:lnTo>
                  <a:lnTo>
                    <a:pt x="2151" y="704"/>
                  </a:lnTo>
                  <a:lnTo>
                    <a:pt x="2153" y="704"/>
                  </a:lnTo>
                  <a:lnTo>
                    <a:pt x="2153" y="709"/>
                  </a:lnTo>
                  <a:lnTo>
                    <a:pt x="2156" y="709"/>
                  </a:lnTo>
                  <a:lnTo>
                    <a:pt x="2156" y="711"/>
                  </a:lnTo>
                  <a:lnTo>
                    <a:pt x="2158" y="711"/>
                  </a:lnTo>
                  <a:lnTo>
                    <a:pt x="2158" y="714"/>
                  </a:lnTo>
                  <a:lnTo>
                    <a:pt x="2158" y="714"/>
                  </a:lnTo>
                  <a:lnTo>
                    <a:pt x="2158" y="714"/>
                  </a:lnTo>
                  <a:lnTo>
                    <a:pt x="2163" y="714"/>
                  </a:lnTo>
                  <a:lnTo>
                    <a:pt x="2163" y="716"/>
                  </a:lnTo>
                  <a:lnTo>
                    <a:pt x="2168" y="716"/>
                  </a:lnTo>
                  <a:lnTo>
                    <a:pt x="2168" y="716"/>
                  </a:lnTo>
                  <a:lnTo>
                    <a:pt x="2170" y="716"/>
                  </a:lnTo>
                  <a:lnTo>
                    <a:pt x="2170" y="716"/>
                  </a:lnTo>
                  <a:lnTo>
                    <a:pt x="2170" y="716"/>
                  </a:lnTo>
                  <a:lnTo>
                    <a:pt x="2170" y="714"/>
                  </a:lnTo>
                  <a:lnTo>
                    <a:pt x="2180" y="714"/>
                  </a:lnTo>
                  <a:lnTo>
                    <a:pt x="2180" y="716"/>
                  </a:lnTo>
                  <a:lnTo>
                    <a:pt x="2180" y="716"/>
                  </a:lnTo>
                  <a:lnTo>
                    <a:pt x="2180" y="719"/>
                  </a:lnTo>
                  <a:lnTo>
                    <a:pt x="2182" y="719"/>
                  </a:lnTo>
                  <a:lnTo>
                    <a:pt x="2182" y="716"/>
                  </a:lnTo>
                  <a:lnTo>
                    <a:pt x="2182" y="716"/>
                  </a:lnTo>
                  <a:lnTo>
                    <a:pt x="2182" y="719"/>
                  </a:lnTo>
                  <a:lnTo>
                    <a:pt x="2184" y="719"/>
                  </a:lnTo>
                  <a:lnTo>
                    <a:pt x="2184" y="719"/>
                  </a:lnTo>
                  <a:lnTo>
                    <a:pt x="2184" y="719"/>
                  </a:lnTo>
                  <a:lnTo>
                    <a:pt x="2184" y="721"/>
                  </a:lnTo>
                  <a:lnTo>
                    <a:pt x="2187" y="721"/>
                  </a:lnTo>
                  <a:lnTo>
                    <a:pt x="2187" y="721"/>
                  </a:lnTo>
                  <a:lnTo>
                    <a:pt x="2187" y="721"/>
                  </a:lnTo>
                  <a:lnTo>
                    <a:pt x="2187" y="721"/>
                  </a:lnTo>
                  <a:lnTo>
                    <a:pt x="2189" y="721"/>
                  </a:lnTo>
                  <a:lnTo>
                    <a:pt x="2189" y="719"/>
                  </a:lnTo>
                  <a:lnTo>
                    <a:pt x="2189" y="719"/>
                  </a:lnTo>
                  <a:lnTo>
                    <a:pt x="2189" y="721"/>
                  </a:lnTo>
                  <a:lnTo>
                    <a:pt x="2191" y="721"/>
                  </a:lnTo>
                  <a:lnTo>
                    <a:pt x="2191" y="719"/>
                  </a:lnTo>
                  <a:lnTo>
                    <a:pt x="2196" y="719"/>
                  </a:lnTo>
                  <a:lnTo>
                    <a:pt x="2196" y="723"/>
                  </a:lnTo>
                  <a:lnTo>
                    <a:pt x="2198" y="723"/>
                  </a:lnTo>
                  <a:lnTo>
                    <a:pt x="2198" y="723"/>
                  </a:lnTo>
                  <a:lnTo>
                    <a:pt x="2201" y="723"/>
                  </a:lnTo>
                  <a:lnTo>
                    <a:pt x="2201" y="726"/>
                  </a:lnTo>
                  <a:lnTo>
                    <a:pt x="2203" y="726"/>
                  </a:lnTo>
                  <a:lnTo>
                    <a:pt x="2203" y="726"/>
                  </a:lnTo>
                  <a:lnTo>
                    <a:pt x="2203" y="726"/>
                  </a:lnTo>
                  <a:lnTo>
                    <a:pt x="2203" y="728"/>
                  </a:lnTo>
                  <a:lnTo>
                    <a:pt x="2203" y="728"/>
                  </a:lnTo>
                  <a:lnTo>
                    <a:pt x="2203" y="728"/>
                  </a:lnTo>
                  <a:lnTo>
                    <a:pt x="2206" y="728"/>
                  </a:lnTo>
                  <a:lnTo>
                    <a:pt x="2206" y="730"/>
                  </a:lnTo>
                  <a:lnTo>
                    <a:pt x="2208" y="730"/>
                  </a:lnTo>
                  <a:lnTo>
                    <a:pt x="2208" y="730"/>
                  </a:lnTo>
                  <a:lnTo>
                    <a:pt x="2208" y="730"/>
                  </a:lnTo>
                  <a:lnTo>
                    <a:pt x="2208" y="733"/>
                  </a:lnTo>
                  <a:lnTo>
                    <a:pt x="2210" y="733"/>
                  </a:lnTo>
                  <a:lnTo>
                    <a:pt x="2210" y="733"/>
                  </a:lnTo>
                  <a:lnTo>
                    <a:pt x="2215" y="733"/>
                  </a:lnTo>
                  <a:lnTo>
                    <a:pt x="2215" y="733"/>
                  </a:lnTo>
                  <a:lnTo>
                    <a:pt x="2215" y="733"/>
                  </a:lnTo>
                  <a:lnTo>
                    <a:pt x="2215" y="733"/>
                  </a:lnTo>
                  <a:lnTo>
                    <a:pt x="2217" y="733"/>
                  </a:lnTo>
                  <a:lnTo>
                    <a:pt x="2217" y="733"/>
                  </a:lnTo>
                  <a:lnTo>
                    <a:pt x="2217" y="733"/>
                  </a:lnTo>
                  <a:lnTo>
                    <a:pt x="2217" y="733"/>
                  </a:lnTo>
                  <a:lnTo>
                    <a:pt x="2220" y="733"/>
                  </a:lnTo>
                  <a:lnTo>
                    <a:pt x="2220" y="733"/>
                  </a:lnTo>
                  <a:lnTo>
                    <a:pt x="2220" y="733"/>
                  </a:lnTo>
                  <a:lnTo>
                    <a:pt x="2220" y="735"/>
                  </a:lnTo>
                  <a:lnTo>
                    <a:pt x="2217" y="735"/>
                  </a:lnTo>
                  <a:lnTo>
                    <a:pt x="2217" y="737"/>
                  </a:lnTo>
                  <a:lnTo>
                    <a:pt x="2217" y="737"/>
                  </a:lnTo>
                  <a:lnTo>
                    <a:pt x="2217" y="740"/>
                  </a:lnTo>
                  <a:lnTo>
                    <a:pt x="2217" y="740"/>
                  </a:lnTo>
                  <a:lnTo>
                    <a:pt x="2217" y="742"/>
                  </a:lnTo>
                  <a:lnTo>
                    <a:pt x="2222" y="742"/>
                  </a:lnTo>
                  <a:lnTo>
                    <a:pt x="2222" y="745"/>
                  </a:lnTo>
                  <a:lnTo>
                    <a:pt x="2222" y="745"/>
                  </a:lnTo>
                  <a:lnTo>
                    <a:pt x="2222" y="747"/>
                  </a:lnTo>
                  <a:lnTo>
                    <a:pt x="2225" y="747"/>
                  </a:lnTo>
                  <a:lnTo>
                    <a:pt x="2225" y="747"/>
                  </a:lnTo>
                  <a:lnTo>
                    <a:pt x="2222" y="747"/>
                  </a:lnTo>
                  <a:lnTo>
                    <a:pt x="2222" y="749"/>
                  </a:lnTo>
                  <a:lnTo>
                    <a:pt x="2222" y="749"/>
                  </a:lnTo>
                  <a:lnTo>
                    <a:pt x="2222" y="752"/>
                  </a:lnTo>
                  <a:lnTo>
                    <a:pt x="2222" y="752"/>
                  </a:lnTo>
                  <a:lnTo>
                    <a:pt x="2222" y="752"/>
                  </a:lnTo>
                  <a:lnTo>
                    <a:pt x="2220" y="752"/>
                  </a:lnTo>
                  <a:lnTo>
                    <a:pt x="2220" y="754"/>
                  </a:lnTo>
                  <a:lnTo>
                    <a:pt x="2222" y="754"/>
                  </a:lnTo>
                  <a:lnTo>
                    <a:pt x="2222" y="754"/>
                  </a:lnTo>
                  <a:lnTo>
                    <a:pt x="2222" y="754"/>
                  </a:lnTo>
                  <a:lnTo>
                    <a:pt x="2222" y="756"/>
                  </a:lnTo>
                  <a:lnTo>
                    <a:pt x="2225" y="756"/>
                  </a:lnTo>
                  <a:lnTo>
                    <a:pt x="2225" y="756"/>
                  </a:lnTo>
                  <a:lnTo>
                    <a:pt x="2225" y="756"/>
                  </a:lnTo>
                  <a:lnTo>
                    <a:pt x="2225" y="759"/>
                  </a:lnTo>
                  <a:lnTo>
                    <a:pt x="2225" y="759"/>
                  </a:lnTo>
                  <a:lnTo>
                    <a:pt x="2225" y="759"/>
                  </a:lnTo>
                  <a:lnTo>
                    <a:pt x="2227" y="759"/>
                  </a:lnTo>
                  <a:lnTo>
                    <a:pt x="2227" y="761"/>
                  </a:lnTo>
                  <a:lnTo>
                    <a:pt x="2227" y="761"/>
                  </a:lnTo>
                  <a:lnTo>
                    <a:pt x="2227" y="764"/>
                  </a:lnTo>
                  <a:lnTo>
                    <a:pt x="2229" y="764"/>
                  </a:lnTo>
                  <a:lnTo>
                    <a:pt x="2229" y="761"/>
                  </a:lnTo>
                  <a:lnTo>
                    <a:pt x="2232" y="761"/>
                  </a:lnTo>
                  <a:lnTo>
                    <a:pt x="2232" y="761"/>
                  </a:lnTo>
                  <a:lnTo>
                    <a:pt x="2234" y="761"/>
                  </a:lnTo>
                  <a:lnTo>
                    <a:pt x="2234" y="761"/>
                  </a:lnTo>
                  <a:lnTo>
                    <a:pt x="2236" y="761"/>
                  </a:lnTo>
                  <a:lnTo>
                    <a:pt x="2236" y="761"/>
                  </a:lnTo>
                  <a:lnTo>
                    <a:pt x="2239" y="761"/>
                  </a:lnTo>
                  <a:lnTo>
                    <a:pt x="2239" y="761"/>
                  </a:lnTo>
                  <a:lnTo>
                    <a:pt x="2239" y="761"/>
                  </a:lnTo>
                  <a:lnTo>
                    <a:pt x="2239" y="764"/>
                  </a:lnTo>
                  <a:lnTo>
                    <a:pt x="2241" y="764"/>
                  </a:lnTo>
                  <a:lnTo>
                    <a:pt x="2241" y="761"/>
                  </a:lnTo>
                  <a:lnTo>
                    <a:pt x="2243" y="761"/>
                  </a:lnTo>
                  <a:lnTo>
                    <a:pt x="2243" y="764"/>
                  </a:lnTo>
                  <a:lnTo>
                    <a:pt x="2248" y="764"/>
                  </a:lnTo>
                  <a:lnTo>
                    <a:pt x="2248" y="761"/>
                  </a:lnTo>
                  <a:lnTo>
                    <a:pt x="2255" y="761"/>
                  </a:lnTo>
                  <a:lnTo>
                    <a:pt x="2255" y="761"/>
                  </a:lnTo>
                  <a:lnTo>
                    <a:pt x="2258" y="761"/>
                  </a:lnTo>
                  <a:lnTo>
                    <a:pt x="2258" y="761"/>
                  </a:lnTo>
                  <a:lnTo>
                    <a:pt x="2262" y="761"/>
                  </a:lnTo>
                  <a:lnTo>
                    <a:pt x="2262" y="761"/>
                  </a:lnTo>
                  <a:lnTo>
                    <a:pt x="2262" y="761"/>
                  </a:lnTo>
                  <a:lnTo>
                    <a:pt x="2262" y="759"/>
                  </a:lnTo>
                  <a:lnTo>
                    <a:pt x="2262" y="759"/>
                  </a:lnTo>
                  <a:lnTo>
                    <a:pt x="2262" y="756"/>
                  </a:lnTo>
                  <a:lnTo>
                    <a:pt x="2265" y="756"/>
                  </a:lnTo>
                  <a:lnTo>
                    <a:pt x="2265" y="756"/>
                  </a:lnTo>
                  <a:lnTo>
                    <a:pt x="2267" y="756"/>
                  </a:lnTo>
                  <a:lnTo>
                    <a:pt x="2267" y="754"/>
                  </a:lnTo>
                  <a:lnTo>
                    <a:pt x="2269" y="754"/>
                  </a:lnTo>
                  <a:lnTo>
                    <a:pt x="2269" y="754"/>
                  </a:lnTo>
                  <a:lnTo>
                    <a:pt x="2272" y="754"/>
                  </a:lnTo>
                  <a:lnTo>
                    <a:pt x="2272" y="752"/>
                  </a:lnTo>
                  <a:lnTo>
                    <a:pt x="2281" y="752"/>
                  </a:lnTo>
                  <a:lnTo>
                    <a:pt x="2281" y="752"/>
                  </a:lnTo>
                  <a:lnTo>
                    <a:pt x="2284" y="752"/>
                  </a:lnTo>
                  <a:lnTo>
                    <a:pt x="2284" y="752"/>
                  </a:lnTo>
                  <a:lnTo>
                    <a:pt x="2286" y="752"/>
                  </a:lnTo>
                  <a:lnTo>
                    <a:pt x="2286" y="749"/>
                  </a:lnTo>
                  <a:lnTo>
                    <a:pt x="2288" y="749"/>
                  </a:lnTo>
                  <a:lnTo>
                    <a:pt x="2288" y="752"/>
                  </a:lnTo>
                  <a:lnTo>
                    <a:pt x="2288" y="752"/>
                  </a:lnTo>
                  <a:lnTo>
                    <a:pt x="2288" y="749"/>
                  </a:lnTo>
                  <a:lnTo>
                    <a:pt x="2291" y="749"/>
                  </a:lnTo>
                  <a:lnTo>
                    <a:pt x="2291" y="747"/>
                  </a:lnTo>
                  <a:lnTo>
                    <a:pt x="2291" y="747"/>
                  </a:lnTo>
                  <a:lnTo>
                    <a:pt x="2291" y="747"/>
                  </a:lnTo>
                  <a:lnTo>
                    <a:pt x="2296" y="747"/>
                  </a:lnTo>
                  <a:lnTo>
                    <a:pt x="2296" y="745"/>
                  </a:lnTo>
                  <a:lnTo>
                    <a:pt x="2303" y="745"/>
                  </a:lnTo>
                  <a:lnTo>
                    <a:pt x="2303" y="747"/>
                  </a:lnTo>
                  <a:lnTo>
                    <a:pt x="2303" y="747"/>
                  </a:lnTo>
                  <a:lnTo>
                    <a:pt x="2303" y="745"/>
                  </a:lnTo>
                  <a:lnTo>
                    <a:pt x="2305" y="745"/>
                  </a:lnTo>
                  <a:lnTo>
                    <a:pt x="2305" y="747"/>
                  </a:lnTo>
                  <a:lnTo>
                    <a:pt x="2305" y="747"/>
                  </a:lnTo>
                  <a:lnTo>
                    <a:pt x="2305" y="747"/>
                  </a:lnTo>
                  <a:lnTo>
                    <a:pt x="2307" y="747"/>
                  </a:lnTo>
                  <a:lnTo>
                    <a:pt x="2307" y="749"/>
                  </a:lnTo>
                  <a:lnTo>
                    <a:pt x="2305" y="749"/>
                  </a:lnTo>
                  <a:lnTo>
                    <a:pt x="2305" y="752"/>
                  </a:lnTo>
                  <a:lnTo>
                    <a:pt x="2305" y="752"/>
                  </a:lnTo>
                  <a:lnTo>
                    <a:pt x="2305" y="752"/>
                  </a:lnTo>
                  <a:lnTo>
                    <a:pt x="2305" y="752"/>
                  </a:lnTo>
                  <a:lnTo>
                    <a:pt x="2305" y="754"/>
                  </a:lnTo>
                  <a:lnTo>
                    <a:pt x="2303" y="754"/>
                  </a:lnTo>
                  <a:lnTo>
                    <a:pt x="2303" y="756"/>
                  </a:lnTo>
                  <a:lnTo>
                    <a:pt x="2305" y="756"/>
                  </a:lnTo>
                  <a:lnTo>
                    <a:pt x="2305" y="756"/>
                  </a:lnTo>
                  <a:lnTo>
                    <a:pt x="2305" y="756"/>
                  </a:lnTo>
                  <a:lnTo>
                    <a:pt x="2305" y="759"/>
                  </a:lnTo>
                  <a:lnTo>
                    <a:pt x="2305" y="759"/>
                  </a:lnTo>
                  <a:lnTo>
                    <a:pt x="2305" y="759"/>
                  </a:lnTo>
                  <a:lnTo>
                    <a:pt x="2307" y="759"/>
                  </a:lnTo>
                  <a:lnTo>
                    <a:pt x="2307" y="761"/>
                  </a:lnTo>
                  <a:lnTo>
                    <a:pt x="2307" y="761"/>
                  </a:lnTo>
                  <a:lnTo>
                    <a:pt x="2307" y="764"/>
                  </a:lnTo>
                  <a:lnTo>
                    <a:pt x="2307" y="764"/>
                  </a:lnTo>
                  <a:lnTo>
                    <a:pt x="2307" y="764"/>
                  </a:lnTo>
                  <a:lnTo>
                    <a:pt x="2305" y="764"/>
                  </a:lnTo>
                  <a:lnTo>
                    <a:pt x="2305" y="766"/>
                  </a:lnTo>
                  <a:lnTo>
                    <a:pt x="2305" y="766"/>
                  </a:lnTo>
                  <a:lnTo>
                    <a:pt x="2305" y="766"/>
                  </a:lnTo>
                  <a:lnTo>
                    <a:pt x="2305" y="766"/>
                  </a:lnTo>
                  <a:lnTo>
                    <a:pt x="2305" y="768"/>
                  </a:lnTo>
                  <a:lnTo>
                    <a:pt x="2303" y="768"/>
                  </a:lnTo>
                  <a:lnTo>
                    <a:pt x="2303" y="768"/>
                  </a:lnTo>
                  <a:lnTo>
                    <a:pt x="2300" y="768"/>
                  </a:lnTo>
                  <a:lnTo>
                    <a:pt x="2300" y="771"/>
                  </a:lnTo>
                  <a:lnTo>
                    <a:pt x="2300" y="771"/>
                  </a:lnTo>
                  <a:lnTo>
                    <a:pt x="2300" y="768"/>
                  </a:lnTo>
                  <a:lnTo>
                    <a:pt x="2298" y="768"/>
                  </a:lnTo>
                  <a:lnTo>
                    <a:pt x="2298" y="771"/>
                  </a:lnTo>
                  <a:lnTo>
                    <a:pt x="2298" y="771"/>
                  </a:lnTo>
                  <a:lnTo>
                    <a:pt x="2298" y="771"/>
                  </a:lnTo>
                  <a:lnTo>
                    <a:pt x="2296" y="771"/>
                  </a:lnTo>
                  <a:lnTo>
                    <a:pt x="2296" y="775"/>
                  </a:lnTo>
                  <a:lnTo>
                    <a:pt x="2296" y="775"/>
                  </a:lnTo>
                  <a:lnTo>
                    <a:pt x="2296" y="778"/>
                  </a:lnTo>
                  <a:lnTo>
                    <a:pt x="2296" y="778"/>
                  </a:lnTo>
                  <a:lnTo>
                    <a:pt x="2296" y="780"/>
                  </a:lnTo>
                  <a:lnTo>
                    <a:pt x="2293" y="780"/>
                  </a:lnTo>
                  <a:lnTo>
                    <a:pt x="2293" y="782"/>
                  </a:lnTo>
                  <a:lnTo>
                    <a:pt x="2293" y="782"/>
                  </a:lnTo>
                  <a:lnTo>
                    <a:pt x="2293" y="790"/>
                  </a:lnTo>
                  <a:lnTo>
                    <a:pt x="2291" y="790"/>
                  </a:lnTo>
                  <a:lnTo>
                    <a:pt x="2291" y="790"/>
                  </a:lnTo>
                  <a:lnTo>
                    <a:pt x="2291" y="790"/>
                  </a:lnTo>
                  <a:lnTo>
                    <a:pt x="2291" y="792"/>
                  </a:lnTo>
                  <a:lnTo>
                    <a:pt x="2291" y="792"/>
                  </a:lnTo>
                  <a:lnTo>
                    <a:pt x="2291" y="792"/>
                  </a:lnTo>
                  <a:lnTo>
                    <a:pt x="2288" y="792"/>
                  </a:lnTo>
                  <a:lnTo>
                    <a:pt x="2288" y="794"/>
                  </a:lnTo>
                  <a:lnTo>
                    <a:pt x="2291" y="794"/>
                  </a:lnTo>
                  <a:lnTo>
                    <a:pt x="2291" y="794"/>
                  </a:lnTo>
                  <a:lnTo>
                    <a:pt x="2291" y="794"/>
                  </a:lnTo>
                  <a:lnTo>
                    <a:pt x="2291" y="797"/>
                  </a:lnTo>
                  <a:lnTo>
                    <a:pt x="2288" y="797"/>
                  </a:lnTo>
                  <a:lnTo>
                    <a:pt x="2288" y="797"/>
                  </a:lnTo>
                  <a:lnTo>
                    <a:pt x="2291" y="797"/>
                  </a:lnTo>
                  <a:lnTo>
                    <a:pt x="2291" y="799"/>
                  </a:lnTo>
                  <a:lnTo>
                    <a:pt x="2288" y="799"/>
                  </a:lnTo>
                  <a:lnTo>
                    <a:pt x="2288" y="801"/>
                  </a:lnTo>
                  <a:lnTo>
                    <a:pt x="2288" y="801"/>
                  </a:lnTo>
                  <a:lnTo>
                    <a:pt x="2288" y="801"/>
                  </a:lnTo>
                  <a:lnTo>
                    <a:pt x="2286" y="801"/>
                  </a:lnTo>
                  <a:lnTo>
                    <a:pt x="2286" y="804"/>
                  </a:lnTo>
                  <a:lnTo>
                    <a:pt x="2286" y="804"/>
                  </a:lnTo>
                  <a:lnTo>
                    <a:pt x="2286" y="804"/>
                  </a:lnTo>
                  <a:lnTo>
                    <a:pt x="2286" y="804"/>
                  </a:lnTo>
                  <a:lnTo>
                    <a:pt x="2286" y="806"/>
                  </a:lnTo>
                  <a:lnTo>
                    <a:pt x="2284" y="806"/>
                  </a:lnTo>
                  <a:lnTo>
                    <a:pt x="2284" y="806"/>
                  </a:lnTo>
                  <a:lnTo>
                    <a:pt x="2284" y="806"/>
                  </a:lnTo>
                  <a:lnTo>
                    <a:pt x="2284" y="809"/>
                  </a:lnTo>
                  <a:lnTo>
                    <a:pt x="2284" y="809"/>
                  </a:lnTo>
                  <a:lnTo>
                    <a:pt x="2284" y="809"/>
                  </a:lnTo>
                  <a:lnTo>
                    <a:pt x="2281" y="809"/>
                  </a:lnTo>
                  <a:lnTo>
                    <a:pt x="2281" y="811"/>
                  </a:lnTo>
                  <a:lnTo>
                    <a:pt x="2281" y="811"/>
                  </a:lnTo>
                  <a:lnTo>
                    <a:pt x="2281" y="816"/>
                  </a:lnTo>
                  <a:lnTo>
                    <a:pt x="2279" y="816"/>
                  </a:lnTo>
                  <a:lnTo>
                    <a:pt x="2279" y="816"/>
                  </a:lnTo>
                  <a:lnTo>
                    <a:pt x="2279" y="816"/>
                  </a:lnTo>
                  <a:lnTo>
                    <a:pt x="2279" y="818"/>
                  </a:lnTo>
                  <a:lnTo>
                    <a:pt x="2277" y="818"/>
                  </a:lnTo>
                  <a:lnTo>
                    <a:pt x="2277" y="818"/>
                  </a:lnTo>
                  <a:lnTo>
                    <a:pt x="2274" y="818"/>
                  </a:lnTo>
                  <a:lnTo>
                    <a:pt x="2274" y="820"/>
                  </a:lnTo>
                  <a:lnTo>
                    <a:pt x="2274" y="820"/>
                  </a:lnTo>
                  <a:lnTo>
                    <a:pt x="2274" y="823"/>
                  </a:lnTo>
                  <a:lnTo>
                    <a:pt x="2272" y="823"/>
                  </a:lnTo>
                  <a:lnTo>
                    <a:pt x="2272" y="825"/>
                  </a:lnTo>
                  <a:lnTo>
                    <a:pt x="2274" y="825"/>
                  </a:lnTo>
                  <a:lnTo>
                    <a:pt x="2274" y="828"/>
                  </a:lnTo>
                  <a:lnTo>
                    <a:pt x="2272" y="828"/>
                  </a:lnTo>
                  <a:lnTo>
                    <a:pt x="2272" y="830"/>
                  </a:lnTo>
                  <a:lnTo>
                    <a:pt x="2272" y="830"/>
                  </a:lnTo>
                  <a:lnTo>
                    <a:pt x="2272" y="830"/>
                  </a:lnTo>
                  <a:lnTo>
                    <a:pt x="2267" y="830"/>
                  </a:lnTo>
                  <a:lnTo>
                    <a:pt x="2267" y="828"/>
                  </a:lnTo>
                  <a:lnTo>
                    <a:pt x="2265" y="828"/>
                  </a:lnTo>
                  <a:lnTo>
                    <a:pt x="2265" y="828"/>
                  </a:lnTo>
                  <a:lnTo>
                    <a:pt x="2265" y="828"/>
                  </a:lnTo>
                  <a:lnTo>
                    <a:pt x="2265" y="825"/>
                  </a:lnTo>
                  <a:lnTo>
                    <a:pt x="2265" y="825"/>
                  </a:lnTo>
                  <a:lnTo>
                    <a:pt x="2265" y="825"/>
                  </a:lnTo>
                  <a:lnTo>
                    <a:pt x="2262" y="825"/>
                  </a:lnTo>
                  <a:lnTo>
                    <a:pt x="2262" y="823"/>
                  </a:lnTo>
                  <a:lnTo>
                    <a:pt x="2258" y="823"/>
                  </a:lnTo>
                  <a:lnTo>
                    <a:pt x="2258" y="823"/>
                  </a:lnTo>
                  <a:lnTo>
                    <a:pt x="2253" y="823"/>
                  </a:lnTo>
                  <a:lnTo>
                    <a:pt x="2253" y="823"/>
                  </a:lnTo>
                  <a:lnTo>
                    <a:pt x="2251" y="823"/>
                  </a:lnTo>
                  <a:lnTo>
                    <a:pt x="2251" y="825"/>
                  </a:lnTo>
                  <a:lnTo>
                    <a:pt x="2251" y="825"/>
                  </a:lnTo>
                  <a:lnTo>
                    <a:pt x="2251" y="825"/>
                  </a:lnTo>
                  <a:lnTo>
                    <a:pt x="2248" y="825"/>
                  </a:lnTo>
                  <a:lnTo>
                    <a:pt x="2248" y="825"/>
                  </a:lnTo>
                  <a:lnTo>
                    <a:pt x="2248" y="825"/>
                  </a:lnTo>
                  <a:lnTo>
                    <a:pt x="2248" y="823"/>
                  </a:lnTo>
                  <a:lnTo>
                    <a:pt x="2248" y="823"/>
                  </a:lnTo>
                  <a:lnTo>
                    <a:pt x="2248" y="823"/>
                  </a:lnTo>
                  <a:lnTo>
                    <a:pt x="2246" y="823"/>
                  </a:lnTo>
                  <a:lnTo>
                    <a:pt x="2246" y="823"/>
                  </a:lnTo>
                  <a:lnTo>
                    <a:pt x="2243" y="823"/>
                  </a:lnTo>
                  <a:lnTo>
                    <a:pt x="2243" y="825"/>
                  </a:lnTo>
                  <a:lnTo>
                    <a:pt x="2241" y="825"/>
                  </a:lnTo>
                  <a:lnTo>
                    <a:pt x="2241" y="830"/>
                  </a:lnTo>
                  <a:lnTo>
                    <a:pt x="2241" y="830"/>
                  </a:lnTo>
                  <a:lnTo>
                    <a:pt x="2241" y="830"/>
                  </a:lnTo>
                  <a:lnTo>
                    <a:pt x="2239" y="830"/>
                  </a:lnTo>
                  <a:lnTo>
                    <a:pt x="2239" y="830"/>
                  </a:lnTo>
                  <a:lnTo>
                    <a:pt x="2239" y="830"/>
                  </a:lnTo>
                  <a:lnTo>
                    <a:pt x="2239" y="832"/>
                  </a:lnTo>
                  <a:lnTo>
                    <a:pt x="2236" y="832"/>
                  </a:lnTo>
                  <a:lnTo>
                    <a:pt x="2236" y="830"/>
                  </a:lnTo>
                  <a:lnTo>
                    <a:pt x="2234" y="830"/>
                  </a:lnTo>
                  <a:lnTo>
                    <a:pt x="2234" y="832"/>
                  </a:lnTo>
                  <a:lnTo>
                    <a:pt x="2234" y="832"/>
                  </a:lnTo>
                  <a:lnTo>
                    <a:pt x="2234" y="832"/>
                  </a:lnTo>
                  <a:lnTo>
                    <a:pt x="2229" y="832"/>
                  </a:lnTo>
                  <a:lnTo>
                    <a:pt x="2229" y="835"/>
                  </a:lnTo>
                  <a:lnTo>
                    <a:pt x="2227" y="835"/>
                  </a:lnTo>
                  <a:lnTo>
                    <a:pt x="2227" y="835"/>
                  </a:lnTo>
                  <a:lnTo>
                    <a:pt x="2227" y="835"/>
                  </a:lnTo>
                  <a:lnTo>
                    <a:pt x="2227" y="837"/>
                  </a:lnTo>
                  <a:lnTo>
                    <a:pt x="2229" y="837"/>
                  </a:lnTo>
                  <a:lnTo>
                    <a:pt x="2229" y="837"/>
                  </a:lnTo>
                  <a:lnTo>
                    <a:pt x="2229" y="837"/>
                  </a:lnTo>
                  <a:lnTo>
                    <a:pt x="2229" y="839"/>
                  </a:lnTo>
                  <a:lnTo>
                    <a:pt x="2229" y="839"/>
                  </a:lnTo>
                  <a:lnTo>
                    <a:pt x="2229" y="842"/>
                  </a:lnTo>
                  <a:lnTo>
                    <a:pt x="2232" y="842"/>
                  </a:lnTo>
                  <a:lnTo>
                    <a:pt x="2232" y="846"/>
                  </a:lnTo>
                  <a:lnTo>
                    <a:pt x="2232" y="846"/>
                  </a:lnTo>
                  <a:lnTo>
                    <a:pt x="2232" y="849"/>
                  </a:lnTo>
                  <a:lnTo>
                    <a:pt x="2232" y="849"/>
                  </a:lnTo>
                  <a:lnTo>
                    <a:pt x="2232" y="851"/>
                  </a:lnTo>
                  <a:lnTo>
                    <a:pt x="2234" y="851"/>
                  </a:lnTo>
                  <a:lnTo>
                    <a:pt x="2234" y="856"/>
                  </a:lnTo>
                  <a:lnTo>
                    <a:pt x="2232" y="856"/>
                  </a:lnTo>
                  <a:lnTo>
                    <a:pt x="2232" y="861"/>
                  </a:lnTo>
                  <a:lnTo>
                    <a:pt x="2232" y="861"/>
                  </a:lnTo>
                  <a:lnTo>
                    <a:pt x="2232" y="870"/>
                  </a:lnTo>
                  <a:lnTo>
                    <a:pt x="2234" y="870"/>
                  </a:lnTo>
                  <a:lnTo>
                    <a:pt x="2234" y="873"/>
                  </a:lnTo>
                  <a:lnTo>
                    <a:pt x="2232" y="873"/>
                  </a:lnTo>
                  <a:lnTo>
                    <a:pt x="2232" y="875"/>
                  </a:lnTo>
                  <a:lnTo>
                    <a:pt x="2232" y="875"/>
                  </a:lnTo>
                  <a:lnTo>
                    <a:pt x="2232" y="880"/>
                  </a:lnTo>
                  <a:lnTo>
                    <a:pt x="2232" y="880"/>
                  </a:lnTo>
                  <a:lnTo>
                    <a:pt x="2232" y="880"/>
                  </a:lnTo>
                  <a:lnTo>
                    <a:pt x="2229" y="880"/>
                  </a:lnTo>
                  <a:lnTo>
                    <a:pt x="2229" y="880"/>
                  </a:lnTo>
                  <a:lnTo>
                    <a:pt x="2229" y="880"/>
                  </a:lnTo>
                  <a:lnTo>
                    <a:pt x="2229" y="882"/>
                  </a:lnTo>
                  <a:lnTo>
                    <a:pt x="2229" y="882"/>
                  </a:lnTo>
                  <a:lnTo>
                    <a:pt x="2229" y="884"/>
                  </a:lnTo>
                  <a:lnTo>
                    <a:pt x="2227" y="884"/>
                  </a:lnTo>
                  <a:lnTo>
                    <a:pt x="2227" y="884"/>
                  </a:lnTo>
                  <a:lnTo>
                    <a:pt x="2222" y="884"/>
                  </a:lnTo>
                  <a:lnTo>
                    <a:pt x="2222" y="887"/>
                  </a:lnTo>
                  <a:lnTo>
                    <a:pt x="2217" y="887"/>
                  </a:lnTo>
                  <a:lnTo>
                    <a:pt x="2217" y="887"/>
                  </a:lnTo>
                  <a:lnTo>
                    <a:pt x="2217" y="887"/>
                  </a:lnTo>
                  <a:lnTo>
                    <a:pt x="2217" y="889"/>
                  </a:lnTo>
                  <a:lnTo>
                    <a:pt x="2215" y="889"/>
                  </a:lnTo>
                  <a:lnTo>
                    <a:pt x="2215" y="889"/>
                  </a:lnTo>
                  <a:lnTo>
                    <a:pt x="2215" y="889"/>
                  </a:lnTo>
                  <a:lnTo>
                    <a:pt x="2215" y="892"/>
                  </a:lnTo>
                  <a:lnTo>
                    <a:pt x="2217" y="892"/>
                  </a:lnTo>
                  <a:lnTo>
                    <a:pt x="2217" y="889"/>
                  </a:lnTo>
                  <a:lnTo>
                    <a:pt x="2217" y="889"/>
                  </a:lnTo>
                  <a:lnTo>
                    <a:pt x="2217" y="892"/>
                  </a:lnTo>
                  <a:lnTo>
                    <a:pt x="2217" y="892"/>
                  </a:lnTo>
                  <a:lnTo>
                    <a:pt x="2217" y="892"/>
                  </a:lnTo>
                  <a:lnTo>
                    <a:pt x="2220" y="892"/>
                  </a:lnTo>
                  <a:lnTo>
                    <a:pt x="2220" y="894"/>
                  </a:lnTo>
                  <a:lnTo>
                    <a:pt x="2217" y="894"/>
                  </a:lnTo>
                  <a:lnTo>
                    <a:pt x="2217" y="896"/>
                  </a:lnTo>
                  <a:lnTo>
                    <a:pt x="2220" y="896"/>
                  </a:lnTo>
                  <a:lnTo>
                    <a:pt x="2220" y="896"/>
                  </a:lnTo>
                  <a:lnTo>
                    <a:pt x="2220" y="896"/>
                  </a:lnTo>
                  <a:lnTo>
                    <a:pt x="2220" y="901"/>
                  </a:lnTo>
                  <a:lnTo>
                    <a:pt x="2222" y="901"/>
                  </a:lnTo>
                  <a:lnTo>
                    <a:pt x="2222" y="901"/>
                  </a:lnTo>
                  <a:lnTo>
                    <a:pt x="2222" y="901"/>
                  </a:lnTo>
                  <a:lnTo>
                    <a:pt x="2222" y="899"/>
                  </a:lnTo>
                  <a:lnTo>
                    <a:pt x="2222" y="899"/>
                  </a:lnTo>
                  <a:lnTo>
                    <a:pt x="2222" y="896"/>
                  </a:lnTo>
                  <a:lnTo>
                    <a:pt x="2225" y="896"/>
                  </a:lnTo>
                  <a:lnTo>
                    <a:pt x="2225" y="896"/>
                  </a:lnTo>
                  <a:lnTo>
                    <a:pt x="2227" y="896"/>
                  </a:lnTo>
                  <a:lnTo>
                    <a:pt x="2227" y="894"/>
                  </a:lnTo>
                  <a:lnTo>
                    <a:pt x="2225" y="894"/>
                  </a:lnTo>
                  <a:lnTo>
                    <a:pt x="2225" y="892"/>
                  </a:lnTo>
                  <a:lnTo>
                    <a:pt x="2227" y="892"/>
                  </a:lnTo>
                  <a:lnTo>
                    <a:pt x="2227" y="892"/>
                  </a:lnTo>
                  <a:lnTo>
                    <a:pt x="2229" y="892"/>
                  </a:lnTo>
                  <a:lnTo>
                    <a:pt x="2229" y="892"/>
                  </a:lnTo>
                  <a:lnTo>
                    <a:pt x="2229" y="892"/>
                  </a:lnTo>
                  <a:lnTo>
                    <a:pt x="2229" y="894"/>
                  </a:lnTo>
                  <a:lnTo>
                    <a:pt x="2232" y="894"/>
                  </a:lnTo>
                  <a:lnTo>
                    <a:pt x="2232" y="892"/>
                  </a:lnTo>
                  <a:lnTo>
                    <a:pt x="2234" y="892"/>
                  </a:lnTo>
                  <a:lnTo>
                    <a:pt x="2234" y="889"/>
                  </a:lnTo>
                  <a:lnTo>
                    <a:pt x="2236" y="889"/>
                  </a:lnTo>
                  <a:lnTo>
                    <a:pt x="2236" y="887"/>
                  </a:lnTo>
                  <a:lnTo>
                    <a:pt x="2236" y="887"/>
                  </a:lnTo>
                  <a:lnTo>
                    <a:pt x="2236" y="887"/>
                  </a:lnTo>
                  <a:lnTo>
                    <a:pt x="2239" y="887"/>
                  </a:lnTo>
                  <a:lnTo>
                    <a:pt x="2239" y="884"/>
                  </a:lnTo>
                  <a:lnTo>
                    <a:pt x="2239" y="884"/>
                  </a:lnTo>
                  <a:lnTo>
                    <a:pt x="2239" y="882"/>
                  </a:lnTo>
                  <a:lnTo>
                    <a:pt x="2241" y="882"/>
                  </a:lnTo>
                  <a:lnTo>
                    <a:pt x="2241" y="880"/>
                  </a:lnTo>
                  <a:lnTo>
                    <a:pt x="2241" y="880"/>
                  </a:lnTo>
                  <a:lnTo>
                    <a:pt x="2241" y="880"/>
                  </a:lnTo>
                  <a:lnTo>
                    <a:pt x="2243" y="880"/>
                  </a:lnTo>
                  <a:lnTo>
                    <a:pt x="2243" y="880"/>
                  </a:lnTo>
                  <a:lnTo>
                    <a:pt x="2243" y="880"/>
                  </a:lnTo>
                  <a:lnTo>
                    <a:pt x="2243" y="877"/>
                  </a:lnTo>
                  <a:lnTo>
                    <a:pt x="2243" y="877"/>
                  </a:lnTo>
                  <a:lnTo>
                    <a:pt x="2243" y="875"/>
                  </a:lnTo>
                  <a:lnTo>
                    <a:pt x="2246" y="875"/>
                  </a:lnTo>
                  <a:lnTo>
                    <a:pt x="2246" y="875"/>
                  </a:lnTo>
                  <a:lnTo>
                    <a:pt x="2248" y="875"/>
                  </a:lnTo>
                  <a:lnTo>
                    <a:pt x="2248" y="875"/>
                  </a:lnTo>
                  <a:lnTo>
                    <a:pt x="2248" y="875"/>
                  </a:lnTo>
                  <a:lnTo>
                    <a:pt x="2248" y="877"/>
                  </a:lnTo>
                  <a:lnTo>
                    <a:pt x="2246" y="877"/>
                  </a:lnTo>
                  <a:lnTo>
                    <a:pt x="2246" y="880"/>
                  </a:lnTo>
                  <a:lnTo>
                    <a:pt x="2246" y="880"/>
                  </a:lnTo>
                  <a:lnTo>
                    <a:pt x="2246" y="880"/>
                  </a:lnTo>
                  <a:lnTo>
                    <a:pt x="2243" y="880"/>
                  </a:lnTo>
                  <a:lnTo>
                    <a:pt x="2243" y="882"/>
                  </a:lnTo>
                  <a:lnTo>
                    <a:pt x="2243" y="882"/>
                  </a:lnTo>
                  <a:lnTo>
                    <a:pt x="2243" y="884"/>
                  </a:lnTo>
                  <a:lnTo>
                    <a:pt x="2241" y="884"/>
                  </a:lnTo>
                  <a:lnTo>
                    <a:pt x="2241" y="887"/>
                  </a:lnTo>
                  <a:lnTo>
                    <a:pt x="2243" y="887"/>
                  </a:lnTo>
                  <a:lnTo>
                    <a:pt x="2243" y="884"/>
                  </a:lnTo>
                  <a:lnTo>
                    <a:pt x="2243" y="884"/>
                  </a:lnTo>
                  <a:lnTo>
                    <a:pt x="2243" y="884"/>
                  </a:lnTo>
                  <a:lnTo>
                    <a:pt x="2248" y="884"/>
                  </a:lnTo>
                  <a:lnTo>
                    <a:pt x="2248" y="882"/>
                  </a:lnTo>
                  <a:lnTo>
                    <a:pt x="2248" y="882"/>
                  </a:lnTo>
                  <a:lnTo>
                    <a:pt x="2248" y="880"/>
                  </a:lnTo>
                  <a:lnTo>
                    <a:pt x="2248" y="880"/>
                  </a:lnTo>
                  <a:lnTo>
                    <a:pt x="2248" y="880"/>
                  </a:lnTo>
                  <a:lnTo>
                    <a:pt x="2251" y="880"/>
                  </a:lnTo>
                  <a:lnTo>
                    <a:pt x="2251" y="880"/>
                  </a:lnTo>
                  <a:lnTo>
                    <a:pt x="2251" y="880"/>
                  </a:lnTo>
                  <a:lnTo>
                    <a:pt x="2251" y="877"/>
                  </a:lnTo>
                  <a:lnTo>
                    <a:pt x="2253" y="877"/>
                  </a:lnTo>
                  <a:lnTo>
                    <a:pt x="2253" y="877"/>
                  </a:lnTo>
                  <a:lnTo>
                    <a:pt x="2255" y="877"/>
                  </a:lnTo>
                  <a:lnTo>
                    <a:pt x="2255" y="880"/>
                  </a:lnTo>
                  <a:lnTo>
                    <a:pt x="2255" y="880"/>
                  </a:lnTo>
                  <a:lnTo>
                    <a:pt x="2255" y="880"/>
                  </a:lnTo>
                  <a:lnTo>
                    <a:pt x="2255" y="880"/>
                  </a:lnTo>
                  <a:lnTo>
                    <a:pt x="2255" y="887"/>
                  </a:lnTo>
                  <a:lnTo>
                    <a:pt x="2258" y="887"/>
                  </a:lnTo>
                  <a:lnTo>
                    <a:pt x="2258" y="887"/>
                  </a:lnTo>
                  <a:lnTo>
                    <a:pt x="2258" y="887"/>
                  </a:lnTo>
                  <a:lnTo>
                    <a:pt x="2258" y="889"/>
                  </a:lnTo>
                  <a:lnTo>
                    <a:pt x="2260" y="889"/>
                  </a:lnTo>
                  <a:lnTo>
                    <a:pt x="2260" y="887"/>
                  </a:lnTo>
                  <a:lnTo>
                    <a:pt x="2265" y="887"/>
                  </a:lnTo>
                  <a:lnTo>
                    <a:pt x="2265" y="887"/>
                  </a:lnTo>
                  <a:lnTo>
                    <a:pt x="2265" y="887"/>
                  </a:lnTo>
                  <a:lnTo>
                    <a:pt x="2265" y="889"/>
                  </a:lnTo>
                  <a:lnTo>
                    <a:pt x="2269" y="889"/>
                  </a:lnTo>
                  <a:lnTo>
                    <a:pt x="2269" y="889"/>
                  </a:lnTo>
                  <a:lnTo>
                    <a:pt x="2269" y="889"/>
                  </a:lnTo>
                  <a:lnTo>
                    <a:pt x="2269" y="887"/>
                  </a:lnTo>
                  <a:lnTo>
                    <a:pt x="2269" y="887"/>
                  </a:lnTo>
                  <a:lnTo>
                    <a:pt x="2269" y="892"/>
                  </a:lnTo>
                  <a:lnTo>
                    <a:pt x="2274" y="892"/>
                  </a:lnTo>
                  <a:lnTo>
                    <a:pt x="2274" y="889"/>
                  </a:lnTo>
                  <a:lnTo>
                    <a:pt x="2277" y="889"/>
                  </a:lnTo>
                  <a:lnTo>
                    <a:pt x="2277" y="889"/>
                  </a:lnTo>
                  <a:lnTo>
                    <a:pt x="2281" y="889"/>
                  </a:lnTo>
                  <a:lnTo>
                    <a:pt x="2281" y="887"/>
                  </a:lnTo>
                  <a:lnTo>
                    <a:pt x="2284" y="887"/>
                  </a:lnTo>
                  <a:lnTo>
                    <a:pt x="2284" y="887"/>
                  </a:lnTo>
                  <a:lnTo>
                    <a:pt x="2284" y="887"/>
                  </a:lnTo>
                  <a:lnTo>
                    <a:pt x="2284" y="887"/>
                  </a:lnTo>
                  <a:lnTo>
                    <a:pt x="2286" y="887"/>
                  </a:lnTo>
                  <a:lnTo>
                    <a:pt x="2286" y="887"/>
                  </a:lnTo>
                  <a:lnTo>
                    <a:pt x="2288" y="887"/>
                  </a:lnTo>
                  <a:lnTo>
                    <a:pt x="2288" y="884"/>
                  </a:lnTo>
                  <a:lnTo>
                    <a:pt x="2288" y="884"/>
                  </a:lnTo>
                  <a:lnTo>
                    <a:pt x="2288" y="887"/>
                  </a:lnTo>
                  <a:lnTo>
                    <a:pt x="2291" y="887"/>
                  </a:lnTo>
                  <a:lnTo>
                    <a:pt x="2291" y="884"/>
                  </a:lnTo>
                  <a:lnTo>
                    <a:pt x="2291" y="884"/>
                  </a:lnTo>
                  <a:lnTo>
                    <a:pt x="2291" y="884"/>
                  </a:lnTo>
                  <a:lnTo>
                    <a:pt x="2293" y="884"/>
                  </a:lnTo>
                  <a:lnTo>
                    <a:pt x="2293" y="882"/>
                  </a:lnTo>
                  <a:lnTo>
                    <a:pt x="2296" y="882"/>
                  </a:lnTo>
                  <a:lnTo>
                    <a:pt x="2296" y="882"/>
                  </a:lnTo>
                  <a:lnTo>
                    <a:pt x="2296" y="882"/>
                  </a:lnTo>
                  <a:lnTo>
                    <a:pt x="2296" y="880"/>
                  </a:lnTo>
                  <a:lnTo>
                    <a:pt x="2298" y="880"/>
                  </a:lnTo>
                  <a:lnTo>
                    <a:pt x="2298" y="880"/>
                  </a:lnTo>
                  <a:lnTo>
                    <a:pt x="2300" y="880"/>
                  </a:lnTo>
                  <a:lnTo>
                    <a:pt x="2300" y="880"/>
                  </a:lnTo>
                  <a:lnTo>
                    <a:pt x="2303" y="880"/>
                  </a:lnTo>
                  <a:lnTo>
                    <a:pt x="2303" y="877"/>
                  </a:lnTo>
                  <a:lnTo>
                    <a:pt x="2303" y="877"/>
                  </a:lnTo>
                  <a:lnTo>
                    <a:pt x="2303" y="877"/>
                  </a:lnTo>
                  <a:lnTo>
                    <a:pt x="2305" y="877"/>
                  </a:lnTo>
                  <a:lnTo>
                    <a:pt x="2305" y="875"/>
                  </a:lnTo>
                  <a:lnTo>
                    <a:pt x="2307" y="875"/>
                  </a:lnTo>
                  <a:lnTo>
                    <a:pt x="2307" y="875"/>
                  </a:lnTo>
                  <a:lnTo>
                    <a:pt x="2310" y="875"/>
                  </a:lnTo>
                  <a:lnTo>
                    <a:pt x="2310" y="873"/>
                  </a:lnTo>
                  <a:lnTo>
                    <a:pt x="2310" y="873"/>
                  </a:lnTo>
                  <a:lnTo>
                    <a:pt x="2310" y="873"/>
                  </a:lnTo>
                  <a:lnTo>
                    <a:pt x="2312" y="873"/>
                  </a:lnTo>
                  <a:lnTo>
                    <a:pt x="2312" y="870"/>
                  </a:lnTo>
                  <a:lnTo>
                    <a:pt x="2314" y="870"/>
                  </a:lnTo>
                  <a:lnTo>
                    <a:pt x="2314" y="870"/>
                  </a:lnTo>
                  <a:lnTo>
                    <a:pt x="2317" y="870"/>
                  </a:lnTo>
                  <a:lnTo>
                    <a:pt x="2317" y="868"/>
                  </a:lnTo>
                  <a:lnTo>
                    <a:pt x="2317" y="868"/>
                  </a:lnTo>
                  <a:lnTo>
                    <a:pt x="2317" y="865"/>
                  </a:lnTo>
                  <a:lnTo>
                    <a:pt x="2319" y="865"/>
                  </a:lnTo>
                  <a:lnTo>
                    <a:pt x="2319" y="865"/>
                  </a:lnTo>
                  <a:lnTo>
                    <a:pt x="2322" y="865"/>
                  </a:lnTo>
                  <a:lnTo>
                    <a:pt x="2322" y="863"/>
                  </a:lnTo>
                  <a:lnTo>
                    <a:pt x="2322" y="863"/>
                  </a:lnTo>
                  <a:lnTo>
                    <a:pt x="2322" y="863"/>
                  </a:lnTo>
                  <a:lnTo>
                    <a:pt x="2324" y="863"/>
                  </a:lnTo>
                  <a:lnTo>
                    <a:pt x="2324" y="861"/>
                  </a:lnTo>
                  <a:lnTo>
                    <a:pt x="2324" y="861"/>
                  </a:lnTo>
                  <a:lnTo>
                    <a:pt x="2324" y="861"/>
                  </a:lnTo>
                  <a:lnTo>
                    <a:pt x="2324" y="861"/>
                  </a:lnTo>
                  <a:lnTo>
                    <a:pt x="2324" y="856"/>
                  </a:lnTo>
                  <a:lnTo>
                    <a:pt x="2329" y="856"/>
                  </a:lnTo>
                  <a:lnTo>
                    <a:pt x="2329" y="851"/>
                  </a:lnTo>
                  <a:lnTo>
                    <a:pt x="2329" y="851"/>
                  </a:lnTo>
                  <a:lnTo>
                    <a:pt x="2329" y="851"/>
                  </a:lnTo>
                  <a:lnTo>
                    <a:pt x="2331" y="851"/>
                  </a:lnTo>
                  <a:lnTo>
                    <a:pt x="2331" y="851"/>
                  </a:lnTo>
                  <a:lnTo>
                    <a:pt x="2331" y="851"/>
                  </a:lnTo>
                  <a:lnTo>
                    <a:pt x="2331" y="849"/>
                  </a:lnTo>
                  <a:lnTo>
                    <a:pt x="2331" y="849"/>
                  </a:lnTo>
                  <a:lnTo>
                    <a:pt x="2331" y="846"/>
                  </a:lnTo>
                  <a:lnTo>
                    <a:pt x="2333" y="846"/>
                  </a:lnTo>
                  <a:lnTo>
                    <a:pt x="2333" y="846"/>
                  </a:lnTo>
                  <a:lnTo>
                    <a:pt x="2336" y="846"/>
                  </a:lnTo>
                  <a:lnTo>
                    <a:pt x="2336" y="844"/>
                  </a:lnTo>
                  <a:lnTo>
                    <a:pt x="2338" y="844"/>
                  </a:lnTo>
                  <a:lnTo>
                    <a:pt x="2338" y="844"/>
                  </a:lnTo>
                  <a:lnTo>
                    <a:pt x="2338" y="844"/>
                  </a:lnTo>
                  <a:lnTo>
                    <a:pt x="2338" y="842"/>
                  </a:lnTo>
                  <a:lnTo>
                    <a:pt x="2340" y="842"/>
                  </a:lnTo>
                  <a:lnTo>
                    <a:pt x="2340" y="839"/>
                  </a:lnTo>
                  <a:lnTo>
                    <a:pt x="2343" y="839"/>
                  </a:lnTo>
                  <a:lnTo>
                    <a:pt x="2343" y="839"/>
                  </a:lnTo>
                  <a:lnTo>
                    <a:pt x="2343" y="839"/>
                  </a:lnTo>
                  <a:lnTo>
                    <a:pt x="2343" y="837"/>
                  </a:lnTo>
                  <a:lnTo>
                    <a:pt x="2345" y="837"/>
                  </a:lnTo>
                  <a:lnTo>
                    <a:pt x="2345" y="837"/>
                  </a:lnTo>
                  <a:lnTo>
                    <a:pt x="2345" y="837"/>
                  </a:lnTo>
                  <a:lnTo>
                    <a:pt x="2345" y="835"/>
                  </a:lnTo>
                  <a:lnTo>
                    <a:pt x="2348" y="835"/>
                  </a:lnTo>
                  <a:lnTo>
                    <a:pt x="2348" y="832"/>
                  </a:lnTo>
                  <a:lnTo>
                    <a:pt x="2348" y="832"/>
                  </a:lnTo>
                  <a:lnTo>
                    <a:pt x="2348" y="830"/>
                  </a:lnTo>
                  <a:lnTo>
                    <a:pt x="2350" y="830"/>
                  </a:lnTo>
                  <a:lnTo>
                    <a:pt x="2350" y="830"/>
                  </a:lnTo>
                  <a:lnTo>
                    <a:pt x="2352" y="830"/>
                  </a:lnTo>
                  <a:lnTo>
                    <a:pt x="2352" y="828"/>
                  </a:lnTo>
                  <a:lnTo>
                    <a:pt x="2352" y="828"/>
                  </a:lnTo>
                  <a:lnTo>
                    <a:pt x="2352" y="825"/>
                  </a:lnTo>
                  <a:lnTo>
                    <a:pt x="2355" y="825"/>
                  </a:lnTo>
                  <a:lnTo>
                    <a:pt x="2355" y="825"/>
                  </a:lnTo>
                  <a:lnTo>
                    <a:pt x="2357" y="825"/>
                  </a:lnTo>
                  <a:lnTo>
                    <a:pt x="2357" y="823"/>
                  </a:lnTo>
                  <a:lnTo>
                    <a:pt x="2357" y="823"/>
                  </a:lnTo>
                  <a:lnTo>
                    <a:pt x="2357" y="823"/>
                  </a:lnTo>
                  <a:lnTo>
                    <a:pt x="2359" y="823"/>
                  </a:lnTo>
                  <a:lnTo>
                    <a:pt x="2359" y="820"/>
                  </a:lnTo>
                  <a:lnTo>
                    <a:pt x="2362" y="820"/>
                  </a:lnTo>
                  <a:lnTo>
                    <a:pt x="2362" y="820"/>
                  </a:lnTo>
                  <a:lnTo>
                    <a:pt x="2362" y="820"/>
                  </a:lnTo>
                  <a:lnTo>
                    <a:pt x="2362" y="820"/>
                  </a:lnTo>
                  <a:lnTo>
                    <a:pt x="2362" y="820"/>
                  </a:lnTo>
                  <a:lnTo>
                    <a:pt x="2362" y="818"/>
                  </a:lnTo>
                  <a:lnTo>
                    <a:pt x="2364" y="818"/>
                  </a:lnTo>
                  <a:lnTo>
                    <a:pt x="2364" y="818"/>
                  </a:lnTo>
                  <a:lnTo>
                    <a:pt x="2364" y="818"/>
                  </a:lnTo>
                  <a:lnTo>
                    <a:pt x="2364" y="816"/>
                  </a:lnTo>
                  <a:lnTo>
                    <a:pt x="2364" y="816"/>
                  </a:lnTo>
                  <a:lnTo>
                    <a:pt x="2364" y="816"/>
                  </a:lnTo>
                  <a:lnTo>
                    <a:pt x="2367" y="816"/>
                  </a:lnTo>
                  <a:lnTo>
                    <a:pt x="2367" y="813"/>
                  </a:lnTo>
                  <a:lnTo>
                    <a:pt x="2369" y="813"/>
                  </a:lnTo>
                  <a:lnTo>
                    <a:pt x="2369" y="813"/>
                  </a:lnTo>
                  <a:lnTo>
                    <a:pt x="2369" y="813"/>
                  </a:lnTo>
                  <a:lnTo>
                    <a:pt x="2369" y="811"/>
                  </a:lnTo>
                  <a:lnTo>
                    <a:pt x="2371" y="811"/>
                  </a:lnTo>
                  <a:lnTo>
                    <a:pt x="2371" y="811"/>
                  </a:lnTo>
                  <a:lnTo>
                    <a:pt x="2371" y="811"/>
                  </a:lnTo>
                  <a:lnTo>
                    <a:pt x="2371" y="809"/>
                  </a:lnTo>
                  <a:lnTo>
                    <a:pt x="2374" y="809"/>
                  </a:lnTo>
                  <a:lnTo>
                    <a:pt x="2374" y="809"/>
                  </a:lnTo>
                  <a:lnTo>
                    <a:pt x="2374" y="809"/>
                  </a:lnTo>
                  <a:lnTo>
                    <a:pt x="2374" y="806"/>
                  </a:lnTo>
                  <a:lnTo>
                    <a:pt x="2376" y="806"/>
                  </a:lnTo>
                  <a:lnTo>
                    <a:pt x="2376" y="806"/>
                  </a:lnTo>
                  <a:lnTo>
                    <a:pt x="2376" y="806"/>
                  </a:lnTo>
                  <a:lnTo>
                    <a:pt x="2376" y="804"/>
                  </a:lnTo>
                  <a:lnTo>
                    <a:pt x="2376" y="804"/>
                  </a:lnTo>
                  <a:lnTo>
                    <a:pt x="2376" y="804"/>
                  </a:lnTo>
                  <a:lnTo>
                    <a:pt x="2378" y="804"/>
                  </a:lnTo>
                  <a:lnTo>
                    <a:pt x="2378" y="801"/>
                  </a:lnTo>
                  <a:lnTo>
                    <a:pt x="2378" y="801"/>
                  </a:lnTo>
                  <a:lnTo>
                    <a:pt x="2378" y="801"/>
                  </a:lnTo>
                  <a:lnTo>
                    <a:pt x="2378" y="801"/>
                  </a:lnTo>
                  <a:lnTo>
                    <a:pt x="2378" y="801"/>
                  </a:lnTo>
                  <a:lnTo>
                    <a:pt x="2381" y="801"/>
                  </a:lnTo>
                  <a:lnTo>
                    <a:pt x="2381" y="797"/>
                  </a:lnTo>
                  <a:lnTo>
                    <a:pt x="2381" y="797"/>
                  </a:lnTo>
                  <a:lnTo>
                    <a:pt x="2381" y="797"/>
                  </a:lnTo>
                  <a:lnTo>
                    <a:pt x="2383" y="797"/>
                  </a:lnTo>
                  <a:lnTo>
                    <a:pt x="2383" y="794"/>
                  </a:lnTo>
                  <a:lnTo>
                    <a:pt x="2383" y="794"/>
                  </a:lnTo>
                  <a:lnTo>
                    <a:pt x="2383" y="792"/>
                  </a:lnTo>
                  <a:lnTo>
                    <a:pt x="2385" y="792"/>
                  </a:lnTo>
                  <a:lnTo>
                    <a:pt x="2385" y="790"/>
                  </a:lnTo>
                  <a:lnTo>
                    <a:pt x="2388" y="790"/>
                  </a:lnTo>
                  <a:lnTo>
                    <a:pt x="2388" y="787"/>
                  </a:lnTo>
                  <a:lnTo>
                    <a:pt x="2388" y="787"/>
                  </a:lnTo>
                  <a:lnTo>
                    <a:pt x="2388" y="785"/>
                  </a:lnTo>
                  <a:lnTo>
                    <a:pt x="2388" y="785"/>
                  </a:lnTo>
                  <a:lnTo>
                    <a:pt x="2388" y="785"/>
                  </a:lnTo>
                  <a:lnTo>
                    <a:pt x="2390" y="785"/>
                  </a:lnTo>
                  <a:lnTo>
                    <a:pt x="2390" y="782"/>
                  </a:lnTo>
                  <a:lnTo>
                    <a:pt x="2390" y="782"/>
                  </a:lnTo>
                  <a:lnTo>
                    <a:pt x="2390" y="780"/>
                  </a:lnTo>
                  <a:lnTo>
                    <a:pt x="2393" y="780"/>
                  </a:lnTo>
                  <a:lnTo>
                    <a:pt x="2393" y="778"/>
                  </a:lnTo>
                  <a:lnTo>
                    <a:pt x="2393" y="778"/>
                  </a:lnTo>
                  <a:lnTo>
                    <a:pt x="2393" y="778"/>
                  </a:lnTo>
                  <a:lnTo>
                    <a:pt x="2395" y="778"/>
                  </a:lnTo>
                  <a:lnTo>
                    <a:pt x="2395" y="775"/>
                  </a:lnTo>
                  <a:lnTo>
                    <a:pt x="2395" y="775"/>
                  </a:lnTo>
                  <a:lnTo>
                    <a:pt x="2395" y="775"/>
                  </a:lnTo>
                  <a:lnTo>
                    <a:pt x="2395" y="775"/>
                  </a:lnTo>
                  <a:lnTo>
                    <a:pt x="2395" y="773"/>
                  </a:lnTo>
                  <a:lnTo>
                    <a:pt x="2397" y="773"/>
                  </a:lnTo>
                  <a:lnTo>
                    <a:pt x="2397" y="773"/>
                  </a:lnTo>
                  <a:lnTo>
                    <a:pt x="2400" y="773"/>
                  </a:lnTo>
                  <a:lnTo>
                    <a:pt x="2400" y="771"/>
                  </a:lnTo>
                  <a:lnTo>
                    <a:pt x="2402" y="771"/>
                  </a:lnTo>
                  <a:lnTo>
                    <a:pt x="2402" y="768"/>
                  </a:lnTo>
                  <a:lnTo>
                    <a:pt x="2402" y="768"/>
                  </a:lnTo>
                  <a:lnTo>
                    <a:pt x="2402" y="766"/>
                  </a:lnTo>
                  <a:lnTo>
                    <a:pt x="2402" y="766"/>
                  </a:lnTo>
                  <a:lnTo>
                    <a:pt x="2402" y="766"/>
                  </a:lnTo>
                  <a:lnTo>
                    <a:pt x="2404" y="766"/>
                  </a:lnTo>
                  <a:lnTo>
                    <a:pt x="2404" y="764"/>
                  </a:lnTo>
                  <a:lnTo>
                    <a:pt x="2404" y="764"/>
                  </a:lnTo>
                  <a:lnTo>
                    <a:pt x="2404" y="761"/>
                  </a:lnTo>
                  <a:lnTo>
                    <a:pt x="2404" y="761"/>
                  </a:lnTo>
                  <a:lnTo>
                    <a:pt x="2404" y="761"/>
                  </a:lnTo>
                  <a:lnTo>
                    <a:pt x="2407" y="761"/>
                  </a:lnTo>
                  <a:lnTo>
                    <a:pt x="2407" y="759"/>
                  </a:lnTo>
                  <a:lnTo>
                    <a:pt x="2407" y="759"/>
                  </a:lnTo>
                  <a:lnTo>
                    <a:pt x="2407" y="759"/>
                  </a:lnTo>
                  <a:lnTo>
                    <a:pt x="2409" y="759"/>
                  </a:lnTo>
                  <a:lnTo>
                    <a:pt x="2409" y="756"/>
                  </a:lnTo>
                  <a:lnTo>
                    <a:pt x="2411" y="756"/>
                  </a:lnTo>
                  <a:lnTo>
                    <a:pt x="2411" y="756"/>
                  </a:lnTo>
                  <a:lnTo>
                    <a:pt x="2411" y="756"/>
                  </a:lnTo>
                  <a:lnTo>
                    <a:pt x="2411" y="754"/>
                  </a:lnTo>
                  <a:lnTo>
                    <a:pt x="2411" y="754"/>
                  </a:lnTo>
                  <a:lnTo>
                    <a:pt x="2411" y="754"/>
                  </a:lnTo>
                  <a:lnTo>
                    <a:pt x="2414" y="754"/>
                  </a:lnTo>
                  <a:lnTo>
                    <a:pt x="2414" y="752"/>
                  </a:lnTo>
                  <a:lnTo>
                    <a:pt x="2414" y="752"/>
                  </a:lnTo>
                  <a:lnTo>
                    <a:pt x="2414" y="752"/>
                  </a:lnTo>
                  <a:lnTo>
                    <a:pt x="2416" y="752"/>
                  </a:lnTo>
                  <a:lnTo>
                    <a:pt x="2416" y="752"/>
                  </a:lnTo>
                  <a:lnTo>
                    <a:pt x="2416" y="752"/>
                  </a:lnTo>
                  <a:lnTo>
                    <a:pt x="2416" y="749"/>
                  </a:lnTo>
                  <a:lnTo>
                    <a:pt x="2419" y="749"/>
                  </a:lnTo>
                  <a:lnTo>
                    <a:pt x="2419" y="749"/>
                  </a:lnTo>
                  <a:lnTo>
                    <a:pt x="2419" y="749"/>
                  </a:lnTo>
                  <a:lnTo>
                    <a:pt x="2419" y="747"/>
                  </a:lnTo>
                  <a:lnTo>
                    <a:pt x="2421" y="747"/>
                  </a:lnTo>
                  <a:lnTo>
                    <a:pt x="2421" y="747"/>
                  </a:lnTo>
                  <a:lnTo>
                    <a:pt x="2423" y="747"/>
                  </a:lnTo>
                  <a:lnTo>
                    <a:pt x="2423" y="745"/>
                  </a:lnTo>
                  <a:lnTo>
                    <a:pt x="2423" y="745"/>
                  </a:lnTo>
                  <a:lnTo>
                    <a:pt x="2423" y="745"/>
                  </a:lnTo>
                  <a:lnTo>
                    <a:pt x="2426" y="745"/>
                  </a:lnTo>
                  <a:lnTo>
                    <a:pt x="2426" y="735"/>
                  </a:lnTo>
                  <a:lnTo>
                    <a:pt x="2426" y="735"/>
                  </a:lnTo>
                  <a:lnTo>
                    <a:pt x="2426" y="733"/>
                  </a:lnTo>
                  <a:lnTo>
                    <a:pt x="2428" y="733"/>
                  </a:lnTo>
                  <a:lnTo>
                    <a:pt x="2428" y="733"/>
                  </a:lnTo>
                  <a:lnTo>
                    <a:pt x="2428" y="733"/>
                  </a:lnTo>
                  <a:lnTo>
                    <a:pt x="2428" y="730"/>
                  </a:lnTo>
                  <a:lnTo>
                    <a:pt x="2430" y="730"/>
                  </a:lnTo>
                  <a:lnTo>
                    <a:pt x="2430" y="730"/>
                  </a:lnTo>
                  <a:lnTo>
                    <a:pt x="2428" y="730"/>
                  </a:lnTo>
                  <a:lnTo>
                    <a:pt x="2428" y="728"/>
                  </a:lnTo>
                  <a:lnTo>
                    <a:pt x="2428" y="728"/>
                  </a:lnTo>
                  <a:lnTo>
                    <a:pt x="2428" y="728"/>
                  </a:lnTo>
                  <a:lnTo>
                    <a:pt x="2428" y="728"/>
                  </a:lnTo>
                  <a:lnTo>
                    <a:pt x="2428" y="723"/>
                  </a:lnTo>
                  <a:lnTo>
                    <a:pt x="2430" y="723"/>
                  </a:lnTo>
                  <a:lnTo>
                    <a:pt x="2430" y="723"/>
                  </a:lnTo>
                  <a:lnTo>
                    <a:pt x="2430" y="723"/>
                  </a:lnTo>
                  <a:lnTo>
                    <a:pt x="2430" y="719"/>
                  </a:lnTo>
                  <a:lnTo>
                    <a:pt x="2430" y="719"/>
                  </a:lnTo>
                  <a:lnTo>
                    <a:pt x="2430" y="719"/>
                  </a:lnTo>
                  <a:lnTo>
                    <a:pt x="2433" y="719"/>
                  </a:lnTo>
                  <a:lnTo>
                    <a:pt x="2433" y="716"/>
                  </a:lnTo>
                  <a:lnTo>
                    <a:pt x="2433" y="716"/>
                  </a:lnTo>
                  <a:lnTo>
                    <a:pt x="2433" y="714"/>
                  </a:lnTo>
                  <a:lnTo>
                    <a:pt x="2433" y="714"/>
                  </a:lnTo>
                  <a:lnTo>
                    <a:pt x="2433" y="709"/>
                  </a:lnTo>
                  <a:lnTo>
                    <a:pt x="2430" y="709"/>
                  </a:lnTo>
                  <a:lnTo>
                    <a:pt x="2430" y="709"/>
                  </a:lnTo>
                  <a:lnTo>
                    <a:pt x="2430" y="709"/>
                  </a:lnTo>
                  <a:lnTo>
                    <a:pt x="2430" y="707"/>
                  </a:lnTo>
                  <a:lnTo>
                    <a:pt x="2430" y="707"/>
                  </a:lnTo>
                  <a:lnTo>
                    <a:pt x="2430" y="704"/>
                  </a:lnTo>
                  <a:lnTo>
                    <a:pt x="2433" y="704"/>
                  </a:lnTo>
                  <a:lnTo>
                    <a:pt x="2433" y="704"/>
                  </a:lnTo>
                  <a:lnTo>
                    <a:pt x="2435" y="704"/>
                  </a:lnTo>
                  <a:lnTo>
                    <a:pt x="2435" y="702"/>
                  </a:lnTo>
                  <a:lnTo>
                    <a:pt x="2435" y="702"/>
                  </a:lnTo>
                  <a:lnTo>
                    <a:pt x="2435" y="702"/>
                  </a:lnTo>
                  <a:lnTo>
                    <a:pt x="2433" y="702"/>
                  </a:lnTo>
                  <a:lnTo>
                    <a:pt x="2433" y="692"/>
                  </a:lnTo>
                  <a:lnTo>
                    <a:pt x="2430" y="692"/>
                  </a:lnTo>
                  <a:lnTo>
                    <a:pt x="2430" y="692"/>
                  </a:lnTo>
                  <a:lnTo>
                    <a:pt x="2430" y="692"/>
                  </a:lnTo>
                  <a:lnTo>
                    <a:pt x="2430" y="690"/>
                  </a:lnTo>
                  <a:lnTo>
                    <a:pt x="2430" y="690"/>
                  </a:lnTo>
                  <a:lnTo>
                    <a:pt x="2430" y="685"/>
                  </a:lnTo>
                  <a:lnTo>
                    <a:pt x="2430" y="685"/>
                  </a:lnTo>
                  <a:lnTo>
                    <a:pt x="2430" y="685"/>
                  </a:lnTo>
                  <a:lnTo>
                    <a:pt x="2430" y="685"/>
                  </a:lnTo>
                  <a:lnTo>
                    <a:pt x="2430" y="683"/>
                  </a:lnTo>
                  <a:lnTo>
                    <a:pt x="2433" y="683"/>
                  </a:lnTo>
                  <a:lnTo>
                    <a:pt x="2433" y="683"/>
                  </a:lnTo>
                  <a:lnTo>
                    <a:pt x="2433" y="683"/>
                  </a:lnTo>
                  <a:lnTo>
                    <a:pt x="2433" y="681"/>
                  </a:lnTo>
                  <a:lnTo>
                    <a:pt x="2435" y="681"/>
                  </a:lnTo>
                  <a:lnTo>
                    <a:pt x="2435" y="678"/>
                  </a:lnTo>
                  <a:lnTo>
                    <a:pt x="2435" y="678"/>
                  </a:lnTo>
                  <a:lnTo>
                    <a:pt x="2435" y="676"/>
                  </a:lnTo>
                  <a:lnTo>
                    <a:pt x="2435" y="676"/>
                  </a:lnTo>
                  <a:lnTo>
                    <a:pt x="2435" y="673"/>
                  </a:lnTo>
                  <a:lnTo>
                    <a:pt x="2435" y="673"/>
                  </a:lnTo>
                  <a:lnTo>
                    <a:pt x="2435" y="671"/>
                  </a:lnTo>
                  <a:lnTo>
                    <a:pt x="2438" y="671"/>
                  </a:lnTo>
                  <a:lnTo>
                    <a:pt x="2438" y="671"/>
                  </a:lnTo>
                  <a:lnTo>
                    <a:pt x="2438" y="671"/>
                  </a:lnTo>
                  <a:lnTo>
                    <a:pt x="2438" y="671"/>
                  </a:lnTo>
                  <a:lnTo>
                    <a:pt x="2440" y="671"/>
                  </a:lnTo>
                  <a:lnTo>
                    <a:pt x="2440" y="669"/>
                  </a:lnTo>
                  <a:lnTo>
                    <a:pt x="2440" y="669"/>
                  </a:lnTo>
                  <a:lnTo>
                    <a:pt x="2440" y="664"/>
                  </a:lnTo>
                  <a:lnTo>
                    <a:pt x="2442" y="664"/>
                  </a:lnTo>
                  <a:lnTo>
                    <a:pt x="2442" y="662"/>
                  </a:lnTo>
                  <a:lnTo>
                    <a:pt x="2445" y="662"/>
                  </a:lnTo>
                  <a:lnTo>
                    <a:pt x="2445" y="662"/>
                  </a:lnTo>
                  <a:lnTo>
                    <a:pt x="2445" y="662"/>
                  </a:lnTo>
                  <a:lnTo>
                    <a:pt x="2445" y="659"/>
                  </a:lnTo>
                  <a:lnTo>
                    <a:pt x="2447" y="659"/>
                  </a:lnTo>
                  <a:lnTo>
                    <a:pt x="2447" y="657"/>
                  </a:lnTo>
                  <a:lnTo>
                    <a:pt x="2447" y="657"/>
                  </a:lnTo>
                  <a:lnTo>
                    <a:pt x="2447" y="657"/>
                  </a:lnTo>
                  <a:lnTo>
                    <a:pt x="2449" y="657"/>
                  </a:lnTo>
                  <a:lnTo>
                    <a:pt x="2449" y="655"/>
                  </a:lnTo>
                  <a:lnTo>
                    <a:pt x="2452" y="655"/>
                  </a:lnTo>
                  <a:lnTo>
                    <a:pt x="2452" y="655"/>
                  </a:lnTo>
                  <a:lnTo>
                    <a:pt x="2452" y="655"/>
                  </a:lnTo>
                  <a:lnTo>
                    <a:pt x="2452" y="652"/>
                  </a:lnTo>
                  <a:lnTo>
                    <a:pt x="2449" y="652"/>
                  </a:lnTo>
                  <a:lnTo>
                    <a:pt x="2449" y="652"/>
                  </a:lnTo>
                  <a:lnTo>
                    <a:pt x="2452" y="652"/>
                  </a:lnTo>
                  <a:lnTo>
                    <a:pt x="2452" y="650"/>
                  </a:lnTo>
                  <a:lnTo>
                    <a:pt x="2454" y="650"/>
                  </a:lnTo>
                  <a:lnTo>
                    <a:pt x="2454" y="650"/>
                  </a:lnTo>
                  <a:lnTo>
                    <a:pt x="2454" y="650"/>
                  </a:lnTo>
                  <a:lnTo>
                    <a:pt x="2454" y="647"/>
                  </a:lnTo>
                  <a:lnTo>
                    <a:pt x="2449" y="647"/>
                  </a:lnTo>
                  <a:lnTo>
                    <a:pt x="2449" y="645"/>
                  </a:lnTo>
                  <a:lnTo>
                    <a:pt x="2449" y="645"/>
                  </a:lnTo>
                  <a:lnTo>
                    <a:pt x="2449" y="645"/>
                  </a:lnTo>
                  <a:lnTo>
                    <a:pt x="2447" y="645"/>
                  </a:lnTo>
                  <a:lnTo>
                    <a:pt x="2447" y="643"/>
                  </a:lnTo>
                  <a:lnTo>
                    <a:pt x="2445" y="643"/>
                  </a:lnTo>
                  <a:lnTo>
                    <a:pt x="2445" y="643"/>
                  </a:lnTo>
                  <a:lnTo>
                    <a:pt x="2445" y="643"/>
                  </a:lnTo>
                  <a:lnTo>
                    <a:pt x="2445" y="643"/>
                  </a:lnTo>
                  <a:lnTo>
                    <a:pt x="2445" y="643"/>
                  </a:lnTo>
                  <a:lnTo>
                    <a:pt x="2445" y="640"/>
                  </a:lnTo>
                  <a:lnTo>
                    <a:pt x="2447" y="640"/>
                  </a:lnTo>
                  <a:lnTo>
                    <a:pt x="2447" y="640"/>
                  </a:lnTo>
                  <a:lnTo>
                    <a:pt x="2449" y="640"/>
                  </a:lnTo>
                  <a:lnTo>
                    <a:pt x="2449" y="636"/>
                  </a:lnTo>
                  <a:lnTo>
                    <a:pt x="2447" y="636"/>
                  </a:lnTo>
                  <a:lnTo>
                    <a:pt x="2447" y="631"/>
                  </a:lnTo>
                  <a:lnTo>
                    <a:pt x="2445" y="631"/>
                  </a:lnTo>
                  <a:lnTo>
                    <a:pt x="2445" y="631"/>
                  </a:lnTo>
                  <a:lnTo>
                    <a:pt x="2442" y="631"/>
                  </a:lnTo>
                  <a:lnTo>
                    <a:pt x="2442" y="628"/>
                  </a:lnTo>
                  <a:lnTo>
                    <a:pt x="2447" y="628"/>
                  </a:lnTo>
                  <a:lnTo>
                    <a:pt x="2447" y="628"/>
                  </a:lnTo>
                  <a:lnTo>
                    <a:pt x="2447" y="628"/>
                  </a:lnTo>
                  <a:lnTo>
                    <a:pt x="2447" y="626"/>
                  </a:lnTo>
                  <a:lnTo>
                    <a:pt x="2449" y="626"/>
                  </a:lnTo>
                  <a:lnTo>
                    <a:pt x="2449" y="624"/>
                  </a:lnTo>
                  <a:lnTo>
                    <a:pt x="2452" y="624"/>
                  </a:lnTo>
                  <a:lnTo>
                    <a:pt x="2452" y="624"/>
                  </a:lnTo>
                  <a:lnTo>
                    <a:pt x="2452" y="624"/>
                  </a:lnTo>
                  <a:lnTo>
                    <a:pt x="2452" y="621"/>
                  </a:lnTo>
                  <a:lnTo>
                    <a:pt x="2454" y="621"/>
                  </a:lnTo>
                  <a:lnTo>
                    <a:pt x="2454" y="619"/>
                  </a:lnTo>
                  <a:lnTo>
                    <a:pt x="2452" y="619"/>
                  </a:lnTo>
                  <a:lnTo>
                    <a:pt x="2452" y="619"/>
                  </a:lnTo>
                  <a:lnTo>
                    <a:pt x="2449" y="619"/>
                  </a:lnTo>
                  <a:lnTo>
                    <a:pt x="2449" y="617"/>
                  </a:lnTo>
                  <a:lnTo>
                    <a:pt x="2447" y="617"/>
                  </a:lnTo>
                  <a:lnTo>
                    <a:pt x="2447" y="617"/>
                  </a:lnTo>
                  <a:lnTo>
                    <a:pt x="2445" y="617"/>
                  </a:lnTo>
                  <a:lnTo>
                    <a:pt x="2445" y="614"/>
                  </a:lnTo>
                  <a:lnTo>
                    <a:pt x="2442" y="614"/>
                  </a:lnTo>
                  <a:lnTo>
                    <a:pt x="2442" y="614"/>
                  </a:lnTo>
                  <a:lnTo>
                    <a:pt x="2438" y="614"/>
                  </a:lnTo>
                  <a:lnTo>
                    <a:pt x="2438" y="614"/>
                  </a:lnTo>
                  <a:lnTo>
                    <a:pt x="2435" y="614"/>
                  </a:lnTo>
                  <a:lnTo>
                    <a:pt x="2435" y="612"/>
                  </a:lnTo>
                  <a:lnTo>
                    <a:pt x="2433" y="612"/>
                  </a:lnTo>
                  <a:lnTo>
                    <a:pt x="2433" y="612"/>
                  </a:lnTo>
                  <a:lnTo>
                    <a:pt x="2433" y="612"/>
                  </a:lnTo>
                  <a:lnTo>
                    <a:pt x="2433" y="609"/>
                  </a:lnTo>
                  <a:lnTo>
                    <a:pt x="2430" y="609"/>
                  </a:lnTo>
                  <a:lnTo>
                    <a:pt x="2430" y="607"/>
                  </a:lnTo>
                  <a:lnTo>
                    <a:pt x="2428" y="607"/>
                  </a:lnTo>
                  <a:lnTo>
                    <a:pt x="2428" y="607"/>
                  </a:lnTo>
                  <a:lnTo>
                    <a:pt x="2428" y="607"/>
                  </a:lnTo>
                  <a:lnTo>
                    <a:pt x="2428" y="605"/>
                  </a:lnTo>
                  <a:lnTo>
                    <a:pt x="2428" y="605"/>
                  </a:lnTo>
                  <a:lnTo>
                    <a:pt x="2428" y="602"/>
                  </a:lnTo>
                  <a:lnTo>
                    <a:pt x="2426" y="602"/>
                  </a:lnTo>
                  <a:lnTo>
                    <a:pt x="2426" y="602"/>
                  </a:lnTo>
                  <a:lnTo>
                    <a:pt x="2426" y="602"/>
                  </a:lnTo>
                  <a:lnTo>
                    <a:pt x="2426" y="600"/>
                  </a:lnTo>
                  <a:lnTo>
                    <a:pt x="2423" y="600"/>
                  </a:lnTo>
                  <a:lnTo>
                    <a:pt x="2423" y="600"/>
                  </a:lnTo>
                  <a:lnTo>
                    <a:pt x="2421" y="600"/>
                  </a:lnTo>
                  <a:lnTo>
                    <a:pt x="2421" y="598"/>
                  </a:lnTo>
                  <a:lnTo>
                    <a:pt x="2419" y="598"/>
                  </a:lnTo>
                  <a:lnTo>
                    <a:pt x="2419" y="598"/>
                  </a:lnTo>
                  <a:lnTo>
                    <a:pt x="2416" y="598"/>
                  </a:lnTo>
                  <a:lnTo>
                    <a:pt x="2416" y="593"/>
                  </a:lnTo>
                  <a:lnTo>
                    <a:pt x="2416" y="593"/>
                  </a:lnTo>
                  <a:lnTo>
                    <a:pt x="2416" y="593"/>
                  </a:lnTo>
                  <a:lnTo>
                    <a:pt x="2416" y="593"/>
                  </a:lnTo>
                  <a:lnTo>
                    <a:pt x="2416" y="593"/>
                  </a:lnTo>
                  <a:lnTo>
                    <a:pt x="2414" y="593"/>
                  </a:lnTo>
                  <a:lnTo>
                    <a:pt x="2414" y="595"/>
                  </a:lnTo>
                  <a:lnTo>
                    <a:pt x="2411" y="595"/>
                  </a:lnTo>
                  <a:lnTo>
                    <a:pt x="2411" y="595"/>
                  </a:lnTo>
                  <a:lnTo>
                    <a:pt x="2409" y="595"/>
                  </a:lnTo>
                  <a:lnTo>
                    <a:pt x="2409" y="598"/>
                  </a:lnTo>
                  <a:lnTo>
                    <a:pt x="2402" y="598"/>
                  </a:lnTo>
                  <a:lnTo>
                    <a:pt x="2402" y="595"/>
                  </a:lnTo>
                  <a:lnTo>
                    <a:pt x="2397" y="595"/>
                  </a:lnTo>
                  <a:lnTo>
                    <a:pt x="2397" y="595"/>
                  </a:lnTo>
                  <a:lnTo>
                    <a:pt x="2395" y="595"/>
                  </a:lnTo>
                  <a:lnTo>
                    <a:pt x="2395" y="593"/>
                  </a:lnTo>
                  <a:lnTo>
                    <a:pt x="2393" y="593"/>
                  </a:lnTo>
                  <a:lnTo>
                    <a:pt x="2393" y="595"/>
                  </a:lnTo>
                  <a:lnTo>
                    <a:pt x="2390" y="595"/>
                  </a:lnTo>
                  <a:lnTo>
                    <a:pt x="2390" y="595"/>
                  </a:lnTo>
                  <a:lnTo>
                    <a:pt x="2393" y="595"/>
                  </a:lnTo>
                  <a:lnTo>
                    <a:pt x="2393" y="600"/>
                  </a:lnTo>
                  <a:lnTo>
                    <a:pt x="2393" y="600"/>
                  </a:lnTo>
                  <a:lnTo>
                    <a:pt x="2393" y="600"/>
                  </a:lnTo>
                  <a:lnTo>
                    <a:pt x="2390" y="600"/>
                  </a:lnTo>
                  <a:lnTo>
                    <a:pt x="2390" y="602"/>
                  </a:lnTo>
                  <a:lnTo>
                    <a:pt x="2395" y="602"/>
                  </a:lnTo>
                  <a:lnTo>
                    <a:pt x="2395" y="605"/>
                  </a:lnTo>
                  <a:lnTo>
                    <a:pt x="2393" y="605"/>
                  </a:lnTo>
                  <a:lnTo>
                    <a:pt x="2393" y="605"/>
                  </a:lnTo>
                  <a:lnTo>
                    <a:pt x="2393" y="605"/>
                  </a:lnTo>
                  <a:lnTo>
                    <a:pt x="2393" y="609"/>
                  </a:lnTo>
                  <a:lnTo>
                    <a:pt x="2390" y="609"/>
                  </a:lnTo>
                  <a:lnTo>
                    <a:pt x="2390" y="612"/>
                  </a:lnTo>
                  <a:lnTo>
                    <a:pt x="2390" y="612"/>
                  </a:lnTo>
                  <a:lnTo>
                    <a:pt x="2390" y="612"/>
                  </a:lnTo>
                  <a:lnTo>
                    <a:pt x="2390" y="612"/>
                  </a:lnTo>
                  <a:lnTo>
                    <a:pt x="2390" y="614"/>
                  </a:lnTo>
                  <a:lnTo>
                    <a:pt x="2388" y="614"/>
                  </a:lnTo>
                  <a:lnTo>
                    <a:pt x="2388" y="614"/>
                  </a:lnTo>
                  <a:lnTo>
                    <a:pt x="2385" y="614"/>
                  </a:lnTo>
                  <a:lnTo>
                    <a:pt x="2385" y="612"/>
                  </a:lnTo>
                  <a:lnTo>
                    <a:pt x="2388" y="612"/>
                  </a:lnTo>
                  <a:lnTo>
                    <a:pt x="2388" y="612"/>
                  </a:lnTo>
                  <a:lnTo>
                    <a:pt x="2388" y="612"/>
                  </a:lnTo>
                  <a:lnTo>
                    <a:pt x="2388" y="609"/>
                  </a:lnTo>
                  <a:lnTo>
                    <a:pt x="2390" y="609"/>
                  </a:lnTo>
                  <a:lnTo>
                    <a:pt x="2390" y="609"/>
                  </a:lnTo>
                  <a:lnTo>
                    <a:pt x="2390" y="609"/>
                  </a:lnTo>
                  <a:lnTo>
                    <a:pt x="2390" y="607"/>
                  </a:lnTo>
                  <a:lnTo>
                    <a:pt x="2390" y="607"/>
                  </a:lnTo>
                  <a:lnTo>
                    <a:pt x="2390" y="605"/>
                  </a:lnTo>
                  <a:lnTo>
                    <a:pt x="2390" y="605"/>
                  </a:lnTo>
                  <a:lnTo>
                    <a:pt x="2390" y="605"/>
                  </a:lnTo>
                  <a:lnTo>
                    <a:pt x="2390" y="605"/>
                  </a:lnTo>
                  <a:lnTo>
                    <a:pt x="2390" y="602"/>
                  </a:lnTo>
                  <a:lnTo>
                    <a:pt x="2388" y="602"/>
                  </a:lnTo>
                  <a:lnTo>
                    <a:pt x="2388" y="605"/>
                  </a:lnTo>
                  <a:lnTo>
                    <a:pt x="2385" y="605"/>
                  </a:lnTo>
                  <a:lnTo>
                    <a:pt x="2385" y="605"/>
                  </a:lnTo>
                  <a:lnTo>
                    <a:pt x="2385" y="605"/>
                  </a:lnTo>
                  <a:lnTo>
                    <a:pt x="2385" y="607"/>
                  </a:lnTo>
                  <a:lnTo>
                    <a:pt x="2383" y="607"/>
                  </a:lnTo>
                  <a:lnTo>
                    <a:pt x="2383" y="609"/>
                  </a:lnTo>
                  <a:lnTo>
                    <a:pt x="2383" y="609"/>
                  </a:lnTo>
                  <a:lnTo>
                    <a:pt x="2383" y="609"/>
                  </a:lnTo>
                  <a:lnTo>
                    <a:pt x="2381" y="609"/>
                  </a:lnTo>
                  <a:lnTo>
                    <a:pt x="2381" y="612"/>
                  </a:lnTo>
                  <a:lnTo>
                    <a:pt x="2378" y="612"/>
                  </a:lnTo>
                  <a:lnTo>
                    <a:pt x="2378" y="612"/>
                  </a:lnTo>
                  <a:lnTo>
                    <a:pt x="2376" y="612"/>
                  </a:lnTo>
                  <a:lnTo>
                    <a:pt x="2376" y="614"/>
                  </a:lnTo>
                  <a:lnTo>
                    <a:pt x="2367" y="614"/>
                  </a:lnTo>
                  <a:lnTo>
                    <a:pt x="2367" y="614"/>
                  </a:lnTo>
                  <a:lnTo>
                    <a:pt x="2362" y="614"/>
                  </a:lnTo>
                  <a:lnTo>
                    <a:pt x="2362" y="612"/>
                  </a:lnTo>
                  <a:lnTo>
                    <a:pt x="2364" y="612"/>
                  </a:lnTo>
                  <a:lnTo>
                    <a:pt x="2364" y="612"/>
                  </a:lnTo>
                  <a:lnTo>
                    <a:pt x="2367" y="612"/>
                  </a:lnTo>
                  <a:lnTo>
                    <a:pt x="2367" y="612"/>
                  </a:lnTo>
                  <a:lnTo>
                    <a:pt x="2369" y="612"/>
                  </a:lnTo>
                  <a:lnTo>
                    <a:pt x="2369" y="609"/>
                  </a:lnTo>
                  <a:lnTo>
                    <a:pt x="2369" y="609"/>
                  </a:lnTo>
                  <a:lnTo>
                    <a:pt x="2369" y="609"/>
                  </a:lnTo>
                  <a:lnTo>
                    <a:pt x="2369" y="609"/>
                  </a:lnTo>
                  <a:lnTo>
                    <a:pt x="2369" y="607"/>
                  </a:lnTo>
                  <a:lnTo>
                    <a:pt x="2371" y="607"/>
                  </a:lnTo>
                  <a:lnTo>
                    <a:pt x="2371" y="605"/>
                  </a:lnTo>
                  <a:lnTo>
                    <a:pt x="2374" y="605"/>
                  </a:lnTo>
                  <a:lnTo>
                    <a:pt x="2374" y="605"/>
                  </a:lnTo>
                  <a:lnTo>
                    <a:pt x="2376" y="605"/>
                  </a:lnTo>
                  <a:lnTo>
                    <a:pt x="2376" y="602"/>
                  </a:lnTo>
                  <a:lnTo>
                    <a:pt x="2374" y="602"/>
                  </a:lnTo>
                  <a:lnTo>
                    <a:pt x="2374" y="605"/>
                  </a:lnTo>
                  <a:lnTo>
                    <a:pt x="2371" y="605"/>
                  </a:lnTo>
                  <a:lnTo>
                    <a:pt x="2371" y="602"/>
                  </a:lnTo>
                  <a:lnTo>
                    <a:pt x="2367" y="602"/>
                  </a:lnTo>
                  <a:lnTo>
                    <a:pt x="2367" y="600"/>
                  </a:lnTo>
                  <a:lnTo>
                    <a:pt x="2369" y="600"/>
                  </a:lnTo>
                  <a:lnTo>
                    <a:pt x="2369" y="598"/>
                  </a:lnTo>
                  <a:lnTo>
                    <a:pt x="2369" y="598"/>
                  </a:lnTo>
                  <a:lnTo>
                    <a:pt x="2369" y="598"/>
                  </a:lnTo>
                  <a:lnTo>
                    <a:pt x="2371" y="598"/>
                  </a:lnTo>
                  <a:lnTo>
                    <a:pt x="2371" y="595"/>
                  </a:lnTo>
                  <a:lnTo>
                    <a:pt x="2371" y="595"/>
                  </a:lnTo>
                  <a:lnTo>
                    <a:pt x="2371" y="593"/>
                  </a:lnTo>
                  <a:lnTo>
                    <a:pt x="2374" y="593"/>
                  </a:lnTo>
                  <a:lnTo>
                    <a:pt x="2374" y="593"/>
                  </a:lnTo>
                  <a:lnTo>
                    <a:pt x="2376" y="593"/>
                  </a:lnTo>
                  <a:lnTo>
                    <a:pt x="2376" y="593"/>
                  </a:lnTo>
                  <a:lnTo>
                    <a:pt x="2376" y="593"/>
                  </a:lnTo>
                  <a:lnTo>
                    <a:pt x="2376" y="591"/>
                  </a:lnTo>
                  <a:lnTo>
                    <a:pt x="2374" y="591"/>
                  </a:lnTo>
                  <a:lnTo>
                    <a:pt x="2374" y="591"/>
                  </a:lnTo>
                  <a:lnTo>
                    <a:pt x="2374" y="591"/>
                  </a:lnTo>
                  <a:lnTo>
                    <a:pt x="2374" y="593"/>
                  </a:lnTo>
                  <a:lnTo>
                    <a:pt x="2371" y="593"/>
                  </a:lnTo>
                  <a:lnTo>
                    <a:pt x="2371" y="593"/>
                  </a:lnTo>
                  <a:lnTo>
                    <a:pt x="2364" y="593"/>
                  </a:lnTo>
                  <a:lnTo>
                    <a:pt x="2364" y="595"/>
                  </a:lnTo>
                  <a:lnTo>
                    <a:pt x="2362" y="595"/>
                  </a:lnTo>
                  <a:lnTo>
                    <a:pt x="2362" y="595"/>
                  </a:lnTo>
                  <a:lnTo>
                    <a:pt x="2359" y="595"/>
                  </a:lnTo>
                  <a:lnTo>
                    <a:pt x="2359" y="598"/>
                  </a:lnTo>
                  <a:lnTo>
                    <a:pt x="2359" y="598"/>
                  </a:lnTo>
                  <a:lnTo>
                    <a:pt x="2359" y="598"/>
                  </a:lnTo>
                  <a:lnTo>
                    <a:pt x="2357" y="598"/>
                  </a:lnTo>
                  <a:lnTo>
                    <a:pt x="2357" y="600"/>
                  </a:lnTo>
                  <a:lnTo>
                    <a:pt x="2359" y="600"/>
                  </a:lnTo>
                  <a:lnTo>
                    <a:pt x="2359" y="602"/>
                  </a:lnTo>
                  <a:lnTo>
                    <a:pt x="2362" y="602"/>
                  </a:lnTo>
                  <a:lnTo>
                    <a:pt x="2362" y="605"/>
                  </a:lnTo>
                  <a:lnTo>
                    <a:pt x="2362" y="605"/>
                  </a:lnTo>
                  <a:lnTo>
                    <a:pt x="2362" y="605"/>
                  </a:lnTo>
                  <a:lnTo>
                    <a:pt x="2359" y="605"/>
                  </a:lnTo>
                  <a:lnTo>
                    <a:pt x="2359" y="607"/>
                  </a:lnTo>
                  <a:lnTo>
                    <a:pt x="2357" y="607"/>
                  </a:lnTo>
                  <a:lnTo>
                    <a:pt x="2357" y="605"/>
                  </a:lnTo>
                  <a:lnTo>
                    <a:pt x="2355" y="605"/>
                  </a:lnTo>
                  <a:lnTo>
                    <a:pt x="2355" y="607"/>
                  </a:lnTo>
                  <a:lnTo>
                    <a:pt x="2352" y="607"/>
                  </a:lnTo>
                  <a:lnTo>
                    <a:pt x="2352" y="607"/>
                  </a:lnTo>
                  <a:lnTo>
                    <a:pt x="2350" y="607"/>
                  </a:lnTo>
                  <a:lnTo>
                    <a:pt x="2350" y="607"/>
                  </a:lnTo>
                  <a:lnTo>
                    <a:pt x="2350" y="607"/>
                  </a:lnTo>
                  <a:lnTo>
                    <a:pt x="2350" y="602"/>
                  </a:lnTo>
                  <a:lnTo>
                    <a:pt x="2352" y="602"/>
                  </a:lnTo>
                  <a:lnTo>
                    <a:pt x="2352" y="602"/>
                  </a:lnTo>
                  <a:lnTo>
                    <a:pt x="2352" y="602"/>
                  </a:lnTo>
                  <a:lnTo>
                    <a:pt x="2352" y="593"/>
                  </a:lnTo>
                  <a:lnTo>
                    <a:pt x="2352" y="593"/>
                  </a:lnTo>
                  <a:lnTo>
                    <a:pt x="2352" y="593"/>
                  </a:lnTo>
                  <a:lnTo>
                    <a:pt x="2352" y="593"/>
                  </a:lnTo>
                  <a:lnTo>
                    <a:pt x="2352" y="591"/>
                  </a:lnTo>
                  <a:lnTo>
                    <a:pt x="2355" y="591"/>
                  </a:lnTo>
                  <a:lnTo>
                    <a:pt x="2355" y="588"/>
                  </a:lnTo>
                  <a:lnTo>
                    <a:pt x="2355" y="588"/>
                  </a:lnTo>
                  <a:lnTo>
                    <a:pt x="2355" y="588"/>
                  </a:lnTo>
                  <a:lnTo>
                    <a:pt x="2355" y="588"/>
                  </a:lnTo>
                  <a:lnTo>
                    <a:pt x="2355" y="586"/>
                  </a:lnTo>
                  <a:lnTo>
                    <a:pt x="2350" y="586"/>
                  </a:lnTo>
                  <a:lnTo>
                    <a:pt x="2350" y="586"/>
                  </a:lnTo>
                  <a:lnTo>
                    <a:pt x="2350" y="586"/>
                  </a:lnTo>
                  <a:lnTo>
                    <a:pt x="2350" y="583"/>
                  </a:lnTo>
                  <a:lnTo>
                    <a:pt x="2348" y="583"/>
                  </a:lnTo>
                  <a:lnTo>
                    <a:pt x="2348" y="586"/>
                  </a:lnTo>
                  <a:lnTo>
                    <a:pt x="2348" y="586"/>
                  </a:lnTo>
                  <a:lnTo>
                    <a:pt x="2348" y="586"/>
                  </a:lnTo>
                  <a:lnTo>
                    <a:pt x="2345" y="586"/>
                  </a:lnTo>
                  <a:lnTo>
                    <a:pt x="2345" y="586"/>
                  </a:lnTo>
                  <a:lnTo>
                    <a:pt x="2343" y="586"/>
                  </a:lnTo>
                  <a:lnTo>
                    <a:pt x="2343" y="583"/>
                  </a:lnTo>
                  <a:lnTo>
                    <a:pt x="2340" y="583"/>
                  </a:lnTo>
                  <a:lnTo>
                    <a:pt x="2340" y="586"/>
                  </a:lnTo>
                  <a:lnTo>
                    <a:pt x="2336" y="586"/>
                  </a:lnTo>
                  <a:lnTo>
                    <a:pt x="2336" y="588"/>
                  </a:lnTo>
                  <a:lnTo>
                    <a:pt x="2329" y="588"/>
                  </a:lnTo>
                  <a:lnTo>
                    <a:pt x="2329" y="586"/>
                  </a:lnTo>
                  <a:lnTo>
                    <a:pt x="2329" y="586"/>
                  </a:lnTo>
                  <a:lnTo>
                    <a:pt x="2329" y="586"/>
                  </a:lnTo>
                  <a:lnTo>
                    <a:pt x="2324" y="586"/>
                  </a:lnTo>
                  <a:lnTo>
                    <a:pt x="2324" y="583"/>
                  </a:lnTo>
                  <a:lnTo>
                    <a:pt x="2322" y="583"/>
                  </a:lnTo>
                  <a:lnTo>
                    <a:pt x="2322" y="583"/>
                  </a:lnTo>
                  <a:lnTo>
                    <a:pt x="2319" y="583"/>
                  </a:lnTo>
                  <a:lnTo>
                    <a:pt x="2319" y="583"/>
                  </a:lnTo>
                  <a:lnTo>
                    <a:pt x="2317" y="583"/>
                  </a:lnTo>
                  <a:lnTo>
                    <a:pt x="2317" y="581"/>
                  </a:lnTo>
                  <a:lnTo>
                    <a:pt x="2319" y="581"/>
                  </a:lnTo>
                  <a:lnTo>
                    <a:pt x="2319" y="581"/>
                  </a:lnTo>
                  <a:lnTo>
                    <a:pt x="2319" y="581"/>
                  </a:lnTo>
                  <a:lnTo>
                    <a:pt x="2319" y="579"/>
                  </a:lnTo>
                  <a:lnTo>
                    <a:pt x="2322" y="579"/>
                  </a:lnTo>
                  <a:lnTo>
                    <a:pt x="2322" y="579"/>
                  </a:lnTo>
                  <a:lnTo>
                    <a:pt x="2322" y="579"/>
                  </a:lnTo>
                  <a:lnTo>
                    <a:pt x="2322" y="576"/>
                  </a:lnTo>
                  <a:lnTo>
                    <a:pt x="2324" y="576"/>
                  </a:lnTo>
                  <a:lnTo>
                    <a:pt x="2324" y="576"/>
                  </a:lnTo>
                  <a:lnTo>
                    <a:pt x="2326" y="576"/>
                  </a:lnTo>
                  <a:lnTo>
                    <a:pt x="2326" y="574"/>
                  </a:lnTo>
                  <a:lnTo>
                    <a:pt x="2329" y="574"/>
                  </a:lnTo>
                  <a:lnTo>
                    <a:pt x="2329" y="574"/>
                  </a:lnTo>
                  <a:lnTo>
                    <a:pt x="2331" y="574"/>
                  </a:lnTo>
                  <a:lnTo>
                    <a:pt x="2331" y="574"/>
                  </a:lnTo>
                  <a:lnTo>
                    <a:pt x="2333" y="574"/>
                  </a:lnTo>
                  <a:lnTo>
                    <a:pt x="2333" y="572"/>
                  </a:lnTo>
                  <a:lnTo>
                    <a:pt x="2336" y="572"/>
                  </a:lnTo>
                  <a:lnTo>
                    <a:pt x="2336" y="572"/>
                  </a:lnTo>
                  <a:lnTo>
                    <a:pt x="2338" y="572"/>
                  </a:lnTo>
                  <a:lnTo>
                    <a:pt x="2338" y="569"/>
                  </a:lnTo>
                  <a:lnTo>
                    <a:pt x="2338" y="569"/>
                  </a:lnTo>
                  <a:lnTo>
                    <a:pt x="2338" y="569"/>
                  </a:lnTo>
                  <a:lnTo>
                    <a:pt x="2340" y="569"/>
                  </a:lnTo>
                  <a:lnTo>
                    <a:pt x="2340" y="567"/>
                  </a:lnTo>
                  <a:lnTo>
                    <a:pt x="2340" y="567"/>
                  </a:lnTo>
                  <a:lnTo>
                    <a:pt x="2340" y="567"/>
                  </a:lnTo>
                  <a:lnTo>
                    <a:pt x="2343" y="567"/>
                  </a:lnTo>
                  <a:lnTo>
                    <a:pt x="2343" y="564"/>
                  </a:lnTo>
                  <a:lnTo>
                    <a:pt x="2343" y="564"/>
                  </a:lnTo>
                  <a:lnTo>
                    <a:pt x="2343" y="564"/>
                  </a:lnTo>
                  <a:lnTo>
                    <a:pt x="2343" y="564"/>
                  </a:lnTo>
                  <a:lnTo>
                    <a:pt x="2343" y="564"/>
                  </a:lnTo>
                  <a:lnTo>
                    <a:pt x="2348" y="564"/>
                  </a:lnTo>
                  <a:lnTo>
                    <a:pt x="2348" y="562"/>
                  </a:lnTo>
                  <a:lnTo>
                    <a:pt x="2350" y="562"/>
                  </a:lnTo>
                  <a:lnTo>
                    <a:pt x="2350" y="562"/>
                  </a:lnTo>
                  <a:lnTo>
                    <a:pt x="2352" y="562"/>
                  </a:lnTo>
                  <a:lnTo>
                    <a:pt x="2352" y="560"/>
                  </a:lnTo>
                  <a:lnTo>
                    <a:pt x="2355" y="560"/>
                  </a:lnTo>
                  <a:lnTo>
                    <a:pt x="2355" y="557"/>
                  </a:lnTo>
                  <a:lnTo>
                    <a:pt x="2357" y="557"/>
                  </a:lnTo>
                  <a:lnTo>
                    <a:pt x="2357" y="555"/>
                  </a:lnTo>
                  <a:lnTo>
                    <a:pt x="2359" y="555"/>
                  </a:lnTo>
                  <a:lnTo>
                    <a:pt x="2359" y="555"/>
                  </a:lnTo>
                  <a:lnTo>
                    <a:pt x="2362" y="555"/>
                  </a:lnTo>
                  <a:lnTo>
                    <a:pt x="2362" y="555"/>
                  </a:lnTo>
                  <a:lnTo>
                    <a:pt x="2364" y="555"/>
                  </a:lnTo>
                  <a:lnTo>
                    <a:pt x="2364" y="553"/>
                  </a:lnTo>
                  <a:lnTo>
                    <a:pt x="2367" y="553"/>
                  </a:lnTo>
                  <a:lnTo>
                    <a:pt x="2367" y="550"/>
                  </a:lnTo>
                  <a:lnTo>
                    <a:pt x="2369" y="550"/>
                  </a:lnTo>
                  <a:lnTo>
                    <a:pt x="2369" y="550"/>
                  </a:lnTo>
                  <a:lnTo>
                    <a:pt x="2371" y="550"/>
                  </a:lnTo>
                  <a:lnTo>
                    <a:pt x="2371" y="548"/>
                  </a:lnTo>
                  <a:lnTo>
                    <a:pt x="2371" y="548"/>
                  </a:lnTo>
                  <a:lnTo>
                    <a:pt x="2371" y="548"/>
                  </a:lnTo>
                  <a:lnTo>
                    <a:pt x="2374" y="548"/>
                  </a:lnTo>
                  <a:lnTo>
                    <a:pt x="2374" y="546"/>
                  </a:lnTo>
                  <a:lnTo>
                    <a:pt x="2376" y="546"/>
                  </a:lnTo>
                  <a:lnTo>
                    <a:pt x="2376" y="546"/>
                  </a:lnTo>
                  <a:lnTo>
                    <a:pt x="2376" y="546"/>
                  </a:lnTo>
                  <a:lnTo>
                    <a:pt x="2376" y="543"/>
                  </a:lnTo>
                  <a:lnTo>
                    <a:pt x="2376" y="543"/>
                  </a:lnTo>
                  <a:lnTo>
                    <a:pt x="2376" y="543"/>
                  </a:lnTo>
                  <a:lnTo>
                    <a:pt x="2378" y="543"/>
                  </a:lnTo>
                  <a:lnTo>
                    <a:pt x="2378" y="541"/>
                  </a:lnTo>
                  <a:lnTo>
                    <a:pt x="2383" y="541"/>
                  </a:lnTo>
                  <a:lnTo>
                    <a:pt x="2383" y="538"/>
                  </a:lnTo>
                  <a:lnTo>
                    <a:pt x="2381" y="538"/>
                  </a:lnTo>
                  <a:lnTo>
                    <a:pt x="2381" y="538"/>
                  </a:lnTo>
                  <a:lnTo>
                    <a:pt x="2381" y="538"/>
                  </a:lnTo>
                  <a:lnTo>
                    <a:pt x="2381" y="536"/>
                  </a:lnTo>
                  <a:lnTo>
                    <a:pt x="2383" y="536"/>
                  </a:lnTo>
                  <a:lnTo>
                    <a:pt x="2383" y="534"/>
                  </a:lnTo>
                  <a:lnTo>
                    <a:pt x="2385" y="534"/>
                  </a:lnTo>
                  <a:lnTo>
                    <a:pt x="2385" y="534"/>
                  </a:lnTo>
                  <a:lnTo>
                    <a:pt x="2388" y="534"/>
                  </a:lnTo>
                  <a:lnTo>
                    <a:pt x="2388" y="534"/>
                  </a:lnTo>
                  <a:lnTo>
                    <a:pt x="2388" y="534"/>
                  </a:lnTo>
                  <a:lnTo>
                    <a:pt x="2388" y="531"/>
                  </a:lnTo>
                  <a:lnTo>
                    <a:pt x="2390" y="531"/>
                  </a:lnTo>
                  <a:lnTo>
                    <a:pt x="2390" y="534"/>
                  </a:lnTo>
                  <a:lnTo>
                    <a:pt x="2390" y="534"/>
                  </a:lnTo>
                  <a:lnTo>
                    <a:pt x="2390" y="529"/>
                  </a:lnTo>
                  <a:lnTo>
                    <a:pt x="2390" y="529"/>
                  </a:lnTo>
                  <a:lnTo>
                    <a:pt x="2390" y="527"/>
                  </a:lnTo>
                  <a:lnTo>
                    <a:pt x="2395" y="527"/>
                  </a:lnTo>
                  <a:lnTo>
                    <a:pt x="2395" y="527"/>
                  </a:lnTo>
                  <a:lnTo>
                    <a:pt x="2397" y="527"/>
                  </a:lnTo>
                  <a:lnTo>
                    <a:pt x="2397" y="524"/>
                  </a:lnTo>
                  <a:lnTo>
                    <a:pt x="2397" y="524"/>
                  </a:lnTo>
                  <a:lnTo>
                    <a:pt x="2397" y="524"/>
                  </a:lnTo>
                  <a:lnTo>
                    <a:pt x="2400" y="524"/>
                  </a:lnTo>
                  <a:lnTo>
                    <a:pt x="2400" y="522"/>
                  </a:lnTo>
                  <a:lnTo>
                    <a:pt x="2402" y="522"/>
                  </a:lnTo>
                  <a:lnTo>
                    <a:pt x="2402" y="522"/>
                  </a:lnTo>
                  <a:lnTo>
                    <a:pt x="2402" y="522"/>
                  </a:lnTo>
                  <a:lnTo>
                    <a:pt x="2402" y="519"/>
                  </a:lnTo>
                  <a:lnTo>
                    <a:pt x="2407" y="519"/>
                  </a:lnTo>
                  <a:lnTo>
                    <a:pt x="2407" y="519"/>
                  </a:lnTo>
                  <a:lnTo>
                    <a:pt x="2409" y="519"/>
                  </a:lnTo>
                  <a:lnTo>
                    <a:pt x="2409" y="517"/>
                  </a:lnTo>
                  <a:lnTo>
                    <a:pt x="2411" y="517"/>
                  </a:lnTo>
                  <a:lnTo>
                    <a:pt x="2411" y="517"/>
                  </a:lnTo>
                  <a:lnTo>
                    <a:pt x="2411" y="517"/>
                  </a:lnTo>
                  <a:lnTo>
                    <a:pt x="2411" y="515"/>
                  </a:lnTo>
                  <a:lnTo>
                    <a:pt x="2411" y="515"/>
                  </a:lnTo>
                  <a:lnTo>
                    <a:pt x="2411" y="515"/>
                  </a:lnTo>
                  <a:lnTo>
                    <a:pt x="2416" y="515"/>
                  </a:lnTo>
                  <a:lnTo>
                    <a:pt x="2416" y="512"/>
                  </a:lnTo>
                  <a:lnTo>
                    <a:pt x="2419" y="512"/>
                  </a:lnTo>
                  <a:lnTo>
                    <a:pt x="2419" y="512"/>
                  </a:lnTo>
                  <a:lnTo>
                    <a:pt x="2419" y="512"/>
                  </a:lnTo>
                  <a:lnTo>
                    <a:pt x="2419" y="510"/>
                  </a:lnTo>
                  <a:lnTo>
                    <a:pt x="2421" y="510"/>
                  </a:lnTo>
                  <a:lnTo>
                    <a:pt x="2421" y="510"/>
                  </a:lnTo>
                  <a:lnTo>
                    <a:pt x="2421" y="510"/>
                  </a:lnTo>
                  <a:lnTo>
                    <a:pt x="2421" y="508"/>
                  </a:lnTo>
                  <a:lnTo>
                    <a:pt x="2426" y="508"/>
                  </a:lnTo>
                  <a:lnTo>
                    <a:pt x="2426" y="508"/>
                  </a:lnTo>
                  <a:lnTo>
                    <a:pt x="2428" y="508"/>
                  </a:lnTo>
                  <a:lnTo>
                    <a:pt x="2428" y="508"/>
                  </a:lnTo>
                  <a:lnTo>
                    <a:pt x="2428" y="508"/>
                  </a:lnTo>
                  <a:lnTo>
                    <a:pt x="2428" y="508"/>
                  </a:lnTo>
                  <a:lnTo>
                    <a:pt x="2428" y="508"/>
                  </a:lnTo>
                  <a:lnTo>
                    <a:pt x="2428" y="505"/>
                  </a:lnTo>
                  <a:lnTo>
                    <a:pt x="2430" y="505"/>
                  </a:lnTo>
                  <a:lnTo>
                    <a:pt x="2430" y="505"/>
                  </a:lnTo>
                  <a:lnTo>
                    <a:pt x="2430" y="505"/>
                  </a:lnTo>
                  <a:lnTo>
                    <a:pt x="2430" y="505"/>
                  </a:lnTo>
                  <a:lnTo>
                    <a:pt x="2433" y="505"/>
                  </a:lnTo>
                  <a:lnTo>
                    <a:pt x="2433" y="503"/>
                  </a:lnTo>
                  <a:lnTo>
                    <a:pt x="2433" y="503"/>
                  </a:lnTo>
                  <a:lnTo>
                    <a:pt x="2433" y="500"/>
                  </a:lnTo>
                  <a:lnTo>
                    <a:pt x="2435" y="500"/>
                  </a:lnTo>
                  <a:lnTo>
                    <a:pt x="2435" y="498"/>
                  </a:lnTo>
                  <a:lnTo>
                    <a:pt x="2435" y="498"/>
                  </a:lnTo>
                  <a:lnTo>
                    <a:pt x="2435" y="496"/>
                  </a:lnTo>
                  <a:lnTo>
                    <a:pt x="2435" y="496"/>
                  </a:lnTo>
                  <a:lnTo>
                    <a:pt x="2435" y="496"/>
                  </a:lnTo>
                  <a:lnTo>
                    <a:pt x="2438" y="496"/>
                  </a:lnTo>
                  <a:lnTo>
                    <a:pt x="2438" y="496"/>
                  </a:lnTo>
                  <a:lnTo>
                    <a:pt x="2438" y="496"/>
                  </a:lnTo>
                  <a:lnTo>
                    <a:pt x="2438" y="493"/>
                  </a:lnTo>
                  <a:lnTo>
                    <a:pt x="2440" y="493"/>
                  </a:lnTo>
                  <a:lnTo>
                    <a:pt x="2440" y="493"/>
                  </a:lnTo>
                  <a:lnTo>
                    <a:pt x="2440" y="493"/>
                  </a:lnTo>
                  <a:lnTo>
                    <a:pt x="2440" y="491"/>
                  </a:lnTo>
                  <a:lnTo>
                    <a:pt x="2442" y="491"/>
                  </a:lnTo>
                  <a:lnTo>
                    <a:pt x="2442" y="491"/>
                  </a:lnTo>
                  <a:lnTo>
                    <a:pt x="2445" y="491"/>
                  </a:lnTo>
                  <a:lnTo>
                    <a:pt x="2445" y="489"/>
                  </a:lnTo>
                  <a:lnTo>
                    <a:pt x="2449" y="489"/>
                  </a:lnTo>
                  <a:lnTo>
                    <a:pt x="2449" y="489"/>
                  </a:lnTo>
                  <a:lnTo>
                    <a:pt x="2452" y="489"/>
                  </a:lnTo>
                  <a:lnTo>
                    <a:pt x="2452" y="486"/>
                  </a:lnTo>
                  <a:lnTo>
                    <a:pt x="2454" y="486"/>
                  </a:lnTo>
                  <a:lnTo>
                    <a:pt x="2454" y="486"/>
                  </a:lnTo>
                  <a:lnTo>
                    <a:pt x="2456" y="486"/>
                  </a:lnTo>
                  <a:lnTo>
                    <a:pt x="2456" y="486"/>
                  </a:lnTo>
                  <a:lnTo>
                    <a:pt x="2456" y="486"/>
                  </a:lnTo>
                  <a:lnTo>
                    <a:pt x="2456" y="484"/>
                  </a:lnTo>
                  <a:lnTo>
                    <a:pt x="2459" y="484"/>
                  </a:lnTo>
                  <a:lnTo>
                    <a:pt x="2459" y="484"/>
                  </a:lnTo>
                  <a:lnTo>
                    <a:pt x="2459" y="484"/>
                  </a:lnTo>
                  <a:lnTo>
                    <a:pt x="2459" y="482"/>
                  </a:lnTo>
                  <a:lnTo>
                    <a:pt x="2461" y="482"/>
                  </a:lnTo>
                  <a:lnTo>
                    <a:pt x="2461" y="482"/>
                  </a:lnTo>
                  <a:lnTo>
                    <a:pt x="2461" y="482"/>
                  </a:lnTo>
                  <a:lnTo>
                    <a:pt x="2461" y="479"/>
                  </a:lnTo>
                  <a:lnTo>
                    <a:pt x="2461" y="479"/>
                  </a:lnTo>
                  <a:lnTo>
                    <a:pt x="2461" y="479"/>
                  </a:lnTo>
                  <a:lnTo>
                    <a:pt x="2464" y="479"/>
                  </a:lnTo>
                  <a:lnTo>
                    <a:pt x="2464" y="477"/>
                  </a:lnTo>
                  <a:lnTo>
                    <a:pt x="2464" y="477"/>
                  </a:lnTo>
                  <a:lnTo>
                    <a:pt x="2464" y="477"/>
                  </a:lnTo>
                  <a:lnTo>
                    <a:pt x="2464" y="477"/>
                  </a:lnTo>
                  <a:lnTo>
                    <a:pt x="2464" y="474"/>
                  </a:lnTo>
                  <a:lnTo>
                    <a:pt x="2466" y="474"/>
                  </a:lnTo>
                  <a:lnTo>
                    <a:pt x="2466" y="474"/>
                  </a:lnTo>
                  <a:lnTo>
                    <a:pt x="2468" y="474"/>
                  </a:lnTo>
                  <a:lnTo>
                    <a:pt x="2468" y="474"/>
                  </a:lnTo>
                  <a:lnTo>
                    <a:pt x="2471" y="474"/>
                  </a:lnTo>
                  <a:lnTo>
                    <a:pt x="2471" y="472"/>
                  </a:lnTo>
                  <a:lnTo>
                    <a:pt x="2473" y="472"/>
                  </a:lnTo>
                  <a:lnTo>
                    <a:pt x="2473" y="472"/>
                  </a:lnTo>
                  <a:lnTo>
                    <a:pt x="2475" y="472"/>
                  </a:lnTo>
                  <a:lnTo>
                    <a:pt x="2475" y="470"/>
                  </a:lnTo>
                  <a:lnTo>
                    <a:pt x="2478" y="470"/>
                  </a:lnTo>
                  <a:lnTo>
                    <a:pt x="2478" y="470"/>
                  </a:lnTo>
                  <a:lnTo>
                    <a:pt x="2482" y="470"/>
                  </a:lnTo>
                  <a:lnTo>
                    <a:pt x="2482" y="467"/>
                  </a:lnTo>
                  <a:lnTo>
                    <a:pt x="2487" y="467"/>
                  </a:lnTo>
                  <a:lnTo>
                    <a:pt x="2487" y="467"/>
                  </a:lnTo>
                  <a:lnTo>
                    <a:pt x="2492" y="467"/>
                  </a:lnTo>
                  <a:lnTo>
                    <a:pt x="2492" y="467"/>
                  </a:lnTo>
                  <a:lnTo>
                    <a:pt x="2497" y="467"/>
                  </a:lnTo>
                  <a:lnTo>
                    <a:pt x="2497" y="467"/>
                  </a:lnTo>
                  <a:lnTo>
                    <a:pt x="2501" y="467"/>
                  </a:lnTo>
                  <a:lnTo>
                    <a:pt x="2501" y="465"/>
                  </a:lnTo>
                  <a:lnTo>
                    <a:pt x="2511" y="465"/>
                  </a:lnTo>
                  <a:lnTo>
                    <a:pt x="2511" y="467"/>
                  </a:lnTo>
                  <a:lnTo>
                    <a:pt x="2530" y="467"/>
                  </a:lnTo>
                  <a:lnTo>
                    <a:pt x="2530" y="465"/>
                  </a:lnTo>
                  <a:lnTo>
                    <a:pt x="2544" y="465"/>
                  </a:lnTo>
                  <a:lnTo>
                    <a:pt x="2544" y="467"/>
                  </a:lnTo>
                  <a:lnTo>
                    <a:pt x="2546" y="467"/>
                  </a:lnTo>
                  <a:lnTo>
                    <a:pt x="2546" y="467"/>
                  </a:lnTo>
                  <a:lnTo>
                    <a:pt x="2544" y="467"/>
                  </a:lnTo>
                  <a:lnTo>
                    <a:pt x="2544" y="470"/>
                  </a:lnTo>
                  <a:lnTo>
                    <a:pt x="2549" y="470"/>
                  </a:lnTo>
                  <a:lnTo>
                    <a:pt x="2549" y="472"/>
                  </a:lnTo>
                  <a:lnTo>
                    <a:pt x="2549" y="472"/>
                  </a:lnTo>
                  <a:lnTo>
                    <a:pt x="2549" y="472"/>
                  </a:lnTo>
                  <a:lnTo>
                    <a:pt x="2551" y="472"/>
                  </a:lnTo>
                  <a:lnTo>
                    <a:pt x="2551" y="472"/>
                  </a:lnTo>
                  <a:lnTo>
                    <a:pt x="2558" y="472"/>
                  </a:lnTo>
                  <a:lnTo>
                    <a:pt x="2558" y="467"/>
                  </a:lnTo>
                  <a:lnTo>
                    <a:pt x="2556" y="467"/>
                  </a:lnTo>
                  <a:lnTo>
                    <a:pt x="2556" y="465"/>
                  </a:lnTo>
                  <a:lnTo>
                    <a:pt x="2558" y="465"/>
                  </a:lnTo>
                  <a:lnTo>
                    <a:pt x="2558" y="465"/>
                  </a:lnTo>
                  <a:lnTo>
                    <a:pt x="2561" y="465"/>
                  </a:lnTo>
                  <a:lnTo>
                    <a:pt x="2561" y="465"/>
                  </a:lnTo>
                  <a:lnTo>
                    <a:pt x="2561" y="465"/>
                  </a:lnTo>
                  <a:lnTo>
                    <a:pt x="2561" y="465"/>
                  </a:lnTo>
                  <a:lnTo>
                    <a:pt x="2563" y="465"/>
                  </a:lnTo>
                  <a:lnTo>
                    <a:pt x="2563" y="465"/>
                  </a:lnTo>
                  <a:lnTo>
                    <a:pt x="2565" y="465"/>
                  </a:lnTo>
                  <a:lnTo>
                    <a:pt x="2565" y="467"/>
                  </a:lnTo>
                  <a:lnTo>
                    <a:pt x="2575" y="467"/>
                  </a:lnTo>
                  <a:lnTo>
                    <a:pt x="2575" y="467"/>
                  </a:lnTo>
                  <a:lnTo>
                    <a:pt x="2580" y="467"/>
                  </a:lnTo>
                  <a:lnTo>
                    <a:pt x="2580" y="470"/>
                  </a:lnTo>
                  <a:lnTo>
                    <a:pt x="2582" y="470"/>
                  </a:lnTo>
                  <a:lnTo>
                    <a:pt x="2582" y="470"/>
                  </a:lnTo>
                  <a:lnTo>
                    <a:pt x="2584" y="470"/>
                  </a:lnTo>
                  <a:lnTo>
                    <a:pt x="2584" y="470"/>
                  </a:lnTo>
                  <a:lnTo>
                    <a:pt x="2584" y="470"/>
                  </a:lnTo>
                  <a:lnTo>
                    <a:pt x="2584" y="467"/>
                  </a:lnTo>
                  <a:lnTo>
                    <a:pt x="2587" y="467"/>
                  </a:lnTo>
                  <a:lnTo>
                    <a:pt x="2587" y="470"/>
                  </a:lnTo>
                  <a:lnTo>
                    <a:pt x="2589" y="470"/>
                  </a:lnTo>
                  <a:lnTo>
                    <a:pt x="2589" y="465"/>
                  </a:lnTo>
                  <a:lnTo>
                    <a:pt x="2601" y="465"/>
                  </a:lnTo>
                  <a:lnTo>
                    <a:pt x="2601" y="467"/>
                  </a:lnTo>
                  <a:lnTo>
                    <a:pt x="2601" y="467"/>
                  </a:lnTo>
                  <a:lnTo>
                    <a:pt x="2601" y="470"/>
                  </a:lnTo>
                  <a:lnTo>
                    <a:pt x="2606" y="470"/>
                  </a:lnTo>
                  <a:lnTo>
                    <a:pt x="2606" y="470"/>
                  </a:lnTo>
                  <a:lnTo>
                    <a:pt x="2608" y="470"/>
                  </a:lnTo>
                  <a:lnTo>
                    <a:pt x="2608" y="470"/>
                  </a:lnTo>
                  <a:lnTo>
                    <a:pt x="2610" y="470"/>
                  </a:lnTo>
                  <a:lnTo>
                    <a:pt x="2610" y="470"/>
                  </a:lnTo>
                  <a:lnTo>
                    <a:pt x="2610" y="470"/>
                  </a:lnTo>
                  <a:lnTo>
                    <a:pt x="2610" y="470"/>
                  </a:lnTo>
                  <a:lnTo>
                    <a:pt x="2615" y="470"/>
                  </a:lnTo>
                  <a:lnTo>
                    <a:pt x="2615" y="467"/>
                  </a:lnTo>
                  <a:lnTo>
                    <a:pt x="2613" y="467"/>
                  </a:lnTo>
                  <a:lnTo>
                    <a:pt x="2613" y="467"/>
                  </a:lnTo>
                  <a:lnTo>
                    <a:pt x="2615" y="467"/>
                  </a:lnTo>
                  <a:lnTo>
                    <a:pt x="2615" y="465"/>
                  </a:lnTo>
                  <a:lnTo>
                    <a:pt x="2615" y="465"/>
                  </a:lnTo>
                  <a:lnTo>
                    <a:pt x="2615" y="465"/>
                  </a:lnTo>
                  <a:lnTo>
                    <a:pt x="2615" y="465"/>
                  </a:lnTo>
                  <a:lnTo>
                    <a:pt x="2615" y="465"/>
                  </a:lnTo>
                  <a:lnTo>
                    <a:pt x="2620" y="465"/>
                  </a:lnTo>
                  <a:lnTo>
                    <a:pt x="2620" y="463"/>
                  </a:lnTo>
                  <a:lnTo>
                    <a:pt x="2617" y="463"/>
                  </a:lnTo>
                  <a:lnTo>
                    <a:pt x="2617" y="460"/>
                  </a:lnTo>
                  <a:lnTo>
                    <a:pt x="2617" y="460"/>
                  </a:lnTo>
                  <a:lnTo>
                    <a:pt x="2617" y="458"/>
                  </a:lnTo>
                  <a:lnTo>
                    <a:pt x="2622" y="458"/>
                  </a:lnTo>
                  <a:lnTo>
                    <a:pt x="2622" y="458"/>
                  </a:lnTo>
                  <a:lnTo>
                    <a:pt x="2625" y="458"/>
                  </a:lnTo>
                  <a:lnTo>
                    <a:pt x="2625" y="455"/>
                  </a:lnTo>
                  <a:lnTo>
                    <a:pt x="2629" y="455"/>
                  </a:lnTo>
                  <a:lnTo>
                    <a:pt x="2629" y="458"/>
                  </a:lnTo>
                  <a:lnTo>
                    <a:pt x="2634" y="458"/>
                  </a:lnTo>
                  <a:lnTo>
                    <a:pt x="2634" y="458"/>
                  </a:lnTo>
                  <a:lnTo>
                    <a:pt x="2636" y="458"/>
                  </a:lnTo>
                  <a:lnTo>
                    <a:pt x="2636" y="460"/>
                  </a:lnTo>
                  <a:lnTo>
                    <a:pt x="2643" y="460"/>
                  </a:lnTo>
                  <a:lnTo>
                    <a:pt x="2643" y="460"/>
                  </a:lnTo>
                  <a:lnTo>
                    <a:pt x="2643" y="460"/>
                  </a:lnTo>
                  <a:lnTo>
                    <a:pt x="2643" y="463"/>
                  </a:lnTo>
                  <a:lnTo>
                    <a:pt x="2646" y="463"/>
                  </a:lnTo>
                  <a:lnTo>
                    <a:pt x="2646" y="463"/>
                  </a:lnTo>
                  <a:lnTo>
                    <a:pt x="2646" y="463"/>
                  </a:lnTo>
                  <a:lnTo>
                    <a:pt x="2646" y="465"/>
                  </a:lnTo>
                  <a:lnTo>
                    <a:pt x="2651" y="465"/>
                  </a:lnTo>
                  <a:lnTo>
                    <a:pt x="2651" y="465"/>
                  </a:lnTo>
                  <a:lnTo>
                    <a:pt x="2655" y="465"/>
                  </a:lnTo>
                  <a:lnTo>
                    <a:pt x="2655" y="463"/>
                  </a:lnTo>
                  <a:lnTo>
                    <a:pt x="2665" y="463"/>
                  </a:lnTo>
                  <a:lnTo>
                    <a:pt x="2665" y="460"/>
                  </a:lnTo>
                  <a:lnTo>
                    <a:pt x="2667" y="460"/>
                  </a:lnTo>
                  <a:lnTo>
                    <a:pt x="2667" y="463"/>
                  </a:lnTo>
                  <a:lnTo>
                    <a:pt x="2667" y="463"/>
                  </a:lnTo>
                  <a:lnTo>
                    <a:pt x="2667" y="463"/>
                  </a:lnTo>
                  <a:lnTo>
                    <a:pt x="2669" y="463"/>
                  </a:lnTo>
                  <a:lnTo>
                    <a:pt x="2669" y="465"/>
                  </a:lnTo>
                  <a:lnTo>
                    <a:pt x="2669" y="465"/>
                  </a:lnTo>
                  <a:lnTo>
                    <a:pt x="2669" y="465"/>
                  </a:lnTo>
                  <a:lnTo>
                    <a:pt x="2672" y="465"/>
                  </a:lnTo>
                  <a:lnTo>
                    <a:pt x="2672" y="465"/>
                  </a:lnTo>
                  <a:lnTo>
                    <a:pt x="2672" y="465"/>
                  </a:lnTo>
                  <a:lnTo>
                    <a:pt x="2672" y="467"/>
                  </a:lnTo>
                  <a:lnTo>
                    <a:pt x="2677" y="467"/>
                  </a:lnTo>
                  <a:lnTo>
                    <a:pt x="2677" y="470"/>
                  </a:lnTo>
                  <a:lnTo>
                    <a:pt x="2684" y="470"/>
                  </a:lnTo>
                  <a:lnTo>
                    <a:pt x="2684" y="470"/>
                  </a:lnTo>
                  <a:lnTo>
                    <a:pt x="2681" y="470"/>
                  </a:lnTo>
                  <a:lnTo>
                    <a:pt x="2681" y="472"/>
                  </a:lnTo>
                  <a:lnTo>
                    <a:pt x="2665" y="472"/>
                  </a:lnTo>
                  <a:lnTo>
                    <a:pt x="2665" y="472"/>
                  </a:lnTo>
                  <a:lnTo>
                    <a:pt x="2658" y="472"/>
                  </a:lnTo>
                  <a:lnTo>
                    <a:pt x="2658" y="474"/>
                  </a:lnTo>
                  <a:lnTo>
                    <a:pt x="2660" y="474"/>
                  </a:lnTo>
                  <a:lnTo>
                    <a:pt x="2660" y="474"/>
                  </a:lnTo>
                  <a:lnTo>
                    <a:pt x="2662" y="474"/>
                  </a:lnTo>
                  <a:lnTo>
                    <a:pt x="2662" y="477"/>
                  </a:lnTo>
                  <a:lnTo>
                    <a:pt x="2662" y="477"/>
                  </a:lnTo>
                  <a:lnTo>
                    <a:pt x="2662" y="479"/>
                  </a:lnTo>
                  <a:lnTo>
                    <a:pt x="2665" y="479"/>
                  </a:lnTo>
                  <a:lnTo>
                    <a:pt x="2665" y="482"/>
                  </a:lnTo>
                  <a:lnTo>
                    <a:pt x="2665" y="482"/>
                  </a:lnTo>
                  <a:lnTo>
                    <a:pt x="2665" y="479"/>
                  </a:lnTo>
                  <a:lnTo>
                    <a:pt x="2677" y="479"/>
                  </a:lnTo>
                  <a:lnTo>
                    <a:pt x="2677" y="479"/>
                  </a:lnTo>
                  <a:lnTo>
                    <a:pt x="2681" y="479"/>
                  </a:lnTo>
                  <a:lnTo>
                    <a:pt x="2681" y="477"/>
                  </a:lnTo>
                  <a:lnTo>
                    <a:pt x="2684" y="477"/>
                  </a:lnTo>
                  <a:lnTo>
                    <a:pt x="2684" y="474"/>
                  </a:lnTo>
                  <a:lnTo>
                    <a:pt x="2688" y="474"/>
                  </a:lnTo>
                  <a:lnTo>
                    <a:pt x="2688" y="477"/>
                  </a:lnTo>
                  <a:lnTo>
                    <a:pt x="2691" y="477"/>
                  </a:lnTo>
                  <a:lnTo>
                    <a:pt x="2691" y="477"/>
                  </a:lnTo>
                  <a:lnTo>
                    <a:pt x="2693" y="477"/>
                  </a:lnTo>
                  <a:lnTo>
                    <a:pt x="2693" y="479"/>
                  </a:lnTo>
                  <a:lnTo>
                    <a:pt x="2696" y="479"/>
                  </a:lnTo>
                  <a:lnTo>
                    <a:pt x="2696" y="477"/>
                  </a:lnTo>
                  <a:lnTo>
                    <a:pt x="2698" y="477"/>
                  </a:lnTo>
                  <a:lnTo>
                    <a:pt x="2698" y="479"/>
                  </a:lnTo>
                  <a:lnTo>
                    <a:pt x="2698" y="479"/>
                  </a:lnTo>
                  <a:lnTo>
                    <a:pt x="2698" y="474"/>
                  </a:lnTo>
                  <a:lnTo>
                    <a:pt x="2700" y="474"/>
                  </a:lnTo>
                  <a:lnTo>
                    <a:pt x="2700" y="474"/>
                  </a:lnTo>
                  <a:lnTo>
                    <a:pt x="2705" y="474"/>
                  </a:lnTo>
                  <a:lnTo>
                    <a:pt x="2705" y="474"/>
                  </a:lnTo>
                  <a:lnTo>
                    <a:pt x="2705" y="474"/>
                  </a:lnTo>
                  <a:lnTo>
                    <a:pt x="2705" y="474"/>
                  </a:lnTo>
                  <a:lnTo>
                    <a:pt x="2707" y="474"/>
                  </a:lnTo>
                  <a:lnTo>
                    <a:pt x="2707" y="474"/>
                  </a:lnTo>
                  <a:lnTo>
                    <a:pt x="2707" y="474"/>
                  </a:lnTo>
                  <a:lnTo>
                    <a:pt x="2707" y="470"/>
                  </a:lnTo>
                  <a:lnTo>
                    <a:pt x="2712" y="470"/>
                  </a:lnTo>
                  <a:lnTo>
                    <a:pt x="2712" y="472"/>
                  </a:lnTo>
                  <a:lnTo>
                    <a:pt x="2717" y="472"/>
                  </a:lnTo>
                  <a:lnTo>
                    <a:pt x="2717" y="472"/>
                  </a:lnTo>
                  <a:lnTo>
                    <a:pt x="2719" y="472"/>
                  </a:lnTo>
                  <a:lnTo>
                    <a:pt x="2719" y="474"/>
                  </a:lnTo>
                  <a:lnTo>
                    <a:pt x="2724" y="474"/>
                  </a:lnTo>
                  <a:lnTo>
                    <a:pt x="2724" y="474"/>
                  </a:lnTo>
                  <a:lnTo>
                    <a:pt x="2729" y="474"/>
                  </a:lnTo>
                  <a:lnTo>
                    <a:pt x="2729" y="472"/>
                  </a:lnTo>
                  <a:lnTo>
                    <a:pt x="2731" y="472"/>
                  </a:lnTo>
                  <a:lnTo>
                    <a:pt x="2731" y="470"/>
                  </a:lnTo>
                  <a:lnTo>
                    <a:pt x="2733" y="470"/>
                  </a:lnTo>
                  <a:lnTo>
                    <a:pt x="2733" y="472"/>
                  </a:lnTo>
                  <a:lnTo>
                    <a:pt x="2733" y="472"/>
                  </a:lnTo>
                  <a:lnTo>
                    <a:pt x="2733" y="472"/>
                  </a:lnTo>
                  <a:lnTo>
                    <a:pt x="2740" y="472"/>
                  </a:lnTo>
                  <a:lnTo>
                    <a:pt x="2740" y="472"/>
                  </a:lnTo>
                  <a:lnTo>
                    <a:pt x="2748" y="472"/>
                  </a:lnTo>
                  <a:lnTo>
                    <a:pt x="2748" y="467"/>
                  </a:lnTo>
                  <a:lnTo>
                    <a:pt x="2748" y="467"/>
                  </a:lnTo>
                  <a:lnTo>
                    <a:pt x="2748" y="465"/>
                  </a:lnTo>
                  <a:lnTo>
                    <a:pt x="2748" y="465"/>
                  </a:lnTo>
                  <a:lnTo>
                    <a:pt x="2748" y="465"/>
                  </a:lnTo>
                  <a:lnTo>
                    <a:pt x="2745" y="465"/>
                  </a:lnTo>
                  <a:lnTo>
                    <a:pt x="2745" y="465"/>
                  </a:lnTo>
                  <a:lnTo>
                    <a:pt x="2743" y="465"/>
                  </a:lnTo>
                  <a:lnTo>
                    <a:pt x="2743" y="463"/>
                  </a:lnTo>
                  <a:lnTo>
                    <a:pt x="2738" y="463"/>
                  </a:lnTo>
                  <a:lnTo>
                    <a:pt x="2738" y="463"/>
                  </a:lnTo>
                  <a:lnTo>
                    <a:pt x="2736" y="463"/>
                  </a:lnTo>
                  <a:lnTo>
                    <a:pt x="2736" y="460"/>
                  </a:lnTo>
                  <a:lnTo>
                    <a:pt x="2736" y="460"/>
                  </a:lnTo>
                  <a:lnTo>
                    <a:pt x="2736" y="463"/>
                  </a:lnTo>
                  <a:lnTo>
                    <a:pt x="2731" y="463"/>
                  </a:lnTo>
                  <a:lnTo>
                    <a:pt x="2731" y="460"/>
                  </a:lnTo>
                  <a:lnTo>
                    <a:pt x="2729" y="460"/>
                  </a:lnTo>
                  <a:lnTo>
                    <a:pt x="2729" y="460"/>
                  </a:lnTo>
                  <a:lnTo>
                    <a:pt x="2729" y="460"/>
                  </a:lnTo>
                  <a:lnTo>
                    <a:pt x="2729" y="458"/>
                  </a:lnTo>
                  <a:lnTo>
                    <a:pt x="2729" y="458"/>
                  </a:lnTo>
                  <a:lnTo>
                    <a:pt x="2729" y="455"/>
                  </a:lnTo>
                  <a:lnTo>
                    <a:pt x="2726" y="455"/>
                  </a:lnTo>
                  <a:lnTo>
                    <a:pt x="2726" y="453"/>
                  </a:lnTo>
                  <a:lnTo>
                    <a:pt x="2729" y="453"/>
                  </a:lnTo>
                  <a:lnTo>
                    <a:pt x="2729" y="455"/>
                  </a:lnTo>
                  <a:lnTo>
                    <a:pt x="2731" y="455"/>
                  </a:lnTo>
                  <a:lnTo>
                    <a:pt x="2731" y="451"/>
                  </a:lnTo>
                  <a:lnTo>
                    <a:pt x="2733" y="451"/>
                  </a:lnTo>
                  <a:lnTo>
                    <a:pt x="2733" y="448"/>
                  </a:lnTo>
                  <a:lnTo>
                    <a:pt x="2733" y="448"/>
                  </a:lnTo>
                  <a:lnTo>
                    <a:pt x="2733" y="448"/>
                  </a:lnTo>
                  <a:lnTo>
                    <a:pt x="2736" y="448"/>
                  </a:lnTo>
                  <a:lnTo>
                    <a:pt x="2736" y="446"/>
                  </a:lnTo>
                  <a:lnTo>
                    <a:pt x="2736" y="446"/>
                  </a:lnTo>
                  <a:lnTo>
                    <a:pt x="2736" y="446"/>
                  </a:lnTo>
                  <a:lnTo>
                    <a:pt x="2738" y="446"/>
                  </a:lnTo>
                  <a:lnTo>
                    <a:pt x="2738" y="446"/>
                  </a:lnTo>
                  <a:lnTo>
                    <a:pt x="2738" y="446"/>
                  </a:lnTo>
                  <a:lnTo>
                    <a:pt x="2738" y="444"/>
                  </a:lnTo>
                  <a:lnTo>
                    <a:pt x="2740" y="444"/>
                  </a:lnTo>
                  <a:lnTo>
                    <a:pt x="2740" y="444"/>
                  </a:lnTo>
                  <a:lnTo>
                    <a:pt x="2740" y="444"/>
                  </a:lnTo>
                  <a:lnTo>
                    <a:pt x="2740" y="441"/>
                  </a:lnTo>
                  <a:lnTo>
                    <a:pt x="2743" y="441"/>
                  </a:lnTo>
                  <a:lnTo>
                    <a:pt x="2743" y="441"/>
                  </a:lnTo>
                  <a:lnTo>
                    <a:pt x="2748" y="441"/>
                  </a:lnTo>
                  <a:lnTo>
                    <a:pt x="2748" y="439"/>
                  </a:lnTo>
                  <a:lnTo>
                    <a:pt x="2748" y="439"/>
                  </a:lnTo>
                  <a:lnTo>
                    <a:pt x="2748" y="439"/>
                  </a:lnTo>
                  <a:lnTo>
                    <a:pt x="2750" y="439"/>
                  </a:lnTo>
                  <a:lnTo>
                    <a:pt x="2750" y="436"/>
                  </a:lnTo>
                  <a:lnTo>
                    <a:pt x="2755" y="436"/>
                  </a:lnTo>
                  <a:lnTo>
                    <a:pt x="2755" y="436"/>
                  </a:lnTo>
                  <a:lnTo>
                    <a:pt x="2755" y="436"/>
                  </a:lnTo>
                  <a:lnTo>
                    <a:pt x="2755" y="436"/>
                  </a:lnTo>
                  <a:lnTo>
                    <a:pt x="2757" y="436"/>
                  </a:lnTo>
                  <a:lnTo>
                    <a:pt x="2757" y="434"/>
                  </a:lnTo>
                  <a:lnTo>
                    <a:pt x="2759" y="434"/>
                  </a:lnTo>
                  <a:lnTo>
                    <a:pt x="2759" y="434"/>
                  </a:lnTo>
                  <a:lnTo>
                    <a:pt x="2762" y="434"/>
                  </a:lnTo>
                  <a:lnTo>
                    <a:pt x="2762" y="432"/>
                  </a:lnTo>
                  <a:lnTo>
                    <a:pt x="2762" y="432"/>
                  </a:lnTo>
                  <a:lnTo>
                    <a:pt x="2762" y="434"/>
                  </a:lnTo>
                  <a:lnTo>
                    <a:pt x="2762" y="434"/>
                  </a:lnTo>
                  <a:lnTo>
                    <a:pt x="2762" y="432"/>
                  </a:lnTo>
                  <a:lnTo>
                    <a:pt x="2764" y="432"/>
                  </a:lnTo>
                  <a:lnTo>
                    <a:pt x="2764" y="427"/>
                  </a:lnTo>
                  <a:lnTo>
                    <a:pt x="2764" y="427"/>
                  </a:lnTo>
                  <a:lnTo>
                    <a:pt x="2764" y="427"/>
                  </a:lnTo>
                  <a:lnTo>
                    <a:pt x="2767" y="427"/>
                  </a:lnTo>
                  <a:lnTo>
                    <a:pt x="2767" y="427"/>
                  </a:lnTo>
                  <a:lnTo>
                    <a:pt x="2767" y="427"/>
                  </a:lnTo>
                  <a:lnTo>
                    <a:pt x="2767" y="425"/>
                  </a:lnTo>
                  <a:lnTo>
                    <a:pt x="2769" y="425"/>
                  </a:lnTo>
                  <a:lnTo>
                    <a:pt x="2769" y="425"/>
                  </a:lnTo>
                  <a:lnTo>
                    <a:pt x="2771" y="425"/>
                  </a:lnTo>
                  <a:lnTo>
                    <a:pt x="2771" y="422"/>
                  </a:lnTo>
                  <a:lnTo>
                    <a:pt x="2774" y="422"/>
                  </a:lnTo>
                  <a:lnTo>
                    <a:pt x="2774" y="422"/>
                  </a:lnTo>
                  <a:lnTo>
                    <a:pt x="2774" y="422"/>
                  </a:lnTo>
                  <a:lnTo>
                    <a:pt x="2774" y="420"/>
                  </a:lnTo>
                  <a:lnTo>
                    <a:pt x="2781" y="420"/>
                  </a:lnTo>
                  <a:lnTo>
                    <a:pt x="2781" y="418"/>
                  </a:lnTo>
                  <a:lnTo>
                    <a:pt x="2778" y="418"/>
                  </a:lnTo>
                  <a:lnTo>
                    <a:pt x="2778" y="415"/>
                  </a:lnTo>
                  <a:lnTo>
                    <a:pt x="2781" y="415"/>
                  </a:lnTo>
                  <a:lnTo>
                    <a:pt x="2781" y="413"/>
                  </a:lnTo>
                  <a:lnTo>
                    <a:pt x="2785" y="413"/>
                  </a:lnTo>
                  <a:lnTo>
                    <a:pt x="2785" y="410"/>
                  </a:lnTo>
                  <a:lnTo>
                    <a:pt x="2785" y="410"/>
                  </a:lnTo>
                  <a:lnTo>
                    <a:pt x="2785" y="410"/>
                  </a:lnTo>
                  <a:lnTo>
                    <a:pt x="2788" y="410"/>
                  </a:lnTo>
                  <a:lnTo>
                    <a:pt x="2788" y="408"/>
                  </a:lnTo>
                  <a:lnTo>
                    <a:pt x="2790" y="408"/>
                  </a:lnTo>
                  <a:lnTo>
                    <a:pt x="2790" y="408"/>
                  </a:lnTo>
                  <a:lnTo>
                    <a:pt x="2795" y="408"/>
                  </a:lnTo>
                  <a:lnTo>
                    <a:pt x="2795" y="406"/>
                  </a:lnTo>
                  <a:lnTo>
                    <a:pt x="2795" y="406"/>
                  </a:lnTo>
                  <a:lnTo>
                    <a:pt x="2795" y="406"/>
                  </a:lnTo>
                  <a:lnTo>
                    <a:pt x="2804" y="406"/>
                  </a:lnTo>
                  <a:lnTo>
                    <a:pt x="2804" y="406"/>
                  </a:lnTo>
                  <a:lnTo>
                    <a:pt x="2809" y="406"/>
                  </a:lnTo>
                  <a:lnTo>
                    <a:pt x="2809" y="406"/>
                  </a:lnTo>
                  <a:lnTo>
                    <a:pt x="2814" y="406"/>
                  </a:lnTo>
                  <a:lnTo>
                    <a:pt x="2814" y="406"/>
                  </a:lnTo>
                  <a:lnTo>
                    <a:pt x="2816" y="406"/>
                  </a:lnTo>
                  <a:lnTo>
                    <a:pt x="2816" y="406"/>
                  </a:lnTo>
                  <a:lnTo>
                    <a:pt x="2819" y="406"/>
                  </a:lnTo>
                  <a:lnTo>
                    <a:pt x="2819" y="406"/>
                  </a:lnTo>
                  <a:lnTo>
                    <a:pt x="2826" y="406"/>
                  </a:lnTo>
                  <a:lnTo>
                    <a:pt x="2826" y="403"/>
                  </a:lnTo>
                  <a:lnTo>
                    <a:pt x="2828" y="403"/>
                  </a:lnTo>
                  <a:lnTo>
                    <a:pt x="2828" y="403"/>
                  </a:lnTo>
                  <a:lnTo>
                    <a:pt x="2838" y="403"/>
                  </a:lnTo>
                  <a:lnTo>
                    <a:pt x="2838" y="403"/>
                  </a:lnTo>
                  <a:lnTo>
                    <a:pt x="2835" y="403"/>
                  </a:lnTo>
                  <a:lnTo>
                    <a:pt x="2835" y="406"/>
                  </a:lnTo>
                  <a:lnTo>
                    <a:pt x="2838" y="406"/>
                  </a:lnTo>
                  <a:lnTo>
                    <a:pt x="2838" y="406"/>
                  </a:lnTo>
                  <a:lnTo>
                    <a:pt x="2840" y="406"/>
                  </a:lnTo>
                  <a:lnTo>
                    <a:pt x="2840" y="408"/>
                  </a:lnTo>
                  <a:lnTo>
                    <a:pt x="2842" y="408"/>
                  </a:lnTo>
                  <a:lnTo>
                    <a:pt x="2842" y="408"/>
                  </a:lnTo>
                  <a:lnTo>
                    <a:pt x="2849" y="408"/>
                  </a:lnTo>
                  <a:lnTo>
                    <a:pt x="2849" y="406"/>
                  </a:lnTo>
                  <a:lnTo>
                    <a:pt x="2849" y="406"/>
                  </a:lnTo>
                  <a:lnTo>
                    <a:pt x="2849" y="406"/>
                  </a:lnTo>
                  <a:lnTo>
                    <a:pt x="2852" y="406"/>
                  </a:lnTo>
                  <a:lnTo>
                    <a:pt x="2852" y="406"/>
                  </a:lnTo>
                  <a:lnTo>
                    <a:pt x="2852" y="406"/>
                  </a:lnTo>
                  <a:lnTo>
                    <a:pt x="2852" y="403"/>
                  </a:lnTo>
                  <a:lnTo>
                    <a:pt x="2854" y="403"/>
                  </a:lnTo>
                  <a:lnTo>
                    <a:pt x="2854" y="403"/>
                  </a:lnTo>
                  <a:lnTo>
                    <a:pt x="2856" y="403"/>
                  </a:lnTo>
                  <a:lnTo>
                    <a:pt x="2856" y="401"/>
                  </a:lnTo>
                  <a:lnTo>
                    <a:pt x="2856" y="401"/>
                  </a:lnTo>
                  <a:lnTo>
                    <a:pt x="2856" y="403"/>
                  </a:lnTo>
                  <a:lnTo>
                    <a:pt x="2859" y="403"/>
                  </a:lnTo>
                  <a:lnTo>
                    <a:pt x="2859" y="403"/>
                  </a:lnTo>
                  <a:lnTo>
                    <a:pt x="2856" y="403"/>
                  </a:lnTo>
                  <a:lnTo>
                    <a:pt x="2856" y="406"/>
                  </a:lnTo>
                  <a:lnTo>
                    <a:pt x="2859" y="406"/>
                  </a:lnTo>
                  <a:lnTo>
                    <a:pt x="2859" y="406"/>
                  </a:lnTo>
                  <a:lnTo>
                    <a:pt x="2856" y="406"/>
                  </a:lnTo>
                  <a:lnTo>
                    <a:pt x="2856" y="406"/>
                  </a:lnTo>
                  <a:lnTo>
                    <a:pt x="2856" y="406"/>
                  </a:lnTo>
                  <a:lnTo>
                    <a:pt x="2856" y="408"/>
                  </a:lnTo>
                  <a:lnTo>
                    <a:pt x="2856" y="408"/>
                  </a:lnTo>
                  <a:lnTo>
                    <a:pt x="2856" y="408"/>
                  </a:lnTo>
                  <a:lnTo>
                    <a:pt x="2856" y="408"/>
                  </a:lnTo>
                  <a:lnTo>
                    <a:pt x="2856" y="410"/>
                  </a:lnTo>
                  <a:lnTo>
                    <a:pt x="2854" y="410"/>
                  </a:lnTo>
                  <a:lnTo>
                    <a:pt x="2854" y="413"/>
                  </a:lnTo>
                  <a:lnTo>
                    <a:pt x="2852" y="413"/>
                  </a:lnTo>
                  <a:lnTo>
                    <a:pt x="2852" y="415"/>
                  </a:lnTo>
                  <a:lnTo>
                    <a:pt x="2849" y="415"/>
                  </a:lnTo>
                  <a:lnTo>
                    <a:pt x="2849" y="415"/>
                  </a:lnTo>
                  <a:lnTo>
                    <a:pt x="2847" y="415"/>
                  </a:lnTo>
                  <a:lnTo>
                    <a:pt x="2847" y="418"/>
                  </a:lnTo>
                  <a:lnTo>
                    <a:pt x="2847" y="418"/>
                  </a:lnTo>
                  <a:lnTo>
                    <a:pt x="2847" y="418"/>
                  </a:lnTo>
                  <a:lnTo>
                    <a:pt x="2845" y="418"/>
                  </a:lnTo>
                  <a:lnTo>
                    <a:pt x="2845" y="420"/>
                  </a:lnTo>
                  <a:lnTo>
                    <a:pt x="2847" y="420"/>
                  </a:lnTo>
                  <a:lnTo>
                    <a:pt x="2847" y="418"/>
                  </a:lnTo>
                  <a:lnTo>
                    <a:pt x="2849" y="418"/>
                  </a:lnTo>
                  <a:lnTo>
                    <a:pt x="2849" y="420"/>
                  </a:lnTo>
                  <a:lnTo>
                    <a:pt x="2849" y="420"/>
                  </a:lnTo>
                  <a:lnTo>
                    <a:pt x="2849" y="422"/>
                  </a:lnTo>
                  <a:lnTo>
                    <a:pt x="2849" y="422"/>
                  </a:lnTo>
                  <a:lnTo>
                    <a:pt x="2849" y="425"/>
                  </a:lnTo>
                  <a:lnTo>
                    <a:pt x="2847" y="425"/>
                  </a:lnTo>
                  <a:lnTo>
                    <a:pt x="2847" y="425"/>
                  </a:lnTo>
                  <a:lnTo>
                    <a:pt x="2847" y="425"/>
                  </a:lnTo>
                  <a:lnTo>
                    <a:pt x="2847" y="427"/>
                  </a:lnTo>
                  <a:lnTo>
                    <a:pt x="2847" y="427"/>
                  </a:lnTo>
                  <a:lnTo>
                    <a:pt x="2847" y="427"/>
                  </a:lnTo>
                  <a:lnTo>
                    <a:pt x="2847" y="427"/>
                  </a:lnTo>
                  <a:lnTo>
                    <a:pt x="2847" y="427"/>
                  </a:lnTo>
                  <a:lnTo>
                    <a:pt x="2849" y="427"/>
                  </a:lnTo>
                  <a:lnTo>
                    <a:pt x="2849" y="427"/>
                  </a:lnTo>
                  <a:lnTo>
                    <a:pt x="2849" y="427"/>
                  </a:lnTo>
                  <a:lnTo>
                    <a:pt x="2849" y="427"/>
                  </a:lnTo>
                  <a:lnTo>
                    <a:pt x="2852" y="427"/>
                  </a:lnTo>
                  <a:lnTo>
                    <a:pt x="2852" y="425"/>
                  </a:lnTo>
                  <a:lnTo>
                    <a:pt x="2859" y="425"/>
                  </a:lnTo>
                  <a:lnTo>
                    <a:pt x="2859" y="427"/>
                  </a:lnTo>
                  <a:lnTo>
                    <a:pt x="2856" y="427"/>
                  </a:lnTo>
                  <a:lnTo>
                    <a:pt x="2856" y="427"/>
                  </a:lnTo>
                  <a:lnTo>
                    <a:pt x="2856" y="427"/>
                  </a:lnTo>
                  <a:lnTo>
                    <a:pt x="2856" y="427"/>
                  </a:lnTo>
                  <a:lnTo>
                    <a:pt x="2854" y="427"/>
                  </a:lnTo>
                  <a:lnTo>
                    <a:pt x="2854" y="429"/>
                  </a:lnTo>
                  <a:lnTo>
                    <a:pt x="2854" y="429"/>
                  </a:lnTo>
                  <a:lnTo>
                    <a:pt x="2854" y="429"/>
                  </a:lnTo>
                  <a:lnTo>
                    <a:pt x="2854" y="429"/>
                  </a:lnTo>
                  <a:lnTo>
                    <a:pt x="2854" y="432"/>
                  </a:lnTo>
                  <a:lnTo>
                    <a:pt x="2854" y="432"/>
                  </a:lnTo>
                  <a:lnTo>
                    <a:pt x="2854" y="434"/>
                  </a:lnTo>
                  <a:lnTo>
                    <a:pt x="2854" y="434"/>
                  </a:lnTo>
                  <a:lnTo>
                    <a:pt x="2854" y="436"/>
                  </a:lnTo>
                  <a:lnTo>
                    <a:pt x="2856" y="436"/>
                  </a:lnTo>
                  <a:lnTo>
                    <a:pt x="2856" y="436"/>
                  </a:lnTo>
                  <a:lnTo>
                    <a:pt x="2856" y="436"/>
                  </a:lnTo>
                  <a:lnTo>
                    <a:pt x="2856" y="434"/>
                  </a:lnTo>
                  <a:lnTo>
                    <a:pt x="2859" y="434"/>
                  </a:lnTo>
                  <a:lnTo>
                    <a:pt x="2859" y="434"/>
                  </a:lnTo>
                  <a:lnTo>
                    <a:pt x="2861" y="434"/>
                  </a:lnTo>
                  <a:lnTo>
                    <a:pt x="2861" y="432"/>
                  </a:lnTo>
                  <a:lnTo>
                    <a:pt x="2868" y="432"/>
                  </a:lnTo>
                  <a:lnTo>
                    <a:pt x="2868" y="432"/>
                  </a:lnTo>
                  <a:lnTo>
                    <a:pt x="2868" y="432"/>
                  </a:lnTo>
                  <a:lnTo>
                    <a:pt x="2868" y="429"/>
                  </a:lnTo>
                  <a:lnTo>
                    <a:pt x="2871" y="429"/>
                  </a:lnTo>
                  <a:lnTo>
                    <a:pt x="2871" y="429"/>
                  </a:lnTo>
                  <a:lnTo>
                    <a:pt x="2871" y="429"/>
                  </a:lnTo>
                  <a:lnTo>
                    <a:pt x="2871" y="427"/>
                  </a:lnTo>
                  <a:lnTo>
                    <a:pt x="2873" y="427"/>
                  </a:lnTo>
                  <a:lnTo>
                    <a:pt x="2873" y="427"/>
                  </a:lnTo>
                  <a:lnTo>
                    <a:pt x="2875" y="427"/>
                  </a:lnTo>
                  <a:lnTo>
                    <a:pt x="2875" y="427"/>
                  </a:lnTo>
                  <a:lnTo>
                    <a:pt x="2875" y="427"/>
                  </a:lnTo>
                  <a:lnTo>
                    <a:pt x="2875" y="425"/>
                  </a:lnTo>
                  <a:lnTo>
                    <a:pt x="2878" y="425"/>
                  </a:lnTo>
                  <a:lnTo>
                    <a:pt x="2878" y="425"/>
                  </a:lnTo>
                  <a:lnTo>
                    <a:pt x="2880" y="425"/>
                  </a:lnTo>
                  <a:lnTo>
                    <a:pt x="2880" y="422"/>
                  </a:lnTo>
                  <a:lnTo>
                    <a:pt x="2883" y="422"/>
                  </a:lnTo>
                  <a:lnTo>
                    <a:pt x="2883" y="420"/>
                  </a:lnTo>
                  <a:lnTo>
                    <a:pt x="2885" y="420"/>
                  </a:lnTo>
                  <a:lnTo>
                    <a:pt x="2885" y="418"/>
                  </a:lnTo>
                  <a:lnTo>
                    <a:pt x="2887" y="418"/>
                  </a:lnTo>
                  <a:lnTo>
                    <a:pt x="2887" y="418"/>
                  </a:lnTo>
                  <a:lnTo>
                    <a:pt x="2890" y="418"/>
                  </a:lnTo>
                  <a:lnTo>
                    <a:pt x="2890" y="415"/>
                  </a:lnTo>
                  <a:lnTo>
                    <a:pt x="2894" y="415"/>
                  </a:lnTo>
                  <a:lnTo>
                    <a:pt x="2894" y="415"/>
                  </a:lnTo>
                  <a:lnTo>
                    <a:pt x="2894" y="415"/>
                  </a:lnTo>
                  <a:lnTo>
                    <a:pt x="2894" y="415"/>
                  </a:lnTo>
                  <a:lnTo>
                    <a:pt x="2897" y="415"/>
                  </a:lnTo>
                  <a:lnTo>
                    <a:pt x="2897" y="413"/>
                  </a:lnTo>
                  <a:lnTo>
                    <a:pt x="2897" y="413"/>
                  </a:lnTo>
                  <a:lnTo>
                    <a:pt x="2897" y="413"/>
                  </a:lnTo>
                  <a:lnTo>
                    <a:pt x="2899" y="413"/>
                  </a:lnTo>
                  <a:lnTo>
                    <a:pt x="2899" y="410"/>
                  </a:lnTo>
                  <a:lnTo>
                    <a:pt x="2901" y="410"/>
                  </a:lnTo>
                  <a:lnTo>
                    <a:pt x="2901" y="410"/>
                  </a:lnTo>
                  <a:lnTo>
                    <a:pt x="2901" y="410"/>
                  </a:lnTo>
                  <a:lnTo>
                    <a:pt x="2901" y="408"/>
                  </a:lnTo>
                  <a:lnTo>
                    <a:pt x="2904" y="408"/>
                  </a:lnTo>
                  <a:lnTo>
                    <a:pt x="2904" y="410"/>
                  </a:lnTo>
                  <a:lnTo>
                    <a:pt x="2904" y="410"/>
                  </a:lnTo>
                  <a:lnTo>
                    <a:pt x="2904" y="410"/>
                  </a:lnTo>
                  <a:lnTo>
                    <a:pt x="2909" y="410"/>
                  </a:lnTo>
                  <a:lnTo>
                    <a:pt x="2909" y="410"/>
                  </a:lnTo>
                  <a:lnTo>
                    <a:pt x="2911" y="410"/>
                  </a:lnTo>
                  <a:lnTo>
                    <a:pt x="2911" y="408"/>
                  </a:lnTo>
                  <a:lnTo>
                    <a:pt x="2909" y="408"/>
                  </a:lnTo>
                  <a:lnTo>
                    <a:pt x="2909" y="408"/>
                  </a:lnTo>
                  <a:lnTo>
                    <a:pt x="2911" y="408"/>
                  </a:lnTo>
                  <a:lnTo>
                    <a:pt x="2911" y="408"/>
                  </a:lnTo>
                  <a:lnTo>
                    <a:pt x="2911" y="408"/>
                  </a:lnTo>
                  <a:lnTo>
                    <a:pt x="2911" y="410"/>
                  </a:lnTo>
                  <a:lnTo>
                    <a:pt x="2911" y="410"/>
                  </a:lnTo>
                  <a:lnTo>
                    <a:pt x="2911" y="410"/>
                  </a:lnTo>
                  <a:lnTo>
                    <a:pt x="2913" y="410"/>
                  </a:lnTo>
                  <a:lnTo>
                    <a:pt x="2913" y="413"/>
                  </a:lnTo>
                  <a:lnTo>
                    <a:pt x="2916" y="413"/>
                  </a:lnTo>
                  <a:lnTo>
                    <a:pt x="2916" y="415"/>
                  </a:lnTo>
                  <a:lnTo>
                    <a:pt x="2916" y="415"/>
                  </a:lnTo>
                  <a:lnTo>
                    <a:pt x="2916" y="413"/>
                  </a:lnTo>
                  <a:lnTo>
                    <a:pt x="2918" y="413"/>
                  </a:lnTo>
                  <a:lnTo>
                    <a:pt x="2918" y="410"/>
                  </a:lnTo>
                  <a:lnTo>
                    <a:pt x="2920" y="410"/>
                  </a:lnTo>
                  <a:lnTo>
                    <a:pt x="2920" y="408"/>
                  </a:lnTo>
                  <a:lnTo>
                    <a:pt x="2923" y="408"/>
                  </a:lnTo>
                  <a:lnTo>
                    <a:pt x="2923" y="406"/>
                  </a:lnTo>
                  <a:lnTo>
                    <a:pt x="2923" y="406"/>
                  </a:lnTo>
                  <a:lnTo>
                    <a:pt x="2923" y="406"/>
                  </a:lnTo>
                  <a:lnTo>
                    <a:pt x="2918" y="406"/>
                  </a:lnTo>
                  <a:lnTo>
                    <a:pt x="2918" y="406"/>
                  </a:lnTo>
                  <a:lnTo>
                    <a:pt x="2916" y="406"/>
                  </a:lnTo>
                  <a:lnTo>
                    <a:pt x="2916" y="403"/>
                  </a:lnTo>
                  <a:lnTo>
                    <a:pt x="2916" y="403"/>
                  </a:lnTo>
                  <a:lnTo>
                    <a:pt x="2916" y="401"/>
                  </a:lnTo>
                  <a:lnTo>
                    <a:pt x="2918" y="401"/>
                  </a:lnTo>
                  <a:lnTo>
                    <a:pt x="2918" y="401"/>
                  </a:lnTo>
                  <a:lnTo>
                    <a:pt x="2918" y="401"/>
                  </a:lnTo>
                  <a:lnTo>
                    <a:pt x="2918" y="399"/>
                  </a:lnTo>
                  <a:lnTo>
                    <a:pt x="2920" y="399"/>
                  </a:lnTo>
                  <a:lnTo>
                    <a:pt x="2920" y="396"/>
                  </a:lnTo>
                  <a:lnTo>
                    <a:pt x="2918" y="396"/>
                  </a:lnTo>
                  <a:lnTo>
                    <a:pt x="2918" y="396"/>
                  </a:lnTo>
                  <a:lnTo>
                    <a:pt x="2918" y="396"/>
                  </a:lnTo>
                  <a:lnTo>
                    <a:pt x="2918" y="394"/>
                  </a:lnTo>
                  <a:lnTo>
                    <a:pt x="2918" y="394"/>
                  </a:lnTo>
                  <a:lnTo>
                    <a:pt x="2918" y="394"/>
                  </a:lnTo>
                  <a:lnTo>
                    <a:pt x="2920" y="394"/>
                  </a:lnTo>
                  <a:lnTo>
                    <a:pt x="2920" y="391"/>
                  </a:lnTo>
                  <a:lnTo>
                    <a:pt x="2923" y="391"/>
                  </a:lnTo>
                  <a:lnTo>
                    <a:pt x="2923" y="389"/>
                  </a:lnTo>
                  <a:lnTo>
                    <a:pt x="2920" y="389"/>
                  </a:lnTo>
                  <a:lnTo>
                    <a:pt x="2920" y="387"/>
                  </a:lnTo>
                  <a:lnTo>
                    <a:pt x="2923" y="387"/>
                  </a:lnTo>
                  <a:lnTo>
                    <a:pt x="2923" y="387"/>
                  </a:lnTo>
                  <a:lnTo>
                    <a:pt x="2925" y="387"/>
                  </a:lnTo>
                  <a:lnTo>
                    <a:pt x="2925" y="387"/>
                  </a:lnTo>
                  <a:lnTo>
                    <a:pt x="2925" y="387"/>
                  </a:lnTo>
                  <a:lnTo>
                    <a:pt x="2925" y="387"/>
                  </a:lnTo>
                  <a:lnTo>
                    <a:pt x="2930" y="387"/>
                  </a:lnTo>
                  <a:lnTo>
                    <a:pt x="2930" y="384"/>
                  </a:lnTo>
                  <a:lnTo>
                    <a:pt x="2935" y="384"/>
                  </a:lnTo>
                  <a:lnTo>
                    <a:pt x="2935" y="387"/>
                  </a:lnTo>
                  <a:lnTo>
                    <a:pt x="2935" y="387"/>
                  </a:lnTo>
                  <a:lnTo>
                    <a:pt x="2935" y="384"/>
                  </a:lnTo>
                  <a:lnTo>
                    <a:pt x="2937" y="384"/>
                  </a:lnTo>
                  <a:lnTo>
                    <a:pt x="2937" y="384"/>
                  </a:lnTo>
                  <a:lnTo>
                    <a:pt x="2944" y="384"/>
                  </a:lnTo>
                  <a:lnTo>
                    <a:pt x="2944" y="382"/>
                  </a:lnTo>
                  <a:lnTo>
                    <a:pt x="2949" y="382"/>
                  </a:lnTo>
                  <a:lnTo>
                    <a:pt x="2949" y="384"/>
                  </a:lnTo>
                  <a:lnTo>
                    <a:pt x="2951" y="384"/>
                  </a:lnTo>
                  <a:lnTo>
                    <a:pt x="2951" y="384"/>
                  </a:lnTo>
                  <a:lnTo>
                    <a:pt x="2951" y="384"/>
                  </a:lnTo>
                  <a:lnTo>
                    <a:pt x="2951" y="387"/>
                  </a:lnTo>
                  <a:lnTo>
                    <a:pt x="2956" y="387"/>
                  </a:lnTo>
                  <a:lnTo>
                    <a:pt x="2956" y="387"/>
                  </a:lnTo>
                  <a:lnTo>
                    <a:pt x="2958" y="387"/>
                  </a:lnTo>
                  <a:lnTo>
                    <a:pt x="2958" y="387"/>
                  </a:lnTo>
                  <a:lnTo>
                    <a:pt x="2961" y="387"/>
                  </a:lnTo>
                  <a:lnTo>
                    <a:pt x="2961" y="389"/>
                  </a:lnTo>
                  <a:lnTo>
                    <a:pt x="2956" y="389"/>
                  </a:lnTo>
                  <a:lnTo>
                    <a:pt x="2956" y="387"/>
                  </a:lnTo>
                  <a:lnTo>
                    <a:pt x="2946" y="387"/>
                  </a:lnTo>
                  <a:lnTo>
                    <a:pt x="2946" y="389"/>
                  </a:lnTo>
                  <a:lnTo>
                    <a:pt x="2944" y="389"/>
                  </a:lnTo>
                  <a:lnTo>
                    <a:pt x="2944" y="389"/>
                  </a:lnTo>
                  <a:lnTo>
                    <a:pt x="2944" y="389"/>
                  </a:lnTo>
                  <a:lnTo>
                    <a:pt x="2944" y="391"/>
                  </a:lnTo>
                  <a:lnTo>
                    <a:pt x="2942" y="391"/>
                  </a:lnTo>
                  <a:lnTo>
                    <a:pt x="2942" y="391"/>
                  </a:lnTo>
                  <a:lnTo>
                    <a:pt x="2939" y="391"/>
                  </a:lnTo>
                  <a:lnTo>
                    <a:pt x="2939" y="396"/>
                  </a:lnTo>
                  <a:lnTo>
                    <a:pt x="2937" y="396"/>
                  </a:lnTo>
                  <a:lnTo>
                    <a:pt x="2937" y="399"/>
                  </a:lnTo>
                  <a:lnTo>
                    <a:pt x="2937" y="399"/>
                  </a:lnTo>
                  <a:lnTo>
                    <a:pt x="2937" y="401"/>
                  </a:lnTo>
                  <a:lnTo>
                    <a:pt x="2937" y="401"/>
                  </a:lnTo>
                  <a:lnTo>
                    <a:pt x="2937" y="403"/>
                  </a:lnTo>
                  <a:lnTo>
                    <a:pt x="2937" y="403"/>
                  </a:lnTo>
                  <a:lnTo>
                    <a:pt x="2937" y="406"/>
                  </a:lnTo>
                  <a:lnTo>
                    <a:pt x="2937" y="406"/>
                  </a:lnTo>
                  <a:lnTo>
                    <a:pt x="2937" y="408"/>
                  </a:lnTo>
                  <a:lnTo>
                    <a:pt x="2932" y="408"/>
                  </a:lnTo>
                  <a:lnTo>
                    <a:pt x="2932" y="410"/>
                  </a:lnTo>
                  <a:lnTo>
                    <a:pt x="2932" y="410"/>
                  </a:lnTo>
                  <a:lnTo>
                    <a:pt x="2932" y="413"/>
                  </a:lnTo>
                  <a:lnTo>
                    <a:pt x="2930" y="413"/>
                  </a:lnTo>
                  <a:lnTo>
                    <a:pt x="2930" y="415"/>
                  </a:lnTo>
                  <a:lnTo>
                    <a:pt x="2932" y="415"/>
                  </a:lnTo>
                  <a:lnTo>
                    <a:pt x="2932" y="415"/>
                  </a:lnTo>
                  <a:lnTo>
                    <a:pt x="2935" y="415"/>
                  </a:lnTo>
                  <a:lnTo>
                    <a:pt x="2935" y="415"/>
                  </a:lnTo>
                  <a:lnTo>
                    <a:pt x="2937" y="415"/>
                  </a:lnTo>
                  <a:lnTo>
                    <a:pt x="2937" y="415"/>
                  </a:lnTo>
                  <a:lnTo>
                    <a:pt x="2935" y="415"/>
                  </a:lnTo>
                  <a:lnTo>
                    <a:pt x="2935" y="418"/>
                  </a:lnTo>
                  <a:lnTo>
                    <a:pt x="2935" y="418"/>
                  </a:lnTo>
                  <a:lnTo>
                    <a:pt x="2935" y="420"/>
                  </a:lnTo>
                  <a:lnTo>
                    <a:pt x="2930" y="420"/>
                  </a:lnTo>
                  <a:lnTo>
                    <a:pt x="2930" y="420"/>
                  </a:lnTo>
                  <a:lnTo>
                    <a:pt x="2930" y="420"/>
                  </a:lnTo>
                  <a:lnTo>
                    <a:pt x="2930" y="422"/>
                  </a:lnTo>
                  <a:lnTo>
                    <a:pt x="2927" y="422"/>
                  </a:lnTo>
                  <a:lnTo>
                    <a:pt x="2927" y="422"/>
                  </a:lnTo>
                  <a:lnTo>
                    <a:pt x="2927" y="422"/>
                  </a:lnTo>
                  <a:lnTo>
                    <a:pt x="2927" y="425"/>
                  </a:lnTo>
                  <a:lnTo>
                    <a:pt x="2925" y="425"/>
                  </a:lnTo>
                  <a:lnTo>
                    <a:pt x="2925" y="427"/>
                  </a:lnTo>
                  <a:lnTo>
                    <a:pt x="2927" y="427"/>
                  </a:lnTo>
                  <a:lnTo>
                    <a:pt x="2927" y="427"/>
                  </a:lnTo>
                  <a:lnTo>
                    <a:pt x="2930" y="427"/>
                  </a:lnTo>
                  <a:lnTo>
                    <a:pt x="2930" y="427"/>
                  </a:lnTo>
                  <a:lnTo>
                    <a:pt x="2925" y="427"/>
                  </a:lnTo>
                  <a:lnTo>
                    <a:pt x="2925" y="429"/>
                  </a:lnTo>
                  <a:lnTo>
                    <a:pt x="2923" y="429"/>
                  </a:lnTo>
                  <a:lnTo>
                    <a:pt x="2923" y="427"/>
                  </a:lnTo>
                  <a:lnTo>
                    <a:pt x="2920" y="427"/>
                  </a:lnTo>
                  <a:lnTo>
                    <a:pt x="2920" y="429"/>
                  </a:lnTo>
                  <a:lnTo>
                    <a:pt x="2918" y="429"/>
                  </a:lnTo>
                  <a:lnTo>
                    <a:pt x="2918" y="429"/>
                  </a:lnTo>
                  <a:lnTo>
                    <a:pt x="2918" y="429"/>
                  </a:lnTo>
                  <a:lnTo>
                    <a:pt x="2918" y="432"/>
                  </a:lnTo>
                  <a:lnTo>
                    <a:pt x="2916" y="432"/>
                  </a:lnTo>
                  <a:lnTo>
                    <a:pt x="2916" y="429"/>
                  </a:lnTo>
                  <a:lnTo>
                    <a:pt x="2911" y="429"/>
                  </a:lnTo>
                  <a:lnTo>
                    <a:pt x="2911" y="432"/>
                  </a:lnTo>
                  <a:lnTo>
                    <a:pt x="2911" y="432"/>
                  </a:lnTo>
                  <a:lnTo>
                    <a:pt x="2911" y="434"/>
                  </a:lnTo>
                  <a:lnTo>
                    <a:pt x="2909" y="434"/>
                  </a:lnTo>
                  <a:lnTo>
                    <a:pt x="2909" y="434"/>
                  </a:lnTo>
                  <a:lnTo>
                    <a:pt x="2904" y="434"/>
                  </a:lnTo>
                  <a:lnTo>
                    <a:pt x="2904" y="436"/>
                  </a:lnTo>
                  <a:lnTo>
                    <a:pt x="2901" y="436"/>
                  </a:lnTo>
                  <a:lnTo>
                    <a:pt x="2901" y="436"/>
                  </a:lnTo>
                  <a:lnTo>
                    <a:pt x="2897" y="436"/>
                  </a:lnTo>
                  <a:lnTo>
                    <a:pt x="2897" y="436"/>
                  </a:lnTo>
                  <a:lnTo>
                    <a:pt x="2897" y="436"/>
                  </a:lnTo>
                  <a:lnTo>
                    <a:pt x="2897" y="436"/>
                  </a:lnTo>
                  <a:lnTo>
                    <a:pt x="2894" y="436"/>
                  </a:lnTo>
                  <a:lnTo>
                    <a:pt x="2894" y="439"/>
                  </a:lnTo>
                  <a:lnTo>
                    <a:pt x="2892" y="439"/>
                  </a:lnTo>
                  <a:lnTo>
                    <a:pt x="2892" y="441"/>
                  </a:lnTo>
                  <a:lnTo>
                    <a:pt x="2890" y="441"/>
                  </a:lnTo>
                  <a:lnTo>
                    <a:pt x="2890" y="444"/>
                  </a:lnTo>
                  <a:lnTo>
                    <a:pt x="2892" y="444"/>
                  </a:lnTo>
                  <a:lnTo>
                    <a:pt x="2892" y="446"/>
                  </a:lnTo>
                  <a:lnTo>
                    <a:pt x="2890" y="446"/>
                  </a:lnTo>
                  <a:lnTo>
                    <a:pt x="2890" y="446"/>
                  </a:lnTo>
                  <a:lnTo>
                    <a:pt x="2887" y="446"/>
                  </a:lnTo>
                  <a:lnTo>
                    <a:pt x="2887" y="446"/>
                  </a:lnTo>
                  <a:lnTo>
                    <a:pt x="2887" y="446"/>
                  </a:lnTo>
                  <a:lnTo>
                    <a:pt x="2887" y="448"/>
                  </a:lnTo>
                  <a:lnTo>
                    <a:pt x="2883" y="448"/>
                  </a:lnTo>
                  <a:lnTo>
                    <a:pt x="2883" y="448"/>
                  </a:lnTo>
                  <a:lnTo>
                    <a:pt x="2883" y="448"/>
                  </a:lnTo>
                  <a:lnTo>
                    <a:pt x="2883" y="451"/>
                  </a:lnTo>
                  <a:lnTo>
                    <a:pt x="2880" y="451"/>
                  </a:lnTo>
                  <a:lnTo>
                    <a:pt x="2880" y="451"/>
                  </a:lnTo>
                  <a:lnTo>
                    <a:pt x="2880" y="451"/>
                  </a:lnTo>
                  <a:lnTo>
                    <a:pt x="2880" y="453"/>
                  </a:lnTo>
                  <a:lnTo>
                    <a:pt x="2878" y="453"/>
                  </a:lnTo>
                  <a:lnTo>
                    <a:pt x="2878" y="453"/>
                  </a:lnTo>
                  <a:lnTo>
                    <a:pt x="2875" y="453"/>
                  </a:lnTo>
                  <a:lnTo>
                    <a:pt x="2875" y="455"/>
                  </a:lnTo>
                  <a:lnTo>
                    <a:pt x="2875" y="455"/>
                  </a:lnTo>
                  <a:lnTo>
                    <a:pt x="2875" y="455"/>
                  </a:lnTo>
                  <a:lnTo>
                    <a:pt x="2873" y="455"/>
                  </a:lnTo>
                  <a:lnTo>
                    <a:pt x="2873" y="455"/>
                  </a:lnTo>
                  <a:lnTo>
                    <a:pt x="2871" y="455"/>
                  </a:lnTo>
                  <a:lnTo>
                    <a:pt x="2871" y="458"/>
                  </a:lnTo>
                  <a:lnTo>
                    <a:pt x="2871" y="458"/>
                  </a:lnTo>
                  <a:lnTo>
                    <a:pt x="2871" y="458"/>
                  </a:lnTo>
                  <a:lnTo>
                    <a:pt x="2868" y="458"/>
                  </a:lnTo>
                  <a:lnTo>
                    <a:pt x="2868" y="460"/>
                  </a:lnTo>
                  <a:lnTo>
                    <a:pt x="2864" y="460"/>
                  </a:lnTo>
                  <a:lnTo>
                    <a:pt x="2864" y="460"/>
                  </a:lnTo>
                  <a:lnTo>
                    <a:pt x="2861" y="460"/>
                  </a:lnTo>
                  <a:lnTo>
                    <a:pt x="2861" y="463"/>
                  </a:lnTo>
                  <a:lnTo>
                    <a:pt x="2859" y="463"/>
                  </a:lnTo>
                  <a:lnTo>
                    <a:pt x="2859" y="465"/>
                  </a:lnTo>
                  <a:lnTo>
                    <a:pt x="2856" y="465"/>
                  </a:lnTo>
                  <a:lnTo>
                    <a:pt x="2856" y="465"/>
                  </a:lnTo>
                  <a:lnTo>
                    <a:pt x="2854" y="465"/>
                  </a:lnTo>
                  <a:lnTo>
                    <a:pt x="2854" y="467"/>
                  </a:lnTo>
                  <a:lnTo>
                    <a:pt x="2854" y="467"/>
                  </a:lnTo>
                  <a:lnTo>
                    <a:pt x="2854" y="467"/>
                  </a:lnTo>
                  <a:lnTo>
                    <a:pt x="2852" y="467"/>
                  </a:lnTo>
                  <a:lnTo>
                    <a:pt x="2852" y="470"/>
                  </a:lnTo>
                  <a:lnTo>
                    <a:pt x="2849" y="470"/>
                  </a:lnTo>
                  <a:lnTo>
                    <a:pt x="2849" y="470"/>
                  </a:lnTo>
                  <a:lnTo>
                    <a:pt x="2849" y="470"/>
                  </a:lnTo>
                  <a:lnTo>
                    <a:pt x="2849" y="472"/>
                  </a:lnTo>
                  <a:lnTo>
                    <a:pt x="2847" y="472"/>
                  </a:lnTo>
                  <a:lnTo>
                    <a:pt x="2847" y="474"/>
                  </a:lnTo>
                  <a:lnTo>
                    <a:pt x="2845" y="474"/>
                  </a:lnTo>
                  <a:lnTo>
                    <a:pt x="2845" y="474"/>
                  </a:lnTo>
                  <a:lnTo>
                    <a:pt x="2845" y="474"/>
                  </a:lnTo>
                  <a:lnTo>
                    <a:pt x="2845" y="477"/>
                  </a:lnTo>
                  <a:lnTo>
                    <a:pt x="2845" y="477"/>
                  </a:lnTo>
                  <a:lnTo>
                    <a:pt x="2845" y="477"/>
                  </a:lnTo>
                  <a:lnTo>
                    <a:pt x="2845" y="477"/>
                  </a:lnTo>
                  <a:lnTo>
                    <a:pt x="2845" y="479"/>
                  </a:lnTo>
                  <a:lnTo>
                    <a:pt x="2842" y="479"/>
                  </a:lnTo>
                  <a:lnTo>
                    <a:pt x="2842" y="479"/>
                  </a:lnTo>
                  <a:lnTo>
                    <a:pt x="2842" y="479"/>
                  </a:lnTo>
                  <a:lnTo>
                    <a:pt x="2842" y="482"/>
                  </a:lnTo>
                  <a:lnTo>
                    <a:pt x="2840" y="482"/>
                  </a:lnTo>
                  <a:lnTo>
                    <a:pt x="2840" y="482"/>
                  </a:lnTo>
                  <a:lnTo>
                    <a:pt x="2838" y="482"/>
                  </a:lnTo>
                  <a:lnTo>
                    <a:pt x="2838" y="484"/>
                  </a:lnTo>
                  <a:lnTo>
                    <a:pt x="2838" y="484"/>
                  </a:lnTo>
                  <a:lnTo>
                    <a:pt x="2838" y="484"/>
                  </a:lnTo>
                  <a:lnTo>
                    <a:pt x="2835" y="484"/>
                  </a:lnTo>
                  <a:lnTo>
                    <a:pt x="2835" y="486"/>
                  </a:lnTo>
                  <a:lnTo>
                    <a:pt x="2835" y="486"/>
                  </a:lnTo>
                  <a:lnTo>
                    <a:pt x="2835" y="486"/>
                  </a:lnTo>
                  <a:lnTo>
                    <a:pt x="2833" y="486"/>
                  </a:lnTo>
                  <a:lnTo>
                    <a:pt x="2833" y="486"/>
                  </a:lnTo>
                  <a:lnTo>
                    <a:pt x="2830" y="486"/>
                  </a:lnTo>
                  <a:lnTo>
                    <a:pt x="2830" y="489"/>
                  </a:lnTo>
                  <a:lnTo>
                    <a:pt x="2830" y="489"/>
                  </a:lnTo>
                  <a:lnTo>
                    <a:pt x="2830" y="489"/>
                  </a:lnTo>
                  <a:lnTo>
                    <a:pt x="2830" y="489"/>
                  </a:lnTo>
                  <a:lnTo>
                    <a:pt x="2830" y="491"/>
                  </a:lnTo>
                  <a:lnTo>
                    <a:pt x="2828" y="491"/>
                  </a:lnTo>
                  <a:lnTo>
                    <a:pt x="2828" y="491"/>
                  </a:lnTo>
                  <a:lnTo>
                    <a:pt x="2826" y="491"/>
                  </a:lnTo>
                  <a:lnTo>
                    <a:pt x="2826" y="493"/>
                  </a:lnTo>
                  <a:lnTo>
                    <a:pt x="2823" y="493"/>
                  </a:lnTo>
                  <a:lnTo>
                    <a:pt x="2823" y="493"/>
                  </a:lnTo>
                  <a:lnTo>
                    <a:pt x="2821" y="493"/>
                  </a:lnTo>
                  <a:lnTo>
                    <a:pt x="2821" y="496"/>
                  </a:lnTo>
                  <a:lnTo>
                    <a:pt x="2819" y="496"/>
                  </a:lnTo>
                  <a:lnTo>
                    <a:pt x="2819" y="496"/>
                  </a:lnTo>
                  <a:lnTo>
                    <a:pt x="2816" y="496"/>
                  </a:lnTo>
                  <a:lnTo>
                    <a:pt x="2816" y="496"/>
                  </a:lnTo>
                  <a:lnTo>
                    <a:pt x="2816" y="496"/>
                  </a:lnTo>
                  <a:lnTo>
                    <a:pt x="2816" y="498"/>
                  </a:lnTo>
                  <a:lnTo>
                    <a:pt x="2814" y="498"/>
                  </a:lnTo>
                  <a:lnTo>
                    <a:pt x="2814" y="498"/>
                  </a:lnTo>
                  <a:lnTo>
                    <a:pt x="2812" y="498"/>
                  </a:lnTo>
                  <a:lnTo>
                    <a:pt x="2812" y="500"/>
                  </a:lnTo>
                  <a:lnTo>
                    <a:pt x="2809" y="500"/>
                  </a:lnTo>
                  <a:lnTo>
                    <a:pt x="2809" y="500"/>
                  </a:lnTo>
                  <a:lnTo>
                    <a:pt x="2802" y="500"/>
                  </a:lnTo>
                  <a:lnTo>
                    <a:pt x="2802" y="500"/>
                  </a:lnTo>
                  <a:lnTo>
                    <a:pt x="2800" y="500"/>
                  </a:lnTo>
                  <a:lnTo>
                    <a:pt x="2800" y="503"/>
                  </a:lnTo>
                  <a:lnTo>
                    <a:pt x="2797" y="503"/>
                  </a:lnTo>
                  <a:lnTo>
                    <a:pt x="2797" y="505"/>
                  </a:lnTo>
                  <a:lnTo>
                    <a:pt x="2795" y="505"/>
                  </a:lnTo>
                  <a:lnTo>
                    <a:pt x="2795" y="505"/>
                  </a:lnTo>
                  <a:lnTo>
                    <a:pt x="2788" y="505"/>
                  </a:lnTo>
                  <a:lnTo>
                    <a:pt x="2788" y="505"/>
                  </a:lnTo>
                  <a:lnTo>
                    <a:pt x="2788" y="505"/>
                  </a:lnTo>
                  <a:lnTo>
                    <a:pt x="2788" y="505"/>
                  </a:lnTo>
                  <a:lnTo>
                    <a:pt x="2783" y="505"/>
                  </a:lnTo>
                  <a:lnTo>
                    <a:pt x="2783" y="505"/>
                  </a:lnTo>
                  <a:lnTo>
                    <a:pt x="2783" y="505"/>
                  </a:lnTo>
                  <a:lnTo>
                    <a:pt x="2783" y="505"/>
                  </a:lnTo>
                  <a:lnTo>
                    <a:pt x="2781" y="505"/>
                  </a:lnTo>
                  <a:lnTo>
                    <a:pt x="2781" y="508"/>
                  </a:lnTo>
                  <a:lnTo>
                    <a:pt x="2781" y="508"/>
                  </a:lnTo>
                  <a:lnTo>
                    <a:pt x="2781" y="508"/>
                  </a:lnTo>
                  <a:lnTo>
                    <a:pt x="2783" y="508"/>
                  </a:lnTo>
                  <a:lnTo>
                    <a:pt x="2783" y="510"/>
                  </a:lnTo>
                  <a:lnTo>
                    <a:pt x="2783" y="510"/>
                  </a:lnTo>
                  <a:lnTo>
                    <a:pt x="2783" y="510"/>
                  </a:lnTo>
                  <a:lnTo>
                    <a:pt x="2783" y="510"/>
                  </a:lnTo>
                  <a:lnTo>
                    <a:pt x="2783" y="512"/>
                  </a:lnTo>
                  <a:lnTo>
                    <a:pt x="2785" y="512"/>
                  </a:lnTo>
                  <a:lnTo>
                    <a:pt x="2785" y="515"/>
                  </a:lnTo>
                  <a:lnTo>
                    <a:pt x="2785" y="515"/>
                  </a:lnTo>
                  <a:lnTo>
                    <a:pt x="2785" y="515"/>
                  </a:lnTo>
                  <a:lnTo>
                    <a:pt x="2785" y="515"/>
                  </a:lnTo>
                  <a:lnTo>
                    <a:pt x="2785" y="517"/>
                  </a:lnTo>
                  <a:lnTo>
                    <a:pt x="2783" y="517"/>
                  </a:lnTo>
                  <a:lnTo>
                    <a:pt x="2783" y="517"/>
                  </a:lnTo>
                  <a:lnTo>
                    <a:pt x="2783" y="517"/>
                  </a:lnTo>
                  <a:lnTo>
                    <a:pt x="2783" y="519"/>
                  </a:lnTo>
                  <a:lnTo>
                    <a:pt x="2783" y="519"/>
                  </a:lnTo>
                  <a:lnTo>
                    <a:pt x="2783" y="519"/>
                  </a:lnTo>
                  <a:lnTo>
                    <a:pt x="2781" y="519"/>
                  </a:lnTo>
                  <a:lnTo>
                    <a:pt x="2781" y="522"/>
                  </a:lnTo>
                  <a:lnTo>
                    <a:pt x="2781" y="522"/>
                  </a:lnTo>
                  <a:lnTo>
                    <a:pt x="2781" y="522"/>
                  </a:lnTo>
                  <a:lnTo>
                    <a:pt x="2781" y="522"/>
                  </a:lnTo>
                  <a:lnTo>
                    <a:pt x="2781" y="524"/>
                  </a:lnTo>
                  <a:lnTo>
                    <a:pt x="2776" y="524"/>
                  </a:lnTo>
                  <a:lnTo>
                    <a:pt x="2776" y="522"/>
                  </a:lnTo>
                  <a:lnTo>
                    <a:pt x="2776" y="522"/>
                  </a:lnTo>
                  <a:lnTo>
                    <a:pt x="2776" y="527"/>
                  </a:lnTo>
                  <a:lnTo>
                    <a:pt x="2774" y="527"/>
                  </a:lnTo>
                  <a:lnTo>
                    <a:pt x="2774" y="527"/>
                  </a:lnTo>
                  <a:lnTo>
                    <a:pt x="2774" y="527"/>
                  </a:lnTo>
                  <a:lnTo>
                    <a:pt x="2774" y="529"/>
                  </a:lnTo>
                  <a:lnTo>
                    <a:pt x="2769" y="529"/>
                  </a:lnTo>
                  <a:lnTo>
                    <a:pt x="2769" y="529"/>
                  </a:lnTo>
                  <a:lnTo>
                    <a:pt x="2767" y="529"/>
                  </a:lnTo>
                  <a:lnTo>
                    <a:pt x="2767" y="531"/>
                  </a:lnTo>
                  <a:lnTo>
                    <a:pt x="2767" y="531"/>
                  </a:lnTo>
                  <a:lnTo>
                    <a:pt x="2767" y="531"/>
                  </a:lnTo>
                  <a:lnTo>
                    <a:pt x="2764" y="531"/>
                  </a:lnTo>
                  <a:lnTo>
                    <a:pt x="2764" y="534"/>
                  </a:lnTo>
                  <a:lnTo>
                    <a:pt x="2764" y="534"/>
                  </a:lnTo>
                  <a:lnTo>
                    <a:pt x="2764" y="534"/>
                  </a:lnTo>
                  <a:lnTo>
                    <a:pt x="2764" y="534"/>
                  </a:lnTo>
                  <a:lnTo>
                    <a:pt x="2764" y="534"/>
                  </a:lnTo>
                  <a:lnTo>
                    <a:pt x="2762" y="534"/>
                  </a:lnTo>
                  <a:lnTo>
                    <a:pt x="2762" y="538"/>
                  </a:lnTo>
                  <a:lnTo>
                    <a:pt x="2762" y="538"/>
                  </a:lnTo>
                  <a:lnTo>
                    <a:pt x="2762" y="541"/>
                  </a:lnTo>
                  <a:lnTo>
                    <a:pt x="2762" y="541"/>
                  </a:lnTo>
                  <a:lnTo>
                    <a:pt x="2762" y="543"/>
                  </a:lnTo>
                  <a:lnTo>
                    <a:pt x="2759" y="543"/>
                  </a:lnTo>
                  <a:lnTo>
                    <a:pt x="2759" y="546"/>
                  </a:lnTo>
                  <a:lnTo>
                    <a:pt x="2759" y="546"/>
                  </a:lnTo>
                  <a:lnTo>
                    <a:pt x="2759" y="548"/>
                  </a:lnTo>
                  <a:lnTo>
                    <a:pt x="2757" y="548"/>
                  </a:lnTo>
                  <a:lnTo>
                    <a:pt x="2757" y="550"/>
                  </a:lnTo>
                  <a:lnTo>
                    <a:pt x="2757" y="550"/>
                  </a:lnTo>
                  <a:lnTo>
                    <a:pt x="2757" y="550"/>
                  </a:lnTo>
                  <a:lnTo>
                    <a:pt x="2757" y="550"/>
                  </a:lnTo>
                  <a:lnTo>
                    <a:pt x="2757" y="560"/>
                  </a:lnTo>
                  <a:lnTo>
                    <a:pt x="2755" y="560"/>
                  </a:lnTo>
                  <a:lnTo>
                    <a:pt x="2755" y="564"/>
                  </a:lnTo>
                  <a:lnTo>
                    <a:pt x="2755" y="564"/>
                  </a:lnTo>
                  <a:lnTo>
                    <a:pt x="2755" y="576"/>
                  </a:lnTo>
                  <a:lnTo>
                    <a:pt x="2755" y="576"/>
                  </a:lnTo>
                  <a:lnTo>
                    <a:pt x="2755" y="583"/>
                  </a:lnTo>
                  <a:lnTo>
                    <a:pt x="2757" y="583"/>
                  </a:lnTo>
                  <a:lnTo>
                    <a:pt x="2757" y="586"/>
                  </a:lnTo>
                  <a:lnTo>
                    <a:pt x="2757" y="586"/>
                  </a:lnTo>
                  <a:lnTo>
                    <a:pt x="2757" y="591"/>
                  </a:lnTo>
                  <a:lnTo>
                    <a:pt x="2757" y="591"/>
                  </a:lnTo>
                  <a:lnTo>
                    <a:pt x="2757" y="593"/>
                  </a:lnTo>
                  <a:lnTo>
                    <a:pt x="2759" y="593"/>
                  </a:lnTo>
                  <a:lnTo>
                    <a:pt x="2759" y="598"/>
                  </a:lnTo>
                  <a:lnTo>
                    <a:pt x="2759" y="598"/>
                  </a:lnTo>
                  <a:lnTo>
                    <a:pt x="2759" y="600"/>
                  </a:lnTo>
                  <a:lnTo>
                    <a:pt x="2762" y="600"/>
                  </a:lnTo>
                  <a:lnTo>
                    <a:pt x="2762" y="602"/>
                  </a:lnTo>
                  <a:lnTo>
                    <a:pt x="2762" y="602"/>
                  </a:lnTo>
                  <a:lnTo>
                    <a:pt x="2762" y="605"/>
                  </a:lnTo>
                  <a:lnTo>
                    <a:pt x="2762" y="605"/>
                  </a:lnTo>
                  <a:lnTo>
                    <a:pt x="2762" y="609"/>
                  </a:lnTo>
                  <a:lnTo>
                    <a:pt x="2764" y="609"/>
                  </a:lnTo>
                  <a:lnTo>
                    <a:pt x="2764" y="614"/>
                  </a:lnTo>
                  <a:lnTo>
                    <a:pt x="2764" y="614"/>
                  </a:lnTo>
                  <a:lnTo>
                    <a:pt x="2764" y="619"/>
                  </a:lnTo>
                  <a:lnTo>
                    <a:pt x="2764" y="619"/>
                  </a:lnTo>
                  <a:lnTo>
                    <a:pt x="2764" y="624"/>
                  </a:lnTo>
                  <a:lnTo>
                    <a:pt x="2767" y="624"/>
                  </a:lnTo>
                  <a:lnTo>
                    <a:pt x="2767" y="631"/>
                  </a:lnTo>
                  <a:lnTo>
                    <a:pt x="2767" y="631"/>
                  </a:lnTo>
                  <a:lnTo>
                    <a:pt x="2767" y="633"/>
                  </a:lnTo>
                  <a:lnTo>
                    <a:pt x="2769" y="633"/>
                  </a:lnTo>
                  <a:lnTo>
                    <a:pt x="2769" y="636"/>
                  </a:lnTo>
                  <a:lnTo>
                    <a:pt x="2769" y="636"/>
                  </a:lnTo>
                  <a:lnTo>
                    <a:pt x="2769" y="638"/>
                  </a:lnTo>
                  <a:lnTo>
                    <a:pt x="2769" y="638"/>
                  </a:lnTo>
                  <a:lnTo>
                    <a:pt x="2769" y="640"/>
                  </a:lnTo>
                  <a:lnTo>
                    <a:pt x="2771" y="640"/>
                  </a:lnTo>
                  <a:lnTo>
                    <a:pt x="2771" y="643"/>
                  </a:lnTo>
                  <a:lnTo>
                    <a:pt x="2771" y="643"/>
                  </a:lnTo>
                  <a:lnTo>
                    <a:pt x="2771" y="643"/>
                  </a:lnTo>
                  <a:lnTo>
                    <a:pt x="2774" y="643"/>
                  </a:lnTo>
                  <a:lnTo>
                    <a:pt x="2774" y="647"/>
                  </a:lnTo>
                  <a:lnTo>
                    <a:pt x="2774" y="647"/>
                  </a:lnTo>
                  <a:lnTo>
                    <a:pt x="2774" y="650"/>
                  </a:lnTo>
                  <a:lnTo>
                    <a:pt x="2774" y="650"/>
                  </a:lnTo>
                  <a:lnTo>
                    <a:pt x="2774" y="669"/>
                  </a:lnTo>
                  <a:lnTo>
                    <a:pt x="2776" y="669"/>
                  </a:lnTo>
                  <a:lnTo>
                    <a:pt x="2776" y="673"/>
                  </a:lnTo>
                  <a:lnTo>
                    <a:pt x="2778" y="673"/>
                  </a:lnTo>
                  <a:lnTo>
                    <a:pt x="2778" y="673"/>
                  </a:lnTo>
                  <a:lnTo>
                    <a:pt x="2778" y="673"/>
                  </a:lnTo>
                  <a:lnTo>
                    <a:pt x="2778" y="676"/>
                  </a:lnTo>
                  <a:lnTo>
                    <a:pt x="2781" y="676"/>
                  </a:lnTo>
                  <a:lnTo>
                    <a:pt x="2781" y="678"/>
                  </a:lnTo>
                  <a:lnTo>
                    <a:pt x="2781" y="678"/>
                  </a:lnTo>
                  <a:lnTo>
                    <a:pt x="2781" y="681"/>
                  </a:lnTo>
                  <a:lnTo>
                    <a:pt x="2778" y="681"/>
                  </a:lnTo>
                  <a:lnTo>
                    <a:pt x="2778" y="681"/>
                  </a:lnTo>
                  <a:lnTo>
                    <a:pt x="2778" y="681"/>
                  </a:lnTo>
                  <a:lnTo>
                    <a:pt x="2778" y="683"/>
                  </a:lnTo>
                  <a:lnTo>
                    <a:pt x="2781" y="683"/>
                  </a:lnTo>
                  <a:lnTo>
                    <a:pt x="2781" y="683"/>
                  </a:lnTo>
                  <a:lnTo>
                    <a:pt x="2781" y="683"/>
                  </a:lnTo>
                  <a:lnTo>
                    <a:pt x="2781" y="681"/>
                  </a:lnTo>
                  <a:lnTo>
                    <a:pt x="2783" y="681"/>
                  </a:lnTo>
                  <a:lnTo>
                    <a:pt x="2783" y="681"/>
                  </a:lnTo>
                  <a:lnTo>
                    <a:pt x="2783" y="681"/>
                  </a:lnTo>
                  <a:lnTo>
                    <a:pt x="2783" y="678"/>
                  </a:lnTo>
                  <a:lnTo>
                    <a:pt x="2785" y="678"/>
                  </a:lnTo>
                  <a:lnTo>
                    <a:pt x="2785" y="678"/>
                  </a:lnTo>
                  <a:lnTo>
                    <a:pt x="2785" y="678"/>
                  </a:lnTo>
                  <a:lnTo>
                    <a:pt x="2785" y="676"/>
                  </a:lnTo>
                  <a:lnTo>
                    <a:pt x="2788" y="676"/>
                  </a:lnTo>
                  <a:lnTo>
                    <a:pt x="2788" y="676"/>
                  </a:lnTo>
                  <a:lnTo>
                    <a:pt x="2790" y="676"/>
                  </a:lnTo>
                  <a:lnTo>
                    <a:pt x="2790" y="673"/>
                  </a:lnTo>
                  <a:lnTo>
                    <a:pt x="2790" y="673"/>
                  </a:lnTo>
                  <a:lnTo>
                    <a:pt x="2790" y="673"/>
                  </a:lnTo>
                  <a:lnTo>
                    <a:pt x="2793" y="673"/>
                  </a:lnTo>
                  <a:lnTo>
                    <a:pt x="2793" y="671"/>
                  </a:lnTo>
                  <a:lnTo>
                    <a:pt x="2795" y="671"/>
                  </a:lnTo>
                  <a:lnTo>
                    <a:pt x="2795" y="671"/>
                  </a:lnTo>
                  <a:lnTo>
                    <a:pt x="2797" y="671"/>
                  </a:lnTo>
                  <a:lnTo>
                    <a:pt x="2797" y="669"/>
                  </a:lnTo>
                  <a:lnTo>
                    <a:pt x="2797" y="669"/>
                  </a:lnTo>
                  <a:lnTo>
                    <a:pt x="2797" y="666"/>
                  </a:lnTo>
                  <a:lnTo>
                    <a:pt x="2797" y="666"/>
                  </a:lnTo>
                  <a:lnTo>
                    <a:pt x="2797" y="666"/>
                  </a:lnTo>
                  <a:lnTo>
                    <a:pt x="2802" y="666"/>
                  </a:lnTo>
                  <a:lnTo>
                    <a:pt x="2802" y="664"/>
                  </a:lnTo>
                  <a:lnTo>
                    <a:pt x="2804" y="664"/>
                  </a:lnTo>
                  <a:lnTo>
                    <a:pt x="2804" y="664"/>
                  </a:lnTo>
                  <a:lnTo>
                    <a:pt x="2804" y="664"/>
                  </a:lnTo>
                  <a:lnTo>
                    <a:pt x="2804" y="664"/>
                  </a:lnTo>
                  <a:lnTo>
                    <a:pt x="2807" y="664"/>
                  </a:lnTo>
                  <a:lnTo>
                    <a:pt x="2807" y="662"/>
                  </a:lnTo>
                  <a:lnTo>
                    <a:pt x="2807" y="662"/>
                  </a:lnTo>
                  <a:lnTo>
                    <a:pt x="2807" y="662"/>
                  </a:lnTo>
                  <a:lnTo>
                    <a:pt x="2809" y="662"/>
                  </a:lnTo>
                  <a:lnTo>
                    <a:pt x="2809" y="659"/>
                  </a:lnTo>
                  <a:lnTo>
                    <a:pt x="2809" y="659"/>
                  </a:lnTo>
                  <a:lnTo>
                    <a:pt x="2809" y="659"/>
                  </a:lnTo>
                  <a:lnTo>
                    <a:pt x="2809" y="659"/>
                  </a:lnTo>
                  <a:lnTo>
                    <a:pt x="2809" y="657"/>
                  </a:lnTo>
                  <a:lnTo>
                    <a:pt x="2812" y="657"/>
                  </a:lnTo>
                  <a:lnTo>
                    <a:pt x="2812" y="657"/>
                  </a:lnTo>
                  <a:lnTo>
                    <a:pt x="2814" y="657"/>
                  </a:lnTo>
                  <a:lnTo>
                    <a:pt x="2814" y="655"/>
                  </a:lnTo>
                  <a:lnTo>
                    <a:pt x="2814" y="655"/>
                  </a:lnTo>
                  <a:lnTo>
                    <a:pt x="2814" y="652"/>
                  </a:lnTo>
                  <a:lnTo>
                    <a:pt x="2814" y="652"/>
                  </a:lnTo>
                  <a:lnTo>
                    <a:pt x="2814" y="652"/>
                  </a:lnTo>
                  <a:lnTo>
                    <a:pt x="2816" y="652"/>
                  </a:lnTo>
                  <a:lnTo>
                    <a:pt x="2816" y="647"/>
                  </a:lnTo>
                  <a:lnTo>
                    <a:pt x="2816" y="647"/>
                  </a:lnTo>
                  <a:lnTo>
                    <a:pt x="2816" y="647"/>
                  </a:lnTo>
                  <a:lnTo>
                    <a:pt x="2821" y="647"/>
                  </a:lnTo>
                  <a:lnTo>
                    <a:pt x="2821" y="643"/>
                  </a:lnTo>
                  <a:lnTo>
                    <a:pt x="2819" y="643"/>
                  </a:lnTo>
                  <a:lnTo>
                    <a:pt x="2819" y="638"/>
                  </a:lnTo>
                  <a:lnTo>
                    <a:pt x="2821" y="638"/>
                  </a:lnTo>
                  <a:lnTo>
                    <a:pt x="2821" y="638"/>
                  </a:lnTo>
                  <a:lnTo>
                    <a:pt x="2821" y="638"/>
                  </a:lnTo>
                  <a:lnTo>
                    <a:pt x="2821" y="636"/>
                  </a:lnTo>
                  <a:lnTo>
                    <a:pt x="2821" y="636"/>
                  </a:lnTo>
                  <a:lnTo>
                    <a:pt x="2821" y="633"/>
                  </a:lnTo>
                  <a:lnTo>
                    <a:pt x="2821" y="633"/>
                  </a:lnTo>
                  <a:lnTo>
                    <a:pt x="2821" y="631"/>
                  </a:lnTo>
                  <a:lnTo>
                    <a:pt x="2823" y="631"/>
                  </a:lnTo>
                  <a:lnTo>
                    <a:pt x="2823" y="631"/>
                  </a:lnTo>
                  <a:lnTo>
                    <a:pt x="2826" y="631"/>
                  </a:lnTo>
                  <a:lnTo>
                    <a:pt x="2826" y="628"/>
                  </a:lnTo>
                  <a:lnTo>
                    <a:pt x="2828" y="628"/>
                  </a:lnTo>
                  <a:lnTo>
                    <a:pt x="2828" y="628"/>
                  </a:lnTo>
                  <a:lnTo>
                    <a:pt x="2828" y="628"/>
                  </a:lnTo>
                  <a:lnTo>
                    <a:pt x="2828" y="626"/>
                  </a:lnTo>
                  <a:lnTo>
                    <a:pt x="2830" y="626"/>
                  </a:lnTo>
                  <a:lnTo>
                    <a:pt x="2830" y="626"/>
                  </a:lnTo>
                  <a:lnTo>
                    <a:pt x="2833" y="626"/>
                  </a:lnTo>
                  <a:lnTo>
                    <a:pt x="2833" y="624"/>
                  </a:lnTo>
                  <a:lnTo>
                    <a:pt x="2838" y="624"/>
                  </a:lnTo>
                  <a:lnTo>
                    <a:pt x="2838" y="624"/>
                  </a:lnTo>
                  <a:lnTo>
                    <a:pt x="2842" y="624"/>
                  </a:lnTo>
                  <a:lnTo>
                    <a:pt x="2842" y="624"/>
                  </a:lnTo>
                  <a:lnTo>
                    <a:pt x="2845" y="624"/>
                  </a:lnTo>
                  <a:lnTo>
                    <a:pt x="2845" y="624"/>
                  </a:lnTo>
                  <a:lnTo>
                    <a:pt x="2847" y="624"/>
                  </a:lnTo>
                  <a:lnTo>
                    <a:pt x="2847" y="624"/>
                  </a:lnTo>
                  <a:lnTo>
                    <a:pt x="2849" y="624"/>
                  </a:lnTo>
                  <a:lnTo>
                    <a:pt x="2849" y="626"/>
                  </a:lnTo>
                  <a:lnTo>
                    <a:pt x="2852" y="626"/>
                  </a:lnTo>
                  <a:lnTo>
                    <a:pt x="2852" y="624"/>
                  </a:lnTo>
                  <a:lnTo>
                    <a:pt x="2852" y="624"/>
                  </a:lnTo>
                  <a:lnTo>
                    <a:pt x="2852" y="621"/>
                  </a:lnTo>
                  <a:lnTo>
                    <a:pt x="2849" y="621"/>
                  </a:lnTo>
                  <a:lnTo>
                    <a:pt x="2849" y="619"/>
                  </a:lnTo>
                  <a:lnTo>
                    <a:pt x="2849" y="619"/>
                  </a:lnTo>
                  <a:lnTo>
                    <a:pt x="2849" y="617"/>
                  </a:lnTo>
                  <a:lnTo>
                    <a:pt x="2847" y="617"/>
                  </a:lnTo>
                  <a:lnTo>
                    <a:pt x="2847" y="617"/>
                  </a:lnTo>
                  <a:lnTo>
                    <a:pt x="2849" y="617"/>
                  </a:lnTo>
                  <a:lnTo>
                    <a:pt x="2849" y="614"/>
                  </a:lnTo>
                  <a:lnTo>
                    <a:pt x="2849" y="614"/>
                  </a:lnTo>
                  <a:lnTo>
                    <a:pt x="2849" y="612"/>
                  </a:lnTo>
                  <a:lnTo>
                    <a:pt x="2849" y="612"/>
                  </a:lnTo>
                  <a:lnTo>
                    <a:pt x="2849" y="612"/>
                  </a:lnTo>
                  <a:lnTo>
                    <a:pt x="2849" y="612"/>
                  </a:lnTo>
                  <a:lnTo>
                    <a:pt x="2849" y="609"/>
                  </a:lnTo>
                  <a:lnTo>
                    <a:pt x="2847" y="609"/>
                  </a:lnTo>
                  <a:lnTo>
                    <a:pt x="2847" y="605"/>
                  </a:lnTo>
                  <a:lnTo>
                    <a:pt x="2849" y="605"/>
                  </a:lnTo>
                  <a:lnTo>
                    <a:pt x="2849" y="605"/>
                  </a:lnTo>
                  <a:lnTo>
                    <a:pt x="2849" y="605"/>
                  </a:lnTo>
                  <a:lnTo>
                    <a:pt x="2849" y="602"/>
                  </a:lnTo>
                  <a:lnTo>
                    <a:pt x="2849" y="602"/>
                  </a:lnTo>
                  <a:lnTo>
                    <a:pt x="2849" y="600"/>
                  </a:lnTo>
                  <a:lnTo>
                    <a:pt x="2852" y="600"/>
                  </a:lnTo>
                  <a:lnTo>
                    <a:pt x="2852" y="600"/>
                  </a:lnTo>
                  <a:lnTo>
                    <a:pt x="2852" y="600"/>
                  </a:lnTo>
                  <a:lnTo>
                    <a:pt x="2852" y="598"/>
                  </a:lnTo>
                  <a:lnTo>
                    <a:pt x="2854" y="598"/>
                  </a:lnTo>
                  <a:lnTo>
                    <a:pt x="2854" y="598"/>
                  </a:lnTo>
                  <a:lnTo>
                    <a:pt x="2854" y="598"/>
                  </a:lnTo>
                  <a:lnTo>
                    <a:pt x="2854" y="595"/>
                  </a:lnTo>
                  <a:lnTo>
                    <a:pt x="2856" y="595"/>
                  </a:lnTo>
                  <a:lnTo>
                    <a:pt x="2856" y="595"/>
                  </a:lnTo>
                  <a:lnTo>
                    <a:pt x="2859" y="595"/>
                  </a:lnTo>
                  <a:lnTo>
                    <a:pt x="2859" y="593"/>
                  </a:lnTo>
                  <a:lnTo>
                    <a:pt x="2859" y="593"/>
                  </a:lnTo>
                  <a:lnTo>
                    <a:pt x="2859" y="593"/>
                  </a:lnTo>
                  <a:lnTo>
                    <a:pt x="2861" y="593"/>
                  </a:lnTo>
                  <a:lnTo>
                    <a:pt x="2861" y="593"/>
                  </a:lnTo>
                  <a:lnTo>
                    <a:pt x="2864" y="593"/>
                  </a:lnTo>
                  <a:lnTo>
                    <a:pt x="2864" y="591"/>
                  </a:lnTo>
                  <a:lnTo>
                    <a:pt x="2864" y="591"/>
                  </a:lnTo>
                  <a:lnTo>
                    <a:pt x="2864" y="591"/>
                  </a:lnTo>
                  <a:lnTo>
                    <a:pt x="2868" y="591"/>
                  </a:lnTo>
                  <a:lnTo>
                    <a:pt x="2868" y="588"/>
                  </a:lnTo>
                  <a:lnTo>
                    <a:pt x="2871" y="588"/>
                  </a:lnTo>
                  <a:lnTo>
                    <a:pt x="2871" y="588"/>
                  </a:lnTo>
                  <a:lnTo>
                    <a:pt x="2875" y="588"/>
                  </a:lnTo>
                  <a:lnTo>
                    <a:pt x="2875" y="591"/>
                  </a:lnTo>
                  <a:lnTo>
                    <a:pt x="2875" y="591"/>
                  </a:lnTo>
                  <a:lnTo>
                    <a:pt x="2875" y="591"/>
                  </a:lnTo>
                  <a:lnTo>
                    <a:pt x="2880" y="591"/>
                  </a:lnTo>
                  <a:lnTo>
                    <a:pt x="2880" y="591"/>
                  </a:lnTo>
                  <a:lnTo>
                    <a:pt x="2890" y="591"/>
                  </a:lnTo>
                  <a:lnTo>
                    <a:pt x="2890" y="588"/>
                  </a:lnTo>
                  <a:lnTo>
                    <a:pt x="2890" y="588"/>
                  </a:lnTo>
                  <a:lnTo>
                    <a:pt x="2890" y="588"/>
                  </a:lnTo>
                  <a:lnTo>
                    <a:pt x="2892" y="588"/>
                  </a:lnTo>
                  <a:lnTo>
                    <a:pt x="2892" y="586"/>
                  </a:lnTo>
                  <a:lnTo>
                    <a:pt x="2894" y="586"/>
                  </a:lnTo>
                  <a:lnTo>
                    <a:pt x="2894" y="586"/>
                  </a:lnTo>
                  <a:lnTo>
                    <a:pt x="2894" y="586"/>
                  </a:lnTo>
                  <a:lnTo>
                    <a:pt x="2894" y="583"/>
                  </a:lnTo>
                  <a:lnTo>
                    <a:pt x="2897" y="583"/>
                  </a:lnTo>
                  <a:lnTo>
                    <a:pt x="2897" y="583"/>
                  </a:lnTo>
                  <a:lnTo>
                    <a:pt x="2897" y="583"/>
                  </a:lnTo>
                  <a:lnTo>
                    <a:pt x="2897" y="583"/>
                  </a:lnTo>
                  <a:lnTo>
                    <a:pt x="2897" y="583"/>
                  </a:lnTo>
                  <a:lnTo>
                    <a:pt x="2897" y="581"/>
                  </a:lnTo>
                  <a:lnTo>
                    <a:pt x="2897" y="581"/>
                  </a:lnTo>
                  <a:lnTo>
                    <a:pt x="2897" y="581"/>
                  </a:lnTo>
                  <a:lnTo>
                    <a:pt x="2897" y="581"/>
                  </a:lnTo>
                  <a:lnTo>
                    <a:pt x="2897" y="579"/>
                  </a:lnTo>
                  <a:lnTo>
                    <a:pt x="2894" y="579"/>
                  </a:lnTo>
                  <a:lnTo>
                    <a:pt x="2894" y="579"/>
                  </a:lnTo>
                  <a:lnTo>
                    <a:pt x="2894" y="579"/>
                  </a:lnTo>
                  <a:lnTo>
                    <a:pt x="2894" y="576"/>
                  </a:lnTo>
                  <a:lnTo>
                    <a:pt x="2894" y="576"/>
                  </a:lnTo>
                  <a:lnTo>
                    <a:pt x="2894" y="576"/>
                  </a:lnTo>
                  <a:lnTo>
                    <a:pt x="2892" y="576"/>
                  </a:lnTo>
                  <a:lnTo>
                    <a:pt x="2892" y="574"/>
                  </a:lnTo>
                  <a:lnTo>
                    <a:pt x="2890" y="574"/>
                  </a:lnTo>
                  <a:lnTo>
                    <a:pt x="2890" y="574"/>
                  </a:lnTo>
                  <a:lnTo>
                    <a:pt x="2890" y="574"/>
                  </a:lnTo>
                  <a:lnTo>
                    <a:pt x="2890" y="572"/>
                  </a:lnTo>
                  <a:lnTo>
                    <a:pt x="2890" y="572"/>
                  </a:lnTo>
                  <a:lnTo>
                    <a:pt x="2890" y="569"/>
                  </a:lnTo>
                  <a:lnTo>
                    <a:pt x="2887" y="569"/>
                  </a:lnTo>
                  <a:lnTo>
                    <a:pt x="2887" y="564"/>
                  </a:lnTo>
                  <a:lnTo>
                    <a:pt x="2890" y="564"/>
                  </a:lnTo>
                  <a:lnTo>
                    <a:pt x="2890" y="562"/>
                  </a:lnTo>
                  <a:lnTo>
                    <a:pt x="2890" y="562"/>
                  </a:lnTo>
                  <a:lnTo>
                    <a:pt x="2890" y="560"/>
                  </a:lnTo>
                  <a:lnTo>
                    <a:pt x="2890" y="560"/>
                  </a:lnTo>
                  <a:lnTo>
                    <a:pt x="2890" y="560"/>
                  </a:lnTo>
                  <a:lnTo>
                    <a:pt x="2892" y="560"/>
                  </a:lnTo>
                  <a:lnTo>
                    <a:pt x="2892" y="557"/>
                  </a:lnTo>
                  <a:lnTo>
                    <a:pt x="2892" y="557"/>
                  </a:lnTo>
                  <a:lnTo>
                    <a:pt x="2892" y="555"/>
                  </a:lnTo>
                  <a:lnTo>
                    <a:pt x="2894" y="555"/>
                  </a:lnTo>
                  <a:lnTo>
                    <a:pt x="2894" y="555"/>
                  </a:lnTo>
                  <a:lnTo>
                    <a:pt x="2894" y="555"/>
                  </a:lnTo>
                  <a:lnTo>
                    <a:pt x="2894" y="553"/>
                  </a:lnTo>
                  <a:lnTo>
                    <a:pt x="2894" y="553"/>
                  </a:lnTo>
                  <a:lnTo>
                    <a:pt x="2894" y="553"/>
                  </a:lnTo>
                  <a:lnTo>
                    <a:pt x="2897" y="553"/>
                  </a:lnTo>
                  <a:lnTo>
                    <a:pt x="2897" y="550"/>
                  </a:lnTo>
                  <a:lnTo>
                    <a:pt x="2897" y="550"/>
                  </a:lnTo>
                  <a:lnTo>
                    <a:pt x="2897" y="548"/>
                  </a:lnTo>
                  <a:lnTo>
                    <a:pt x="2901" y="548"/>
                  </a:lnTo>
                  <a:lnTo>
                    <a:pt x="2901" y="548"/>
                  </a:lnTo>
                  <a:lnTo>
                    <a:pt x="2904" y="548"/>
                  </a:lnTo>
                  <a:lnTo>
                    <a:pt x="2904" y="546"/>
                  </a:lnTo>
                  <a:lnTo>
                    <a:pt x="2909" y="546"/>
                  </a:lnTo>
                  <a:lnTo>
                    <a:pt x="2909" y="548"/>
                  </a:lnTo>
                  <a:lnTo>
                    <a:pt x="2909" y="548"/>
                  </a:lnTo>
                  <a:lnTo>
                    <a:pt x="2909" y="548"/>
                  </a:lnTo>
                  <a:lnTo>
                    <a:pt x="2909" y="548"/>
                  </a:lnTo>
                  <a:lnTo>
                    <a:pt x="2909" y="550"/>
                  </a:lnTo>
                  <a:lnTo>
                    <a:pt x="2911" y="550"/>
                  </a:lnTo>
                  <a:lnTo>
                    <a:pt x="2911" y="550"/>
                  </a:lnTo>
                  <a:lnTo>
                    <a:pt x="2911" y="550"/>
                  </a:lnTo>
                  <a:lnTo>
                    <a:pt x="2911" y="553"/>
                  </a:lnTo>
                  <a:lnTo>
                    <a:pt x="2916" y="553"/>
                  </a:lnTo>
                  <a:lnTo>
                    <a:pt x="2916" y="550"/>
                  </a:lnTo>
                  <a:lnTo>
                    <a:pt x="2918" y="550"/>
                  </a:lnTo>
                  <a:lnTo>
                    <a:pt x="2918" y="550"/>
                  </a:lnTo>
                  <a:lnTo>
                    <a:pt x="2920" y="550"/>
                  </a:lnTo>
                  <a:lnTo>
                    <a:pt x="2920" y="548"/>
                  </a:lnTo>
                  <a:lnTo>
                    <a:pt x="2923" y="548"/>
                  </a:lnTo>
                  <a:lnTo>
                    <a:pt x="2923" y="548"/>
                  </a:lnTo>
                  <a:lnTo>
                    <a:pt x="2923" y="548"/>
                  </a:lnTo>
                  <a:lnTo>
                    <a:pt x="2923" y="543"/>
                  </a:lnTo>
                  <a:lnTo>
                    <a:pt x="2923" y="543"/>
                  </a:lnTo>
                  <a:lnTo>
                    <a:pt x="2923" y="541"/>
                  </a:lnTo>
                  <a:lnTo>
                    <a:pt x="2920" y="541"/>
                  </a:lnTo>
                  <a:lnTo>
                    <a:pt x="2920" y="534"/>
                  </a:lnTo>
                  <a:lnTo>
                    <a:pt x="2920" y="534"/>
                  </a:lnTo>
                  <a:lnTo>
                    <a:pt x="2920" y="531"/>
                  </a:lnTo>
                  <a:lnTo>
                    <a:pt x="2920" y="531"/>
                  </a:lnTo>
                  <a:lnTo>
                    <a:pt x="2920" y="534"/>
                  </a:lnTo>
                  <a:lnTo>
                    <a:pt x="2913" y="534"/>
                  </a:lnTo>
                  <a:lnTo>
                    <a:pt x="2913" y="534"/>
                  </a:lnTo>
                  <a:lnTo>
                    <a:pt x="2913" y="534"/>
                  </a:lnTo>
                  <a:lnTo>
                    <a:pt x="2913" y="534"/>
                  </a:lnTo>
                  <a:lnTo>
                    <a:pt x="2911" y="534"/>
                  </a:lnTo>
                  <a:lnTo>
                    <a:pt x="2911" y="527"/>
                  </a:lnTo>
                  <a:lnTo>
                    <a:pt x="2911" y="527"/>
                  </a:lnTo>
                  <a:lnTo>
                    <a:pt x="2911" y="524"/>
                  </a:lnTo>
                  <a:lnTo>
                    <a:pt x="2911" y="524"/>
                  </a:lnTo>
                  <a:lnTo>
                    <a:pt x="2911" y="522"/>
                  </a:lnTo>
                  <a:lnTo>
                    <a:pt x="2911" y="522"/>
                  </a:lnTo>
                  <a:lnTo>
                    <a:pt x="2911" y="517"/>
                  </a:lnTo>
                  <a:lnTo>
                    <a:pt x="2911" y="517"/>
                  </a:lnTo>
                  <a:lnTo>
                    <a:pt x="2911" y="517"/>
                  </a:lnTo>
                  <a:lnTo>
                    <a:pt x="2913" y="517"/>
                  </a:lnTo>
                  <a:lnTo>
                    <a:pt x="2913" y="515"/>
                  </a:lnTo>
                  <a:lnTo>
                    <a:pt x="2916" y="515"/>
                  </a:lnTo>
                  <a:lnTo>
                    <a:pt x="2916" y="515"/>
                  </a:lnTo>
                  <a:lnTo>
                    <a:pt x="2918" y="515"/>
                  </a:lnTo>
                  <a:lnTo>
                    <a:pt x="2918" y="515"/>
                  </a:lnTo>
                  <a:lnTo>
                    <a:pt x="2918" y="515"/>
                  </a:lnTo>
                  <a:lnTo>
                    <a:pt x="2918" y="512"/>
                  </a:lnTo>
                  <a:lnTo>
                    <a:pt x="2920" y="512"/>
                  </a:lnTo>
                  <a:lnTo>
                    <a:pt x="2920" y="510"/>
                  </a:lnTo>
                  <a:lnTo>
                    <a:pt x="2923" y="510"/>
                  </a:lnTo>
                  <a:lnTo>
                    <a:pt x="2923" y="508"/>
                  </a:lnTo>
                  <a:lnTo>
                    <a:pt x="2920" y="508"/>
                  </a:lnTo>
                  <a:lnTo>
                    <a:pt x="2920" y="505"/>
                  </a:lnTo>
                  <a:lnTo>
                    <a:pt x="2920" y="505"/>
                  </a:lnTo>
                  <a:lnTo>
                    <a:pt x="2920" y="505"/>
                  </a:lnTo>
                  <a:lnTo>
                    <a:pt x="2916" y="505"/>
                  </a:lnTo>
                  <a:lnTo>
                    <a:pt x="2916" y="505"/>
                  </a:lnTo>
                  <a:lnTo>
                    <a:pt x="2913" y="505"/>
                  </a:lnTo>
                  <a:lnTo>
                    <a:pt x="2913" y="503"/>
                  </a:lnTo>
                  <a:lnTo>
                    <a:pt x="2911" y="503"/>
                  </a:lnTo>
                  <a:lnTo>
                    <a:pt x="2911" y="503"/>
                  </a:lnTo>
                  <a:lnTo>
                    <a:pt x="2904" y="503"/>
                  </a:lnTo>
                  <a:lnTo>
                    <a:pt x="2904" y="503"/>
                  </a:lnTo>
                  <a:lnTo>
                    <a:pt x="2904" y="503"/>
                  </a:lnTo>
                  <a:lnTo>
                    <a:pt x="2904" y="505"/>
                  </a:lnTo>
                  <a:lnTo>
                    <a:pt x="2904" y="505"/>
                  </a:lnTo>
                  <a:lnTo>
                    <a:pt x="2904" y="505"/>
                  </a:lnTo>
                  <a:lnTo>
                    <a:pt x="2901" y="505"/>
                  </a:lnTo>
                  <a:lnTo>
                    <a:pt x="2901" y="505"/>
                  </a:lnTo>
                  <a:lnTo>
                    <a:pt x="2901" y="505"/>
                  </a:lnTo>
                  <a:lnTo>
                    <a:pt x="2901" y="505"/>
                  </a:lnTo>
                  <a:lnTo>
                    <a:pt x="2897" y="505"/>
                  </a:lnTo>
                  <a:lnTo>
                    <a:pt x="2897" y="505"/>
                  </a:lnTo>
                  <a:lnTo>
                    <a:pt x="2897" y="505"/>
                  </a:lnTo>
                  <a:lnTo>
                    <a:pt x="2897" y="503"/>
                  </a:lnTo>
                  <a:lnTo>
                    <a:pt x="2894" y="503"/>
                  </a:lnTo>
                  <a:lnTo>
                    <a:pt x="2894" y="503"/>
                  </a:lnTo>
                  <a:lnTo>
                    <a:pt x="2894" y="503"/>
                  </a:lnTo>
                  <a:lnTo>
                    <a:pt x="2894" y="496"/>
                  </a:lnTo>
                  <a:lnTo>
                    <a:pt x="2894" y="496"/>
                  </a:lnTo>
                  <a:lnTo>
                    <a:pt x="2894" y="496"/>
                  </a:lnTo>
                  <a:lnTo>
                    <a:pt x="2897" y="496"/>
                  </a:lnTo>
                  <a:lnTo>
                    <a:pt x="2897" y="493"/>
                  </a:lnTo>
                  <a:lnTo>
                    <a:pt x="2897" y="493"/>
                  </a:lnTo>
                  <a:lnTo>
                    <a:pt x="2897" y="491"/>
                  </a:lnTo>
                  <a:lnTo>
                    <a:pt x="2897" y="491"/>
                  </a:lnTo>
                  <a:lnTo>
                    <a:pt x="2897" y="491"/>
                  </a:lnTo>
                  <a:lnTo>
                    <a:pt x="2899" y="491"/>
                  </a:lnTo>
                  <a:lnTo>
                    <a:pt x="2899" y="489"/>
                  </a:lnTo>
                  <a:lnTo>
                    <a:pt x="2899" y="489"/>
                  </a:lnTo>
                  <a:lnTo>
                    <a:pt x="2899" y="489"/>
                  </a:lnTo>
                  <a:lnTo>
                    <a:pt x="2901" y="489"/>
                  </a:lnTo>
                  <a:lnTo>
                    <a:pt x="2901" y="486"/>
                  </a:lnTo>
                  <a:lnTo>
                    <a:pt x="2901" y="486"/>
                  </a:lnTo>
                  <a:lnTo>
                    <a:pt x="2901" y="486"/>
                  </a:lnTo>
                  <a:lnTo>
                    <a:pt x="2901" y="486"/>
                  </a:lnTo>
                  <a:lnTo>
                    <a:pt x="2901" y="486"/>
                  </a:lnTo>
                  <a:lnTo>
                    <a:pt x="2904" y="486"/>
                  </a:lnTo>
                  <a:lnTo>
                    <a:pt x="2904" y="484"/>
                  </a:lnTo>
                  <a:lnTo>
                    <a:pt x="2904" y="484"/>
                  </a:lnTo>
                  <a:lnTo>
                    <a:pt x="2904" y="484"/>
                  </a:lnTo>
                  <a:lnTo>
                    <a:pt x="2906" y="484"/>
                  </a:lnTo>
                  <a:lnTo>
                    <a:pt x="2906" y="482"/>
                  </a:lnTo>
                  <a:lnTo>
                    <a:pt x="2909" y="482"/>
                  </a:lnTo>
                  <a:lnTo>
                    <a:pt x="2909" y="482"/>
                  </a:lnTo>
                  <a:lnTo>
                    <a:pt x="2911" y="482"/>
                  </a:lnTo>
                  <a:lnTo>
                    <a:pt x="2911" y="479"/>
                  </a:lnTo>
                  <a:lnTo>
                    <a:pt x="2911" y="479"/>
                  </a:lnTo>
                  <a:lnTo>
                    <a:pt x="2911" y="479"/>
                  </a:lnTo>
                  <a:lnTo>
                    <a:pt x="2913" y="479"/>
                  </a:lnTo>
                  <a:lnTo>
                    <a:pt x="2913" y="477"/>
                  </a:lnTo>
                  <a:lnTo>
                    <a:pt x="2916" y="477"/>
                  </a:lnTo>
                  <a:lnTo>
                    <a:pt x="2916" y="477"/>
                  </a:lnTo>
                  <a:lnTo>
                    <a:pt x="2918" y="477"/>
                  </a:lnTo>
                  <a:lnTo>
                    <a:pt x="2918" y="474"/>
                  </a:lnTo>
                  <a:lnTo>
                    <a:pt x="2916" y="474"/>
                  </a:lnTo>
                  <a:lnTo>
                    <a:pt x="2916" y="474"/>
                  </a:lnTo>
                  <a:lnTo>
                    <a:pt x="2913" y="474"/>
                  </a:lnTo>
                  <a:lnTo>
                    <a:pt x="2913" y="472"/>
                  </a:lnTo>
                  <a:lnTo>
                    <a:pt x="2916" y="472"/>
                  </a:lnTo>
                  <a:lnTo>
                    <a:pt x="2916" y="474"/>
                  </a:lnTo>
                  <a:lnTo>
                    <a:pt x="2918" y="474"/>
                  </a:lnTo>
                  <a:lnTo>
                    <a:pt x="2918" y="474"/>
                  </a:lnTo>
                  <a:lnTo>
                    <a:pt x="2920" y="474"/>
                  </a:lnTo>
                  <a:lnTo>
                    <a:pt x="2920" y="474"/>
                  </a:lnTo>
                  <a:lnTo>
                    <a:pt x="2920" y="474"/>
                  </a:lnTo>
                  <a:lnTo>
                    <a:pt x="2920" y="472"/>
                  </a:lnTo>
                  <a:lnTo>
                    <a:pt x="2918" y="472"/>
                  </a:lnTo>
                  <a:lnTo>
                    <a:pt x="2918" y="470"/>
                  </a:lnTo>
                  <a:lnTo>
                    <a:pt x="2918" y="470"/>
                  </a:lnTo>
                  <a:lnTo>
                    <a:pt x="2918" y="470"/>
                  </a:lnTo>
                  <a:lnTo>
                    <a:pt x="2920" y="470"/>
                  </a:lnTo>
                  <a:lnTo>
                    <a:pt x="2920" y="470"/>
                  </a:lnTo>
                  <a:lnTo>
                    <a:pt x="2923" y="470"/>
                  </a:lnTo>
                  <a:lnTo>
                    <a:pt x="2923" y="470"/>
                  </a:lnTo>
                  <a:lnTo>
                    <a:pt x="2923" y="470"/>
                  </a:lnTo>
                  <a:lnTo>
                    <a:pt x="2923" y="465"/>
                  </a:lnTo>
                  <a:lnTo>
                    <a:pt x="2923" y="465"/>
                  </a:lnTo>
                  <a:lnTo>
                    <a:pt x="2923" y="465"/>
                  </a:lnTo>
                  <a:lnTo>
                    <a:pt x="2920" y="465"/>
                  </a:lnTo>
                  <a:lnTo>
                    <a:pt x="2920" y="463"/>
                  </a:lnTo>
                  <a:lnTo>
                    <a:pt x="2923" y="463"/>
                  </a:lnTo>
                  <a:lnTo>
                    <a:pt x="2923" y="460"/>
                  </a:lnTo>
                  <a:lnTo>
                    <a:pt x="2925" y="460"/>
                  </a:lnTo>
                  <a:lnTo>
                    <a:pt x="2925" y="458"/>
                  </a:lnTo>
                  <a:lnTo>
                    <a:pt x="2923" y="458"/>
                  </a:lnTo>
                  <a:lnTo>
                    <a:pt x="2923" y="455"/>
                  </a:lnTo>
                  <a:lnTo>
                    <a:pt x="2925" y="455"/>
                  </a:lnTo>
                  <a:lnTo>
                    <a:pt x="2925" y="455"/>
                  </a:lnTo>
                  <a:lnTo>
                    <a:pt x="2927" y="455"/>
                  </a:lnTo>
                  <a:lnTo>
                    <a:pt x="2927" y="453"/>
                  </a:lnTo>
                  <a:lnTo>
                    <a:pt x="2930" y="453"/>
                  </a:lnTo>
                  <a:lnTo>
                    <a:pt x="2930" y="455"/>
                  </a:lnTo>
                  <a:lnTo>
                    <a:pt x="2930" y="455"/>
                  </a:lnTo>
                  <a:lnTo>
                    <a:pt x="2930" y="453"/>
                  </a:lnTo>
                  <a:lnTo>
                    <a:pt x="2932" y="453"/>
                  </a:lnTo>
                  <a:lnTo>
                    <a:pt x="2932" y="451"/>
                  </a:lnTo>
                  <a:lnTo>
                    <a:pt x="2935" y="451"/>
                  </a:lnTo>
                  <a:lnTo>
                    <a:pt x="2935" y="451"/>
                  </a:lnTo>
                  <a:lnTo>
                    <a:pt x="2937" y="451"/>
                  </a:lnTo>
                  <a:lnTo>
                    <a:pt x="2937" y="451"/>
                  </a:lnTo>
                  <a:lnTo>
                    <a:pt x="2937" y="451"/>
                  </a:lnTo>
                  <a:lnTo>
                    <a:pt x="2937" y="453"/>
                  </a:lnTo>
                  <a:lnTo>
                    <a:pt x="2937" y="453"/>
                  </a:lnTo>
                  <a:lnTo>
                    <a:pt x="2937" y="455"/>
                  </a:lnTo>
                  <a:lnTo>
                    <a:pt x="2942" y="455"/>
                  </a:lnTo>
                  <a:lnTo>
                    <a:pt x="2942" y="453"/>
                  </a:lnTo>
                  <a:lnTo>
                    <a:pt x="2942" y="453"/>
                  </a:lnTo>
                  <a:lnTo>
                    <a:pt x="2942" y="451"/>
                  </a:lnTo>
                  <a:lnTo>
                    <a:pt x="2944" y="451"/>
                  </a:lnTo>
                  <a:lnTo>
                    <a:pt x="2944" y="448"/>
                  </a:lnTo>
                  <a:lnTo>
                    <a:pt x="2944" y="448"/>
                  </a:lnTo>
                  <a:lnTo>
                    <a:pt x="2944" y="448"/>
                  </a:lnTo>
                  <a:lnTo>
                    <a:pt x="2949" y="448"/>
                  </a:lnTo>
                  <a:lnTo>
                    <a:pt x="2949" y="448"/>
                  </a:lnTo>
                  <a:lnTo>
                    <a:pt x="2949" y="448"/>
                  </a:lnTo>
                  <a:lnTo>
                    <a:pt x="2949" y="451"/>
                  </a:lnTo>
                  <a:lnTo>
                    <a:pt x="2951" y="451"/>
                  </a:lnTo>
                  <a:lnTo>
                    <a:pt x="2951" y="453"/>
                  </a:lnTo>
                  <a:lnTo>
                    <a:pt x="2954" y="453"/>
                  </a:lnTo>
                  <a:lnTo>
                    <a:pt x="2954" y="455"/>
                  </a:lnTo>
                  <a:lnTo>
                    <a:pt x="2954" y="455"/>
                  </a:lnTo>
                  <a:lnTo>
                    <a:pt x="2954" y="455"/>
                  </a:lnTo>
                  <a:lnTo>
                    <a:pt x="2956" y="455"/>
                  </a:lnTo>
                  <a:lnTo>
                    <a:pt x="2956" y="455"/>
                  </a:lnTo>
                  <a:lnTo>
                    <a:pt x="2958" y="455"/>
                  </a:lnTo>
                  <a:lnTo>
                    <a:pt x="2958" y="455"/>
                  </a:lnTo>
                  <a:lnTo>
                    <a:pt x="2961" y="455"/>
                  </a:lnTo>
                  <a:lnTo>
                    <a:pt x="2961" y="453"/>
                  </a:lnTo>
                  <a:lnTo>
                    <a:pt x="2961" y="453"/>
                  </a:lnTo>
                  <a:lnTo>
                    <a:pt x="2961" y="453"/>
                  </a:lnTo>
                  <a:lnTo>
                    <a:pt x="2963" y="453"/>
                  </a:lnTo>
                  <a:lnTo>
                    <a:pt x="2963" y="451"/>
                  </a:lnTo>
                  <a:lnTo>
                    <a:pt x="2963" y="451"/>
                  </a:lnTo>
                  <a:lnTo>
                    <a:pt x="2963" y="448"/>
                  </a:lnTo>
                  <a:lnTo>
                    <a:pt x="2963" y="448"/>
                  </a:lnTo>
                  <a:lnTo>
                    <a:pt x="2963" y="448"/>
                  </a:lnTo>
                  <a:lnTo>
                    <a:pt x="2965" y="448"/>
                  </a:lnTo>
                  <a:lnTo>
                    <a:pt x="2965" y="446"/>
                  </a:lnTo>
                  <a:lnTo>
                    <a:pt x="2968" y="446"/>
                  </a:lnTo>
                  <a:lnTo>
                    <a:pt x="2968" y="446"/>
                  </a:lnTo>
                  <a:lnTo>
                    <a:pt x="2970" y="446"/>
                  </a:lnTo>
                  <a:lnTo>
                    <a:pt x="2970" y="446"/>
                  </a:lnTo>
                  <a:lnTo>
                    <a:pt x="2972" y="446"/>
                  </a:lnTo>
                  <a:lnTo>
                    <a:pt x="2972" y="444"/>
                  </a:lnTo>
                  <a:lnTo>
                    <a:pt x="2975" y="444"/>
                  </a:lnTo>
                  <a:lnTo>
                    <a:pt x="2975" y="444"/>
                  </a:lnTo>
                  <a:lnTo>
                    <a:pt x="2977" y="444"/>
                  </a:lnTo>
                  <a:lnTo>
                    <a:pt x="2977" y="441"/>
                  </a:lnTo>
                  <a:lnTo>
                    <a:pt x="2980" y="441"/>
                  </a:lnTo>
                  <a:lnTo>
                    <a:pt x="2980" y="441"/>
                  </a:lnTo>
                  <a:lnTo>
                    <a:pt x="2982" y="441"/>
                  </a:lnTo>
                  <a:lnTo>
                    <a:pt x="2982" y="439"/>
                  </a:lnTo>
                  <a:lnTo>
                    <a:pt x="2984" y="439"/>
                  </a:lnTo>
                  <a:lnTo>
                    <a:pt x="2984" y="441"/>
                  </a:lnTo>
                  <a:lnTo>
                    <a:pt x="2984" y="441"/>
                  </a:lnTo>
                  <a:lnTo>
                    <a:pt x="2984" y="441"/>
                  </a:lnTo>
                  <a:lnTo>
                    <a:pt x="2984" y="441"/>
                  </a:lnTo>
                  <a:lnTo>
                    <a:pt x="2984" y="446"/>
                  </a:lnTo>
                  <a:lnTo>
                    <a:pt x="2982" y="446"/>
                  </a:lnTo>
                  <a:lnTo>
                    <a:pt x="2982" y="448"/>
                  </a:lnTo>
                  <a:lnTo>
                    <a:pt x="2982" y="448"/>
                  </a:lnTo>
                  <a:lnTo>
                    <a:pt x="2982" y="451"/>
                  </a:lnTo>
                  <a:lnTo>
                    <a:pt x="2982" y="451"/>
                  </a:lnTo>
                  <a:lnTo>
                    <a:pt x="2982" y="455"/>
                  </a:lnTo>
                  <a:lnTo>
                    <a:pt x="2987" y="455"/>
                  </a:lnTo>
                  <a:lnTo>
                    <a:pt x="2987" y="455"/>
                  </a:lnTo>
                  <a:lnTo>
                    <a:pt x="2987" y="455"/>
                  </a:lnTo>
                  <a:lnTo>
                    <a:pt x="2987" y="453"/>
                  </a:lnTo>
                  <a:lnTo>
                    <a:pt x="2989" y="453"/>
                  </a:lnTo>
                  <a:lnTo>
                    <a:pt x="2989" y="453"/>
                  </a:lnTo>
                  <a:lnTo>
                    <a:pt x="2989" y="453"/>
                  </a:lnTo>
                  <a:lnTo>
                    <a:pt x="2989" y="451"/>
                  </a:lnTo>
                  <a:lnTo>
                    <a:pt x="2991" y="451"/>
                  </a:lnTo>
                  <a:lnTo>
                    <a:pt x="2991" y="451"/>
                  </a:lnTo>
                  <a:lnTo>
                    <a:pt x="2994" y="451"/>
                  </a:lnTo>
                  <a:lnTo>
                    <a:pt x="2994" y="448"/>
                  </a:lnTo>
                  <a:lnTo>
                    <a:pt x="2994" y="448"/>
                  </a:lnTo>
                  <a:lnTo>
                    <a:pt x="2994" y="448"/>
                  </a:lnTo>
                  <a:lnTo>
                    <a:pt x="2996" y="448"/>
                  </a:lnTo>
                  <a:lnTo>
                    <a:pt x="2996" y="446"/>
                  </a:lnTo>
                  <a:lnTo>
                    <a:pt x="2998" y="446"/>
                  </a:lnTo>
                  <a:lnTo>
                    <a:pt x="2998" y="446"/>
                  </a:lnTo>
                  <a:lnTo>
                    <a:pt x="2998" y="446"/>
                  </a:lnTo>
                  <a:lnTo>
                    <a:pt x="2998" y="444"/>
                  </a:lnTo>
                  <a:lnTo>
                    <a:pt x="3001" y="444"/>
                  </a:lnTo>
                  <a:lnTo>
                    <a:pt x="3001" y="444"/>
                  </a:lnTo>
                  <a:lnTo>
                    <a:pt x="3003" y="444"/>
                  </a:lnTo>
                  <a:lnTo>
                    <a:pt x="3003" y="441"/>
                  </a:lnTo>
                  <a:lnTo>
                    <a:pt x="3008" y="441"/>
                  </a:lnTo>
                  <a:lnTo>
                    <a:pt x="3008" y="441"/>
                  </a:lnTo>
                  <a:lnTo>
                    <a:pt x="3010" y="441"/>
                  </a:lnTo>
                  <a:lnTo>
                    <a:pt x="3010" y="439"/>
                  </a:lnTo>
                  <a:lnTo>
                    <a:pt x="3015" y="439"/>
                  </a:lnTo>
                  <a:lnTo>
                    <a:pt x="3015" y="439"/>
                  </a:lnTo>
                  <a:lnTo>
                    <a:pt x="3017" y="439"/>
                  </a:lnTo>
                  <a:lnTo>
                    <a:pt x="3017" y="436"/>
                  </a:lnTo>
                  <a:lnTo>
                    <a:pt x="3022" y="436"/>
                  </a:lnTo>
                  <a:lnTo>
                    <a:pt x="3022" y="436"/>
                  </a:lnTo>
                  <a:lnTo>
                    <a:pt x="3027" y="436"/>
                  </a:lnTo>
                  <a:lnTo>
                    <a:pt x="3027" y="436"/>
                  </a:lnTo>
                  <a:lnTo>
                    <a:pt x="3034" y="436"/>
                  </a:lnTo>
                  <a:lnTo>
                    <a:pt x="3034" y="436"/>
                  </a:lnTo>
                  <a:lnTo>
                    <a:pt x="3048" y="436"/>
                  </a:lnTo>
                  <a:lnTo>
                    <a:pt x="3048" y="436"/>
                  </a:lnTo>
                  <a:lnTo>
                    <a:pt x="3053" y="436"/>
                  </a:lnTo>
                  <a:lnTo>
                    <a:pt x="3053" y="439"/>
                  </a:lnTo>
                  <a:lnTo>
                    <a:pt x="3055" y="439"/>
                  </a:lnTo>
                  <a:lnTo>
                    <a:pt x="3055" y="439"/>
                  </a:lnTo>
                  <a:lnTo>
                    <a:pt x="3058" y="439"/>
                  </a:lnTo>
                  <a:lnTo>
                    <a:pt x="3058" y="441"/>
                  </a:lnTo>
                  <a:lnTo>
                    <a:pt x="3060" y="441"/>
                  </a:lnTo>
                  <a:lnTo>
                    <a:pt x="3060" y="444"/>
                  </a:lnTo>
                  <a:lnTo>
                    <a:pt x="3060" y="444"/>
                  </a:lnTo>
                  <a:lnTo>
                    <a:pt x="3060" y="444"/>
                  </a:lnTo>
                  <a:lnTo>
                    <a:pt x="3062" y="444"/>
                  </a:lnTo>
                  <a:lnTo>
                    <a:pt x="3062" y="446"/>
                  </a:lnTo>
                  <a:lnTo>
                    <a:pt x="3062" y="446"/>
                  </a:lnTo>
                  <a:lnTo>
                    <a:pt x="3062" y="446"/>
                  </a:lnTo>
                  <a:lnTo>
                    <a:pt x="3062" y="446"/>
                  </a:lnTo>
                  <a:lnTo>
                    <a:pt x="3062" y="448"/>
                  </a:lnTo>
                  <a:lnTo>
                    <a:pt x="3067" y="448"/>
                  </a:lnTo>
                  <a:lnTo>
                    <a:pt x="3067" y="451"/>
                  </a:lnTo>
                  <a:lnTo>
                    <a:pt x="3067" y="451"/>
                  </a:lnTo>
                  <a:lnTo>
                    <a:pt x="3067" y="451"/>
                  </a:lnTo>
                  <a:lnTo>
                    <a:pt x="3069" y="451"/>
                  </a:lnTo>
                  <a:lnTo>
                    <a:pt x="3069" y="453"/>
                  </a:lnTo>
                  <a:lnTo>
                    <a:pt x="3074" y="453"/>
                  </a:lnTo>
                  <a:lnTo>
                    <a:pt x="3074" y="448"/>
                  </a:lnTo>
                  <a:lnTo>
                    <a:pt x="3077" y="448"/>
                  </a:lnTo>
                  <a:lnTo>
                    <a:pt x="3077" y="446"/>
                  </a:lnTo>
                  <a:lnTo>
                    <a:pt x="3077" y="446"/>
                  </a:lnTo>
                  <a:lnTo>
                    <a:pt x="3077" y="444"/>
                  </a:lnTo>
                  <a:lnTo>
                    <a:pt x="3079" y="444"/>
                  </a:lnTo>
                  <a:lnTo>
                    <a:pt x="3079" y="444"/>
                  </a:lnTo>
                  <a:lnTo>
                    <a:pt x="3081" y="444"/>
                  </a:lnTo>
                  <a:lnTo>
                    <a:pt x="3081" y="441"/>
                  </a:lnTo>
                  <a:lnTo>
                    <a:pt x="3081" y="441"/>
                  </a:lnTo>
                  <a:lnTo>
                    <a:pt x="3081" y="439"/>
                  </a:lnTo>
                  <a:lnTo>
                    <a:pt x="3084" y="439"/>
                  </a:lnTo>
                  <a:lnTo>
                    <a:pt x="3084" y="439"/>
                  </a:lnTo>
                  <a:lnTo>
                    <a:pt x="3086" y="439"/>
                  </a:lnTo>
                  <a:lnTo>
                    <a:pt x="3086" y="436"/>
                  </a:lnTo>
                  <a:lnTo>
                    <a:pt x="3088" y="436"/>
                  </a:lnTo>
                  <a:lnTo>
                    <a:pt x="3088" y="436"/>
                  </a:lnTo>
                  <a:lnTo>
                    <a:pt x="3093" y="436"/>
                  </a:lnTo>
                  <a:lnTo>
                    <a:pt x="3093" y="436"/>
                  </a:lnTo>
                  <a:lnTo>
                    <a:pt x="3096" y="436"/>
                  </a:lnTo>
                  <a:lnTo>
                    <a:pt x="3096" y="434"/>
                  </a:lnTo>
                  <a:lnTo>
                    <a:pt x="3096" y="434"/>
                  </a:lnTo>
                  <a:lnTo>
                    <a:pt x="3096" y="434"/>
                  </a:lnTo>
                  <a:lnTo>
                    <a:pt x="3098" y="434"/>
                  </a:lnTo>
                  <a:lnTo>
                    <a:pt x="3098" y="432"/>
                  </a:lnTo>
                  <a:lnTo>
                    <a:pt x="3100" y="432"/>
                  </a:lnTo>
                  <a:lnTo>
                    <a:pt x="3100" y="429"/>
                  </a:lnTo>
                  <a:lnTo>
                    <a:pt x="3103" y="429"/>
                  </a:lnTo>
                  <a:lnTo>
                    <a:pt x="3103" y="429"/>
                  </a:lnTo>
                  <a:lnTo>
                    <a:pt x="3103" y="429"/>
                  </a:lnTo>
                  <a:lnTo>
                    <a:pt x="3103" y="429"/>
                  </a:lnTo>
                  <a:lnTo>
                    <a:pt x="3107" y="429"/>
                  </a:lnTo>
                  <a:lnTo>
                    <a:pt x="3107" y="429"/>
                  </a:lnTo>
                  <a:lnTo>
                    <a:pt x="3110" y="429"/>
                  </a:lnTo>
                  <a:lnTo>
                    <a:pt x="3110" y="427"/>
                  </a:lnTo>
                  <a:lnTo>
                    <a:pt x="3112" y="427"/>
                  </a:lnTo>
                  <a:lnTo>
                    <a:pt x="3112" y="427"/>
                  </a:lnTo>
                  <a:lnTo>
                    <a:pt x="3114" y="427"/>
                  </a:lnTo>
                  <a:lnTo>
                    <a:pt x="3114" y="425"/>
                  </a:lnTo>
                  <a:lnTo>
                    <a:pt x="3119" y="425"/>
                  </a:lnTo>
                  <a:lnTo>
                    <a:pt x="3119" y="422"/>
                  </a:lnTo>
                  <a:lnTo>
                    <a:pt x="3117" y="422"/>
                  </a:lnTo>
                  <a:lnTo>
                    <a:pt x="3117" y="420"/>
                  </a:lnTo>
                  <a:lnTo>
                    <a:pt x="3119" y="420"/>
                  </a:lnTo>
                  <a:lnTo>
                    <a:pt x="3119" y="422"/>
                  </a:lnTo>
                  <a:lnTo>
                    <a:pt x="3122" y="422"/>
                  </a:lnTo>
                  <a:lnTo>
                    <a:pt x="3122" y="420"/>
                  </a:lnTo>
                  <a:lnTo>
                    <a:pt x="3124" y="420"/>
                  </a:lnTo>
                  <a:lnTo>
                    <a:pt x="3124" y="420"/>
                  </a:lnTo>
                  <a:lnTo>
                    <a:pt x="3124" y="420"/>
                  </a:lnTo>
                  <a:lnTo>
                    <a:pt x="3124" y="418"/>
                  </a:lnTo>
                  <a:lnTo>
                    <a:pt x="3129" y="418"/>
                  </a:lnTo>
                  <a:lnTo>
                    <a:pt x="3129" y="415"/>
                  </a:lnTo>
                  <a:lnTo>
                    <a:pt x="3129" y="415"/>
                  </a:lnTo>
                  <a:lnTo>
                    <a:pt x="3129" y="415"/>
                  </a:lnTo>
                  <a:lnTo>
                    <a:pt x="3126" y="415"/>
                  </a:lnTo>
                  <a:lnTo>
                    <a:pt x="3126" y="415"/>
                  </a:lnTo>
                  <a:lnTo>
                    <a:pt x="3126" y="415"/>
                  </a:lnTo>
                  <a:lnTo>
                    <a:pt x="3126" y="413"/>
                  </a:lnTo>
                  <a:lnTo>
                    <a:pt x="3129" y="413"/>
                  </a:lnTo>
                  <a:lnTo>
                    <a:pt x="3129" y="415"/>
                  </a:lnTo>
                  <a:lnTo>
                    <a:pt x="3129" y="415"/>
                  </a:lnTo>
                  <a:lnTo>
                    <a:pt x="3129" y="415"/>
                  </a:lnTo>
                  <a:lnTo>
                    <a:pt x="3136" y="415"/>
                  </a:lnTo>
                  <a:lnTo>
                    <a:pt x="3136" y="415"/>
                  </a:lnTo>
                  <a:lnTo>
                    <a:pt x="3136" y="415"/>
                  </a:lnTo>
                  <a:lnTo>
                    <a:pt x="3136" y="413"/>
                  </a:lnTo>
                  <a:lnTo>
                    <a:pt x="3141" y="413"/>
                  </a:lnTo>
                  <a:lnTo>
                    <a:pt x="3141" y="410"/>
                  </a:lnTo>
                  <a:lnTo>
                    <a:pt x="3141" y="410"/>
                  </a:lnTo>
                  <a:lnTo>
                    <a:pt x="3141" y="406"/>
                  </a:lnTo>
                  <a:lnTo>
                    <a:pt x="3145" y="406"/>
                  </a:lnTo>
                  <a:lnTo>
                    <a:pt x="3145" y="408"/>
                  </a:lnTo>
                  <a:lnTo>
                    <a:pt x="3148" y="408"/>
                  </a:lnTo>
                  <a:lnTo>
                    <a:pt x="3148" y="408"/>
                  </a:lnTo>
                  <a:lnTo>
                    <a:pt x="3150" y="408"/>
                  </a:lnTo>
                  <a:lnTo>
                    <a:pt x="3150" y="408"/>
                  </a:lnTo>
                  <a:lnTo>
                    <a:pt x="3152" y="408"/>
                  </a:lnTo>
                  <a:lnTo>
                    <a:pt x="3152" y="406"/>
                  </a:lnTo>
                  <a:lnTo>
                    <a:pt x="3152" y="406"/>
                  </a:lnTo>
                  <a:lnTo>
                    <a:pt x="3152" y="406"/>
                  </a:lnTo>
                  <a:lnTo>
                    <a:pt x="3155" y="406"/>
                  </a:lnTo>
                  <a:lnTo>
                    <a:pt x="3155" y="406"/>
                  </a:lnTo>
                  <a:lnTo>
                    <a:pt x="3167" y="406"/>
                  </a:lnTo>
                  <a:lnTo>
                    <a:pt x="3167" y="403"/>
                  </a:lnTo>
                  <a:lnTo>
                    <a:pt x="3167" y="403"/>
                  </a:lnTo>
                  <a:lnTo>
                    <a:pt x="3167" y="403"/>
                  </a:lnTo>
                  <a:lnTo>
                    <a:pt x="3169" y="403"/>
                  </a:lnTo>
                  <a:lnTo>
                    <a:pt x="3169" y="401"/>
                  </a:lnTo>
                  <a:lnTo>
                    <a:pt x="3174" y="401"/>
                  </a:lnTo>
                  <a:lnTo>
                    <a:pt x="3174" y="401"/>
                  </a:lnTo>
                  <a:lnTo>
                    <a:pt x="3176" y="401"/>
                  </a:lnTo>
                  <a:lnTo>
                    <a:pt x="3176" y="399"/>
                  </a:lnTo>
                  <a:lnTo>
                    <a:pt x="3181" y="399"/>
                  </a:lnTo>
                  <a:lnTo>
                    <a:pt x="3181" y="399"/>
                  </a:lnTo>
                  <a:lnTo>
                    <a:pt x="3181" y="399"/>
                  </a:lnTo>
                  <a:lnTo>
                    <a:pt x="3181" y="396"/>
                  </a:lnTo>
                  <a:lnTo>
                    <a:pt x="3183" y="396"/>
                  </a:lnTo>
                  <a:lnTo>
                    <a:pt x="3183" y="396"/>
                  </a:lnTo>
                  <a:lnTo>
                    <a:pt x="3188" y="396"/>
                  </a:lnTo>
                  <a:lnTo>
                    <a:pt x="3188" y="396"/>
                  </a:lnTo>
                  <a:lnTo>
                    <a:pt x="3190" y="396"/>
                  </a:lnTo>
                  <a:lnTo>
                    <a:pt x="3190" y="394"/>
                  </a:lnTo>
                  <a:lnTo>
                    <a:pt x="3195" y="394"/>
                  </a:lnTo>
                  <a:lnTo>
                    <a:pt x="3195" y="394"/>
                  </a:lnTo>
                  <a:lnTo>
                    <a:pt x="3202" y="394"/>
                  </a:lnTo>
                  <a:lnTo>
                    <a:pt x="3202" y="391"/>
                  </a:lnTo>
                  <a:lnTo>
                    <a:pt x="3202" y="391"/>
                  </a:lnTo>
                  <a:lnTo>
                    <a:pt x="3202" y="391"/>
                  </a:lnTo>
                  <a:lnTo>
                    <a:pt x="3204" y="391"/>
                  </a:lnTo>
                  <a:lnTo>
                    <a:pt x="3204" y="389"/>
                  </a:lnTo>
                  <a:lnTo>
                    <a:pt x="3207" y="389"/>
                  </a:lnTo>
                  <a:lnTo>
                    <a:pt x="3207" y="389"/>
                  </a:lnTo>
                  <a:lnTo>
                    <a:pt x="3209" y="389"/>
                  </a:lnTo>
                  <a:lnTo>
                    <a:pt x="3209" y="387"/>
                  </a:lnTo>
                  <a:lnTo>
                    <a:pt x="3214" y="387"/>
                  </a:lnTo>
                  <a:lnTo>
                    <a:pt x="3214" y="387"/>
                  </a:lnTo>
                  <a:lnTo>
                    <a:pt x="3221" y="387"/>
                  </a:lnTo>
                  <a:lnTo>
                    <a:pt x="3221" y="387"/>
                  </a:lnTo>
                  <a:lnTo>
                    <a:pt x="3233" y="387"/>
                  </a:lnTo>
                  <a:lnTo>
                    <a:pt x="3233" y="387"/>
                  </a:lnTo>
                  <a:lnTo>
                    <a:pt x="3240" y="387"/>
                  </a:lnTo>
                  <a:lnTo>
                    <a:pt x="3240" y="387"/>
                  </a:lnTo>
                  <a:lnTo>
                    <a:pt x="3242" y="387"/>
                  </a:lnTo>
                  <a:lnTo>
                    <a:pt x="3242" y="389"/>
                  </a:lnTo>
                  <a:lnTo>
                    <a:pt x="3247" y="389"/>
                  </a:lnTo>
                  <a:lnTo>
                    <a:pt x="3247" y="389"/>
                  </a:lnTo>
                  <a:lnTo>
                    <a:pt x="3254" y="389"/>
                  </a:lnTo>
                  <a:lnTo>
                    <a:pt x="3254" y="391"/>
                  </a:lnTo>
                  <a:lnTo>
                    <a:pt x="3259" y="391"/>
                  </a:lnTo>
                  <a:lnTo>
                    <a:pt x="3259" y="391"/>
                  </a:lnTo>
                  <a:lnTo>
                    <a:pt x="3259" y="391"/>
                  </a:lnTo>
                  <a:lnTo>
                    <a:pt x="3259" y="394"/>
                  </a:lnTo>
                  <a:lnTo>
                    <a:pt x="3261" y="394"/>
                  </a:lnTo>
                  <a:lnTo>
                    <a:pt x="3261" y="391"/>
                  </a:lnTo>
                  <a:lnTo>
                    <a:pt x="3264" y="391"/>
                  </a:lnTo>
                  <a:lnTo>
                    <a:pt x="3264" y="389"/>
                  </a:lnTo>
                  <a:lnTo>
                    <a:pt x="3261" y="389"/>
                  </a:lnTo>
                  <a:lnTo>
                    <a:pt x="3261" y="387"/>
                  </a:lnTo>
                  <a:lnTo>
                    <a:pt x="3268" y="387"/>
                  </a:lnTo>
                  <a:lnTo>
                    <a:pt x="3268" y="387"/>
                  </a:lnTo>
                  <a:lnTo>
                    <a:pt x="3268" y="387"/>
                  </a:lnTo>
                  <a:lnTo>
                    <a:pt x="3268" y="384"/>
                  </a:lnTo>
                  <a:lnTo>
                    <a:pt x="3273" y="384"/>
                  </a:lnTo>
                  <a:lnTo>
                    <a:pt x="3273" y="382"/>
                  </a:lnTo>
                  <a:lnTo>
                    <a:pt x="3273" y="382"/>
                  </a:lnTo>
                  <a:lnTo>
                    <a:pt x="3273" y="382"/>
                  </a:lnTo>
                  <a:lnTo>
                    <a:pt x="3273" y="382"/>
                  </a:lnTo>
                  <a:lnTo>
                    <a:pt x="3273" y="377"/>
                  </a:lnTo>
                  <a:lnTo>
                    <a:pt x="3271" y="377"/>
                  </a:lnTo>
                  <a:lnTo>
                    <a:pt x="3271" y="377"/>
                  </a:lnTo>
                  <a:lnTo>
                    <a:pt x="3266" y="377"/>
                  </a:lnTo>
                  <a:lnTo>
                    <a:pt x="3266" y="377"/>
                  </a:lnTo>
                  <a:lnTo>
                    <a:pt x="3266" y="377"/>
                  </a:lnTo>
                  <a:lnTo>
                    <a:pt x="3266" y="375"/>
                  </a:lnTo>
                  <a:lnTo>
                    <a:pt x="3264" y="375"/>
                  </a:lnTo>
                  <a:lnTo>
                    <a:pt x="3264" y="375"/>
                  </a:lnTo>
                  <a:lnTo>
                    <a:pt x="3266" y="375"/>
                  </a:lnTo>
                  <a:lnTo>
                    <a:pt x="3266" y="373"/>
                  </a:lnTo>
                  <a:lnTo>
                    <a:pt x="3268" y="373"/>
                  </a:lnTo>
                  <a:lnTo>
                    <a:pt x="3268" y="373"/>
                  </a:lnTo>
                  <a:lnTo>
                    <a:pt x="3268" y="373"/>
                  </a:lnTo>
                  <a:lnTo>
                    <a:pt x="3268" y="370"/>
                  </a:lnTo>
                  <a:lnTo>
                    <a:pt x="3266" y="370"/>
                  </a:lnTo>
                  <a:lnTo>
                    <a:pt x="3266" y="368"/>
                  </a:lnTo>
                  <a:lnTo>
                    <a:pt x="3264" y="368"/>
                  </a:lnTo>
                  <a:lnTo>
                    <a:pt x="3264" y="368"/>
                  </a:lnTo>
                  <a:lnTo>
                    <a:pt x="3261" y="368"/>
                  </a:lnTo>
                  <a:lnTo>
                    <a:pt x="3261" y="368"/>
                  </a:lnTo>
                  <a:lnTo>
                    <a:pt x="3261" y="368"/>
                  </a:lnTo>
                  <a:lnTo>
                    <a:pt x="3261" y="365"/>
                  </a:lnTo>
                  <a:lnTo>
                    <a:pt x="3259" y="365"/>
                  </a:lnTo>
                  <a:lnTo>
                    <a:pt x="3259" y="365"/>
                  </a:lnTo>
                  <a:lnTo>
                    <a:pt x="3256" y="365"/>
                  </a:lnTo>
                  <a:lnTo>
                    <a:pt x="3256" y="363"/>
                  </a:lnTo>
                  <a:lnTo>
                    <a:pt x="3256" y="363"/>
                  </a:lnTo>
                  <a:lnTo>
                    <a:pt x="3256" y="363"/>
                  </a:lnTo>
                  <a:lnTo>
                    <a:pt x="3256" y="363"/>
                  </a:lnTo>
                  <a:lnTo>
                    <a:pt x="3256" y="361"/>
                  </a:lnTo>
                  <a:lnTo>
                    <a:pt x="3254" y="361"/>
                  </a:lnTo>
                  <a:lnTo>
                    <a:pt x="3254" y="356"/>
                  </a:lnTo>
                  <a:lnTo>
                    <a:pt x="3254" y="356"/>
                  </a:lnTo>
                  <a:lnTo>
                    <a:pt x="3254" y="354"/>
                  </a:lnTo>
                  <a:lnTo>
                    <a:pt x="3254" y="354"/>
                  </a:lnTo>
                  <a:lnTo>
                    <a:pt x="3254" y="351"/>
                  </a:lnTo>
                  <a:lnTo>
                    <a:pt x="3252" y="351"/>
                  </a:lnTo>
                  <a:lnTo>
                    <a:pt x="3252" y="346"/>
                  </a:lnTo>
                  <a:lnTo>
                    <a:pt x="3252" y="346"/>
                  </a:lnTo>
                  <a:lnTo>
                    <a:pt x="3252" y="346"/>
                  </a:lnTo>
                  <a:lnTo>
                    <a:pt x="3249" y="346"/>
                  </a:lnTo>
                  <a:lnTo>
                    <a:pt x="3249" y="346"/>
                  </a:lnTo>
                  <a:lnTo>
                    <a:pt x="3249" y="346"/>
                  </a:lnTo>
                  <a:lnTo>
                    <a:pt x="3249" y="344"/>
                  </a:lnTo>
                  <a:lnTo>
                    <a:pt x="3247" y="344"/>
                  </a:lnTo>
                  <a:lnTo>
                    <a:pt x="3247" y="342"/>
                  </a:lnTo>
                  <a:lnTo>
                    <a:pt x="3247" y="342"/>
                  </a:lnTo>
                  <a:lnTo>
                    <a:pt x="3247" y="339"/>
                  </a:lnTo>
                  <a:lnTo>
                    <a:pt x="3245" y="339"/>
                  </a:lnTo>
                  <a:lnTo>
                    <a:pt x="3245" y="339"/>
                  </a:lnTo>
                  <a:lnTo>
                    <a:pt x="3245" y="339"/>
                  </a:lnTo>
                  <a:lnTo>
                    <a:pt x="3245" y="337"/>
                  </a:lnTo>
                  <a:lnTo>
                    <a:pt x="3242" y="337"/>
                  </a:lnTo>
                  <a:lnTo>
                    <a:pt x="3242" y="337"/>
                  </a:lnTo>
                  <a:lnTo>
                    <a:pt x="3242" y="337"/>
                  </a:lnTo>
                  <a:lnTo>
                    <a:pt x="3242" y="339"/>
                  </a:lnTo>
                  <a:lnTo>
                    <a:pt x="3242" y="339"/>
                  </a:lnTo>
                  <a:lnTo>
                    <a:pt x="3242" y="339"/>
                  </a:lnTo>
                  <a:lnTo>
                    <a:pt x="3242" y="339"/>
                  </a:lnTo>
                  <a:lnTo>
                    <a:pt x="3242" y="342"/>
                  </a:lnTo>
                  <a:lnTo>
                    <a:pt x="3240" y="342"/>
                  </a:lnTo>
                  <a:lnTo>
                    <a:pt x="3240" y="342"/>
                  </a:lnTo>
                  <a:lnTo>
                    <a:pt x="3240" y="342"/>
                  </a:lnTo>
                  <a:lnTo>
                    <a:pt x="3240" y="344"/>
                  </a:lnTo>
                  <a:lnTo>
                    <a:pt x="3238" y="344"/>
                  </a:lnTo>
                  <a:lnTo>
                    <a:pt x="3238" y="342"/>
                  </a:lnTo>
                  <a:lnTo>
                    <a:pt x="3233" y="342"/>
                  </a:lnTo>
                  <a:lnTo>
                    <a:pt x="3233" y="342"/>
                  </a:lnTo>
                  <a:lnTo>
                    <a:pt x="3230" y="342"/>
                  </a:lnTo>
                  <a:lnTo>
                    <a:pt x="3230" y="339"/>
                  </a:lnTo>
                  <a:lnTo>
                    <a:pt x="3230" y="339"/>
                  </a:lnTo>
                  <a:lnTo>
                    <a:pt x="3230" y="339"/>
                  </a:lnTo>
                  <a:lnTo>
                    <a:pt x="3228" y="339"/>
                  </a:lnTo>
                  <a:lnTo>
                    <a:pt x="3228" y="337"/>
                  </a:lnTo>
                  <a:lnTo>
                    <a:pt x="3226" y="337"/>
                  </a:lnTo>
                  <a:lnTo>
                    <a:pt x="3226" y="337"/>
                  </a:lnTo>
                  <a:lnTo>
                    <a:pt x="3226" y="337"/>
                  </a:lnTo>
                  <a:lnTo>
                    <a:pt x="3226" y="335"/>
                  </a:lnTo>
                  <a:lnTo>
                    <a:pt x="3226" y="335"/>
                  </a:lnTo>
                  <a:lnTo>
                    <a:pt x="3226" y="332"/>
                  </a:lnTo>
                  <a:lnTo>
                    <a:pt x="3228" y="332"/>
                  </a:lnTo>
                  <a:lnTo>
                    <a:pt x="3228" y="330"/>
                  </a:lnTo>
                  <a:lnTo>
                    <a:pt x="3228" y="330"/>
                  </a:lnTo>
                  <a:lnTo>
                    <a:pt x="3228" y="332"/>
                  </a:lnTo>
                  <a:lnTo>
                    <a:pt x="3238" y="332"/>
                  </a:lnTo>
                  <a:lnTo>
                    <a:pt x="3238" y="332"/>
                  </a:lnTo>
                  <a:lnTo>
                    <a:pt x="3249" y="332"/>
                  </a:lnTo>
                  <a:lnTo>
                    <a:pt x="3249" y="335"/>
                  </a:lnTo>
                  <a:lnTo>
                    <a:pt x="3247" y="335"/>
                  </a:lnTo>
                  <a:lnTo>
                    <a:pt x="3247" y="335"/>
                  </a:lnTo>
                  <a:lnTo>
                    <a:pt x="3252" y="335"/>
                  </a:lnTo>
                  <a:lnTo>
                    <a:pt x="3252" y="335"/>
                  </a:lnTo>
                  <a:lnTo>
                    <a:pt x="3254" y="335"/>
                  </a:lnTo>
                  <a:lnTo>
                    <a:pt x="3254" y="332"/>
                  </a:lnTo>
                  <a:lnTo>
                    <a:pt x="3256" y="332"/>
                  </a:lnTo>
                  <a:lnTo>
                    <a:pt x="3256" y="332"/>
                  </a:lnTo>
                  <a:lnTo>
                    <a:pt x="3259" y="332"/>
                  </a:lnTo>
                  <a:lnTo>
                    <a:pt x="3259" y="330"/>
                  </a:lnTo>
                  <a:lnTo>
                    <a:pt x="3261" y="330"/>
                  </a:lnTo>
                  <a:lnTo>
                    <a:pt x="3261" y="330"/>
                  </a:lnTo>
                  <a:lnTo>
                    <a:pt x="3268" y="330"/>
                  </a:lnTo>
                  <a:lnTo>
                    <a:pt x="3268" y="327"/>
                  </a:lnTo>
                  <a:lnTo>
                    <a:pt x="3273" y="327"/>
                  </a:lnTo>
                  <a:lnTo>
                    <a:pt x="3273" y="327"/>
                  </a:lnTo>
                  <a:lnTo>
                    <a:pt x="3273" y="327"/>
                  </a:lnTo>
                  <a:lnTo>
                    <a:pt x="3273" y="327"/>
                  </a:lnTo>
                  <a:lnTo>
                    <a:pt x="3275" y="327"/>
                  </a:lnTo>
                  <a:lnTo>
                    <a:pt x="3275" y="325"/>
                  </a:lnTo>
                  <a:lnTo>
                    <a:pt x="3275" y="325"/>
                  </a:lnTo>
                  <a:lnTo>
                    <a:pt x="3275" y="325"/>
                  </a:lnTo>
                  <a:lnTo>
                    <a:pt x="3278" y="325"/>
                  </a:lnTo>
                  <a:lnTo>
                    <a:pt x="3278" y="323"/>
                  </a:lnTo>
                  <a:lnTo>
                    <a:pt x="3280" y="323"/>
                  </a:lnTo>
                  <a:lnTo>
                    <a:pt x="3280" y="323"/>
                  </a:lnTo>
                  <a:lnTo>
                    <a:pt x="3280" y="323"/>
                  </a:lnTo>
                  <a:lnTo>
                    <a:pt x="3280" y="320"/>
                  </a:lnTo>
                  <a:lnTo>
                    <a:pt x="3283" y="320"/>
                  </a:lnTo>
                  <a:lnTo>
                    <a:pt x="3283" y="320"/>
                  </a:lnTo>
                  <a:lnTo>
                    <a:pt x="3285" y="320"/>
                  </a:lnTo>
                  <a:lnTo>
                    <a:pt x="3285" y="318"/>
                  </a:lnTo>
                  <a:lnTo>
                    <a:pt x="3287" y="318"/>
                  </a:lnTo>
                  <a:lnTo>
                    <a:pt x="3287" y="318"/>
                  </a:lnTo>
                  <a:lnTo>
                    <a:pt x="3287" y="318"/>
                  </a:lnTo>
                  <a:lnTo>
                    <a:pt x="3287" y="316"/>
                  </a:lnTo>
                  <a:lnTo>
                    <a:pt x="3290" y="316"/>
                  </a:lnTo>
                  <a:lnTo>
                    <a:pt x="3290" y="313"/>
                  </a:lnTo>
                  <a:lnTo>
                    <a:pt x="3292" y="313"/>
                  </a:lnTo>
                  <a:lnTo>
                    <a:pt x="3292" y="311"/>
                  </a:lnTo>
                  <a:lnTo>
                    <a:pt x="3292" y="311"/>
                  </a:lnTo>
                  <a:lnTo>
                    <a:pt x="3292" y="311"/>
                  </a:lnTo>
                  <a:lnTo>
                    <a:pt x="3294" y="311"/>
                  </a:lnTo>
                  <a:lnTo>
                    <a:pt x="3294" y="306"/>
                  </a:lnTo>
                  <a:lnTo>
                    <a:pt x="3290" y="306"/>
                  </a:lnTo>
                  <a:lnTo>
                    <a:pt x="3290" y="306"/>
                  </a:lnTo>
                  <a:lnTo>
                    <a:pt x="3287" y="306"/>
                  </a:lnTo>
                  <a:lnTo>
                    <a:pt x="3287" y="304"/>
                  </a:lnTo>
                  <a:lnTo>
                    <a:pt x="3285" y="304"/>
                  </a:lnTo>
                  <a:lnTo>
                    <a:pt x="3285" y="304"/>
                  </a:lnTo>
                  <a:lnTo>
                    <a:pt x="3285" y="304"/>
                  </a:lnTo>
                  <a:lnTo>
                    <a:pt x="3285" y="301"/>
                  </a:lnTo>
                  <a:lnTo>
                    <a:pt x="3283" y="301"/>
                  </a:lnTo>
                  <a:lnTo>
                    <a:pt x="3283" y="301"/>
                  </a:lnTo>
                  <a:lnTo>
                    <a:pt x="3283" y="301"/>
                  </a:lnTo>
                  <a:lnTo>
                    <a:pt x="3283" y="297"/>
                  </a:lnTo>
                  <a:lnTo>
                    <a:pt x="3283" y="297"/>
                  </a:lnTo>
                  <a:lnTo>
                    <a:pt x="3283" y="297"/>
                  </a:lnTo>
                  <a:lnTo>
                    <a:pt x="3294" y="297"/>
                  </a:lnTo>
                  <a:lnTo>
                    <a:pt x="3294" y="294"/>
                  </a:lnTo>
                  <a:lnTo>
                    <a:pt x="3294" y="294"/>
                  </a:lnTo>
                  <a:lnTo>
                    <a:pt x="3294" y="292"/>
                  </a:lnTo>
                  <a:lnTo>
                    <a:pt x="3294" y="292"/>
                  </a:lnTo>
                  <a:lnTo>
                    <a:pt x="3294" y="292"/>
                  </a:lnTo>
                  <a:lnTo>
                    <a:pt x="3297" y="292"/>
                  </a:lnTo>
                  <a:lnTo>
                    <a:pt x="3297" y="292"/>
                  </a:lnTo>
                  <a:lnTo>
                    <a:pt x="3297" y="292"/>
                  </a:lnTo>
                  <a:lnTo>
                    <a:pt x="3297" y="294"/>
                  </a:lnTo>
                  <a:lnTo>
                    <a:pt x="3299" y="294"/>
                  </a:lnTo>
                  <a:lnTo>
                    <a:pt x="3299" y="294"/>
                  </a:lnTo>
                  <a:lnTo>
                    <a:pt x="3304" y="294"/>
                  </a:lnTo>
                  <a:lnTo>
                    <a:pt x="3304" y="294"/>
                  </a:lnTo>
                  <a:lnTo>
                    <a:pt x="3304" y="294"/>
                  </a:lnTo>
                  <a:lnTo>
                    <a:pt x="3304" y="292"/>
                  </a:lnTo>
                  <a:lnTo>
                    <a:pt x="3306" y="292"/>
                  </a:lnTo>
                  <a:lnTo>
                    <a:pt x="3306" y="292"/>
                  </a:lnTo>
                  <a:lnTo>
                    <a:pt x="3309" y="292"/>
                  </a:lnTo>
                  <a:lnTo>
                    <a:pt x="3309" y="290"/>
                  </a:lnTo>
                  <a:lnTo>
                    <a:pt x="3309" y="290"/>
                  </a:lnTo>
                  <a:lnTo>
                    <a:pt x="3309" y="287"/>
                  </a:lnTo>
                  <a:lnTo>
                    <a:pt x="3311" y="287"/>
                  </a:lnTo>
                  <a:lnTo>
                    <a:pt x="3311" y="290"/>
                  </a:lnTo>
                  <a:lnTo>
                    <a:pt x="3309" y="290"/>
                  </a:lnTo>
                  <a:lnTo>
                    <a:pt x="3309" y="292"/>
                  </a:lnTo>
                  <a:lnTo>
                    <a:pt x="3309" y="292"/>
                  </a:lnTo>
                  <a:lnTo>
                    <a:pt x="3309" y="294"/>
                  </a:lnTo>
                  <a:lnTo>
                    <a:pt x="3306" y="294"/>
                  </a:lnTo>
                  <a:lnTo>
                    <a:pt x="3306" y="297"/>
                  </a:lnTo>
                  <a:lnTo>
                    <a:pt x="3304" y="297"/>
                  </a:lnTo>
                  <a:lnTo>
                    <a:pt x="3304" y="297"/>
                  </a:lnTo>
                  <a:lnTo>
                    <a:pt x="3301" y="297"/>
                  </a:lnTo>
                  <a:lnTo>
                    <a:pt x="3301" y="297"/>
                  </a:lnTo>
                  <a:lnTo>
                    <a:pt x="3301" y="297"/>
                  </a:lnTo>
                  <a:lnTo>
                    <a:pt x="3301" y="297"/>
                  </a:lnTo>
                  <a:lnTo>
                    <a:pt x="3301" y="297"/>
                  </a:lnTo>
                  <a:lnTo>
                    <a:pt x="3301" y="299"/>
                  </a:lnTo>
                  <a:lnTo>
                    <a:pt x="3301" y="299"/>
                  </a:lnTo>
                  <a:lnTo>
                    <a:pt x="3301" y="299"/>
                  </a:lnTo>
                  <a:lnTo>
                    <a:pt x="3301" y="299"/>
                  </a:lnTo>
                  <a:lnTo>
                    <a:pt x="3301" y="301"/>
                  </a:lnTo>
                  <a:lnTo>
                    <a:pt x="3304" y="301"/>
                  </a:lnTo>
                  <a:lnTo>
                    <a:pt x="3304" y="301"/>
                  </a:lnTo>
                  <a:lnTo>
                    <a:pt x="3304" y="301"/>
                  </a:lnTo>
                  <a:lnTo>
                    <a:pt x="3304" y="304"/>
                  </a:lnTo>
                  <a:lnTo>
                    <a:pt x="3306" y="304"/>
                  </a:lnTo>
                  <a:lnTo>
                    <a:pt x="3306" y="306"/>
                  </a:lnTo>
                  <a:lnTo>
                    <a:pt x="3311" y="306"/>
                  </a:lnTo>
                  <a:lnTo>
                    <a:pt x="3311" y="309"/>
                  </a:lnTo>
                  <a:lnTo>
                    <a:pt x="3309" y="309"/>
                  </a:lnTo>
                  <a:lnTo>
                    <a:pt x="3309" y="309"/>
                  </a:lnTo>
                  <a:lnTo>
                    <a:pt x="3309" y="309"/>
                  </a:lnTo>
                  <a:lnTo>
                    <a:pt x="3309" y="311"/>
                  </a:lnTo>
                  <a:lnTo>
                    <a:pt x="3306" y="311"/>
                  </a:lnTo>
                  <a:lnTo>
                    <a:pt x="3306" y="311"/>
                  </a:lnTo>
                  <a:lnTo>
                    <a:pt x="3304" y="311"/>
                  </a:lnTo>
                  <a:lnTo>
                    <a:pt x="3304" y="311"/>
                  </a:lnTo>
                  <a:lnTo>
                    <a:pt x="3306" y="311"/>
                  </a:lnTo>
                  <a:lnTo>
                    <a:pt x="3306" y="313"/>
                  </a:lnTo>
                  <a:lnTo>
                    <a:pt x="3335" y="313"/>
                  </a:lnTo>
                  <a:lnTo>
                    <a:pt x="3335" y="311"/>
                  </a:lnTo>
                  <a:lnTo>
                    <a:pt x="3337" y="311"/>
                  </a:lnTo>
                  <a:lnTo>
                    <a:pt x="3337" y="311"/>
                  </a:lnTo>
                  <a:lnTo>
                    <a:pt x="3339" y="311"/>
                  </a:lnTo>
                  <a:lnTo>
                    <a:pt x="3339" y="309"/>
                  </a:lnTo>
                  <a:lnTo>
                    <a:pt x="3339" y="309"/>
                  </a:lnTo>
                  <a:lnTo>
                    <a:pt x="3339" y="309"/>
                  </a:lnTo>
                  <a:lnTo>
                    <a:pt x="3346" y="309"/>
                  </a:lnTo>
                  <a:lnTo>
                    <a:pt x="3346" y="309"/>
                  </a:lnTo>
                  <a:lnTo>
                    <a:pt x="3351" y="309"/>
                  </a:lnTo>
                  <a:lnTo>
                    <a:pt x="3351" y="311"/>
                  </a:lnTo>
                  <a:lnTo>
                    <a:pt x="3354" y="311"/>
                  </a:lnTo>
                  <a:lnTo>
                    <a:pt x="3354" y="311"/>
                  </a:lnTo>
                  <a:lnTo>
                    <a:pt x="3361" y="311"/>
                  </a:lnTo>
                  <a:lnTo>
                    <a:pt x="3361" y="313"/>
                  </a:lnTo>
                  <a:lnTo>
                    <a:pt x="3363" y="313"/>
                  </a:lnTo>
                  <a:lnTo>
                    <a:pt x="3363" y="313"/>
                  </a:lnTo>
                  <a:lnTo>
                    <a:pt x="3363" y="313"/>
                  </a:lnTo>
                  <a:lnTo>
                    <a:pt x="3363" y="316"/>
                  </a:lnTo>
                  <a:lnTo>
                    <a:pt x="3363" y="316"/>
                  </a:lnTo>
                  <a:lnTo>
                    <a:pt x="3363" y="316"/>
                  </a:lnTo>
                  <a:lnTo>
                    <a:pt x="3365" y="316"/>
                  </a:lnTo>
                  <a:lnTo>
                    <a:pt x="3365" y="318"/>
                  </a:lnTo>
                  <a:lnTo>
                    <a:pt x="3365" y="318"/>
                  </a:lnTo>
                  <a:lnTo>
                    <a:pt x="3365" y="318"/>
                  </a:lnTo>
                  <a:lnTo>
                    <a:pt x="3368" y="318"/>
                  </a:lnTo>
                  <a:lnTo>
                    <a:pt x="3368" y="318"/>
                  </a:lnTo>
                  <a:lnTo>
                    <a:pt x="3368" y="318"/>
                  </a:lnTo>
                  <a:lnTo>
                    <a:pt x="3368" y="323"/>
                  </a:lnTo>
                  <a:lnTo>
                    <a:pt x="3365" y="323"/>
                  </a:lnTo>
                  <a:lnTo>
                    <a:pt x="3365" y="325"/>
                  </a:lnTo>
                  <a:lnTo>
                    <a:pt x="3368" y="325"/>
                  </a:lnTo>
                  <a:lnTo>
                    <a:pt x="3368" y="325"/>
                  </a:lnTo>
                  <a:lnTo>
                    <a:pt x="3370" y="325"/>
                  </a:lnTo>
                  <a:lnTo>
                    <a:pt x="3370" y="327"/>
                  </a:lnTo>
                  <a:lnTo>
                    <a:pt x="3375" y="327"/>
                  </a:lnTo>
                  <a:lnTo>
                    <a:pt x="3375" y="327"/>
                  </a:lnTo>
                  <a:lnTo>
                    <a:pt x="3375" y="327"/>
                  </a:lnTo>
                  <a:lnTo>
                    <a:pt x="3375" y="330"/>
                  </a:lnTo>
                  <a:lnTo>
                    <a:pt x="3377" y="330"/>
                  </a:lnTo>
                  <a:lnTo>
                    <a:pt x="3377" y="327"/>
                  </a:lnTo>
                  <a:lnTo>
                    <a:pt x="3377" y="327"/>
                  </a:lnTo>
                  <a:lnTo>
                    <a:pt x="3377" y="330"/>
                  </a:lnTo>
                  <a:lnTo>
                    <a:pt x="3387" y="330"/>
                  </a:lnTo>
                  <a:lnTo>
                    <a:pt x="3387" y="327"/>
                  </a:lnTo>
                  <a:lnTo>
                    <a:pt x="3387" y="327"/>
                  </a:lnTo>
                  <a:lnTo>
                    <a:pt x="3387" y="330"/>
                  </a:lnTo>
                  <a:lnTo>
                    <a:pt x="3389" y="330"/>
                  </a:lnTo>
                  <a:lnTo>
                    <a:pt x="3389" y="330"/>
                  </a:lnTo>
                  <a:lnTo>
                    <a:pt x="3394" y="330"/>
                  </a:lnTo>
                  <a:lnTo>
                    <a:pt x="3394" y="332"/>
                  </a:lnTo>
                  <a:lnTo>
                    <a:pt x="3396" y="332"/>
                  </a:lnTo>
                  <a:lnTo>
                    <a:pt x="3396" y="332"/>
                  </a:lnTo>
                  <a:lnTo>
                    <a:pt x="3401" y="332"/>
                  </a:lnTo>
                  <a:lnTo>
                    <a:pt x="3401" y="335"/>
                  </a:lnTo>
                  <a:lnTo>
                    <a:pt x="3403" y="335"/>
                  </a:lnTo>
                  <a:lnTo>
                    <a:pt x="3403" y="335"/>
                  </a:lnTo>
                  <a:lnTo>
                    <a:pt x="3403" y="335"/>
                  </a:lnTo>
                  <a:lnTo>
                    <a:pt x="3403" y="337"/>
                  </a:lnTo>
                  <a:lnTo>
                    <a:pt x="3406" y="337"/>
                  </a:lnTo>
                  <a:lnTo>
                    <a:pt x="3406" y="337"/>
                  </a:lnTo>
                  <a:lnTo>
                    <a:pt x="3408" y="337"/>
                  </a:lnTo>
                  <a:lnTo>
                    <a:pt x="3408" y="339"/>
                  </a:lnTo>
                  <a:lnTo>
                    <a:pt x="3410" y="339"/>
                  </a:lnTo>
                  <a:lnTo>
                    <a:pt x="3410" y="339"/>
                  </a:lnTo>
                  <a:lnTo>
                    <a:pt x="3413" y="339"/>
                  </a:lnTo>
                  <a:lnTo>
                    <a:pt x="3413" y="342"/>
                  </a:lnTo>
                  <a:lnTo>
                    <a:pt x="3415" y="342"/>
                  </a:lnTo>
                  <a:lnTo>
                    <a:pt x="3415" y="339"/>
                  </a:lnTo>
                  <a:lnTo>
                    <a:pt x="3420" y="339"/>
                  </a:lnTo>
                  <a:lnTo>
                    <a:pt x="3420" y="339"/>
                  </a:lnTo>
                  <a:lnTo>
                    <a:pt x="3420" y="339"/>
                  </a:lnTo>
                  <a:lnTo>
                    <a:pt x="3420" y="342"/>
                  </a:lnTo>
                  <a:lnTo>
                    <a:pt x="3420" y="342"/>
                  </a:lnTo>
                  <a:lnTo>
                    <a:pt x="3420" y="342"/>
                  </a:lnTo>
                  <a:lnTo>
                    <a:pt x="3425" y="342"/>
                  </a:lnTo>
                  <a:lnTo>
                    <a:pt x="3425" y="344"/>
                  </a:lnTo>
                  <a:lnTo>
                    <a:pt x="3427" y="344"/>
                  </a:lnTo>
                  <a:lnTo>
                    <a:pt x="3427" y="342"/>
                  </a:lnTo>
                  <a:lnTo>
                    <a:pt x="3429" y="342"/>
                  </a:lnTo>
                  <a:lnTo>
                    <a:pt x="3429" y="342"/>
                  </a:lnTo>
                  <a:lnTo>
                    <a:pt x="3432" y="342"/>
                  </a:lnTo>
                  <a:lnTo>
                    <a:pt x="3432" y="337"/>
                  </a:lnTo>
                  <a:lnTo>
                    <a:pt x="3434" y="337"/>
                  </a:lnTo>
                  <a:lnTo>
                    <a:pt x="3434" y="339"/>
                  </a:lnTo>
                  <a:lnTo>
                    <a:pt x="3443" y="339"/>
                  </a:lnTo>
                  <a:lnTo>
                    <a:pt x="3443" y="337"/>
                  </a:lnTo>
                  <a:lnTo>
                    <a:pt x="3443" y="337"/>
                  </a:lnTo>
                  <a:lnTo>
                    <a:pt x="3443" y="337"/>
                  </a:lnTo>
                  <a:lnTo>
                    <a:pt x="3443" y="337"/>
                  </a:lnTo>
                  <a:lnTo>
                    <a:pt x="3443" y="337"/>
                  </a:lnTo>
                  <a:lnTo>
                    <a:pt x="3441" y="337"/>
                  </a:lnTo>
                  <a:lnTo>
                    <a:pt x="3441" y="335"/>
                  </a:lnTo>
                  <a:lnTo>
                    <a:pt x="3441" y="335"/>
                  </a:lnTo>
                  <a:lnTo>
                    <a:pt x="3441" y="332"/>
                  </a:lnTo>
                  <a:lnTo>
                    <a:pt x="3441" y="332"/>
                  </a:lnTo>
                  <a:lnTo>
                    <a:pt x="3441" y="330"/>
                  </a:lnTo>
                  <a:lnTo>
                    <a:pt x="3446" y="330"/>
                  </a:lnTo>
                  <a:lnTo>
                    <a:pt x="3446" y="330"/>
                  </a:lnTo>
                  <a:lnTo>
                    <a:pt x="3448" y="330"/>
                  </a:lnTo>
                  <a:lnTo>
                    <a:pt x="3448" y="327"/>
                  </a:lnTo>
                  <a:lnTo>
                    <a:pt x="3446" y="327"/>
                  </a:lnTo>
                  <a:lnTo>
                    <a:pt x="3446" y="327"/>
                  </a:lnTo>
                  <a:lnTo>
                    <a:pt x="3441" y="327"/>
                  </a:lnTo>
                  <a:lnTo>
                    <a:pt x="3441" y="327"/>
                  </a:lnTo>
                  <a:lnTo>
                    <a:pt x="3441" y="327"/>
                  </a:lnTo>
                  <a:lnTo>
                    <a:pt x="3441" y="325"/>
                  </a:lnTo>
                  <a:lnTo>
                    <a:pt x="3443" y="325"/>
                  </a:lnTo>
                  <a:lnTo>
                    <a:pt x="3443" y="325"/>
                  </a:lnTo>
                  <a:lnTo>
                    <a:pt x="3443" y="325"/>
                  </a:lnTo>
                  <a:lnTo>
                    <a:pt x="3443" y="323"/>
                  </a:lnTo>
                  <a:lnTo>
                    <a:pt x="3448" y="323"/>
                  </a:lnTo>
                  <a:lnTo>
                    <a:pt x="3448" y="323"/>
                  </a:lnTo>
                  <a:lnTo>
                    <a:pt x="3448" y="323"/>
                  </a:lnTo>
                  <a:lnTo>
                    <a:pt x="3448" y="320"/>
                  </a:lnTo>
                  <a:lnTo>
                    <a:pt x="3448" y="320"/>
                  </a:lnTo>
                  <a:lnTo>
                    <a:pt x="3448" y="318"/>
                  </a:lnTo>
                  <a:lnTo>
                    <a:pt x="3446" y="318"/>
                  </a:lnTo>
                  <a:lnTo>
                    <a:pt x="3446" y="313"/>
                  </a:lnTo>
                  <a:lnTo>
                    <a:pt x="3446" y="313"/>
                  </a:lnTo>
                  <a:lnTo>
                    <a:pt x="3446" y="313"/>
                  </a:lnTo>
                  <a:lnTo>
                    <a:pt x="3448" y="313"/>
                  </a:lnTo>
                  <a:lnTo>
                    <a:pt x="3448" y="311"/>
                  </a:lnTo>
                  <a:lnTo>
                    <a:pt x="3455" y="311"/>
                  </a:lnTo>
                  <a:lnTo>
                    <a:pt x="3455" y="311"/>
                  </a:lnTo>
                  <a:lnTo>
                    <a:pt x="3467" y="311"/>
                  </a:lnTo>
                  <a:lnTo>
                    <a:pt x="3467" y="311"/>
                  </a:lnTo>
                  <a:lnTo>
                    <a:pt x="3472" y="311"/>
                  </a:lnTo>
                  <a:lnTo>
                    <a:pt x="3472" y="309"/>
                  </a:lnTo>
                  <a:lnTo>
                    <a:pt x="3474" y="309"/>
                  </a:lnTo>
                  <a:lnTo>
                    <a:pt x="3474" y="309"/>
                  </a:lnTo>
                  <a:lnTo>
                    <a:pt x="3481" y="309"/>
                  </a:lnTo>
                  <a:lnTo>
                    <a:pt x="3481" y="309"/>
                  </a:lnTo>
                  <a:lnTo>
                    <a:pt x="3481" y="309"/>
                  </a:lnTo>
                  <a:lnTo>
                    <a:pt x="3481" y="306"/>
                  </a:lnTo>
                  <a:lnTo>
                    <a:pt x="3481" y="306"/>
                  </a:lnTo>
                  <a:lnTo>
                    <a:pt x="3481" y="304"/>
                  </a:lnTo>
                  <a:lnTo>
                    <a:pt x="3481" y="304"/>
                  </a:lnTo>
                  <a:lnTo>
                    <a:pt x="3481" y="304"/>
                  </a:lnTo>
                  <a:lnTo>
                    <a:pt x="3481" y="304"/>
                  </a:lnTo>
                  <a:lnTo>
                    <a:pt x="3481" y="301"/>
                  </a:lnTo>
                  <a:lnTo>
                    <a:pt x="3484" y="301"/>
                  </a:lnTo>
                  <a:lnTo>
                    <a:pt x="3484" y="299"/>
                  </a:lnTo>
                  <a:lnTo>
                    <a:pt x="3486" y="299"/>
                  </a:lnTo>
                  <a:lnTo>
                    <a:pt x="3486" y="299"/>
                  </a:lnTo>
                  <a:lnTo>
                    <a:pt x="3488" y="299"/>
                  </a:lnTo>
                  <a:lnTo>
                    <a:pt x="3488" y="297"/>
                  </a:lnTo>
                  <a:lnTo>
                    <a:pt x="3493" y="297"/>
                  </a:lnTo>
                  <a:lnTo>
                    <a:pt x="3493" y="297"/>
                  </a:lnTo>
                  <a:lnTo>
                    <a:pt x="3493" y="297"/>
                  </a:lnTo>
                  <a:lnTo>
                    <a:pt x="3493" y="297"/>
                  </a:lnTo>
                  <a:lnTo>
                    <a:pt x="3500" y="297"/>
                  </a:lnTo>
                  <a:lnTo>
                    <a:pt x="3500" y="297"/>
                  </a:lnTo>
                  <a:lnTo>
                    <a:pt x="3500" y="297"/>
                  </a:lnTo>
                  <a:lnTo>
                    <a:pt x="3500" y="294"/>
                  </a:lnTo>
                  <a:lnTo>
                    <a:pt x="3500" y="29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9" name="Freeform 263"/>
            <p:cNvSpPr>
              <a:spLocks/>
            </p:cNvSpPr>
            <p:nvPr/>
          </p:nvSpPr>
          <p:spPr bwMode="auto">
            <a:xfrm>
              <a:off x="3344156" y="4622217"/>
              <a:ext cx="492911" cy="353001"/>
            </a:xfrm>
            <a:custGeom>
              <a:avLst/>
              <a:gdLst/>
              <a:ahLst/>
              <a:cxnLst>
                <a:cxn ang="0">
                  <a:pos x="9" y="76"/>
                </a:cxn>
                <a:cxn ang="0">
                  <a:pos x="12" y="64"/>
                </a:cxn>
                <a:cxn ang="0">
                  <a:pos x="19" y="55"/>
                </a:cxn>
                <a:cxn ang="0">
                  <a:pos x="19" y="43"/>
                </a:cxn>
                <a:cxn ang="0">
                  <a:pos x="24" y="38"/>
                </a:cxn>
                <a:cxn ang="0">
                  <a:pos x="33" y="43"/>
                </a:cxn>
                <a:cxn ang="0">
                  <a:pos x="42" y="43"/>
                </a:cxn>
                <a:cxn ang="0">
                  <a:pos x="54" y="47"/>
                </a:cxn>
                <a:cxn ang="0">
                  <a:pos x="61" y="55"/>
                </a:cxn>
                <a:cxn ang="0">
                  <a:pos x="73" y="59"/>
                </a:cxn>
                <a:cxn ang="0">
                  <a:pos x="80" y="66"/>
                </a:cxn>
                <a:cxn ang="0">
                  <a:pos x="85" y="78"/>
                </a:cxn>
                <a:cxn ang="0">
                  <a:pos x="87" y="81"/>
                </a:cxn>
                <a:cxn ang="0">
                  <a:pos x="95" y="71"/>
                </a:cxn>
                <a:cxn ang="0">
                  <a:pos x="102" y="64"/>
                </a:cxn>
                <a:cxn ang="0">
                  <a:pos x="109" y="55"/>
                </a:cxn>
                <a:cxn ang="0">
                  <a:pos x="116" y="45"/>
                </a:cxn>
                <a:cxn ang="0">
                  <a:pos x="123" y="38"/>
                </a:cxn>
                <a:cxn ang="0">
                  <a:pos x="130" y="29"/>
                </a:cxn>
                <a:cxn ang="0">
                  <a:pos x="137" y="19"/>
                </a:cxn>
                <a:cxn ang="0">
                  <a:pos x="149" y="17"/>
                </a:cxn>
                <a:cxn ang="0">
                  <a:pos x="161" y="12"/>
                </a:cxn>
                <a:cxn ang="0">
                  <a:pos x="170" y="10"/>
                </a:cxn>
                <a:cxn ang="0">
                  <a:pos x="182" y="7"/>
                </a:cxn>
                <a:cxn ang="0">
                  <a:pos x="194" y="2"/>
                </a:cxn>
                <a:cxn ang="0">
                  <a:pos x="206" y="0"/>
                </a:cxn>
                <a:cxn ang="0">
                  <a:pos x="203" y="12"/>
                </a:cxn>
                <a:cxn ang="0">
                  <a:pos x="211" y="21"/>
                </a:cxn>
                <a:cxn ang="0">
                  <a:pos x="215" y="33"/>
                </a:cxn>
                <a:cxn ang="0">
                  <a:pos x="222" y="43"/>
                </a:cxn>
                <a:cxn ang="0">
                  <a:pos x="225" y="55"/>
                </a:cxn>
                <a:cxn ang="0">
                  <a:pos x="227" y="62"/>
                </a:cxn>
                <a:cxn ang="0">
                  <a:pos x="215" y="66"/>
                </a:cxn>
                <a:cxn ang="0">
                  <a:pos x="211" y="76"/>
                </a:cxn>
                <a:cxn ang="0">
                  <a:pos x="208" y="88"/>
                </a:cxn>
                <a:cxn ang="0">
                  <a:pos x="199" y="93"/>
                </a:cxn>
                <a:cxn ang="0">
                  <a:pos x="189" y="97"/>
                </a:cxn>
                <a:cxn ang="0">
                  <a:pos x="177" y="102"/>
                </a:cxn>
                <a:cxn ang="0">
                  <a:pos x="168" y="107"/>
                </a:cxn>
                <a:cxn ang="0">
                  <a:pos x="156" y="109"/>
                </a:cxn>
                <a:cxn ang="0">
                  <a:pos x="147" y="114"/>
                </a:cxn>
                <a:cxn ang="0">
                  <a:pos x="140" y="121"/>
                </a:cxn>
                <a:cxn ang="0">
                  <a:pos x="130" y="128"/>
                </a:cxn>
                <a:cxn ang="0">
                  <a:pos x="121" y="128"/>
                </a:cxn>
                <a:cxn ang="0">
                  <a:pos x="111" y="133"/>
                </a:cxn>
                <a:cxn ang="0">
                  <a:pos x="102" y="140"/>
                </a:cxn>
                <a:cxn ang="0">
                  <a:pos x="90" y="142"/>
                </a:cxn>
                <a:cxn ang="0">
                  <a:pos x="78" y="142"/>
                </a:cxn>
                <a:cxn ang="0">
                  <a:pos x="68" y="147"/>
                </a:cxn>
                <a:cxn ang="0">
                  <a:pos x="59" y="154"/>
                </a:cxn>
                <a:cxn ang="0">
                  <a:pos x="50" y="159"/>
                </a:cxn>
                <a:cxn ang="0">
                  <a:pos x="42" y="161"/>
                </a:cxn>
                <a:cxn ang="0">
                  <a:pos x="33" y="161"/>
                </a:cxn>
                <a:cxn ang="0">
                  <a:pos x="21" y="161"/>
                </a:cxn>
                <a:cxn ang="0">
                  <a:pos x="21" y="154"/>
                </a:cxn>
                <a:cxn ang="0">
                  <a:pos x="19" y="142"/>
                </a:cxn>
                <a:cxn ang="0">
                  <a:pos x="16" y="128"/>
                </a:cxn>
                <a:cxn ang="0">
                  <a:pos x="12" y="116"/>
                </a:cxn>
                <a:cxn ang="0">
                  <a:pos x="9" y="104"/>
                </a:cxn>
                <a:cxn ang="0">
                  <a:pos x="5" y="97"/>
                </a:cxn>
                <a:cxn ang="0">
                  <a:pos x="2" y="88"/>
                </a:cxn>
                <a:cxn ang="0">
                  <a:pos x="2" y="83"/>
                </a:cxn>
              </a:cxnLst>
              <a:rect l="0" t="0" r="r" b="b"/>
              <a:pathLst>
                <a:path w="229" h="164">
                  <a:moveTo>
                    <a:pt x="5" y="83"/>
                  </a:moveTo>
                  <a:lnTo>
                    <a:pt x="5" y="85"/>
                  </a:lnTo>
                  <a:lnTo>
                    <a:pt x="5" y="85"/>
                  </a:lnTo>
                  <a:lnTo>
                    <a:pt x="7" y="85"/>
                  </a:lnTo>
                  <a:lnTo>
                    <a:pt x="7" y="83"/>
                  </a:lnTo>
                  <a:lnTo>
                    <a:pt x="7" y="83"/>
                  </a:lnTo>
                  <a:lnTo>
                    <a:pt x="7" y="83"/>
                  </a:lnTo>
                  <a:lnTo>
                    <a:pt x="7" y="81"/>
                  </a:lnTo>
                  <a:lnTo>
                    <a:pt x="7" y="81"/>
                  </a:lnTo>
                  <a:lnTo>
                    <a:pt x="7" y="81"/>
                  </a:lnTo>
                  <a:lnTo>
                    <a:pt x="7" y="81"/>
                  </a:lnTo>
                  <a:lnTo>
                    <a:pt x="9" y="81"/>
                  </a:lnTo>
                  <a:lnTo>
                    <a:pt x="9" y="78"/>
                  </a:lnTo>
                  <a:lnTo>
                    <a:pt x="9" y="78"/>
                  </a:lnTo>
                  <a:lnTo>
                    <a:pt x="9" y="76"/>
                  </a:lnTo>
                  <a:lnTo>
                    <a:pt x="9" y="76"/>
                  </a:lnTo>
                  <a:lnTo>
                    <a:pt x="9" y="74"/>
                  </a:lnTo>
                  <a:lnTo>
                    <a:pt x="9" y="74"/>
                  </a:lnTo>
                  <a:lnTo>
                    <a:pt x="9" y="71"/>
                  </a:lnTo>
                  <a:lnTo>
                    <a:pt x="9" y="71"/>
                  </a:lnTo>
                  <a:lnTo>
                    <a:pt x="9" y="71"/>
                  </a:lnTo>
                  <a:lnTo>
                    <a:pt x="7" y="71"/>
                  </a:lnTo>
                  <a:lnTo>
                    <a:pt x="7" y="69"/>
                  </a:lnTo>
                  <a:lnTo>
                    <a:pt x="7" y="69"/>
                  </a:lnTo>
                  <a:lnTo>
                    <a:pt x="7" y="66"/>
                  </a:lnTo>
                  <a:lnTo>
                    <a:pt x="9" y="66"/>
                  </a:lnTo>
                  <a:lnTo>
                    <a:pt x="9" y="66"/>
                  </a:lnTo>
                  <a:lnTo>
                    <a:pt x="9" y="66"/>
                  </a:lnTo>
                  <a:lnTo>
                    <a:pt x="12" y="66"/>
                  </a:lnTo>
                  <a:lnTo>
                    <a:pt x="12" y="66"/>
                  </a:lnTo>
                  <a:lnTo>
                    <a:pt x="12" y="66"/>
                  </a:lnTo>
                  <a:lnTo>
                    <a:pt x="12" y="64"/>
                  </a:lnTo>
                  <a:lnTo>
                    <a:pt x="12" y="64"/>
                  </a:lnTo>
                  <a:lnTo>
                    <a:pt x="14" y="64"/>
                  </a:lnTo>
                  <a:lnTo>
                    <a:pt x="14" y="64"/>
                  </a:lnTo>
                  <a:lnTo>
                    <a:pt x="14" y="62"/>
                  </a:lnTo>
                  <a:lnTo>
                    <a:pt x="14" y="62"/>
                  </a:lnTo>
                  <a:lnTo>
                    <a:pt x="16" y="62"/>
                  </a:lnTo>
                  <a:lnTo>
                    <a:pt x="16" y="62"/>
                  </a:lnTo>
                  <a:lnTo>
                    <a:pt x="16" y="62"/>
                  </a:lnTo>
                  <a:lnTo>
                    <a:pt x="16" y="59"/>
                  </a:lnTo>
                  <a:lnTo>
                    <a:pt x="16" y="59"/>
                  </a:lnTo>
                  <a:lnTo>
                    <a:pt x="16" y="59"/>
                  </a:lnTo>
                  <a:lnTo>
                    <a:pt x="19" y="59"/>
                  </a:lnTo>
                  <a:lnTo>
                    <a:pt x="19" y="59"/>
                  </a:lnTo>
                  <a:lnTo>
                    <a:pt x="19" y="57"/>
                  </a:lnTo>
                  <a:lnTo>
                    <a:pt x="19" y="57"/>
                  </a:lnTo>
                  <a:lnTo>
                    <a:pt x="19" y="55"/>
                  </a:lnTo>
                  <a:lnTo>
                    <a:pt x="16" y="55"/>
                  </a:lnTo>
                  <a:lnTo>
                    <a:pt x="16" y="55"/>
                  </a:lnTo>
                  <a:lnTo>
                    <a:pt x="16" y="55"/>
                  </a:lnTo>
                  <a:lnTo>
                    <a:pt x="16" y="52"/>
                  </a:lnTo>
                  <a:lnTo>
                    <a:pt x="16" y="52"/>
                  </a:lnTo>
                  <a:lnTo>
                    <a:pt x="16" y="52"/>
                  </a:lnTo>
                  <a:lnTo>
                    <a:pt x="16" y="50"/>
                  </a:lnTo>
                  <a:lnTo>
                    <a:pt x="16" y="50"/>
                  </a:lnTo>
                  <a:lnTo>
                    <a:pt x="16" y="47"/>
                  </a:lnTo>
                  <a:lnTo>
                    <a:pt x="16" y="47"/>
                  </a:lnTo>
                  <a:lnTo>
                    <a:pt x="16" y="47"/>
                  </a:lnTo>
                  <a:lnTo>
                    <a:pt x="16" y="45"/>
                  </a:lnTo>
                  <a:lnTo>
                    <a:pt x="16" y="45"/>
                  </a:lnTo>
                  <a:lnTo>
                    <a:pt x="16" y="43"/>
                  </a:lnTo>
                  <a:lnTo>
                    <a:pt x="19" y="43"/>
                  </a:lnTo>
                  <a:lnTo>
                    <a:pt x="19" y="43"/>
                  </a:lnTo>
                  <a:lnTo>
                    <a:pt x="21" y="43"/>
                  </a:lnTo>
                  <a:lnTo>
                    <a:pt x="21" y="43"/>
                  </a:lnTo>
                  <a:lnTo>
                    <a:pt x="19" y="43"/>
                  </a:lnTo>
                  <a:lnTo>
                    <a:pt x="19" y="40"/>
                  </a:lnTo>
                  <a:lnTo>
                    <a:pt x="19" y="40"/>
                  </a:lnTo>
                  <a:lnTo>
                    <a:pt x="19" y="40"/>
                  </a:lnTo>
                  <a:lnTo>
                    <a:pt x="19" y="40"/>
                  </a:lnTo>
                  <a:lnTo>
                    <a:pt x="19" y="38"/>
                  </a:lnTo>
                  <a:lnTo>
                    <a:pt x="19" y="38"/>
                  </a:lnTo>
                  <a:lnTo>
                    <a:pt x="19" y="38"/>
                  </a:lnTo>
                  <a:lnTo>
                    <a:pt x="19" y="36"/>
                  </a:lnTo>
                  <a:lnTo>
                    <a:pt x="21" y="36"/>
                  </a:lnTo>
                  <a:lnTo>
                    <a:pt x="21" y="36"/>
                  </a:lnTo>
                  <a:lnTo>
                    <a:pt x="21" y="36"/>
                  </a:lnTo>
                  <a:lnTo>
                    <a:pt x="24" y="36"/>
                  </a:lnTo>
                  <a:lnTo>
                    <a:pt x="24" y="38"/>
                  </a:lnTo>
                  <a:lnTo>
                    <a:pt x="24" y="38"/>
                  </a:lnTo>
                  <a:lnTo>
                    <a:pt x="24" y="38"/>
                  </a:lnTo>
                  <a:lnTo>
                    <a:pt x="24" y="38"/>
                  </a:lnTo>
                  <a:lnTo>
                    <a:pt x="26" y="38"/>
                  </a:lnTo>
                  <a:lnTo>
                    <a:pt x="26" y="40"/>
                  </a:lnTo>
                  <a:lnTo>
                    <a:pt x="26" y="40"/>
                  </a:lnTo>
                  <a:lnTo>
                    <a:pt x="26" y="40"/>
                  </a:lnTo>
                  <a:lnTo>
                    <a:pt x="28" y="40"/>
                  </a:lnTo>
                  <a:lnTo>
                    <a:pt x="28" y="40"/>
                  </a:lnTo>
                  <a:lnTo>
                    <a:pt x="28" y="40"/>
                  </a:lnTo>
                  <a:lnTo>
                    <a:pt x="28" y="40"/>
                  </a:lnTo>
                  <a:lnTo>
                    <a:pt x="31" y="40"/>
                  </a:lnTo>
                  <a:lnTo>
                    <a:pt x="31" y="43"/>
                  </a:lnTo>
                  <a:lnTo>
                    <a:pt x="31" y="43"/>
                  </a:lnTo>
                  <a:lnTo>
                    <a:pt x="33" y="43"/>
                  </a:lnTo>
                  <a:lnTo>
                    <a:pt x="33" y="43"/>
                  </a:lnTo>
                  <a:lnTo>
                    <a:pt x="33" y="43"/>
                  </a:lnTo>
                  <a:lnTo>
                    <a:pt x="33" y="43"/>
                  </a:lnTo>
                  <a:lnTo>
                    <a:pt x="33" y="43"/>
                  </a:lnTo>
                  <a:lnTo>
                    <a:pt x="35" y="43"/>
                  </a:lnTo>
                  <a:lnTo>
                    <a:pt x="35" y="40"/>
                  </a:lnTo>
                  <a:lnTo>
                    <a:pt x="35" y="40"/>
                  </a:lnTo>
                  <a:lnTo>
                    <a:pt x="35" y="40"/>
                  </a:lnTo>
                  <a:lnTo>
                    <a:pt x="38" y="40"/>
                  </a:lnTo>
                  <a:lnTo>
                    <a:pt x="38" y="40"/>
                  </a:lnTo>
                  <a:lnTo>
                    <a:pt x="40" y="40"/>
                  </a:lnTo>
                  <a:lnTo>
                    <a:pt x="40" y="40"/>
                  </a:lnTo>
                  <a:lnTo>
                    <a:pt x="40" y="40"/>
                  </a:lnTo>
                  <a:lnTo>
                    <a:pt x="42" y="40"/>
                  </a:lnTo>
                  <a:lnTo>
                    <a:pt x="42" y="40"/>
                  </a:lnTo>
                  <a:lnTo>
                    <a:pt x="42" y="40"/>
                  </a:lnTo>
                  <a:lnTo>
                    <a:pt x="42" y="43"/>
                  </a:lnTo>
                  <a:lnTo>
                    <a:pt x="45" y="43"/>
                  </a:lnTo>
                  <a:lnTo>
                    <a:pt x="45" y="43"/>
                  </a:lnTo>
                  <a:lnTo>
                    <a:pt x="45" y="43"/>
                  </a:lnTo>
                  <a:lnTo>
                    <a:pt x="47" y="43"/>
                  </a:lnTo>
                  <a:lnTo>
                    <a:pt x="47" y="43"/>
                  </a:lnTo>
                  <a:lnTo>
                    <a:pt x="47" y="45"/>
                  </a:lnTo>
                  <a:lnTo>
                    <a:pt x="47" y="45"/>
                  </a:lnTo>
                  <a:lnTo>
                    <a:pt x="50" y="45"/>
                  </a:lnTo>
                  <a:lnTo>
                    <a:pt x="50" y="45"/>
                  </a:lnTo>
                  <a:lnTo>
                    <a:pt x="50" y="45"/>
                  </a:lnTo>
                  <a:lnTo>
                    <a:pt x="50" y="45"/>
                  </a:lnTo>
                  <a:lnTo>
                    <a:pt x="50" y="47"/>
                  </a:lnTo>
                  <a:lnTo>
                    <a:pt x="52" y="47"/>
                  </a:lnTo>
                  <a:lnTo>
                    <a:pt x="52" y="47"/>
                  </a:lnTo>
                  <a:lnTo>
                    <a:pt x="52" y="47"/>
                  </a:lnTo>
                  <a:lnTo>
                    <a:pt x="54" y="47"/>
                  </a:lnTo>
                  <a:lnTo>
                    <a:pt x="54" y="47"/>
                  </a:lnTo>
                  <a:lnTo>
                    <a:pt x="54" y="50"/>
                  </a:lnTo>
                  <a:lnTo>
                    <a:pt x="54" y="50"/>
                  </a:lnTo>
                  <a:lnTo>
                    <a:pt x="57" y="50"/>
                  </a:lnTo>
                  <a:lnTo>
                    <a:pt x="57" y="50"/>
                  </a:lnTo>
                  <a:lnTo>
                    <a:pt x="57" y="50"/>
                  </a:lnTo>
                  <a:lnTo>
                    <a:pt x="57" y="50"/>
                  </a:lnTo>
                  <a:lnTo>
                    <a:pt x="57" y="52"/>
                  </a:lnTo>
                  <a:lnTo>
                    <a:pt x="59" y="52"/>
                  </a:lnTo>
                  <a:lnTo>
                    <a:pt x="59" y="52"/>
                  </a:lnTo>
                  <a:lnTo>
                    <a:pt x="59" y="52"/>
                  </a:lnTo>
                  <a:lnTo>
                    <a:pt x="61" y="52"/>
                  </a:lnTo>
                  <a:lnTo>
                    <a:pt x="61" y="52"/>
                  </a:lnTo>
                  <a:lnTo>
                    <a:pt x="61" y="52"/>
                  </a:lnTo>
                  <a:lnTo>
                    <a:pt x="61" y="52"/>
                  </a:lnTo>
                  <a:lnTo>
                    <a:pt x="61" y="55"/>
                  </a:lnTo>
                  <a:lnTo>
                    <a:pt x="64" y="55"/>
                  </a:lnTo>
                  <a:lnTo>
                    <a:pt x="64" y="55"/>
                  </a:lnTo>
                  <a:lnTo>
                    <a:pt x="64" y="55"/>
                  </a:lnTo>
                  <a:lnTo>
                    <a:pt x="64" y="55"/>
                  </a:lnTo>
                  <a:lnTo>
                    <a:pt x="66" y="55"/>
                  </a:lnTo>
                  <a:lnTo>
                    <a:pt x="66" y="57"/>
                  </a:lnTo>
                  <a:lnTo>
                    <a:pt x="66" y="57"/>
                  </a:lnTo>
                  <a:lnTo>
                    <a:pt x="68" y="57"/>
                  </a:lnTo>
                  <a:lnTo>
                    <a:pt x="68" y="57"/>
                  </a:lnTo>
                  <a:lnTo>
                    <a:pt x="68" y="57"/>
                  </a:lnTo>
                  <a:lnTo>
                    <a:pt x="68" y="57"/>
                  </a:lnTo>
                  <a:lnTo>
                    <a:pt x="68" y="59"/>
                  </a:lnTo>
                  <a:lnTo>
                    <a:pt x="71" y="59"/>
                  </a:lnTo>
                  <a:lnTo>
                    <a:pt x="71" y="59"/>
                  </a:lnTo>
                  <a:lnTo>
                    <a:pt x="71" y="59"/>
                  </a:lnTo>
                  <a:lnTo>
                    <a:pt x="73" y="59"/>
                  </a:lnTo>
                  <a:lnTo>
                    <a:pt x="73" y="59"/>
                  </a:lnTo>
                  <a:lnTo>
                    <a:pt x="73" y="62"/>
                  </a:lnTo>
                  <a:lnTo>
                    <a:pt x="73" y="62"/>
                  </a:lnTo>
                  <a:lnTo>
                    <a:pt x="76" y="62"/>
                  </a:lnTo>
                  <a:lnTo>
                    <a:pt x="76" y="62"/>
                  </a:lnTo>
                  <a:lnTo>
                    <a:pt x="76" y="62"/>
                  </a:lnTo>
                  <a:lnTo>
                    <a:pt x="76" y="62"/>
                  </a:lnTo>
                  <a:lnTo>
                    <a:pt x="76" y="62"/>
                  </a:lnTo>
                  <a:lnTo>
                    <a:pt x="78" y="62"/>
                  </a:lnTo>
                  <a:lnTo>
                    <a:pt x="78" y="64"/>
                  </a:lnTo>
                  <a:lnTo>
                    <a:pt x="78" y="64"/>
                  </a:lnTo>
                  <a:lnTo>
                    <a:pt x="80" y="64"/>
                  </a:lnTo>
                  <a:lnTo>
                    <a:pt x="80" y="64"/>
                  </a:lnTo>
                  <a:lnTo>
                    <a:pt x="80" y="64"/>
                  </a:lnTo>
                  <a:lnTo>
                    <a:pt x="80" y="64"/>
                  </a:lnTo>
                  <a:lnTo>
                    <a:pt x="80" y="66"/>
                  </a:lnTo>
                  <a:lnTo>
                    <a:pt x="83" y="66"/>
                  </a:lnTo>
                  <a:lnTo>
                    <a:pt x="83" y="66"/>
                  </a:lnTo>
                  <a:lnTo>
                    <a:pt x="83" y="66"/>
                  </a:lnTo>
                  <a:lnTo>
                    <a:pt x="83" y="66"/>
                  </a:lnTo>
                  <a:lnTo>
                    <a:pt x="85" y="66"/>
                  </a:lnTo>
                  <a:lnTo>
                    <a:pt x="85" y="69"/>
                  </a:lnTo>
                  <a:lnTo>
                    <a:pt x="85" y="69"/>
                  </a:lnTo>
                  <a:lnTo>
                    <a:pt x="85" y="71"/>
                  </a:lnTo>
                  <a:lnTo>
                    <a:pt x="85" y="71"/>
                  </a:lnTo>
                  <a:lnTo>
                    <a:pt x="85" y="71"/>
                  </a:lnTo>
                  <a:lnTo>
                    <a:pt x="85" y="74"/>
                  </a:lnTo>
                  <a:lnTo>
                    <a:pt x="85" y="74"/>
                  </a:lnTo>
                  <a:lnTo>
                    <a:pt x="85" y="76"/>
                  </a:lnTo>
                  <a:lnTo>
                    <a:pt x="85" y="76"/>
                  </a:lnTo>
                  <a:lnTo>
                    <a:pt x="85" y="78"/>
                  </a:lnTo>
                  <a:lnTo>
                    <a:pt x="85" y="78"/>
                  </a:lnTo>
                  <a:lnTo>
                    <a:pt x="85" y="81"/>
                  </a:lnTo>
                  <a:lnTo>
                    <a:pt x="85" y="81"/>
                  </a:lnTo>
                  <a:lnTo>
                    <a:pt x="85" y="81"/>
                  </a:lnTo>
                  <a:lnTo>
                    <a:pt x="85" y="83"/>
                  </a:lnTo>
                  <a:lnTo>
                    <a:pt x="85" y="83"/>
                  </a:lnTo>
                  <a:lnTo>
                    <a:pt x="85" y="85"/>
                  </a:lnTo>
                  <a:lnTo>
                    <a:pt x="85" y="85"/>
                  </a:lnTo>
                  <a:lnTo>
                    <a:pt x="85" y="85"/>
                  </a:lnTo>
                  <a:lnTo>
                    <a:pt x="85" y="85"/>
                  </a:lnTo>
                  <a:lnTo>
                    <a:pt x="87" y="85"/>
                  </a:lnTo>
                  <a:lnTo>
                    <a:pt x="87" y="83"/>
                  </a:lnTo>
                  <a:lnTo>
                    <a:pt x="87" y="83"/>
                  </a:lnTo>
                  <a:lnTo>
                    <a:pt x="87" y="83"/>
                  </a:lnTo>
                  <a:lnTo>
                    <a:pt x="87" y="81"/>
                  </a:lnTo>
                  <a:lnTo>
                    <a:pt x="87" y="81"/>
                  </a:lnTo>
                  <a:lnTo>
                    <a:pt x="87" y="81"/>
                  </a:lnTo>
                  <a:lnTo>
                    <a:pt x="90" y="81"/>
                  </a:lnTo>
                  <a:lnTo>
                    <a:pt x="90" y="81"/>
                  </a:lnTo>
                  <a:lnTo>
                    <a:pt x="90" y="81"/>
                  </a:lnTo>
                  <a:lnTo>
                    <a:pt x="90" y="78"/>
                  </a:lnTo>
                  <a:lnTo>
                    <a:pt x="90" y="78"/>
                  </a:lnTo>
                  <a:lnTo>
                    <a:pt x="90" y="78"/>
                  </a:lnTo>
                  <a:lnTo>
                    <a:pt x="92" y="78"/>
                  </a:lnTo>
                  <a:lnTo>
                    <a:pt x="92" y="76"/>
                  </a:lnTo>
                  <a:lnTo>
                    <a:pt x="92" y="76"/>
                  </a:lnTo>
                  <a:lnTo>
                    <a:pt x="92" y="76"/>
                  </a:lnTo>
                  <a:lnTo>
                    <a:pt x="95" y="76"/>
                  </a:lnTo>
                  <a:lnTo>
                    <a:pt x="95" y="74"/>
                  </a:lnTo>
                  <a:lnTo>
                    <a:pt x="95" y="74"/>
                  </a:lnTo>
                  <a:lnTo>
                    <a:pt x="95" y="74"/>
                  </a:lnTo>
                  <a:lnTo>
                    <a:pt x="95" y="71"/>
                  </a:lnTo>
                  <a:lnTo>
                    <a:pt x="95" y="71"/>
                  </a:lnTo>
                  <a:lnTo>
                    <a:pt x="95" y="71"/>
                  </a:lnTo>
                  <a:lnTo>
                    <a:pt x="97" y="71"/>
                  </a:lnTo>
                  <a:lnTo>
                    <a:pt x="97" y="71"/>
                  </a:lnTo>
                  <a:lnTo>
                    <a:pt x="97" y="71"/>
                  </a:lnTo>
                  <a:lnTo>
                    <a:pt x="97" y="69"/>
                  </a:lnTo>
                  <a:lnTo>
                    <a:pt x="97" y="69"/>
                  </a:lnTo>
                  <a:lnTo>
                    <a:pt x="97" y="69"/>
                  </a:lnTo>
                  <a:lnTo>
                    <a:pt x="99" y="69"/>
                  </a:lnTo>
                  <a:lnTo>
                    <a:pt x="99" y="66"/>
                  </a:lnTo>
                  <a:lnTo>
                    <a:pt x="99" y="66"/>
                  </a:lnTo>
                  <a:lnTo>
                    <a:pt x="99" y="66"/>
                  </a:lnTo>
                  <a:lnTo>
                    <a:pt x="102" y="66"/>
                  </a:lnTo>
                  <a:lnTo>
                    <a:pt x="102" y="64"/>
                  </a:lnTo>
                  <a:lnTo>
                    <a:pt x="102" y="64"/>
                  </a:lnTo>
                  <a:lnTo>
                    <a:pt x="102" y="64"/>
                  </a:lnTo>
                  <a:lnTo>
                    <a:pt x="102" y="64"/>
                  </a:lnTo>
                  <a:lnTo>
                    <a:pt x="102" y="62"/>
                  </a:lnTo>
                  <a:lnTo>
                    <a:pt x="104" y="62"/>
                  </a:lnTo>
                  <a:lnTo>
                    <a:pt x="104" y="62"/>
                  </a:lnTo>
                  <a:lnTo>
                    <a:pt x="104" y="62"/>
                  </a:lnTo>
                  <a:lnTo>
                    <a:pt x="104" y="62"/>
                  </a:lnTo>
                  <a:lnTo>
                    <a:pt x="104" y="59"/>
                  </a:lnTo>
                  <a:lnTo>
                    <a:pt x="106" y="59"/>
                  </a:lnTo>
                  <a:lnTo>
                    <a:pt x="106" y="59"/>
                  </a:lnTo>
                  <a:lnTo>
                    <a:pt x="106" y="59"/>
                  </a:lnTo>
                  <a:lnTo>
                    <a:pt x="106" y="57"/>
                  </a:lnTo>
                  <a:lnTo>
                    <a:pt x="106" y="57"/>
                  </a:lnTo>
                  <a:lnTo>
                    <a:pt x="106" y="57"/>
                  </a:lnTo>
                  <a:lnTo>
                    <a:pt x="109" y="57"/>
                  </a:lnTo>
                  <a:lnTo>
                    <a:pt x="109" y="55"/>
                  </a:lnTo>
                  <a:lnTo>
                    <a:pt x="109" y="55"/>
                  </a:lnTo>
                  <a:lnTo>
                    <a:pt x="109" y="55"/>
                  </a:lnTo>
                  <a:lnTo>
                    <a:pt x="109" y="55"/>
                  </a:lnTo>
                  <a:lnTo>
                    <a:pt x="109" y="52"/>
                  </a:lnTo>
                  <a:lnTo>
                    <a:pt x="111" y="52"/>
                  </a:lnTo>
                  <a:lnTo>
                    <a:pt x="111" y="52"/>
                  </a:lnTo>
                  <a:lnTo>
                    <a:pt x="111" y="52"/>
                  </a:lnTo>
                  <a:lnTo>
                    <a:pt x="111" y="52"/>
                  </a:lnTo>
                  <a:lnTo>
                    <a:pt x="113" y="52"/>
                  </a:lnTo>
                  <a:lnTo>
                    <a:pt x="113" y="50"/>
                  </a:lnTo>
                  <a:lnTo>
                    <a:pt x="113" y="50"/>
                  </a:lnTo>
                  <a:lnTo>
                    <a:pt x="113" y="50"/>
                  </a:lnTo>
                  <a:lnTo>
                    <a:pt x="113" y="47"/>
                  </a:lnTo>
                  <a:lnTo>
                    <a:pt x="113" y="47"/>
                  </a:lnTo>
                  <a:lnTo>
                    <a:pt x="113" y="47"/>
                  </a:lnTo>
                  <a:lnTo>
                    <a:pt x="116" y="47"/>
                  </a:lnTo>
                  <a:lnTo>
                    <a:pt x="116" y="45"/>
                  </a:lnTo>
                  <a:lnTo>
                    <a:pt x="116" y="45"/>
                  </a:lnTo>
                  <a:lnTo>
                    <a:pt x="116" y="45"/>
                  </a:lnTo>
                  <a:lnTo>
                    <a:pt x="116" y="45"/>
                  </a:lnTo>
                  <a:lnTo>
                    <a:pt x="116" y="43"/>
                  </a:lnTo>
                  <a:lnTo>
                    <a:pt x="118" y="43"/>
                  </a:lnTo>
                  <a:lnTo>
                    <a:pt x="118" y="43"/>
                  </a:lnTo>
                  <a:lnTo>
                    <a:pt x="118" y="43"/>
                  </a:lnTo>
                  <a:lnTo>
                    <a:pt x="118" y="40"/>
                  </a:lnTo>
                  <a:lnTo>
                    <a:pt x="121" y="40"/>
                  </a:lnTo>
                  <a:lnTo>
                    <a:pt x="121" y="40"/>
                  </a:lnTo>
                  <a:lnTo>
                    <a:pt x="121" y="40"/>
                  </a:lnTo>
                  <a:lnTo>
                    <a:pt x="121" y="40"/>
                  </a:lnTo>
                  <a:lnTo>
                    <a:pt x="121" y="40"/>
                  </a:lnTo>
                  <a:lnTo>
                    <a:pt x="121" y="38"/>
                  </a:lnTo>
                  <a:lnTo>
                    <a:pt x="123" y="38"/>
                  </a:lnTo>
                  <a:lnTo>
                    <a:pt x="123" y="38"/>
                  </a:lnTo>
                  <a:lnTo>
                    <a:pt x="123" y="38"/>
                  </a:lnTo>
                  <a:lnTo>
                    <a:pt x="123" y="36"/>
                  </a:lnTo>
                  <a:lnTo>
                    <a:pt x="123" y="36"/>
                  </a:lnTo>
                  <a:lnTo>
                    <a:pt x="123" y="36"/>
                  </a:lnTo>
                  <a:lnTo>
                    <a:pt x="123" y="33"/>
                  </a:lnTo>
                  <a:lnTo>
                    <a:pt x="125" y="33"/>
                  </a:lnTo>
                  <a:lnTo>
                    <a:pt x="125" y="33"/>
                  </a:lnTo>
                  <a:lnTo>
                    <a:pt x="125" y="33"/>
                  </a:lnTo>
                  <a:lnTo>
                    <a:pt x="125" y="31"/>
                  </a:lnTo>
                  <a:lnTo>
                    <a:pt x="128" y="31"/>
                  </a:lnTo>
                  <a:lnTo>
                    <a:pt x="128" y="31"/>
                  </a:lnTo>
                  <a:lnTo>
                    <a:pt x="128" y="31"/>
                  </a:lnTo>
                  <a:lnTo>
                    <a:pt x="128" y="31"/>
                  </a:lnTo>
                  <a:lnTo>
                    <a:pt x="128" y="31"/>
                  </a:lnTo>
                  <a:lnTo>
                    <a:pt x="128" y="29"/>
                  </a:lnTo>
                  <a:lnTo>
                    <a:pt x="130" y="29"/>
                  </a:lnTo>
                  <a:lnTo>
                    <a:pt x="130" y="29"/>
                  </a:lnTo>
                  <a:lnTo>
                    <a:pt x="130" y="29"/>
                  </a:lnTo>
                  <a:lnTo>
                    <a:pt x="130" y="26"/>
                  </a:lnTo>
                  <a:lnTo>
                    <a:pt x="130" y="26"/>
                  </a:lnTo>
                  <a:lnTo>
                    <a:pt x="130" y="26"/>
                  </a:lnTo>
                  <a:lnTo>
                    <a:pt x="132" y="26"/>
                  </a:lnTo>
                  <a:lnTo>
                    <a:pt x="132" y="24"/>
                  </a:lnTo>
                  <a:lnTo>
                    <a:pt x="132" y="24"/>
                  </a:lnTo>
                  <a:lnTo>
                    <a:pt x="132" y="24"/>
                  </a:lnTo>
                  <a:lnTo>
                    <a:pt x="135" y="24"/>
                  </a:lnTo>
                  <a:lnTo>
                    <a:pt x="135" y="21"/>
                  </a:lnTo>
                  <a:lnTo>
                    <a:pt x="135" y="21"/>
                  </a:lnTo>
                  <a:lnTo>
                    <a:pt x="135" y="21"/>
                  </a:lnTo>
                  <a:lnTo>
                    <a:pt x="135" y="21"/>
                  </a:lnTo>
                  <a:lnTo>
                    <a:pt x="135" y="21"/>
                  </a:lnTo>
                  <a:lnTo>
                    <a:pt x="137" y="21"/>
                  </a:lnTo>
                  <a:lnTo>
                    <a:pt x="137" y="19"/>
                  </a:lnTo>
                  <a:lnTo>
                    <a:pt x="137" y="19"/>
                  </a:lnTo>
                  <a:lnTo>
                    <a:pt x="137" y="19"/>
                  </a:lnTo>
                  <a:lnTo>
                    <a:pt x="140" y="19"/>
                  </a:lnTo>
                  <a:lnTo>
                    <a:pt x="140" y="19"/>
                  </a:lnTo>
                  <a:lnTo>
                    <a:pt x="140" y="19"/>
                  </a:lnTo>
                  <a:lnTo>
                    <a:pt x="142" y="19"/>
                  </a:lnTo>
                  <a:lnTo>
                    <a:pt x="142" y="17"/>
                  </a:lnTo>
                  <a:lnTo>
                    <a:pt x="142" y="17"/>
                  </a:lnTo>
                  <a:lnTo>
                    <a:pt x="142" y="17"/>
                  </a:lnTo>
                  <a:lnTo>
                    <a:pt x="144" y="17"/>
                  </a:lnTo>
                  <a:lnTo>
                    <a:pt x="144" y="17"/>
                  </a:lnTo>
                  <a:lnTo>
                    <a:pt x="144" y="17"/>
                  </a:lnTo>
                  <a:lnTo>
                    <a:pt x="147" y="17"/>
                  </a:lnTo>
                  <a:lnTo>
                    <a:pt x="147" y="17"/>
                  </a:lnTo>
                  <a:lnTo>
                    <a:pt x="147" y="17"/>
                  </a:lnTo>
                  <a:lnTo>
                    <a:pt x="149" y="17"/>
                  </a:lnTo>
                  <a:lnTo>
                    <a:pt x="149" y="14"/>
                  </a:lnTo>
                  <a:lnTo>
                    <a:pt x="149" y="14"/>
                  </a:lnTo>
                  <a:lnTo>
                    <a:pt x="149" y="14"/>
                  </a:lnTo>
                  <a:lnTo>
                    <a:pt x="151" y="14"/>
                  </a:lnTo>
                  <a:lnTo>
                    <a:pt x="151" y="14"/>
                  </a:lnTo>
                  <a:lnTo>
                    <a:pt x="154" y="14"/>
                  </a:lnTo>
                  <a:lnTo>
                    <a:pt x="154" y="14"/>
                  </a:lnTo>
                  <a:lnTo>
                    <a:pt x="154" y="14"/>
                  </a:lnTo>
                  <a:lnTo>
                    <a:pt x="154" y="14"/>
                  </a:lnTo>
                  <a:lnTo>
                    <a:pt x="156" y="14"/>
                  </a:lnTo>
                  <a:lnTo>
                    <a:pt x="156" y="14"/>
                  </a:lnTo>
                  <a:lnTo>
                    <a:pt x="156" y="12"/>
                  </a:lnTo>
                  <a:lnTo>
                    <a:pt x="156" y="12"/>
                  </a:lnTo>
                  <a:lnTo>
                    <a:pt x="158" y="12"/>
                  </a:lnTo>
                  <a:lnTo>
                    <a:pt x="158" y="12"/>
                  </a:lnTo>
                  <a:lnTo>
                    <a:pt x="161" y="12"/>
                  </a:lnTo>
                  <a:lnTo>
                    <a:pt x="161" y="12"/>
                  </a:lnTo>
                  <a:lnTo>
                    <a:pt x="161" y="12"/>
                  </a:lnTo>
                  <a:lnTo>
                    <a:pt x="161" y="12"/>
                  </a:lnTo>
                  <a:lnTo>
                    <a:pt x="163" y="12"/>
                  </a:lnTo>
                  <a:lnTo>
                    <a:pt x="163" y="12"/>
                  </a:lnTo>
                  <a:lnTo>
                    <a:pt x="163" y="12"/>
                  </a:lnTo>
                  <a:lnTo>
                    <a:pt x="163" y="12"/>
                  </a:lnTo>
                  <a:lnTo>
                    <a:pt x="166" y="12"/>
                  </a:lnTo>
                  <a:lnTo>
                    <a:pt x="166" y="12"/>
                  </a:lnTo>
                  <a:lnTo>
                    <a:pt x="168" y="12"/>
                  </a:lnTo>
                  <a:lnTo>
                    <a:pt x="168" y="12"/>
                  </a:lnTo>
                  <a:lnTo>
                    <a:pt x="168" y="10"/>
                  </a:lnTo>
                  <a:lnTo>
                    <a:pt x="168" y="10"/>
                  </a:lnTo>
                  <a:lnTo>
                    <a:pt x="170" y="10"/>
                  </a:lnTo>
                  <a:lnTo>
                    <a:pt x="170" y="10"/>
                  </a:lnTo>
                  <a:lnTo>
                    <a:pt x="170" y="10"/>
                  </a:lnTo>
                  <a:lnTo>
                    <a:pt x="170" y="10"/>
                  </a:lnTo>
                  <a:lnTo>
                    <a:pt x="173" y="10"/>
                  </a:lnTo>
                  <a:lnTo>
                    <a:pt x="173" y="10"/>
                  </a:lnTo>
                  <a:lnTo>
                    <a:pt x="175" y="10"/>
                  </a:lnTo>
                  <a:lnTo>
                    <a:pt x="175" y="10"/>
                  </a:lnTo>
                  <a:lnTo>
                    <a:pt x="175" y="10"/>
                  </a:lnTo>
                  <a:lnTo>
                    <a:pt x="175" y="7"/>
                  </a:lnTo>
                  <a:lnTo>
                    <a:pt x="177" y="7"/>
                  </a:lnTo>
                  <a:lnTo>
                    <a:pt x="177" y="7"/>
                  </a:lnTo>
                  <a:lnTo>
                    <a:pt x="180" y="7"/>
                  </a:lnTo>
                  <a:lnTo>
                    <a:pt x="180" y="7"/>
                  </a:lnTo>
                  <a:lnTo>
                    <a:pt x="180" y="7"/>
                  </a:lnTo>
                  <a:lnTo>
                    <a:pt x="180" y="7"/>
                  </a:lnTo>
                  <a:lnTo>
                    <a:pt x="182" y="7"/>
                  </a:lnTo>
                  <a:lnTo>
                    <a:pt x="182" y="7"/>
                  </a:lnTo>
                  <a:lnTo>
                    <a:pt x="182" y="7"/>
                  </a:lnTo>
                  <a:lnTo>
                    <a:pt x="184" y="7"/>
                  </a:lnTo>
                  <a:lnTo>
                    <a:pt x="184" y="5"/>
                  </a:lnTo>
                  <a:lnTo>
                    <a:pt x="184" y="5"/>
                  </a:lnTo>
                  <a:lnTo>
                    <a:pt x="187" y="5"/>
                  </a:lnTo>
                  <a:lnTo>
                    <a:pt x="187" y="5"/>
                  </a:lnTo>
                  <a:lnTo>
                    <a:pt x="187" y="5"/>
                  </a:lnTo>
                  <a:lnTo>
                    <a:pt x="187" y="5"/>
                  </a:lnTo>
                  <a:lnTo>
                    <a:pt x="189" y="5"/>
                  </a:lnTo>
                  <a:lnTo>
                    <a:pt x="189" y="5"/>
                  </a:lnTo>
                  <a:lnTo>
                    <a:pt x="189" y="5"/>
                  </a:lnTo>
                  <a:lnTo>
                    <a:pt x="192" y="5"/>
                  </a:lnTo>
                  <a:lnTo>
                    <a:pt x="192" y="5"/>
                  </a:lnTo>
                  <a:lnTo>
                    <a:pt x="192" y="2"/>
                  </a:lnTo>
                  <a:lnTo>
                    <a:pt x="194" y="2"/>
                  </a:lnTo>
                  <a:lnTo>
                    <a:pt x="194" y="2"/>
                  </a:lnTo>
                  <a:lnTo>
                    <a:pt x="194" y="2"/>
                  </a:lnTo>
                  <a:lnTo>
                    <a:pt x="196" y="2"/>
                  </a:lnTo>
                  <a:lnTo>
                    <a:pt x="196" y="2"/>
                  </a:lnTo>
                  <a:lnTo>
                    <a:pt x="196" y="2"/>
                  </a:lnTo>
                  <a:lnTo>
                    <a:pt x="196" y="2"/>
                  </a:lnTo>
                  <a:lnTo>
                    <a:pt x="199" y="2"/>
                  </a:lnTo>
                  <a:lnTo>
                    <a:pt x="199" y="2"/>
                  </a:lnTo>
                  <a:lnTo>
                    <a:pt x="201" y="2"/>
                  </a:lnTo>
                  <a:lnTo>
                    <a:pt x="201" y="2"/>
                  </a:lnTo>
                  <a:lnTo>
                    <a:pt x="201" y="2"/>
                  </a:lnTo>
                  <a:lnTo>
                    <a:pt x="201" y="2"/>
                  </a:lnTo>
                  <a:lnTo>
                    <a:pt x="203" y="2"/>
                  </a:lnTo>
                  <a:lnTo>
                    <a:pt x="203" y="2"/>
                  </a:lnTo>
                  <a:lnTo>
                    <a:pt x="203" y="0"/>
                  </a:lnTo>
                  <a:lnTo>
                    <a:pt x="203" y="0"/>
                  </a:lnTo>
                  <a:lnTo>
                    <a:pt x="206" y="0"/>
                  </a:lnTo>
                  <a:lnTo>
                    <a:pt x="206" y="0"/>
                  </a:lnTo>
                  <a:lnTo>
                    <a:pt x="206" y="2"/>
                  </a:lnTo>
                  <a:lnTo>
                    <a:pt x="206" y="2"/>
                  </a:lnTo>
                  <a:lnTo>
                    <a:pt x="206" y="2"/>
                  </a:lnTo>
                  <a:lnTo>
                    <a:pt x="206" y="2"/>
                  </a:lnTo>
                  <a:lnTo>
                    <a:pt x="206" y="5"/>
                  </a:lnTo>
                  <a:lnTo>
                    <a:pt x="206" y="5"/>
                  </a:lnTo>
                  <a:lnTo>
                    <a:pt x="203" y="5"/>
                  </a:lnTo>
                  <a:lnTo>
                    <a:pt x="203" y="7"/>
                  </a:lnTo>
                  <a:lnTo>
                    <a:pt x="203" y="7"/>
                  </a:lnTo>
                  <a:lnTo>
                    <a:pt x="203" y="10"/>
                  </a:lnTo>
                  <a:lnTo>
                    <a:pt x="203" y="10"/>
                  </a:lnTo>
                  <a:lnTo>
                    <a:pt x="203" y="10"/>
                  </a:lnTo>
                  <a:lnTo>
                    <a:pt x="203" y="12"/>
                  </a:lnTo>
                  <a:lnTo>
                    <a:pt x="203" y="12"/>
                  </a:lnTo>
                  <a:lnTo>
                    <a:pt x="203" y="12"/>
                  </a:lnTo>
                  <a:lnTo>
                    <a:pt x="203" y="12"/>
                  </a:lnTo>
                  <a:lnTo>
                    <a:pt x="206" y="12"/>
                  </a:lnTo>
                  <a:lnTo>
                    <a:pt x="206" y="14"/>
                  </a:lnTo>
                  <a:lnTo>
                    <a:pt x="206" y="14"/>
                  </a:lnTo>
                  <a:lnTo>
                    <a:pt x="206" y="14"/>
                  </a:lnTo>
                  <a:lnTo>
                    <a:pt x="206" y="17"/>
                  </a:lnTo>
                  <a:lnTo>
                    <a:pt x="208" y="17"/>
                  </a:lnTo>
                  <a:lnTo>
                    <a:pt x="208" y="17"/>
                  </a:lnTo>
                  <a:lnTo>
                    <a:pt x="208" y="17"/>
                  </a:lnTo>
                  <a:lnTo>
                    <a:pt x="208" y="19"/>
                  </a:lnTo>
                  <a:lnTo>
                    <a:pt x="208" y="19"/>
                  </a:lnTo>
                  <a:lnTo>
                    <a:pt x="208" y="19"/>
                  </a:lnTo>
                  <a:lnTo>
                    <a:pt x="208" y="21"/>
                  </a:lnTo>
                  <a:lnTo>
                    <a:pt x="211" y="21"/>
                  </a:lnTo>
                  <a:lnTo>
                    <a:pt x="211" y="21"/>
                  </a:lnTo>
                  <a:lnTo>
                    <a:pt x="211" y="21"/>
                  </a:lnTo>
                  <a:lnTo>
                    <a:pt x="211" y="21"/>
                  </a:lnTo>
                  <a:lnTo>
                    <a:pt x="211" y="24"/>
                  </a:lnTo>
                  <a:lnTo>
                    <a:pt x="213" y="24"/>
                  </a:lnTo>
                  <a:lnTo>
                    <a:pt x="213" y="24"/>
                  </a:lnTo>
                  <a:lnTo>
                    <a:pt x="213" y="26"/>
                  </a:lnTo>
                  <a:lnTo>
                    <a:pt x="213" y="26"/>
                  </a:lnTo>
                  <a:lnTo>
                    <a:pt x="213" y="26"/>
                  </a:lnTo>
                  <a:lnTo>
                    <a:pt x="213" y="26"/>
                  </a:lnTo>
                  <a:lnTo>
                    <a:pt x="213" y="29"/>
                  </a:lnTo>
                  <a:lnTo>
                    <a:pt x="215" y="29"/>
                  </a:lnTo>
                  <a:lnTo>
                    <a:pt x="215" y="29"/>
                  </a:lnTo>
                  <a:lnTo>
                    <a:pt x="215" y="31"/>
                  </a:lnTo>
                  <a:lnTo>
                    <a:pt x="215" y="31"/>
                  </a:lnTo>
                  <a:lnTo>
                    <a:pt x="215" y="31"/>
                  </a:lnTo>
                  <a:lnTo>
                    <a:pt x="215" y="31"/>
                  </a:lnTo>
                  <a:lnTo>
                    <a:pt x="215" y="31"/>
                  </a:lnTo>
                  <a:lnTo>
                    <a:pt x="215" y="33"/>
                  </a:lnTo>
                  <a:lnTo>
                    <a:pt x="218" y="33"/>
                  </a:lnTo>
                  <a:lnTo>
                    <a:pt x="218" y="33"/>
                  </a:lnTo>
                  <a:lnTo>
                    <a:pt x="218" y="33"/>
                  </a:lnTo>
                  <a:lnTo>
                    <a:pt x="218" y="36"/>
                  </a:lnTo>
                  <a:lnTo>
                    <a:pt x="218" y="36"/>
                  </a:lnTo>
                  <a:lnTo>
                    <a:pt x="220" y="36"/>
                  </a:lnTo>
                  <a:lnTo>
                    <a:pt x="220" y="38"/>
                  </a:lnTo>
                  <a:lnTo>
                    <a:pt x="220" y="38"/>
                  </a:lnTo>
                  <a:lnTo>
                    <a:pt x="220" y="38"/>
                  </a:lnTo>
                  <a:lnTo>
                    <a:pt x="220" y="38"/>
                  </a:lnTo>
                  <a:lnTo>
                    <a:pt x="220" y="40"/>
                  </a:lnTo>
                  <a:lnTo>
                    <a:pt x="220" y="40"/>
                  </a:lnTo>
                  <a:lnTo>
                    <a:pt x="222" y="40"/>
                  </a:lnTo>
                  <a:lnTo>
                    <a:pt x="222" y="40"/>
                  </a:lnTo>
                  <a:lnTo>
                    <a:pt x="222" y="40"/>
                  </a:lnTo>
                  <a:lnTo>
                    <a:pt x="222" y="43"/>
                  </a:lnTo>
                  <a:lnTo>
                    <a:pt x="222" y="43"/>
                  </a:lnTo>
                  <a:lnTo>
                    <a:pt x="222" y="45"/>
                  </a:lnTo>
                  <a:lnTo>
                    <a:pt x="222" y="45"/>
                  </a:lnTo>
                  <a:lnTo>
                    <a:pt x="222" y="45"/>
                  </a:lnTo>
                  <a:lnTo>
                    <a:pt x="222" y="47"/>
                  </a:lnTo>
                  <a:lnTo>
                    <a:pt x="222" y="47"/>
                  </a:lnTo>
                  <a:lnTo>
                    <a:pt x="222" y="50"/>
                  </a:lnTo>
                  <a:lnTo>
                    <a:pt x="222" y="50"/>
                  </a:lnTo>
                  <a:lnTo>
                    <a:pt x="222" y="50"/>
                  </a:lnTo>
                  <a:lnTo>
                    <a:pt x="222" y="52"/>
                  </a:lnTo>
                  <a:lnTo>
                    <a:pt x="222" y="52"/>
                  </a:lnTo>
                  <a:lnTo>
                    <a:pt x="222" y="52"/>
                  </a:lnTo>
                  <a:lnTo>
                    <a:pt x="225" y="52"/>
                  </a:lnTo>
                  <a:lnTo>
                    <a:pt x="225" y="52"/>
                  </a:lnTo>
                  <a:lnTo>
                    <a:pt x="225" y="52"/>
                  </a:lnTo>
                  <a:lnTo>
                    <a:pt x="225" y="55"/>
                  </a:lnTo>
                  <a:lnTo>
                    <a:pt x="227" y="55"/>
                  </a:lnTo>
                  <a:lnTo>
                    <a:pt x="227" y="55"/>
                  </a:lnTo>
                  <a:lnTo>
                    <a:pt x="227" y="55"/>
                  </a:lnTo>
                  <a:lnTo>
                    <a:pt x="227" y="57"/>
                  </a:lnTo>
                  <a:lnTo>
                    <a:pt x="227" y="57"/>
                  </a:lnTo>
                  <a:lnTo>
                    <a:pt x="227" y="57"/>
                  </a:lnTo>
                  <a:lnTo>
                    <a:pt x="227" y="59"/>
                  </a:lnTo>
                  <a:lnTo>
                    <a:pt x="229" y="59"/>
                  </a:lnTo>
                  <a:lnTo>
                    <a:pt x="229" y="59"/>
                  </a:lnTo>
                  <a:lnTo>
                    <a:pt x="229" y="59"/>
                  </a:lnTo>
                  <a:lnTo>
                    <a:pt x="229" y="62"/>
                  </a:lnTo>
                  <a:lnTo>
                    <a:pt x="229" y="62"/>
                  </a:lnTo>
                  <a:lnTo>
                    <a:pt x="227" y="62"/>
                  </a:lnTo>
                  <a:lnTo>
                    <a:pt x="227" y="62"/>
                  </a:lnTo>
                  <a:lnTo>
                    <a:pt x="227" y="62"/>
                  </a:lnTo>
                  <a:lnTo>
                    <a:pt x="227" y="62"/>
                  </a:lnTo>
                  <a:lnTo>
                    <a:pt x="225" y="62"/>
                  </a:lnTo>
                  <a:lnTo>
                    <a:pt x="225" y="62"/>
                  </a:lnTo>
                  <a:lnTo>
                    <a:pt x="225" y="62"/>
                  </a:lnTo>
                  <a:lnTo>
                    <a:pt x="222" y="62"/>
                  </a:lnTo>
                  <a:lnTo>
                    <a:pt x="222" y="64"/>
                  </a:lnTo>
                  <a:lnTo>
                    <a:pt x="222" y="64"/>
                  </a:lnTo>
                  <a:lnTo>
                    <a:pt x="222" y="64"/>
                  </a:lnTo>
                  <a:lnTo>
                    <a:pt x="220" y="64"/>
                  </a:lnTo>
                  <a:lnTo>
                    <a:pt x="220" y="64"/>
                  </a:lnTo>
                  <a:lnTo>
                    <a:pt x="220" y="64"/>
                  </a:lnTo>
                  <a:lnTo>
                    <a:pt x="220" y="64"/>
                  </a:lnTo>
                  <a:lnTo>
                    <a:pt x="218" y="64"/>
                  </a:lnTo>
                  <a:lnTo>
                    <a:pt x="218" y="66"/>
                  </a:lnTo>
                  <a:lnTo>
                    <a:pt x="218" y="66"/>
                  </a:lnTo>
                  <a:lnTo>
                    <a:pt x="215" y="66"/>
                  </a:lnTo>
                  <a:lnTo>
                    <a:pt x="215" y="66"/>
                  </a:lnTo>
                  <a:lnTo>
                    <a:pt x="215" y="66"/>
                  </a:lnTo>
                  <a:lnTo>
                    <a:pt x="215" y="69"/>
                  </a:lnTo>
                  <a:lnTo>
                    <a:pt x="215" y="69"/>
                  </a:lnTo>
                  <a:lnTo>
                    <a:pt x="215" y="69"/>
                  </a:lnTo>
                  <a:lnTo>
                    <a:pt x="213" y="69"/>
                  </a:lnTo>
                  <a:lnTo>
                    <a:pt x="213" y="71"/>
                  </a:lnTo>
                  <a:lnTo>
                    <a:pt x="213" y="71"/>
                  </a:lnTo>
                  <a:lnTo>
                    <a:pt x="213" y="71"/>
                  </a:lnTo>
                  <a:lnTo>
                    <a:pt x="213" y="71"/>
                  </a:lnTo>
                  <a:lnTo>
                    <a:pt x="213" y="71"/>
                  </a:lnTo>
                  <a:lnTo>
                    <a:pt x="213" y="74"/>
                  </a:lnTo>
                  <a:lnTo>
                    <a:pt x="211" y="74"/>
                  </a:lnTo>
                  <a:lnTo>
                    <a:pt x="211" y="74"/>
                  </a:lnTo>
                  <a:lnTo>
                    <a:pt x="211" y="76"/>
                  </a:lnTo>
                  <a:lnTo>
                    <a:pt x="211" y="76"/>
                  </a:lnTo>
                  <a:lnTo>
                    <a:pt x="211" y="76"/>
                  </a:lnTo>
                  <a:lnTo>
                    <a:pt x="211" y="78"/>
                  </a:lnTo>
                  <a:lnTo>
                    <a:pt x="211" y="78"/>
                  </a:lnTo>
                  <a:lnTo>
                    <a:pt x="211" y="78"/>
                  </a:lnTo>
                  <a:lnTo>
                    <a:pt x="211" y="81"/>
                  </a:lnTo>
                  <a:lnTo>
                    <a:pt x="211" y="81"/>
                  </a:lnTo>
                  <a:lnTo>
                    <a:pt x="211" y="81"/>
                  </a:lnTo>
                  <a:lnTo>
                    <a:pt x="211" y="83"/>
                  </a:lnTo>
                  <a:lnTo>
                    <a:pt x="211" y="83"/>
                  </a:lnTo>
                  <a:lnTo>
                    <a:pt x="213" y="83"/>
                  </a:lnTo>
                  <a:lnTo>
                    <a:pt x="213" y="85"/>
                  </a:lnTo>
                  <a:lnTo>
                    <a:pt x="213" y="85"/>
                  </a:lnTo>
                  <a:lnTo>
                    <a:pt x="213" y="88"/>
                  </a:lnTo>
                  <a:lnTo>
                    <a:pt x="211" y="88"/>
                  </a:lnTo>
                  <a:lnTo>
                    <a:pt x="211" y="88"/>
                  </a:lnTo>
                  <a:lnTo>
                    <a:pt x="208" y="88"/>
                  </a:lnTo>
                  <a:lnTo>
                    <a:pt x="208" y="88"/>
                  </a:lnTo>
                  <a:lnTo>
                    <a:pt x="208" y="88"/>
                  </a:lnTo>
                  <a:lnTo>
                    <a:pt x="208" y="88"/>
                  </a:lnTo>
                  <a:lnTo>
                    <a:pt x="208" y="90"/>
                  </a:lnTo>
                  <a:lnTo>
                    <a:pt x="206" y="90"/>
                  </a:lnTo>
                  <a:lnTo>
                    <a:pt x="206" y="90"/>
                  </a:lnTo>
                  <a:lnTo>
                    <a:pt x="203" y="90"/>
                  </a:lnTo>
                  <a:lnTo>
                    <a:pt x="203" y="90"/>
                  </a:lnTo>
                  <a:lnTo>
                    <a:pt x="203" y="90"/>
                  </a:lnTo>
                  <a:lnTo>
                    <a:pt x="203" y="90"/>
                  </a:lnTo>
                  <a:lnTo>
                    <a:pt x="203" y="90"/>
                  </a:lnTo>
                  <a:lnTo>
                    <a:pt x="201" y="90"/>
                  </a:lnTo>
                  <a:lnTo>
                    <a:pt x="201" y="90"/>
                  </a:lnTo>
                  <a:lnTo>
                    <a:pt x="201" y="93"/>
                  </a:lnTo>
                  <a:lnTo>
                    <a:pt x="201" y="93"/>
                  </a:lnTo>
                  <a:lnTo>
                    <a:pt x="201" y="93"/>
                  </a:lnTo>
                  <a:lnTo>
                    <a:pt x="199" y="93"/>
                  </a:lnTo>
                  <a:lnTo>
                    <a:pt x="199" y="95"/>
                  </a:lnTo>
                  <a:lnTo>
                    <a:pt x="199" y="95"/>
                  </a:lnTo>
                  <a:lnTo>
                    <a:pt x="196" y="95"/>
                  </a:lnTo>
                  <a:lnTo>
                    <a:pt x="196" y="95"/>
                  </a:lnTo>
                  <a:lnTo>
                    <a:pt x="196" y="95"/>
                  </a:lnTo>
                  <a:lnTo>
                    <a:pt x="196" y="95"/>
                  </a:lnTo>
                  <a:lnTo>
                    <a:pt x="194" y="95"/>
                  </a:lnTo>
                  <a:lnTo>
                    <a:pt x="194" y="95"/>
                  </a:lnTo>
                  <a:lnTo>
                    <a:pt x="194" y="97"/>
                  </a:lnTo>
                  <a:lnTo>
                    <a:pt x="194" y="97"/>
                  </a:lnTo>
                  <a:lnTo>
                    <a:pt x="192" y="97"/>
                  </a:lnTo>
                  <a:lnTo>
                    <a:pt x="192" y="97"/>
                  </a:lnTo>
                  <a:lnTo>
                    <a:pt x="192" y="97"/>
                  </a:lnTo>
                  <a:lnTo>
                    <a:pt x="189" y="97"/>
                  </a:lnTo>
                  <a:lnTo>
                    <a:pt x="189" y="97"/>
                  </a:lnTo>
                  <a:lnTo>
                    <a:pt x="189" y="97"/>
                  </a:lnTo>
                  <a:lnTo>
                    <a:pt x="189" y="100"/>
                  </a:lnTo>
                  <a:lnTo>
                    <a:pt x="187" y="100"/>
                  </a:lnTo>
                  <a:lnTo>
                    <a:pt x="187" y="100"/>
                  </a:lnTo>
                  <a:lnTo>
                    <a:pt x="187" y="100"/>
                  </a:lnTo>
                  <a:lnTo>
                    <a:pt x="184" y="100"/>
                  </a:lnTo>
                  <a:lnTo>
                    <a:pt x="184" y="100"/>
                  </a:lnTo>
                  <a:lnTo>
                    <a:pt x="184" y="100"/>
                  </a:lnTo>
                  <a:lnTo>
                    <a:pt x="182" y="100"/>
                  </a:lnTo>
                  <a:lnTo>
                    <a:pt x="182" y="100"/>
                  </a:lnTo>
                  <a:lnTo>
                    <a:pt x="182" y="100"/>
                  </a:lnTo>
                  <a:lnTo>
                    <a:pt x="180" y="100"/>
                  </a:lnTo>
                  <a:lnTo>
                    <a:pt x="180" y="102"/>
                  </a:lnTo>
                  <a:lnTo>
                    <a:pt x="180" y="102"/>
                  </a:lnTo>
                  <a:lnTo>
                    <a:pt x="180" y="102"/>
                  </a:lnTo>
                  <a:lnTo>
                    <a:pt x="177" y="102"/>
                  </a:lnTo>
                  <a:lnTo>
                    <a:pt x="177" y="102"/>
                  </a:lnTo>
                  <a:lnTo>
                    <a:pt x="175" y="102"/>
                  </a:lnTo>
                  <a:lnTo>
                    <a:pt x="175" y="102"/>
                  </a:lnTo>
                  <a:lnTo>
                    <a:pt x="175" y="102"/>
                  </a:lnTo>
                  <a:lnTo>
                    <a:pt x="175" y="102"/>
                  </a:lnTo>
                  <a:lnTo>
                    <a:pt x="173" y="102"/>
                  </a:lnTo>
                  <a:lnTo>
                    <a:pt x="173" y="102"/>
                  </a:lnTo>
                  <a:lnTo>
                    <a:pt x="173" y="102"/>
                  </a:lnTo>
                  <a:lnTo>
                    <a:pt x="170" y="102"/>
                  </a:lnTo>
                  <a:lnTo>
                    <a:pt x="170" y="104"/>
                  </a:lnTo>
                  <a:lnTo>
                    <a:pt x="170" y="104"/>
                  </a:lnTo>
                  <a:lnTo>
                    <a:pt x="170" y="104"/>
                  </a:lnTo>
                  <a:lnTo>
                    <a:pt x="170" y="104"/>
                  </a:lnTo>
                  <a:lnTo>
                    <a:pt x="168" y="104"/>
                  </a:lnTo>
                  <a:lnTo>
                    <a:pt x="168" y="107"/>
                  </a:lnTo>
                  <a:lnTo>
                    <a:pt x="168" y="107"/>
                  </a:lnTo>
                  <a:lnTo>
                    <a:pt x="168" y="107"/>
                  </a:lnTo>
                  <a:lnTo>
                    <a:pt x="166" y="107"/>
                  </a:lnTo>
                  <a:lnTo>
                    <a:pt x="166" y="107"/>
                  </a:lnTo>
                  <a:lnTo>
                    <a:pt x="166" y="107"/>
                  </a:lnTo>
                  <a:lnTo>
                    <a:pt x="163" y="107"/>
                  </a:lnTo>
                  <a:lnTo>
                    <a:pt x="163" y="107"/>
                  </a:lnTo>
                  <a:lnTo>
                    <a:pt x="163" y="107"/>
                  </a:lnTo>
                  <a:lnTo>
                    <a:pt x="163" y="107"/>
                  </a:lnTo>
                  <a:lnTo>
                    <a:pt x="161" y="107"/>
                  </a:lnTo>
                  <a:lnTo>
                    <a:pt x="161" y="107"/>
                  </a:lnTo>
                  <a:lnTo>
                    <a:pt x="161" y="107"/>
                  </a:lnTo>
                  <a:lnTo>
                    <a:pt x="161" y="107"/>
                  </a:lnTo>
                  <a:lnTo>
                    <a:pt x="161" y="109"/>
                  </a:lnTo>
                  <a:lnTo>
                    <a:pt x="158" y="109"/>
                  </a:lnTo>
                  <a:lnTo>
                    <a:pt x="158" y="109"/>
                  </a:lnTo>
                  <a:lnTo>
                    <a:pt x="156" y="109"/>
                  </a:lnTo>
                  <a:lnTo>
                    <a:pt x="156" y="109"/>
                  </a:lnTo>
                  <a:lnTo>
                    <a:pt x="156" y="109"/>
                  </a:lnTo>
                  <a:lnTo>
                    <a:pt x="156" y="109"/>
                  </a:lnTo>
                  <a:lnTo>
                    <a:pt x="154" y="109"/>
                  </a:lnTo>
                  <a:lnTo>
                    <a:pt x="154" y="109"/>
                  </a:lnTo>
                  <a:lnTo>
                    <a:pt x="154" y="111"/>
                  </a:lnTo>
                  <a:lnTo>
                    <a:pt x="154" y="111"/>
                  </a:lnTo>
                  <a:lnTo>
                    <a:pt x="151" y="111"/>
                  </a:lnTo>
                  <a:lnTo>
                    <a:pt x="151" y="111"/>
                  </a:lnTo>
                  <a:lnTo>
                    <a:pt x="151" y="111"/>
                  </a:lnTo>
                  <a:lnTo>
                    <a:pt x="149" y="111"/>
                  </a:lnTo>
                  <a:lnTo>
                    <a:pt x="149" y="111"/>
                  </a:lnTo>
                  <a:lnTo>
                    <a:pt x="149" y="111"/>
                  </a:lnTo>
                  <a:lnTo>
                    <a:pt x="149" y="111"/>
                  </a:lnTo>
                  <a:lnTo>
                    <a:pt x="149" y="114"/>
                  </a:lnTo>
                  <a:lnTo>
                    <a:pt x="147" y="114"/>
                  </a:lnTo>
                  <a:lnTo>
                    <a:pt x="147" y="114"/>
                  </a:lnTo>
                  <a:lnTo>
                    <a:pt x="147" y="114"/>
                  </a:lnTo>
                  <a:lnTo>
                    <a:pt x="147" y="114"/>
                  </a:lnTo>
                  <a:lnTo>
                    <a:pt x="144" y="114"/>
                  </a:lnTo>
                  <a:lnTo>
                    <a:pt x="144" y="114"/>
                  </a:lnTo>
                  <a:lnTo>
                    <a:pt x="144" y="116"/>
                  </a:lnTo>
                  <a:lnTo>
                    <a:pt x="142" y="116"/>
                  </a:lnTo>
                  <a:lnTo>
                    <a:pt x="142" y="116"/>
                  </a:lnTo>
                  <a:lnTo>
                    <a:pt x="142" y="119"/>
                  </a:lnTo>
                  <a:lnTo>
                    <a:pt x="142" y="119"/>
                  </a:lnTo>
                  <a:lnTo>
                    <a:pt x="142" y="121"/>
                  </a:lnTo>
                  <a:lnTo>
                    <a:pt x="142" y="121"/>
                  </a:lnTo>
                  <a:lnTo>
                    <a:pt x="142" y="121"/>
                  </a:lnTo>
                  <a:lnTo>
                    <a:pt x="142" y="121"/>
                  </a:lnTo>
                  <a:lnTo>
                    <a:pt x="142" y="121"/>
                  </a:lnTo>
                  <a:lnTo>
                    <a:pt x="140" y="121"/>
                  </a:lnTo>
                  <a:lnTo>
                    <a:pt x="140" y="121"/>
                  </a:lnTo>
                  <a:lnTo>
                    <a:pt x="140" y="123"/>
                  </a:lnTo>
                  <a:lnTo>
                    <a:pt x="140" y="123"/>
                  </a:lnTo>
                  <a:lnTo>
                    <a:pt x="140" y="123"/>
                  </a:lnTo>
                  <a:lnTo>
                    <a:pt x="137" y="123"/>
                  </a:lnTo>
                  <a:lnTo>
                    <a:pt x="137" y="126"/>
                  </a:lnTo>
                  <a:lnTo>
                    <a:pt x="137" y="126"/>
                  </a:lnTo>
                  <a:lnTo>
                    <a:pt x="137" y="126"/>
                  </a:lnTo>
                  <a:lnTo>
                    <a:pt x="135" y="126"/>
                  </a:lnTo>
                  <a:lnTo>
                    <a:pt x="135" y="128"/>
                  </a:lnTo>
                  <a:lnTo>
                    <a:pt x="135" y="128"/>
                  </a:lnTo>
                  <a:lnTo>
                    <a:pt x="135" y="128"/>
                  </a:lnTo>
                  <a:lnTo>
                    <a:pt x="132" y="128"/>
                  </a:lnTo>
                  <a:lnTo>
                    <a:pt x="132" y="128"/>
                  </a:lnTo>
                  <a:lnTo>
                    <a:pt x="130" y="128"/>
                  </a:lnTo>
                  <a:lnTo>
                    <a:pt x="130" y="128"/>
                  </a:lnTo>
                  <a:lnTo>
                    <a:pt x="130" y="128"/>
                  </a:lnTo>
                  <a:lnTo>
                    <a:pt x="130" y="128"/>
                  </a:lnTo>
                  <a:lnTo>
                    <a:pt x="130" y="128"/>
                  </a:lnTo>
                  <a:lnTo>
                    <a:pt x="128" y="128"/>
                  </a:lnTo>
                  <a:lnTo>
                    <a:pt x="128" y="128"/>
                  </a:lnTo>
                  <a:lnTo>
                    <a:pt x="128" y="128"/>
                  </a:lnTo>
                  <a:lnTo>
                    <a:pt x="128" y="128"/>
                  </a:lnTo>
                  <a:lnTo>
                    <a:pt x="125" y="128"/>
                  </a:lnTo>
                  <a:lnTo>
                    <a:pt x="125" y="128"/>
                  </a:lnTo>
                  <a:lnTo>
                    <a:pt x="123" y="128"/>
                  </a:lnTo>
                  <a:lnTo>
                    <a:pt x="123" y="128"/>
                  </a:lnTo>
                  <a:lnTo>
                    <a:pt x="123" y="128"/>
                  </a:lnTo>
                  <a:lnTo>
                    <a:pt x="123" y="128"/>
                  </a:lnTo>
                  <a:lnTo>
                    <a:pt x="121" y="128"/>
                  </a:lnTo>
                  <a:lnTo>
                    <a:pt x="121" y="126"/>
                  </a:lnTo>
                  <a:lnTo>
                    <a:pt x="121" y="126"/>
                  </a:lnTo>
                  <a:lnTo>
                    <a:pt x="121" y="128"/>
                  </a:lnTo>
                  <a:lnTo>
                    <a:pt x="121" y="128"/>
                  </a:lnTo>
                  <a:lnTo>
                    <a:pt x="118" y="128"/>
                  </a:lnTo>
                  <a:lnTo>
                    <a:pt x="118" y="128"/>
                  </a:lnTo>
                  <a:lnTo>
                    <a:pt x="118" y="128"/>
                  </a:lnTo>
                  <a:lnTo>
                    <a:pt x="118" y="130"/>
                  </a:lnTo>
                  <a:lnTo>
                    <a:pt x="116" y="130"/>
                  </a:lnTo>
                  <a:lnTo>
                    <a:pt x="116" y="130"/>
                  </a:lnTo>
                  <a:lnTo>
                    <a:pt x="116" y="130"/>
                  </a:lnTo>
                  <a:lnTo>
                    <a:pt x="116" y="130"/>
                  </a:lnTo>
                  <a:lnTo>
                    <a:pt x="113" y="130"/>
                  </a:lnTo>
                  <a:lnTo>
                    <a:pt x="113" y="130"/>
                  </a:lnTo>
                  <a:lnTo>
                    <a:pt x="113" y="130"/>
                  </a:lnTo>
                  <a:lnTo>
                    <a:pt x="113" y="130"/>
                  </a:lnTo>
                  <a:lnTo>
                    <a:pt x="113" y="133"/>
                  </a:lnTo>
                  <a:lnTo>
                    <a:pt x="111" y="133"/>
                  </a:lnTo>
                  <a:lnTo>
                    <a:pt x="111" y="133"/>
                  </a:lnTo>
                  <a:lnTo>
                    <a:pt x="111" y="133"/>
                  </a:lnTo>
                  <a:lnTo>
                    <a:pt x="111" y="135"/>
                  </a:lnTo>
                  <a:lnTo>
                    <a:pt x="109" y="135"/>
                  </a:lnTo>
                  <a:lnTo>
                    <a:pt x="109" y="135"/>
                  </a:lnTo>
                  <a:lnTo>
                    <a:pt x="109" y="135"/>
                  </a:lnTo>
                  <a:lnTo>
                    <a:pt x="109" y="138"/>
                  </a:lnTo>
                  <a:lnTo>
                    <a:pt x="109" y="138"/>
                  </a:lnTo>
                  <a:lnTo>
                    <a:pt x="106" y="138"/>
                  </a:lnTo>
                  <a:lnTo>
                    <a:pt x="106" y="138"/>
                  </a:lnTo>
                  <a:lnTo>
                    <a:pt x="106" y="138"/>
                  </a:lnTo>
                  <a:lnTo>
                    <a:pt x="106" y="138"/>
                  </a:lnTo>
                  <a:lnTo>
                    <a:pt x="104" y="138"/>
                  </a:lnTo>
                  <a:lnTo>
                    <a:pt x="104" y="138"/>
                  </a:lnTo>
                  <a:lnTo>
                    <a:pt x="102" y="138"/>
                  </a:lnTo>
                  <a:lnTo>
                    <a:pt x="102" y="140"/>
                  </a:lnTo>
                  <a:lnTo>
                    <a:pt x="102" y="140"/>
                  </a:lnTo>
                  <a:lnTo>
                    <a:pt x="102" y="140"/>
                  </a:lnTo>
                  <a:lnTo>
                    <a:pt x="99" y="140"/>
                  </a:lnTo>
                  <a:lnTo>
                    <a:pt x="99" y="140"/>
                  </a:lnTo>
                  <a:lnTo>
                    <a:pt x="97" y="140"/>
                  </a:lnTo>
                  <a:lnTo>
                    <a:pt x="97" y="140"/>
                  </a:lnTo>
                  <a:lnTo>
                    <a:pt x="97" y="140"/>
                  </a:lnTo>
                  <a:lnTo>
                    <a:pt x="97" y="140"/>
                  </a:lnTo>
                  <a:lnTo>
                    <a:pt x="97" y="140"/>
                  </a:lnTo>
                  <a:lnTo>
                    <a:pt x="95" y="140"/>
                  </a:lnTo>
                  <a:lnTo>
                    <a:pt x="95" y="140"/>
                  </a:lnTo>
                  <a:lnTo>
                    <a:pt x="95" y="142"/>
                  </a:lnTo>
                  <a:lnTo>
                    <a:pt x="95" y="142"/>
                  </a:lnTo>
                  <a:lnTo>
                    <a:pt x="92" y="142"/>
                  </a:lnTo>
                  <a:lnTo>
                    <a:pt x="92" y="142"/>
                  </a:lnTo>
                  <a:lnTo>
                    <a:pt x="90" y="142"/>
                  </a:lnTo>
                  <a:lnTo>
                    <a:pt x="90" y="142"/>
                  </a:lnTo>
                  <a:lnTo>
                    <a:pt x="90" y="142"/>
                  </a:lnTo>
                  <a:lnTo>
                    <a:pt x="90" y="142"/>
                  </a:lnTo>
                  <a:lnTo>
                    <a:pt x="87" y="142"/>
                  </a:lnTo>
                  <a:lnTo>
                    <a:pt x="87" y="142"/>
                  </a:lnTo>
                  <a:lnTo>
                    <a:pt x="87" y="142"/>
                  </a:lnTo>
                  <a:lnTo>
                    <a:pt x="85" y="142"/>
                  </a:lnTo>
                  <a:lnTo>
                    <a:pt x="85" y="142"/>
                  </a:lnTo>
                  <a:lnTo>
                    <a:pt x="83" y="142"/>
                  </a:lnTo>
                  <a:lnTo>
                    <a:pt x="83" y="142"/>
                  </a:lnTo>
                  <a:lnTo>
                    <a:pt x="83" y="142"/>
                  </a:lnTo>
                  <a:lnTo>
                    <a:pt x="83" y="142"/>
                  </a:lnTo>
                  <a:lnTo>
                    <a:pt x="83" y="142"/>
                  </a:lnTo>
                  <a:lnTo>
                    <a:pt x="80" y="142"/>
                  </a:lnTo>
                  <a:lnTo>
                    <a:pt x="80" y="142"/>
                  </a:lnTo>
                  <a:lnTo>
                    <a:pt x="80" y="142"/>
                  </a:lnTo>
                  <a:lnTo>
                    <a:pt x="78" y="142"/>
                  </a:lnTo>
                  <a:lnTo>
                    <a:pt x="78" y="142"/>
                  </a:lnTo>
                  <a:lnTo>
                    <a:pt x="76" y="142"/>
                  </a:lnTo>
                  <a:lnTo>
                    <a:pt x="76" y="142"/>
                  </a:lnTo>
                  <a:lnTo>
                    <a:pt x="76" y="142"/>
                  </a:lnTo>
                  <a:lnTo>
                    <a:pt x="73" y="142"/>
                  </a:lnTo>
                  <a:lnTo>
                    <a:pt x="73" y="145"/>
                  </a:lnTo>
                  <a:lnTo>
                    <a:pt x="73" y="145"/>
                  </a:lnTo>
                  <a:lnTo>
                    <a:pt x="73" y="145"/>
                  </a:lnTo>
                  <a:lnTo>
                    <a:pt x="71" y="145"/>
                  </a:lnTo>
                  <a:lnTo>
                    <a:pt x="71" y="145"/>
                  </a:lnTo>
                  <a:lnTo>
                    <a:pt x="71" y="145"/>
                  </a:lnTo>
                  <a:lnTo>
                    <a:pt x="68" y="145"/>
                  </a:lnTo>
                  <a:lnTo>
                    <a:pt x="68" y="147"/>
                  </a:lnTo>
                  <a:lnTo>
                    <a:pt x="68" y="147"/>
                  </a:lnTo>
                  <a:lnTo>
                    <a:pt x="68" y="147"/>
                  </a:lnTo>
                  <a:lnTo>
                    <a:pt x="68" y="147"/>
                  </a:lnTo>
                  <a:lnTo>
                    <a:pt x="68" y="149"/>
                  </a:lnTo>
                  <a:lnTo>
                    <a:pt x="66" y="149"/>
                  </a:lnTo>
                  <a:lnTo>
                    <a:pt x="66" y="149"/>
                  </a:lnTo>
                  <a:lnTo>
                    <a:pt x="66" y="149"/>
                  </a:lnTo>
                  <a:lnTo>
                    <a:pt x="66" y="149"/>
                  </a:lnTo>
                  <a:lnTo>
                    <a:pt x="64" y="149"/>
                  </a:lnTo>
                  <a:lnTo>
                    <a:pt x="64" y="152"/>
                  </a:lnTo>
                  <a:lnTo>
                    <a:pt x="64" y="152"/>
                  </a:lnTo>
                  <a:lnTo>
                    <a:pt x="64" y="152"/>
                  </a:lnTo>
                  <a:lnTo>
                    <a:pt x="64" y="152"/>
                  </a:lnTo>
                  <a:lnTo>
                    <a:pt x="61" y="152"/>
                  </a:lnTo>
                  <a:lnTo>
                    <a:pt x="61" y="152"/>
                  </a:lnTo>
                  <a:lnTo>
                    <a:pt x="61" y="152"/>
                  </a:lnTo>
                  <a:lnTo>
                    <a:pt x="61" y="154"/>
                  </a:lnTo>
                  <a:lnTo>
                    <a:pt x="59" y="154"/>
                  </a:lnTo>
                  <a:lnTo>
                    <a:pt x="59" y="154"/>
                  </a:lnTo>
                  <a:lnTo>
                    <a:pt x="59" y="154"/>
                  </a:lnTo>
                  <a:lnTo>
                    <a:pt x="59" y="156"/>
                  </a:lnTo>
                  <a:lnTo>
                    <a:pt x="57" y="156"/>
                  </a:lnTo>
                  <a:lnTo>
                    <a:pt x="57" y="156"/>
                  </a:lnTo>
                  <a:lnTo>
                    <a:pt x="57" y="159"/>
                  </a:lnTo>
                  <a:lnTo>
                    <a:pt x="57" y="159"/>
                  </a:lnTo>
                  <a:lnTo>
                    <a:pt x="57" y="159"/>
                  </a:lnTo>
                  <a:lnTo>
                    <a:pt x="57" y="159"/>
                  </a:lnTo>
                  <a:lnTo>
                    <a:pt x="54" y="159"/>
                  </a:lnTo>
                  <a:lnTo>
                    <a:pt x="54" y="161"/>
                  </a:lnTo>
                  <a:lnTo>
                    <a:pt x="54" y="161"/>
                  </a:lnTo>
                  <a:lnTo>
                    <a:pt x="54" y="161"/>
                  </a:lnTo>
                  <a:lnTo>
                    <a:pt x="52" y="161"/>
                  </a:lnTo>
                  <a:lnTo>
                    <a:pt x="52" y="161"/>
                  </a:lnTo>
                  <a:lnTo>
                    <a:pt x="52" y="159"/>
                  </a:lnTo>
                  <a:lnTo>
                    <a:pt x="50" y="159"/>
                  </a:lnTo>
                  <a:lnTo>
                    <a:pt x="50" y="161"/>
                  </a:lnTo>
                  <a:lnTo>
                    <a:pt x="50" y="161"/>
                  </a:lnTo>
                  <a:lnTo>
                    <a:pt x="50" y="161"/>
                  </a:lnTo>
                  <a:lnTo>
                    <a:pt x="50" y="159"/>
                  </a:lnTo>
                  <a:lnTo>
                    <a:pt x="50" y="159"/>
                  </a:lnTo>
                  <a:lnTo>
                    <a:pt x="47" y="159"/>
                  </a:lnTo>
                  <a:lnTo>
                    <a:pt x="47" y="159"/>
                  </a:lnTo>
                  <a:lnTo>
                    <a:pt x="47" y="159"/>
                  </a:lnTo>
                  <a:lnTo>
                    <a:pt x="47" y="159"/>
                  </a:lnTo>
                  <a:lnTo>
                    <a:pt x="45" y="159"/>
                  </a:lnTo>
                  <a:lnTo>
                    <a:pt x="45" y="161"/>
                  </a:lnTo>
                  <a:lnTo>
                    <a:pt x="45" y="161"/>
                  </a:lnTo>
                  <a:lnTo>
                    <a:pt x="45" y="161"/>
                  </a:lnTo>
                  <a:lnTo>
                    <a:pt x="42" y="161"/>
                  </a:lnTo>
                  <a:lnTo>
                    <a:pt x="42" y="161"/>
                  </a:lnTo>
                  <a:lnTo>
                    <a:pt x="42" y="161"/>
                  </a:lnTo>
                  <a:lnTo>
                    <a:pt x="42" y="161"/>
                  </a:lnTo>
                  <a:lnTo>
                    <a:pt x="40" y="161"/>
                  </a:lnTo>
                  <a:lnTo>
                    <a:pt x="40" y="164"/>
                  </a:lnTo>
                  <a:lnTo>
                    <a:pt x="40" y="164"/>
                  </a:lnTo>
                  <a:lnTo>
                    <a:pt x="40" y="161"/>
                  </a:lnTo>
                  <a:lnTo>
                    <a:pt x="40" y="161"/>
                  </a:lnTo>
                  <a:lnTo>
                    <a:pt x="40" y="164"/>
                  </a:lnTo>
                  <a:lnTo>
                    <a:pt x="38" y="164"/>
                  </a:lnTo>
                  <a:lnTo>
                    <a:pt x="38" y="164"/>
                  </a:lnTo>
                  <a:lnTo>
                    <a:pt x="35" y="164"/>
                  </a:lnTo>
                  <a:lnTo>
                    <a:pt x="35" y="164"/>
                  </a:lnTo>
                  <a:lnTo>
                    <a:pt x="35" y="164"/>
                  </a:lnTo>
                  <a:lnTo>
                    <a:pt x="33" y="164"/>
                  </a:lnTo>
                  <a:lnTo>
                    <a:pt x="33" y="164"/>
                  </a:lnTo>
                  <a:lnTo>
                    <a:pt x="33" y="161"/>
                  </a:lnTo>
                  <a:lnTo>
                    <a:pt x="33" y="161"/>
                  </a:lnTo>
                  <a:lnTo>
                    <a:pt x="31" y="161"/>
                  </a:lnTo>
                  <a:lnTo>
                    <a:pt x="31" y="161"/>
                  </a:lnTo>
                  <a:lnTo>
                    <a:pt x="31" y="161"/>
                  </a:lnTo>
                  <a:lnTo>
                    <a:pt x="28" y="161"/>
                  </a:lnTo>
                  <a:lnTo>
                    <a:pt x="28" y="161"/>
                  </a:lnTo>
                  <a:lnTo>
                    <a:pt x="28" y="161"/>
                  </a:lnTo>
                  <a:lnTo>
                    <a:pt x="28" y="161"/>
                  </a:lnTo>
                  <a:lnTo>
                    <a:pt x="26" y="161"/>
                  </a:lnTo>
                  <a:lnTo>
                    <a:pt x="26" y="161"/>
                  </a:lnTo>
                  <a:lnTo>
                    <a:pt x="26" y="161"/>
                  </a:lnTo>
                  <a:lnTo>
                    <a:pt x="24" y="161"/>
                  </a:lnTo>
                  <a:lnTo>
                    <a:pt x="24" y="161"/>
                  </a:lnTo>
                  <a:lnTo>
                    <a:pt x="24" y="161"/>
                  </a:lnTo>
                  <a:lnTo>
                    <a:pt x="24" y="161"/>
                  </a:lnTo>
                  <a:lnTo>
                    <a:pt x="21" y="161"/>
                  </a:lnTo>
                  <a:lnTo>
                    <a:pt x="21" y="161"/>
                  </a:lnTo>
                  <a:lnTo>
                    <a:pt x="21" y="161"/>
                  </a:lnTo>
                  <a:lnTo>
                    <a:pt x="21" y="161"/>
                  </a:lnTo>
                  <a:lnTo>
                    <a:pt x="21" y="161"/>
                  </a:lnTo>
                  <a:lnTo>
                    <a:pt x="24" y="161"/>
                  </a:lnTo>
                  <a:lnTo>
                    <a:pt x="24" y="159"/>
                  </a:lnTo>
                  <a:lnTo>
                    <a:pt x="24" y="159"/>
                  </a:lnTo>
                  <a:lnTo>
                    <a:pt x="24" y="156"/>
                  </a:lnTo>
                  <a:lnTo>
                    <a:pt x="21" y="156"/>
                  </a:lnTo>
                  <a:lnTo>
                    <a:pt x="21" y="156"/>
                  </a:lnTo>
                  <a:lnTo>
                    <a:pt x="21" y="154"/>
                  </a:lnTo>
                  <a:lnTo>
                    <a:pt x="24" y="154"/>
                  </a:lnTo>
                  <a:lnTo>
                    <a:pt x="24" y="154"/>
                  </a:lnTo>
                  <a:lnTo>
                    <a:pt x="24" y="154"/>
                  </a:lnTo>
                  <a:lnTo>
                    <a:pt x="24" y="154"/>
                  </a:lnTo>
                  <a:lnTo>
                    <a:pt x="21" y="154"/>
                  </a:lnTo>
                  <a:lnTo>
                    <a:pt x="21" y="154"/>
                  </a:lnTo>
                  <a:lnTo>
                    <a:pt x="21" y="152"/>
                  </a:lnTo>
                  <a:lnTo>
                    <a:pt x="21" y="152"/>
                  </a:lnTo>
                  <a:lnTo>
                    <a:pt x="21" y="152"/>
                  </a:lnTo>
                  <a:lnTo>
                    <a:pt x="21" y="149"/>
                  </a:lnTo>
                  <a:lnTo>
                    <a:pt x="19" y="149"/>
                  </a:lnTo>
                  <a:lnTo>
                    <a:pt x="19" y="149"/>
                  </a:lnTo>
                  <a:lnTo>
                    <a:pt x="19" y="149"/>
                  </a:lnTo>
                  <a:lnTo>
                    <a:pt x="19" y="149"/>
                  </a:lnTo>
                  <a:lnTo>
                    <a:pt x="19" y="147"/>
                  </a:lnTo>
                  <a:lnTo>
                    <a:pt x="16" y="147"/>
                  </a:lnTo>
                  <a:lnTo>
                    <a:pt x="16" y="147"/>
                  </a:lnTo>
                  <a:lnTo>
                    <a:pt x="16" y="145"/>
                  </a:lnTo>
                  <a:lnTo>
                    <a:pt x="16" y="145"/>
                  </a:lnTo>
                  <a:lnTo>
                    <a:pt x="16" y="142"/>
                  </a:lnTo>
                  <a:lnTo>
                    <a:pt x="19" y="142"/>
                  </a:lnTo>
                  <a:lnTo>
                    <a:pt x="19" y="142"/>
                  </a:lnTo>
                  <a:lnTo>
                    <a:pt x="19" y="140"/>
                  </a:lnTo>
                  <a:lnTo>
                    <a:pt x="19" y="140"/>
                  </a:lnTo>
                  <a:lnTo>
                    <a:pt x="19" y="140"/>
                  </a:lnTo>
                  <a:lnTo>
                    <a:pt x="19" y="138"/>
                  </a:lnTo>
                  <a:lnTo>
                    <a:pt x="19" y="138"/>
                  </a:lnTo>
                  <a:lnTo>
                    <a:pt x="19" y="135"/>
                  </a:lnTo>
                  <a:lnTo>
                    <a:pt x="19" y="135"/>
                  </a:lnTo>
                  <a:lnTo>
                    <a:pt x="19" y="133"/>
                  </a:lnTo>
                  <a:lnTo>
                    <a:pt x="16" y="133"/>
                  </a:lnTo>
                  <a:lnTo>
                    <a:pt x="16" y="133"/>
                  </a:lnTo>
                  <a:lnTo>
                    <a:pt x="16" y="130"/>
                  </a:lnTo>
                  <a:lnTo>
                    <a:pt x="16" y="130"/>
                  </a:lnTo>
                  <a:lnTo>
                    <a:pt x="16" y="130"/>
                  </a:lnTo>
                  <a:lnTo>
                    <a:pt x="16" y="130"/>
                  </a:lnTo>
                  <a:lnTo>
                    <a:pt x="16" y="130"/>
                  </a:lnTo>
                  <a:lnTo>
                    <a:pt x="16" y="128"/>
                  </a:lnTo>
                  <a:lnTo>
                    <a:pt x="16" y="128"/>
                  </a:lnTo>
                  <a:lnTo>
                    <a:pt x="14" y="128"/>
                  </a:lnTo>
                  <a:lnTo>
                    <a:pt x="14" y="126"/>
                  </a:lnTo>
                  <a:lnTo>
                    <a:pt x="14" y="126"/>
                  </a:lnTo>
                  <a:lnTo>
                    <a:pt x="14" y="123"/>
                  </a:lnTo>
                  <a:lnTo>
                    <a:pt x="14" y="123"/>
                  </a:lnTo>
                  <a:lnTo>
                    <a:pt x="14" y="123"/>
                  </a:lnTo>
                  <a:lnTo>
                    <a:pt x="14" y="121"/>
                  </a:lnTo>
                  <a:lnTo>
                    <a:pt x="14" y="121"/>
                  </a:lnTo>
                  <a:lnTo>
                    <a:pt x="14" y="121"/>
                  </a:lnTo>
                  <a:lnTo>
                    <a:pt x="14" y="121"/>
                  </a:lnTo>
                  <a:lnTo>
                    <a:pt x="14" y="119"/>
                  </a:lnTo>
                  <a:lnTo>
                    <a:pt x="14" y="119"/>
                  </a:lnTo>
                  <a:lnTo>
                    <a:pt x="12" y="119"/>
                  </a:lnTo>
                  <a:lnTo>
                    <a:pt x="12" y="116"/>
                  </a:lnTo>
                  <a:lnTo>
                    <a:pt x="12" y="116"/>
                  </a:lnTo>
                  <a:lnTo>
                    <a:pt x="12" y="114"/>
                  </a:lnTo>
                  <a:lnTo>
                    <a:pt x="12" y="114"/>
                  </a:lnTo>
                  <a:lnTo>
                    <a:pt x="12" y="114"/>
                  </a:lnTo>
                  <a:lnTo>
                    <a:pt x="12" y="111"/>
                  </a:lnTo>
                  <a:lnTo>
                    <a:pt x="9" y="111"/>
                  </a:lnTo>
                  <a:lnTo>
                    <a:pt x="9" y="111"/>
                  </a:lnTo>
                  <a:lnTo>
                    <a:pt x="12" y="111"/>
                  </a:lnTo>
                  <a:lnTo>
                    <a:pt x="12" y="111"/>
                  </a:lnTo>
                  <a:lnTo>
                    <a:pt x="12" y="109"/>
                  </a:lnTo>
                  <a:lnTo>
                    <a:pt x="12" y="109"/>
                  </a:lnTo>
                  <a:lnTo>
                    <a:pt x="12" y="107"/>
                  </a:lnTo>
                  <a:lnTo>
                    <a:pt x="9" y="107"/>
                  </a:lnTo>
                  <a:lnTo>
                    <a:pt x="9" y="107"/>
                  </a:lnTo>
                  <a:lnTo>
                    <a:pt x="9" y="107"/>
                  </a:lnTo>
                  <a:lnTo>
                    <a:pt x="9" y="104"/>
                  </a:lnTo>
                  <a:lnTo>
                    <a:pt x="9" y="104"/>
                  </a:lnTo>
                  <a:lnTo>
                    <a:pt x="9" y="104"/>
                  </a:lnTo>
                  <a:lnTo>
                    <a:pt x="9" y="102"/>
                  </a:lnTo>
                  <a:lnTo>
                    <a:pt x="9" y="102"/>
                  </a:lnTo>
                  <a:lnTo>
                    <a:pt x="9" y="102"/>
                  </a:lnTo>
                  <a:lnTo>
                    <a:pt x="9" y="102"/>
                  </a:lnTo>
                  <a:lnTo>
                    <a:pt x="9" y="100"/>
                  </a:lnTo>
                  <a:lnTo>
                    <a:pt x="9" y="100"/>
                  </a:lnTo>
                  <a:lnTo>
                    <a:pt x="9" y="100"/>
                  </a:lnTo>
                  <a:lnTo>
                    <a:pt x="9" y="97"/>
                  </a:lnTo>
                  <a:lnTo>
                    <a:pt x="7" y="97"/>
                  </a:lnTo>
                  <a:lnTo>
                    <a:pt x="7" y="97"/>
                  </a:lnTo>
                  <a:lnTo>
                    <a:pt x="7" y="97"/>
                  </a:lnTo>
                  <a:lnTo>
                    <a:pt x="7" y="97"/>
                  </a:lnTo>
                  <a:lnTo>
                    <a:pt x="7" y="97"/>
                  </a:lnTo>
                  <a:lnTo>
                    <a:pt x="5" y="97"/>
                  </a:lnTo>
                  <a:lnTo>
                    <a:pt x="5" y="97"/>
                  </a:lnTo>
                  <a:lnTo>
                    <a:pt x="5" y="97"/>
                  </a:lnTo>
                  <a:lnTo>
                    <a:pt x="5" y="95"/>
                  </a:lnTo>
                  <a:lnTo>
                    <a:pt x="2" y="95"/>
                  </a:lnTo>
                  <a:lnTo>
                    <a:pt x="2" y="95"/>
                  </a:lnTo>
                  <a:lnTo>
                    <a:pt x="2" y="95"/>
                  </a:lnTo>
                  <a:lnTo>
                    <a:pt x="2" y="93"/>
                  </a:lnTo>
                  <a:lnTo>
                    <a:pt x="2" y="93"/>
                  </a:lnTo>
                  <a:lnTo>
                    <a:pt x="2" y="93"/>
                  </a:lnTo>
                  <a:lnTo>
                    <a:pt x="2" y="90"/>
                  </a:lnTo>
                  <a:lnTo>
                    <a:pt x="2" y="90"/>
                  </a:lnTo>
                  <a:lnTo>
                    <a:pt x="2" y="90"/>
                  </a:lnTo>
                  <a:lnTo>
                    <a:pt x="2" y="90"/>
                  </a:lnTo>
                  <a:lnTo>
                    <a:pt x="2" y="90"/>
                  </a:lnTo>
                  <a:lnTo>
                    <a:pt x="2" y="88"/>
                  </a:lnTo>
                  <a:lnTo>
                    <a:pt x="2" y="88"/>
                  </a:lnTo>
                  <a:lnTo>
                    <a:pt x="2" y="88"/>
                  </a:lnTo>
                  <a:lnTo>
                    <a:pt x="2" y="88"/>
                  </a:lnTo>
                  <a:lnTo>
                    <a:pt x="5" y="88"/>
                  </a:lnTo>
                  <a:lnTo>
                    <a:pt x="5" y="85"/>
                  </a:lnTo>
                  <a:lnTo>
                    <a:pt x="2" y="85"/>
                  </a:lnTo>
                  <a:lnTo>
                    <a:pt x="2" y="85"/>
                  </a:lnTo>
                  <a:lnTo>
                    <a:pt x="2" y="85"/>
                  </a:lnTo>
                  <a:lnTo>
                    <a:pt x="2" y="85"/>
                  </a:lnTo>
                  <a:lnTo>
                    <a:pt x="0" y="85"/>
                  </a:lnTo>
                  <a:lnTo>
                    <a:pt x="0" y="85"/>
                  </a:lnTo>
                  <a:lnTo>
                    <a:pt x="0" y="83"/>
                  </a:lnTo>
                  <a:lnTo>
                    <a:pt x="0" y="83"/>
                  </a:lnTo>
                  <a:lnTo>
                    <a:pt x="0" y="83"/>
                  </a:lnTo>
                  <a:lnTo>
                    <a:pt x="2" y="83"/>
                  </a:lnTo>
                  <a:lnTo>
                    <a:pt x="2" y="83"/>
                  </a:lnTo>
                  <a:lnTo>
                    <a:pt x="2" y="83"/>
                  </a:lnTo>
                  <a:lnTo>
                    <a:pt x="2" y="83"/>
                  </a:lnTo>
                  <a:lnTo>
                    <a:pt x="5"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1" name="Freeform 265"/>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2" name="Freeform 266"/>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3" name="Freeform 267"/>
            <p:cNvSpPr>
              <a:spLocks/>
            </p:cNvSpPr>
            <p:nvPr/>
          </p:nvSpPr>
          <p:spPr bwMode="auto">
            <a:xfrm>
              <a:off x="3781103" y="4295045"/>
              <a:ext cx="372374" cy="460623"/>
            </a:xfrm>
            <a:custGeom>
              <a:avLst/>
              <a:gdLst/>
              <a:ahLst/>
              <a:cxnLst>
                <a:cxn ang="0">
                  <a:pos x="102" y="10"/>
                </a:cxn>
                <a:cxn ang="0">
                  <a:pos x="107" y="19"/>
                </a:cxn>
                <a:cxn ang="0">
                  <a:pos x="114" y="26"/>
                </a:cxn>
                <a:cxn ang="0">
                  <a:pos x="123" y="29"/>
                </a:cxn>
                <a:cxn ang="0">
                  <a:pos x="133" y="31"/>
                </a:cxn>
                <a:cxn ang="0">
                  <a:pos x="142" y="34"/>
                </a:cxn>
                <a:cxn ang="0">
                  <a:pos x="150" y="41"/>
                </a:cxn>
                <a:cxn ang="0">
                  <a:pos x="157" y="48"/>
                </a:cxn>
                <a:cxn ang="0">
                  <a:pos x="161" y="55"/>
                </a:cxn>
                <a:cxn ang="0">
                  <a:pos x="168" y="62"/>
                </a:cxn>
                <a:cxn ang="0">
                  <a:pos x="171" y="72"/>
                </a:cxn>
                <a:cxn ang="0">
                  <a:pos x="166" y="79"/>
                </a:cxn>
                <a:cxn ang="0">
                  <a:pos x="161" y="88"/>
                </a:cxn>
                <a:cxn ang="0">
                  <a:pos x="154" y="95"/>
                </a:cxn>
                <a:cxn ang="0">
                  <a:pos x="150" y="105"/>
                </a:cxn>
                <a:cxn ang="0">
                  <a:pos x="145" y="114"/>
                </a:cxn>
                <a:cxn ang="0">
                  <a:pos x="138" y="117"/>
                </a:cxn>
                <a:cxn ang="0">
                  <a:pos x="133" y="117"/>
                </a:cxn>
                <a:cxn ang="0">
                  <a:pos x="131" y="124"/>
                </a:cxn>
                <a:cxn ang="0">
                  <a:pos x="126" y="135"/>
                </a:cxn>
                <a:cxn ang="0">
                  <a:pos x="128" y="145"/>
                </a:cxn>
                <a:cxn ang="0">
                  <a:pos x="126" y="154"/>
                </a:cxn>
                <a:cxn ang="0">
                  <a:pos x="114" y="154"/>
                </a:cxn>
                <a:cxn ang="0">
                  <a:pos x="107" y="162"/>
                </a:cxn>
                <a:cxn ang="0">
                  <a:pos x="102" y="171"/>
                </a:cxn>
                <a:cxn ang="0">
                  <a:pos x="97" y="181"/>
                </a:cxn>
                <a:cxn ang="0">
                  <a:pos x="88" y="181"/>
                </a:cxn>
                <a:cxn ang="0">
                  <a:pos x="79" y="183"/>
                </a:cxn>
                <a:cxn ang="0">
                  <a:pos x="74" y="192"/>
                </a:cxn>
                <a:cxn ang="0">
                  <a:pos x="71" y="202"/>
                </a:cxn>
                <a:cxn ang="0">
                  <a:pos x="62" y="204"/>
                </a:cxn>
                <a:cxn ang="0">
                  <a:pos x="50" y="204"/>
                </a:cxn>
                <a:cxn ang="0">
                  <a:pos x="43" y="207"/>
                </a:cxn>
                <a:cxn ang="0">
                  <a:pos x="34" y="211"/>
                </a:cxn>
                <a:cxn ang="0">
                  <a:pos x="24" y="211"/>
                </a:cxn>
                <a:cxn ang="0">
                  <a:pos x="19" y="202"/>
                </a:cxn>
                <a:cxn ang="0">
                  <a:pos x="17" y="192"/>
                </a:cxn>
                <a:cxn ang="0">
                  <a:pos x="12" y="183"/>
                </a:cxn>
                <a:cxn ang="0">
                  <a:pos x="8" y="173"/>
                </a:cxn>
                <a:cxn ang="0">
                  <a:pos x="3" y="164"/>
                </a:cxn>
                <a:cxn ang="0">
                  <a:pos x="3" y="154"/>
                </a:cxn>
                <a:cxn ang="0">
                  <a:pos x="10" y="150"/>
                </a:cxn>
                <a:cxn ang="0">
                  <a:pos x="19" y="145"/>
                </a:cxn>
                <a:cxn ang="0">
                  <a:pos x="29" y="143"/>
                </a:cxn>
                <a:cxn ang="0">
                  <a:pos x="38" y="138"/>
                </a:cxn>
                <a:cxn ang="0">
                  <a:pos x="48" y="135"/>
                </a:cxn>
                <a:cxn ang="0">
                  <a:pos x="57" y="131"/>
                </a:cxn>
                <a:cxn ang="0">
                  <a:pos x="67" y="126"/>
                </a:cxn>
                <a:cxn ang="0">
                  <a:pos x="71" y="117"/>
                </a:cxn>
                <a:cxn ang="0">
                  <a:pos x="74" y="105"/>
                </a:cxn>
                <a:cxn ang="0">
                  <a:pos x="76" y="95"/>
                </a:cxn>
                <a:cxn ang="0">
                  <a:pos x="81" y="83"/>
                </a:cxn>
                <a:cxn ang="0">
                  <a:pos x="81" y="74"/>
                </a:cxn>
                <a:cxn ang="0">
                  <a:pos x="76" y="64"/>
                </a:cxn>
                <a:cxn ang="0">
                  <a:pos x="71" y="53"/>
                </a:cxn>
                <a:cxn ang="0">
                  <a:pos x="76" y="43"/>
                </a:cxn>
                <a:cxn ang="0">
                  <a:pos x="79" y="31"/>
                </a:cxn>
                <a:cxn ang="0">
                  <a:pos x="83" y="24"/>
                </a:cxn>
                <a:cxn ang="0">
                  <a:pos x="88" y="22"/>
                </a:cxn>
                <a:cxn ang="0">
                  <a:pos x="86" y="15"/>
                </a:cxn>
                <a:cxn ang="0">
                  <a:pos x="86" y="3"/>
                </a:cxn>
                <a:cxn ang="0">
                  <a:pos x="90" y="5"/>
                </a:cxn>
                <a:cxn ang="0">
                  <a:pos x="97" y="0"/>
                </a:cxn>
              </a:cxnLst>
              <a:rect l="0" t="0" r="r" b="b"/>
              <a:pathLst>
                <a:path w="173" h="214">
                  <a:moveTo>
                    <a:pt x="97" y="3"/>
                  </a:moveTo>
                  <a:lnTo>
                    <a:pt x="97" y="3"/>
                  </a:lnTo>
                  <a:lnTo>
                    <a:pt x="100" y="3"/>
                  </a:lnTo>
                  <a:lnTo>
                    <a:pt x="100" y="5"/>
                  </a:lnTo>
                  <a:lnTo>
                    <a:pt x="100" y="5"/>
                  </a:lnTo>
                  <a:lnTo>
                    <a:pt x="100" y="5"/>
                  </a:lnTo>
                  <a:lnTo>
                    <a:pt x="100" y="5"/>
                  </a:lnTo>
                  <a:lnTo>
                    <a:pt x="100" y="8"/>
                  </a:lnTo>
                  <a:lnTo>
                    <a:pt x="100" y="8"/>
                  </a:lnTo>
                  <a:lnTo>
                    <a:pt x="100" y="8"/>
                  </a:lnTo>
                  <a:lnTo>
                    <a:pt x="100" y="10"/>
                  </a:lnTo>
                  <a:lnTo>
                    <a:pt x="102" y="10"/>
                  </a:lnTo>
                  <a:lnTo>
                    <a:pt x="102" y="10"/>
                  </a:lnTo>
                  <a:lnTo>
                    <a:pt x="102" y="10"/>
                  </a:lnTo>
                  <a:lnTo>
                    <a:pt x="102" y="12"/>
                  </a:lnTo>
                  <a:lnTo>
                    <a:pt x="102" y="12"/>
                  </a:lnTo>
                  <a:lnTo>
                    <a:pt x="105" y="12"/>
                  </a:lnTo>
                  <a:lnTo>
                    <a:pt x="105" y="15"/>
                  </a:lnTo>
                  <a:lnTo>
                    <a:pt x="105" y="15"/>
                  </a:lnTo>
                  <a:lnTo>
                    <a:pt x="105" y="15"/>
                  </a:lnTo>
                  <a:lnTo>
                    <a:pt x="105" y="15"/>
                  </a:lnTo>
                  <a:lnTo>
                    <a:pt x="105" y="15"/>
                  </a:lnTo>
                  <a:lnTo>
                    <a:pt x="107" y="15"/>
                  </a:lnTo>
                  <a:lnTo>
                    <a:pt x="107" y="17"/>
                  </a:lnTo>
                  <a:lnTo>
                    <a:pt x="107" y="17"/>
                  </a:lnTo>
                  <a:lnTo>
                    <a:pt x="107" y="17"/>
                  </a:lnTo>
                  <a:lnTo>
                    <a:pt x="107" y="19"/>
                  </a:lnTo>
                  <a:lnTo>
                    <a:pt x="107" y="19"/>
                  </a:lnTo>
                  <a:lnTo>
                    <a:pt x="107" y="19"/>
                  </a:lnTo>
                  <a:lnTo>
                    <a:pt x="109" y="19"/>
                  </a:lnTo>
                  <a:lnTo>
                    <a:pt x="109" y="22"/>
                  </a:lnTo>
                  <a:lnTo>
                    <a:pt x="109" y="22"/>
                  </a:lnTo>
                  <a:lnTo>
                    <a:pt x="109" y="22"/>
                  </a:lnTo>
                  <a:lnTo>
                    <a:pt x="112" y="22"/>
                  </a:lnTo>
                  <a:lnTo>
                    <a:pt x="112" y="24"/>
                  </a:lnTo>
                  <a:lnTo>
                    <a:pt x="112" y="24"/>
                  </a:lnTo>
                  <a:lnTo>
                    <a:pt x="112" y="24"/>
                  </a:lnTo>
                  <a:lnTo>
                    <a:pt x="112" y="24"/>
                  </a:lnTo>
                  <a:lnTo>
                    <a:pt x="114" y="24"/>
                  </a:lnTo>
                  <a:lnTo>
                    <a:pt x="114" y="26"/>
                  </a:lnTo>
                  <a:lnTo>
                    <a:pt x="114" y="26"/>
                  </a:lnTo>
                  <a:lnTo>
                    <a:pt x="114" y="26"/>
                  </a:lnTo>
                  <a:lnTo>
                    <a:pt x="116" y="26"/>
                  </a:lnTo>
                  <a:lnTo>
                    <a:pt x="116" y="26"/>
                  </a:lnTo>
                  <a:lnTo>
                    <a:pt x="116" y="26"/>
                  </a:lnTo>
                  <a:lnTo>
                    <a:pt x="116" y="26"/>
                  </a:lnTo>
                  <a:lnTo>
                    <a:pt x="119" y="26"/>
                  </a:lnTo>
                  <a:lnTo>
                    <a:pt x="119" y="26"/>
                  </a:lnTo>
                  <a:lnTo>
                    <a:pt x="119" y="29"/>
                  </a:lnTo>
                  <a:lnTo>
                    <a:pt x="119" y="29"/>
                  </a:lnTo>
                  <a:lnTo>
                    <a:pt x="121" y="29"/>
                  </a:lnTo>
                  <a:lnTo>
                    <a:pt x="121" y="29"/>
                  </a:lnTo>
                  <a:lnTo>
                    <a:pt x="121" y="29"/>
                  </a:lnTo>
                  <a:lnTo>
                    <a:pt x="123" y="29"/>
                  </a:lnTo>
                  <a:lnTo>
                    <a:pt x="123" y="29"/>
                  </a:lnTo>
                  <a:lnTo>
                    <a:pt x="123" y="29"/>
                  </a:lnTo>
                  <a:lnTo>
                    <a:pt x="123" y="31"/>
                  </a:lnTo>
                  <a:lnTo>
                    <a:pt x="126" y="31"/>
                  </a:lnTo>
                  <a:lnTo>
                    <a:pt x="126" y="31"/>
                  </a:lnTo>
                  <a:lnTo>
                    <a:pt x="126" y="31"/>
                  </a:lnTo>
                  <a:lnTo>
                    <a:pt x="126" y="29"/>
                  </a:lnTo>
                  <a:lnTo>
                    <a:pt x="128" y="29"/>
                  </a:lnTo>
                  <a:lnTo>
                    <a:pt x="128" y="31"/>
                  </a:lnTo>
                  <a:lnTo>
                    <a:pt x="128" y="31"/>
                  </a:lnTo>
                  <a:lnTo>
                    <a:pt x="128" y="31"/>
                  </a:lnTo>
                  <a:lnTo>
                    <a:pt x="131" y="31"/>
                  </a:lnTo>
                  <a:lnTo>
                    <a:pt x="131" y="31"/>
                  </a:lnTo>
                  <a:lnTo>
                    <a:pt x="131" y="31"/>
                  </a:lnTo>
                  <a:lnTo>
                    <a:pt x="133" y="31"/>
                  </a:lnTo>
                  <a:lnTo>
                    <a:pt x="133" y="31"/>
                  </a:lnTo>
                  <a:lnTo>
                    <a:pt x="133" y="31"/>
                  </a:lnTo>
                  <a:lnTo>
                    <a:pt x="135" y="31"/>
                  </a:lnTo>
                  <a:lnTo>
                    <a:pt x="135" y="34"/>
                  </a:lnTo>
                  <a:lnTo>
                    <a:pt x="135" y="34"/>
                  </a:lnTo>
                  <a:lnTo>
                    <a:pt x="138" y="34"/>
                  </a:lnTo>
                  <a:lnTo>
                    <a:pt x="138" y="34"/>
                  </a:lnTo>
                  <a:lnTo>
                    <a:pt x="138" y="34"/>
                  </a:lnTo>
                  <a:lnTo>
                    <a:pt x="138" y="34"/>
                  </a:lnTo>
                  <a:lnTo>
                    <a:pt x="138" y="36"/>
                  </a:lnTo>
                  <a:lnTo>
                    <a:pt x="140" y="36"/>
                  </a:lnTo>
                  <a:lnTo>
                    <a:pt x="140" y="36"/>
                  </a:lnTo>
                  <a:lnTo>
                    <a:pt x="140" y="36"/>
                  </a:lnTo>
                  <a:lnTo>
                    <a:pt x="142" y="36"/>
                  </a:lnTo>
                  <a:lnTo>
                    <a:pt x="142" y="34"/>
                  </a:lnTo>
                  <a:lnTo>
                    <a:pt x="142" y="34"/>
                  </a:lnTo>
                  <a:lnTo>
                    <a:pt x="145" y="34"/>
                  </a:lnTo>
                  <a:lnTo>
                    <a:pt x="145" y="34"/>
                  </a:lnTo>
                  <a:lnTo>
                    <a:pt x="145" y="34"/>
                  </a:lnTo>
                  <a:lnTo>
                    <a:pt x="145" y="36"/>
                  </a:lnTo>
                  <a:lnTo>
                    <a:pt x="145" y="36"/>
                  </a:lnTo>
                  <a:lnTo>
                    <a:pt x="147" y="36"/>
                  </a:lnTo>
                  <a:lnTo>
                    <a:pt x="147" y="36"/>
                  </a:lnTo>
                  <a:lnTo>
                    <a:pt x="147" y="36"/>
                  </a:lnTo>
                  <a:lnTo>
                    <a:pt x="150" y="36"/>
                  </a:lnTo>
                  <a:lnTo>
                    <a:pt x="150" y="36"/>
                  </a:lnTo>
                  <a:lnTo>
                    <a:pt x="150" y="38"/>
                  </a:lnTo>
                  <a:lnTo>
                    <a:pt x="150" y="38"/>
                  </a:lnTo>
                  <a:lnTo>
                    <a:pt x="150" y="41"/>
                  </a:lnTo>
                  <a:lnTo>
                    <a:pt x="150" y="41"/>
                  </a:lnTo>
                  <a:lnTo>
                    <a:pt x="152" y="41"/>
                  </a:lnTo>
                  <a:lnTo>
                    <a:pt x="152" y="41"/>
                  </a:lnTo>
                  <a:lnTo>
                    <a:pt x="152" y="41"/>
                  </a:lnTo>
                  <a:lnTo>
                    <a:pt x="152" y="43"/>
                  </a:lnTo>
                  <a:lnTo>
                    <a:pt x="152" y="43"/>
                  </a:lnTo>
                  <a:lnTo>
                    <a:pt x="152" y="43"/>
                  </a:lnTo>
                  <a:lnTo>
                    <a:pt x="152" y="45"/>
                  </a:lnTo>
                  <a:lnTo>
                    <a:pt x="154" y="45"/>
                  </a:lnTo>
                  <a:lnTo>
                    <a:pt x="154" y="45"/>
                  </a:lnTo>
                  <a:lnTo>
                    <a:pt x="154" y="45"/>
                  </a:lnTo>
                  <a:lnTo>
                    <a:pt x="154" y="45"/>
                  </a:lnTo>
                  <a:lnTo>
                    <a:pt x="154" y="48"/>
                  </a:lnTo>
                  <a:lnTo>
                    <a:pt x="157" y="48"/>
                  </a:lnTo>
                  <a:lnTo>
                    <a:pt x="157" y="48"/>
                  </a:lnTo>
                  <a:lnTo>
                    <a:pt x="157" y="50"/>
                  </a:lnTo>
                  <a:lnTo>
                    <a:pt x="157" y="50"/>
                  </a:lnTo>
                  <a:lnTo>
                    <a:pt x="157" y="50"/>
                  </a:lnTo>
                  <a:lnTo>
                    <a:pt x="157" y="50"/>
                  </a:lnTo>
                  <a:lnTo>
                    <a:pt x="159" y="50"/>
                  </a:lnTo>
                  <a:lnTo>
                    <a:pt x="159" y="53"/>
                  </a:lnTo>
                  <a:lnTo>
                    <a:pt x="159" y="53"/>
                  </a:lnTo>
                  <a:lnTo>
                    <a:pt x="159" y="53"/>
                  </a:lnTo>
                  <a:lnTo>
                    <a:pt x="159" y="55"/>
                  </a:lnTo>
                  <a:lnTo>
                    <a:pt x="159" y="55"/>
                  </a:lnTo>
                  <a:lnTo>
                    <a:pt x="159" y="55"/>
                  </a:lnTo>
                  <a:lnTo>
                    <a:pt x="159" y="55"/>
                  </a:lnTo>
                  <a:lnTo>
                    <a:pt x="161" y="55"/>
                  </a:lnTo>
                  <a:lnTo>
                    <a:pt x="161" y="55"/>
                  </a:lnTo>
                  <a:lnTo>
                    <a:pt x="161" y="57"/>
                  </a:lnTo>
                  <a:lnTo>
                    <a:pt x="161" y="57"/>
                  </a:lnTo>
                  <a:lnTo>
                    <a:pt x="164" y="57"/>
                  </a:lnTo>
                  <a:lnTo>
                    <a:pt x="164" y="60"/>
                  </a:lnTo>
                  <a:lnTo>
                    <a:pt x="164" y="60"/>
                  </a:lnTo>
                  <a:lnTo>
                    <a:pt x="164" y="60"/>
                  </a:lnTo>
                  <a:lnTo>
                    <a:pt x="164" y="60"/>
                  </a:lnTo>
                  <a:lnTo>
                    <a:pt x="166" y="60"/>
                  </a:lnTo>
                  <a:lnTo>
                    <a:pt x="166" y="62"/>
                  </a:lnTo>
                  <a:lnTo>
                    <a:pt x="166" y="62"/>
                  </a:lnTo>
                  <a:lnTo>
                    <a:pt x="166" y="62"/>
                  </a:lnTo>
                  <a:lnTo>
                    <a:pt x="168" y="62"/>
                  </a:lnTo>
                  <a:lnTo>
                    <a:pt x="168" y="62"/>
                  </a:lnTo>
                  <a:lnTo>
                    <a:pt x="168" y="62"/>
                  </a:lnTo>
                  <a:lnTo>
                    <a:pt x="171" y="62"/>
                  </a:lnTo>
                  <a:lnTo>
                    <a:pt x="171" y="62"/>
                  </a:lnTo>
                  <a:lnTo>
                    <a:pt x="171" y="62"/>
                  </a:lnTo>
                  <a:lnTo>
                    <a:pt x="171" y="64"/>
                  </a:lnTo>
                  <a:lnTo>
                    <a:pt x="171" y="64"/>
                  </a:lnTo>
                  <a:lnTo>
                    <a:pt x="173" y="64"/>
                  </a:lnTo>
                  <a:lnTo>
                    <a:pt x="173" y="64"/>
                  </a:lnTo>
                  <a:lnTo>
                    <a:pt x="171" y="64"/>
                  </a:lnTo>
                  <a:lnTo>
                    <a:pt x="171" y="67"/>
                  </a:lnTo>
                  <a:lnTo>
                    <a:pt x="171" y="67"/>
                  </a:lnTo>
                  <a:lnTo>
                    <a:pt x="171" y="69"/>
                  </a:lnTo>
                  <a:lnTo>
                    <a:pt x="171" y="69"/>
                  </a:lnTo>
                  <a:lnTo>
                    <a:pt x="171" y="72"/>
                  </a:lnTo>
                  <a:lnTo>
                    <a:pt x="171" y="72"/>
                  </a:lnTo>
                  <a:lnTo>
                    <a:pt x="171" y="72"/>
                  </a:lnTo>
                  <a:lnTo>
                    <a:pt x="171" y="74"/>
                  </a:lnTo>
                  <a:lnTo>
                    <a:pt x="171" y="74"/>
                  </a:lnTo>
                  <a:lnTo>
                    <a:pt x="171" y="74"/>
                  </a:lnTo>
                  <a:lnTo>
                    <a:pt x="168" y="74"/>
                  </a:lnTo>
                  <a:lnTo>
                    <a:pt x="168" y="74"/>
                  </a:lnTo>
                  <a:lnTo>
                    <a:pt x="168" y="76"/>
                  </a:lnTo>
                  <a:lnTo>
                    <a:pt x="168" y="76"/>
                  </a:lnTo>
                  <a:lnTo>
                    <a:pt x="168" y="76"/>
                  </a:lnTo>
                  <a:lnTo>
                    <a:pt x="168" y="79"/>
                  </a:lnTo>
                  <a:lnTo>
                    <a:pt x="166" y="79"/>
                  </a:lnTo>
                  <a:lnTo>
                    <a:pt x="166" y="79"/>
                  </a:lnTo>
                  <a:lnTo>
                    <a:pt x="166" y="79"/>
                  </a:lnTo>
                  <a:lnTo>
                    <a:pt x="166" y="81"/>
                  </a:lnTo>
                  <a:lnTo>
                    <a:pt x="166" y="81"/>
                  </a:lnTo>
                  <a:lnTo>
                    <a:pt x="166" y="81"/>
                  </a:lnTo>
                  <a:lnTo>
                    <a:pt x="166" y="83"/>
                  </a:lnTo>
                  <a:lnTo>
                    <a:pt x="164" y="83"/>
                  </a:lnTo>
                  <a:lnTo>
                    <a:pt x="164" y="83"/>
                  </a:lnTo>
                  <a:lnTo>
                    <a:pt x="164" y="86"/>
                  </a:lnTo>
                  <a:lnTo>
                    <a:pt x="164" y="86"/>
                  </a:lnTo>
                  <a:lnTo>
                    <a:pt x="164" y="86"/>
                  </a:lnTo>
                  <a:lnTo>
                    <a:pt x="164" y="86"/>
                  </a:lnTo>
                  <a:lnTo>
                    <a:pt x="164" y="88"/>
                  </a:lnTo>
                  <a:lnTo>
                    <a:pt x="164" y="88"/>
                  </a:lnTo>
                  <a:lnTo>
                    <a:pt x="164" y="88"/>
                  </a:lnTo>
                  <a:lnTo>
                    <a:pt x="161" y="88"/>
                  </a:lnTo>
                  <a:lnTo>
                    <a:pt x="161" y="90"/>
                  </a:lnTo>
                  <a:lnTo>
                    <a:pt x="161" y="90"/>
                  </a:lnTo>
                  <a:lnTo>
                    <a:pt x="161" y="90"/>
                  </a:lnTo>
                  <a:lnTo>
                    <a:pt x="161" y="93"/>
                  </a:lnTo>
                  <a:lnTo>
                    <a:pt x="159" y="93"/>
                  </a:lnTo>
                  <a:lnTo>
                    <a:pt x="159" y="93"/>
                  </a:lnTo>
                  <a:lnTo>
                    <a:pt x="159" y="93"/>
                  </a:lnTo>
                  <a:lnTo>
                    <a:pt x="159" y="93"/>
                  </a:lnTo>
                  <a:lnTo>
                    <a:pt x="157" y="93"/>
                  </a:lnTo>
                  <a:lnTo>
                    <a:pt x="157" y="95"/>
                  </a:lnTo>
                  <a:lnTo>
                    <a:pt x="157" y="95"/>
                  </a:lnTo>
                  <a:lnTo>
                    <a:pt x="157" y="95"/>
                  </a:lnTo>
                  <a:lnTo>
                    <a:pt x="157" y="95"/>
                  </a:lnTo>
                  <a:lnTo>
                    <a:pt x="154" y="95"/>
                  </a:lnTo>
                  <a:lnTo>
                    <a:pt x="154" y="95"/>
                  </a:lnTo>
                  <a:lnTo>
                    <a:pt x="154" y="95"/>
                  </a:lnTo>
                  <a:lnTo>
                    <a:pt x="154" y="98"/>
                  </a:lnTo>
                  <a:lnTo>
                    <a:pt x="152" y="98"/>
                  </a:lnTo>
                  <a:lnTo>
                    <a:pt x="152" y="98"/>
                  </a:lnTo>
                  <a:lnTo>
                    <a:pt x="152" y="98"/>
                  </a:lnTo>
                  <a:lnTo>
                    <a:pt x="152" y="100"/>
                  </a:lnTo>
                  <a:lnTo>
                    <a:pt x="152" y="100"/>
                  </a:lnTo>
                  <a:lnTo>
                    <a:pt x="152" y="100"/>
                  </a:lnTo>
                  <a:lnTo>
                    <a:pt x="152" y="102"/>
                  </a:lnTo>
                  <a:lnTo>
                    <a:pt x="150" y="102"/>
                  </a:lnTo>
                  <a:lnTo>
                    <a:pt x="150" y="102"/>
                  </a:lnTo>
                  <a:lnTo>
                    <a:pt x="150" y="105"/>
                  </a:lnTo>
                  <a:lnTo>
                    <a:pt x="150" y="105"/>
                  </a:lnTo>
                  <a:lnTo>
                    <a:pt x="150" y="105"/>
                  </a:lnTo>
                  <a:lnTo>
                    <a:pt x="150" y="105"/>
                  </a:lnTo>
                  <a:lnTo>
                    <a:pt x="150" y="105"/>
                  </a:lnTo>
                  <a:lnTo>
                    <a:pt x="150" y="107"/>
                  </a:lnTo>
                  <a:lnTo>
                    <a:pt x="150" y="107"/>
                  </a:lnTo>
                  <a:lnTo>
                    <a:pt x="150" y="109"/>
                  </a:lnTo>
                  <a:lnTo>
                    <a:pt x="147" y="109"/>
                  </a:lnTo>
                  <a:lnTo>
                    <a:pt x="147" y="109"/>
                  </a:lnTo>
                  <a:lnTo>
                    <a:pt x="147" y="109"/>
                  </a:lnTo>
                  <a:lnTo>
                    <a:pt x="145" y="109"/>
                  </a:lnTo>
                  <a:lnTo>
                    <a:pt x="145" y="112"/>
                  </a:lnTo>
                  <a:lnTo>
                    <a:pt x="145" y="112"/>
                  </a:lnTo>
                  <a:lnTo>
                    <a:pt x="145" y="112"/>
                  </a:lnTo>
                  <a:lnTo>
                    <a:pt x="145" y="114"/>
                  </a:lnTo>
                  <a:lnTo>
                    <a:pt x="145" y="114"/>
                  </a:lnTo>
                  <a:lnTo>
                    <a:pt x="145" y="114"/>
                  </a:lnTo>
                  <a:lnTo>
                    <a:pt x="145" y="114"/>
                  </a:lnTo>
                  <a:lnTo>
                    <a:pt x="145" y="117"/>
                  </a:lnTo>
                  <a:lnTo>
                    <a:pt x="145" y="117"/>
                  </a:lnTo>
                  <a:lnTo>
                    <a:pt x="142" y="117"/>
                  </a:lnTo>
                  <a:lnTo>
                    <a:pt x="142" y="119"/>
                  </a:lnTo>
                  <a:lnTo>
                    <a:pt x="142" y="119"/>
                  </a:lnTo>
                  <a:lnTo>
                    <a:pt x="140" y="119"/>
                  </a:lnTo>
                  <a:lnTo>
                    <a:pt x="140" y="119"/>
                  </a:lnTo>
                  <a:lnTo>
                    <a:pt x="140" y="119"/>
                  </a:lnTo>
                  <a:lnTo>
                    <a:pt x="138" y="119"/>
                  </a:lnTo>
                  <a:lnTo>
                    <a:pt x="138" y="119"/>
                  </a:lnTo>
                  <a:lnTo>
                    <a:pt x="138" y="117"/>
                  </a:lnTo>
                  <a:lnTo>
                    <a:pt x="138" y="117"/>
                  </a:lnTo>
                  <a:lnTo>
                    <a:pt x="135" y="117"/>
                  </a:lnTo>
                  <a:lnTo>
                    <a:pt x="135" y="117"/>
                  </a:lnTo>
                  <a:lnTo>
                    <a:pt x="135" y="114"/>
                  </a:lnTo>
                  <a:lnTo>
                    <a:pt x="138" y="114"/>
                  </a:lnTo>
                  <a:lnTo>
                    <a:pt x="138" y="114"/>
                  </a:lnTo>
                  <a:lnTo>
                    <a:pt x="138" y="114"/>
                  </a:lnTo>
                  <a:lnTo>
                    <a:pt x="135" y="114"/>
                  </a:lnTo>
                  <a:lnTo>
                    <a:pt x="135" y="114"/>
                  </a:lnTo>
                  <a:lnTo>
                    <a:pt x="133" y="114"/>
                  </a:lnTo>
                  <a:lnTo>
                    <a:pt x="133" y="114"/>
                  </a:lnTo>
                  <a:lnTo>
                    <a:pt x="133" y="114"/>
                  </a:lnTo>
                  <a:lnTo>
                    <a:pt x="133" y="117"/>
                  </a:lnTo>
                  <a:lnTo>
                    <a:pt x="133" y="117"/>
                  </a:lnTo>
                  <a:lnTo>
                    <a:pt x="133" y="117"/>
                  </a:lnTo>
                  <a:lnTo>
                    <a:pt x="133" y="117"/>
                  </a:lnTo>
                  <a:lnTo>
                    <a:pt x="133" y="119"/>
                  </a:lnTo>
                  <a:lnTo>
                    <a:pt x="133" y="119"/>
                  </a:lnTo>
                  <a:lnTo>
                    <a:pt x="131" y="119"/>
                  </a:lnTo>
                  <a:lnTo>
                    <a:pt x="131" y="121"/>
                  </a:lnTo>
                  <a:lnTo>
                    <a:pt x="131" y="121"/>
                  </a:lnTo>
                  <a:lnTo>
                    <a:pt x="131" y="121"/>
                  </a:lnTo>
                  <a:lnTo>
                    <a:pt x="131" y="121"/>
                  </a:lnTo>
                  <a:lnTo>
                    <a:pt x="128" y="121"/>
                  </a:lnTo>
                  <a:lnTo>
                    <a:pt x="128" y="124"/>
                  </a:lnTo>
                  <a:lnTo>
                    <a:pt x="131" y="124"/>
                  </a:lnTo>
                  <a:lnTo>
                    <a:pt x="131" y="124"/>
                  </a:lnTo>
                  <a:lnTo>
                    <a:pt x="131" y="124"/>
                  </a:lnTo>
                  <a:lnTo>
                    <a:pt x="128" y="124"/>
                  </a:lnTo>
                  <a:lnTo>
                    <a:pt x="128" y="126"/>
                  </a:lnTo>
                  <a:lnTo>
                    <a:pt x="128" y="126"/>
                  </a:lnTo>
                  <a:lnTo>
                    <a:pt x="128" y="128"/>
                  </a:lnTo>
                  <a:lnTo>
                    <a:pt x="128" y="128"/>
                  </a:lnTo>
                  <a:lnTo>
                    <a:pt x="128" y="128"/>
                  </a:lnTo>
                  <a:lnTo>
                    <a:pt x="128" y="131"/>
                  </a:lnTo>
                  <a:lnTo>
                    <a:pt x="128" y="131"/>
                  </a:lnTo>
                  <a:lnTo>
                    <a:pt x="128" y="133"/>
                  </a:lnTo>
                  <a:lnTo>
                    <a:pt x="126" y="133"/>
                  </a:lnTo>
                  <a:lnTo>
                    <a:pt x="126" y="133"/>
                  </a:lnTo>
                  <a:lnTo>
                    <a:pt x="126" y="133"/>
                  </a:lnTo>
                  <a:lnTo>
                    <a:pt x="126" y="135"/>
                  </a:lnTo>
                  <a:lnTo>
                    <a:pt x="126" y="135"/>
                  </a:lnTo>
                  <a:lnTo>
                    <a:pt x="126" y="135"/>
                  </a:lnTo>
                  <a:lnTo>
                    <a:pt x="126" y="135"/>
                  </a:lnTo>
                  <a:lnTo>
                    <a:pt x="126" y="138"/>
                  </a:lnTo>
                  <a:lnTo>
                    <a:pt x="126" y="138"/>
                  </a:lnTo>
                  <a:lnTo>
                    <a:pt x="126" y="140"/>
                  </a:lnTo>
                  <a:lnTo>
                    <a:pt x="126" y="140"/>
                  </a:lnTo>
                  <a:lnTo>
                    <a:pt x="128" y="140"/>
                  </a:lnTo>
                  <a:lnTo>
                    <a:pt x="128" y="143"/>
                  </a:lnTo>
                  <a:lnTo>
                    <a:pt x="128" y="143"/>
                  </a:lnTo>
                  <a:lnTo>
                    <a:pt x="128" y="145"/>
                  </a:lnTo>
                  <a:lnTo>
                    <a:pt x="126" y="145"/>
                  </a:lnTo>
                  <a:lnTo>
                    <a:pt x="126" y="145"/>
                  </a:lnTo>
                  <a:lnTo>
                    <a:pt x="126" y="145"/>
                  </a:lnTo>
                  <a:lnTo>
                    <a:pt x="128" y="145"/>
                  </a:lnTo>
                  <a:lnTo>
                    <a:pt x="128" y="147"/>
                  </a:lnTo>
                  <a:lnTo>
                    <a:pt x="128" y="147"/>
                  </a:lnTo>
                  <a:lnTo>
                    <a:pt x="128" y="147"/>
                  </a:lnTo>
                  <a:lnTo>
                    <a:pt x="128" y="150"/>
                  </a:lnTo>
                  <a:lnTo>
                    <a:pt x="128" y="150"/>
                  </a:lnTo>
                  <a:lnTo>
                    <a:pt x="128" y="152"/>
                  </a:lnTo>
                  <a:lnTo>
                    <a:pt x="131" y="152"/>
                  </a:lnTo>
                  <a:lnTo>
                    <a:pt x="131" y="152"/>
                  </a:lnTo>
                  <a:lnTo>
                    <a:pt x="131" y="154"/>
                  </a:lnTo>
                  <a:lnTo>
                    <a:pt x="128" y="154"/>
                  </a:lnTo>
                  <a:lnTo>
                    <a:pt x="128" y="154"/>
                  </a:lnTo>
                  <a:lnTo>
                    <a:pt x="126" y="154"/>
                  </a:lnTo>
                  <a:lnTo>
                    <a:pt x="126" y="154"/>
                  </a:lnTo>
                  <a:lnTo>
                    <a:pt x="126" y="154"/>
                  </a:lnTo>
                  <a:lnTo>
                    <a:pt x="126" y="154"/>
                  </a:lnTo>
                  <a:lnTo>
                    <a:pt x="123" y="154"/>
                  </a:lnTo>
                  <a:lnTo>
                    <a:pt x="123" y="154"/>
                  </a:lnTo>
                  <a:lnTo>
                    <a:pt x="123" y="154"/>
                  </a:lnTo>
                  <a:lnTo>
                    <a:pt x="121" y="154"/>
                  </a:lnTo>
                  <a:lnTo>
                    <a:pt x="121" y="154"/>
                  </a:lnTo>
                  <a:lnTo>
                    <a:pt x="119" y="154"/>
                  </a:lnTo>
                  <a:lnTo>
                    <a:pt x="119" y="154"/>
                  </a:lnTo>
                  <a:lnTo>
                    <a:pt x="119" y="154"/>
                  </a:lnTo>
                  <a:lnTo>
                    <a:pt x="116" y="154"/>
                  </a:lnTo>
                  <a:lnTo>
                    <a:pt x="116" y="154"/>
                  </a:lnTo>
                  <a:lnTo>
                    <a:pt x="116" y="154"/>
                  </a:lnTo>
                  <a:lnTo>
                    <a:pt x="116" y="154"/>
                  </a:lnTo>
                  <a:lnTo>
                    <a:pt x="114" y="154"/>
                  </a:lnTo>
                  <a:lnTo>
                    <a:pt x="114" y="154"/>
                  </a:lnTo>
                  <a:lnTo>
                    <a:pt x="114" y="157"/>
                  </a:lnTo>
                  <a:lnTo>
                    <a:pt x="112" y="157"/>
                  </a:lnTo>
                  <a:lnTo>
                    <a:pt x="112" y="157"/>
                  </a:lnTo>
                  <a:lnTo>
                    <a:pt x="112" y="157"/>
                  </a:lnTo>
                  <a:lnTo>
                    <a:pt x="112" y="157"/>
                  </a:lnTo>
                  <a:lnTo>
                    <a:pt x="109" y="157"/>
                  </a:lnTo>
                  <a:lnTo>
                    <a:pt x="109" y="157"/>
                  </a:lnTo>
                  <a:lnTo>
                    <a:pt x="107" y="157"/>
                  </a:lnTo>
                  <a:lnTo>
                    <a:pt x="107" y="159"/>
                  </a:lnTo>
                  <a:lnTo>
                    <a:pt x="107" y="159"/>
                  </a:lnTo>
                  <a:lnTo>
                    <a:pt x="107" y="159"/>
                  </a:lnTo>
                  <a:lnTo>
                    <a:pt x="107" y="159"/>
                  </a:lnTo>
                  <a:lnTo>
                    <a:pt x="107" y="162"/>
                  </a:lnTo>
                  <a:lnTo>
                    <a:pt x="105" y="162"/>
                  </a:lnTo>
                  <a:lnTo>
                    <a:pt x="105" y="162"/>
                  </a:lnTo>
                  <a:lnTo>
                    <a:pt x="105" y="162"/>
                  </a:lnTo>
                  <a:lnTo>
                    <a:pt x="105" y="164"/>
                  </a:lnTo>
                  <a:lnTo>
                    <a:pt x="105" y="164"/>
                  </a:lnTo>
                  <a:lnTo>
                    <a:pt x="105" y="164"/>
                  </a:lnTo>
                  <a:lnTo>
                    <a:pt x="105" y="164"/>
                  </a:lnTo>
                  <a:lnTo>
                    <a:pt x="105" y="166"/>
                  </a:lnTo>
                  <a:lnTo>
                    <a:pt x="105" y="166"/>
                  </a:lnTo>
                  <a:lnTo>
                    <a:pt x="102" y="166"/>
                  </a:lnTo>
                  <a:lnTo>
                    <a:pt x="102" y="169"/>
                  </a:lnTo>
                  <a:lnTo>
                    <a:pt x="102" y="169"/>
                  </a:lnTo>
                  <a:lnTo>
                    <a:pt x="102" y="171"/>
                  </a:lnTo>
                  <a:lnTo>
                    <a:pt x="102" y="171"/>
                  </a:lnTo>
                  <a:lnTo>
                    <a:pt x="102" y="171"/>
                  </a:lnTo>
                  <a:lnTo>
                    <a:pt x="102" y="173"/>
                  </a:lnTo>
                  <a:lnTo>
                    <a:pt x="102" y="173"/>
                  </a:lnTo>
                  <a:lnTo>
                    <a:pt x="102" y="173"/>
                  </a:lnTo>
                  <a:lnTo>
                    <a:pt x="102" y="176"/>
                  </a:lnTo>
                  <a:lnTo>
                    <a:pt x="100" y="176"/>
                  </a:lnTo>
                  <a:lnTo>
                    <a:pt x="100" y="176"/>
                  </a:lnTo>
                  <a:lnTo>
                    <a:pt x="100" y="176"/>
                  </a:lnTo>
                  <a:lnTo>
                    <a:pt x="100" y="176"/>
                  </a:lnTo>
                  <a:lnTo>
                    <a:pt x="100" y="178"/>
                  </a:lnTo>
                  <a:lnTo>
                    <a:pt x="97" y="178"/>
                  </a:lnTo>
                  <a:lnTo>
                    <a:pt x="97" y="178"/>
                  </a:lnTo>
                  <a:lnTo>
                    <a:pt x="97" y="178"/>
                  </a:lnTo>
                  <a:lnTo>
                    <a:pt x="97" y="181"/>
                  </a:lnTo>
                  <a:lnTo>
                    <a:pt x="97" y="181"/>
                  </a:lnTo>
                  <a:lnTo>
                    <a:pt x="97" y="181"/>
                  </a:lnTo>
                  <a:lnTo>
                    <a:pt x="95" y="181"/>
                  </a:lnTo>
                  <a:lnTo>
                    <a:pt x="95" y="181"/>
                  </a:lnTo>
                  <a:lnTo>
                    <a:pt x="95" y="181"/>
                  </a:lnTo>
                  <a:lnTo>
                    <a:pt x="93" y="181"/>
                  </a:lnTo>
                  <a:lnTo>
                    <a:pt x="93" y="181"/>
                  </a:lnTo>
                  <a:lnTo>
                    <a:pt x="93" y="181"/>
                  </a:lnTo>
                  <a:lnTo>
                    <a:pt x="90" y="181"/>
                  </a:lnTo>
                  <a:lnTo>
                    <a:pt x="90" y="181"/>
                  </a:lnTo>
                  <a:lnTo>
                    <a:pt x="90" y="181"/>
                  </a:lnTo>
                  <a:lnTo>
                    <a:pt x="88" y="181"/>
                  </a:lnTo>
                  <a:lnTo>
                    <a:pt x="88" y="181"/>
                  </a:lnTo>
                  <a:lnTo>
                    <a:pt x="88" y="181"/>
                  </a:lnTo>
                  <a:lnTo>
                    <a:pt x="86" y="181"/>
                  </a:lnTo>
                  <a:lnTo>
                    <a:pt x="86" y="181"/>
                  </a:lnTo>
                  <a:lnTo>
                    <a:pt x="86" y="181"/>
                  </a:lnTo>
                  <a:lnTo>
                    <a:pt x="83" y="181"/>
                  </a:lnTo>
                  <a:lnTo>
                    <a:pt x="83" y="181"/>
                  </a:lnTo>
                  <a:lnTo>
                    <a:pt x="83" y="181"/>
                  </a:lnTo>
                  <a:lnTo>
                    <a:pt x="81" y="181"/>
                  </a:lnTo>
                  <a:lnTo>
                    <a:pt x="81" y="181"/>
                  </a:lnTo>
                  <a:lnTo>
                    <a:pt x="81" y="183"/>
                  </a:lnTo>
                  <a:lnTo>
                    <a:pt x="79" y="183"/>
                  </a:lnTo>
                  <a:lnTo>
                    <a:pt x="79" y="183"/>
                  </a:lnTo>
                  <a:lnTo>
                    <a:pt x="79" y="183"/>
                  </a:lnTo>
                  <a:lnTo>
                    <a:pt x="79" y="183"/>
                  </a:lnTo>
                  <a:lnTo>
                    <a:pt x="79" y="183"/>
                  </a:lnTo>
                  <a:lnTo>
                    <a:pt x="76" y="183"/>
                  </a:lnTo>
                  <a:lnTo>
                    <a:pt x="76" y="185"/>
                  </a:lnTo>
                  <a:lnTo>
                    <a:pt x="76" y="185"/>
                  </a:lnTo>
                  <a:lnTo>
                    <a:pt x="76" y="185"/>
                  </a:lnTo>
                  <a:lnTo>
                    <a:pt x="76" y="188"/>
                  </a:lnTo>
                  <a:lnTo>
                    <a:pt x="74" y="188"/>
                  </a:lnTo>
                  <a:lnTo>
                    <a:pt x="74" y="188"/>
                  </a:lnTo>
                  <a:lnTo>
                    <a:pt x="74" y="188"/>
                  </a:lnTo>
                  <a:lnTo>
                    <a:pt x="74" y="190"/>
                  </a:lnTo>
                  <a:lnTo>
                    <a:pt x="74" y="190"/>
                  </a:lnTo>
                  <a:lnTo>
                    <a:pt x="74" y="190"/>
                  </a:lnTo>
                  <a:lnTo>
                    <a:pt x="74" y="192"/>
                  </a:lnTo>
                  <a:lnTo>
                    <a:pt x="74" y="192"/>
                  </a:lnTo>
                  <a:lnTo>
                    <a:pt x="74" y="192"/>
                  </a:lnTo>
                  <a:lnTo>
                    <a:pt x="74" y="192"/>
                  </a:lnTo>
                  <a:lnTo>
                    <a:pt x="74" y="192"/>
                  </a:lnTo>
                  <a:lnTo>
                    <a:pt x="74" y="195"/>
                  </a:lnTo>
                  <a:lnTo>
                    <a:pt x="74" y="195"/>
                  </a:lnTo>
                  <a:lnTo>
                    <a:pt x="74" y="195"/>
                  </a:lnTo>
                  <a:lnTo>
                    <a:pt x="74" y="197"/>
                  </a:lnTo>
                  <a:lnTo>
                    <a:pt x="74" y="197"/>
                  </a:lnTo>
                  <a:lnTo>
                    <a:pt x="74" y="197"/>
                  </a:lnTo>
                  <a:lnTo>
                    <a:pt x="74" y="199"/>
                  </a:lnTo>
                  <a:lnTo>
                    <a:pt x="71" y="199"/>
                  </a:lnTo>
                  <a:lnTo>
                    <a:pt x="71" y="199"/>
                  </a:lnTo>
                  <a:lnTo>
                    <a:pt x="71" y="199"/>
                  </a:lnTo>
                  <a:lnTo>
                    <a:pt x="71" y="202"/>
                  </a:lnTo>
                  <a:lnTo>
                    <a:pt x="71" y="202"/>
                  </a:lnTo>
                  <a:lnTo>
                    <a:pt x="71" y="202"/>
                  </a:lnTo>
                  <a:lnTo>
                    <a:pt x="69" y="202"/>
                  </a:lnTo>
                  <a:lnTo>
                    <a:pt x="69" y="204"/>
                  </a:lnTo>
                  <a:lnTo>
                    <a:pt x="69" y="204"/>
                  </a:lnTo>
                  <a:lnTo>
                    <a:pt x="67" y="204"/>
                  </a:lnTo>
                  <a:lnTo>
                    <a:pt x="67" y="204"/>
                  </a:lnTo>
                  <a:lnTo>
                    <a:pt x="67" y="204"/>
                  </a:lnTo>
                  <a:lnTo>
                    <a:pt x="67" y="204"/>
                  </a:lnTo>
                  <a:lnTo>
                    <a:pt x="64" y="204"/>
                  </a:lnTo>
                  <a:lnTo>
                    <a:pt x="64" y="204"/>
                  </a:lnTo>
                  <a:lnTo>
                    <a:pt x="64" y="204"/>
                  </a:lnTo>
                  <a:lnTo>
                    <a:pt x="64" y="204"/>
                  </a:lnTo>
                  <a:lnTo>
                    <a:pt x="62" y="204"/>
                  </a:lnTo>
                  <a:lnTo>
                    <a:pt x="62" y="204"/>
                  </a:lnTo>
                  <a:lnTo>
                    <a:pt x="62" y="204"/>
                  </a:lnTo>
                  <a:lnTo>
                    <a:pt x="60" y="204"/>
                  </a:lnTo>
                  <a:lnTo>
                    <a:pt x="60" y="204"/>
                  </a:lnTo>
                  <a:lnTo>
                    <a:pt x="60" y="204"/>
                  </a:lnTo>
                  <a:lnTo>
                    <a:pt x="60" y="204"/>
                  </a:lnTo>
                  <a:lnTo>
                    <a:pt x="57" y="204"/>
                  </a:lnTo>
                  <a:lnTo>
                    <a:pt x="57" y="204"/>
                  </a:lnTo>
                  <a:lnTo>
                    <a:pt x="57" y="204"/>
                  </a:lnTo>
                  <a:lnTo>
                    <a:pt x="55" y="204"/>
                  </a:lnTo>
                  <a:lnTo>
                    <a:pt x="55" y="204"/>
                  </a:lnTo>
                  <a:lnTo>
                    <a:pt x="52" y="204"/>
                  </a:lnTo>
                  <a:lnTo>
                    <a:pt x="52" y="204"/>
                  </a:lnTo>
                  <a:lnTo>
                    <a:pt x="52" y="204"/>
                  </a:lnTo>
                  <a:lnTo>
                    <a:pt x="50" y="204"/>
                  </a:lnTo>
                  <a:lnTo>
                    <a:pt x="50" y="204"/>
                  </a:lnTo>
                  <a:lnTo>
                    <a:pt x="50" y="204"/>
                  </a:lnTo>
                  <a:lnTo>
                    <a:pt x="50" y="204"/>
                  </a:lnTo>
                  <a:lnTo>
                    <a:pt x="48" y="204"/>
                  </a:lnTo>
                  <a:lnTo>
                    <a:pt x="48" y="204"/>
                  </a:lnTo>
                  <a:lnTo>
                    <a:pt x="48" y="204"/>
                  </a:lnTo>
                  <a:lnTo>
                    <a:pt x="45" y="204"/>
                  </a:lnTo>
                  <a:lnTo>
                    <a:pt x="45" y="207"/>
                  </a:lnTo>
                  <a:lnTo>
                    <a:pt x="45" y="207"/>
                  </a:lnTo>
                  <a:lnTo>
                    <a:pt x="45" y="207"/>
                  </a:lnTo>
                  <a:lnTo>
                    <a:pt x="43" y="207"/>
                  </a:lnTo>
                  <a:lnTo>
                    <a:pt x="43" y="207"/>
                  </a:lnTo>
                  <a:lnTo>
                    <a:pt x="43" y="207"/>
                  </a:lnTo>
                  <a:lnTo>
                    <a:pt x="43" y="207"/>
                  </a:lnTo>
                  <a:lnTo>
                    <a:pt x="41" y="207"/>
                  </a:lnTo>
                  <a:lnTo>
                    <a:pt x="41" y="209"/>
                  </a:lnTo>
                  <a:lnTo>
                    <a:pt x="41" y="209"/>
                  </a:lnTo>
                  <a:lnTo>
                    <a:pt x="41" y="209"/>
                  </a:lnTo>
                  <a:lnTo>
                    <a:pt x="38" y="209"/>
                  </a:lnTo>
                  <a:lnTo>
                    <a:pt x="38" y="209"/>
                  </a:lnTo>
                  <a:lnTo>
                    <a:pt x="38" y="211"/>
                  </a:lnTo>
                  <a:lnTo>
                    <a:pt x="38" y="211"/>
                  </a:lnTo>
                  <a:lnTo>
                    <a:pt x="36" y="211"/>
                  </a:lnTo>
                  <a:lnTo>
                    <a:pt x="36" y="209"/>
                  </a:lnTo>
                  <a:lnTo>
                    <a:pt x="36" y="209"/>
                  </a:lnTo>
                  <a:lnTo>
                    <a:pt x="34" y="209"/>
                  </a:lnTo>
                  <a:lnTo>
                    <a:pt x="34" y="211"/>
                  </a:lnTo>
                  <a:lnTo>
                    <a:pt x="34" y="211"/>
                  </a:lnTo>
                  <a:lnTo>
                    <a:pt x="34" y="211"/>
                  </a:lnTo>
                  <a:lnTo>
                    <a:pt x="31" y="211"/>
                  </a:lnTo>
                  <a:lnTo>
                    <a:pt x="31" y="211"/>
                  </a:lnTo>
                  <a:lnTo>
                    <a:pt x="31" y="211"/>
                  </a:lnTo>
                  <a:lnTo>
                    <a:pt x="31" y="211"/>
                  </a:lnTo>
                  <a:lnTo>
                    <a:pt x="29" y="211"/>
                  </a:lnTo>
                  <a:lnTo>
                    <a:pt x="29" y="211"/>
                  </a:lnTo>
                  <a:lnTo>
                    <a:pt x="29" y="214"/>
                  </a:lnTo>
                  <a:lnTo>
                    <a:pt x="26" y="214"/>
                  </a:lnTo>
                  <a:lnTo>
                    <a:pt x="26" y="214"/>
                  </a:lnTo>
                  <a:lnTo>
                    <a:pt x="26" y="211"/>
                  </a:lnTo>
                  <a:lnTo>
                    <a:pt x="26" y="211"/>
                  </a:lnTo>
                  <a:lnTo>
                    <a:pt x="26" y="211"/>
                  </a:lnTo>
                  <a:lnTo>
                    <a:pt x="24" y="211"/>
                  </a:lnTo>
                  <a:lnTo>
                    <a:pt x="24" y="209"/>
                  </a:lnTo>
                  <a:lnTo>
                    <a:pt x="24" y="209"/>
                  </a:lnTo>
                  <a:lnTo>
                    <a:pt x="24" y="209"/>
                  </a:lnTo>
                  <a:lnTo>
                    <a:pt x="24" y="207"/>
                  </a:lnTo>
                  <a:lnTo>
                    <a:pt x="24" y="207"/>
                  </a:lnTo>
                  <a:lnTo>
                    <a:pt x="24" y="207"/>
                  </a:lnTo>
                  <a:lnTo>
                    <a:pt x="22" y="207"/>
                  </a:lnTo>
                  <a:lnTo>
                    <a:pt x="22" y="204"/>
                  </a:lnTo>
                  <a:lnTo>
                    <a:pt x="22" y="204"/>
                  </a:lnTo>
                  <a:lnTo>
                    <a:pt x="22" y="204"/>
                  </a:lnTo>
                  <a:lnTo>
                    <a:pt x="19" y="204"/>
                  </a:lnTo>
                  <a:lnTo>
                    <a:pt x="19" y="204"/>
                  </a:lnTo>
                  <a:lnTo>
                    <a:pt x="19" y="204"/>
                  </a:lnTo>
                  <a:lnTo>
                    <a:pt x="19" y="202"/>
                  </a:lnTo>
                  <a:lnTo>
                    <a:pt x="19" y="202"/>
                  </a:lnTo>
                  <a:lnTo>
                    <a:pt x="19" y="202"/>
                  </a:lnTo>
                  <a:lnTo>
                    <a:pt x="19" y="199"/>
                  </a:lnTo>
                  <a:lnTo>
                    <a:pt x="19" y="199"/>
                  </a:lnTo>
                  <a:lnTo>
                    <a:pt x="19" y="197"/>
                  </a:lnTo>
                  <a:lnTo>
                    <a:pt x="19" y="197"/>
                  </a:lnTo>
                  <a:lnTo>
                    <a:pt x="19" y="197"/>
                  </a:lnTo>
                  <a:lnTo>
                    <a:pt x="19" y="195"/>
                  </a:lnTo>
                  <a:lnTo>
                    <a:pt x="19" y="195"/>
                  </a:lnTo>
                  <a:lnTo>
                    <a:pt x="19" y="192"/>
                  </a:lnTo>
                  <a:lnTo>
                    <a:pt x="19" y="192"/>
                  </a:lnTo>
                  <a:lnTo>
                    <a:pt x="19" y="192"/>
                  </a:lnTo>
                  <a:lnTo>
                    <a:pt x="17" y="192"/>
                  </a:lnTo>
                  <a:lnTo>
                    <a:pt x="17" y="192"/>
                  </a:lnTo>
                  <a:lnTo>
                    <a:pt x="17" y="190"/>
                  </a:lnTo>
                  <a:lnTo>
                    <a:pt x="17" y="190"/>
                  </a:lnTo>
                  <a:lnTo>
                    <a:pt x="17" y="190"/>
                  </a:lnTo>
                  <a:lnTo>
                    <a:pt x="17" y="190"/>
                  </a:lnTo>
                  <a:lnTo>
                    <a:pt x="17" y="188"/>
                  </a:lnTo>
                  <a:lnTo>
                    <a:pt x="15" y="188"/>
                  </a:lnTo>
                  <a:lnTo>
                    <a:pt x="15" y="188"/>
                  </a:lnTo>
                  <a:lnTo>
                    <a:pt x="15" y="185"/>
                  </a:lnTo>
                  <a:lnTo>
                    <a:pt x="15" y="185"/>
                  </a:lnTo>
                  <a:lnTo>
                    <a:pt x="15" y="185"/>
                  </a:lnTo>
                  <a:lnTo>
                    <a:pt x="12" y="185"/>
                  </a:lnTo>
                  <a:lnTo>
                    <a:pt x="12" y="183"/>
                  </a:lnTo>
                  <a:lnTo>
                    <a:pt x="12" y="183"/>
                  </a:lnTo>
                  <a:lnTo>
                    <a:pt x="12" y="183"/>
                  </a:lnTo>
                  <a:lnTo>
                    <a:pt x="12" y="183"/>
                  </a:lnTo>
                  <a:lnTo>
                    <a:pt x="12" y="183"/>
                  </a:lnTo>
                  <a:lnTo>
                    <a:pt x="12" y="181"/>
                  </a:lnTo>
                  <a:lnTo>
                    <a:pt x="12" y="181"/>
                  </a:lnTo>
                  <a:lnTo>
                    <a:pt x="10" y="181"/>
                  </a:lnTo>
                  <a:lnTo>
                    <a:pt x="10" y="178"/>
                  </a:lnTo>
                  <a:lnTo>
                    <a:pt x="10" y="178"/>
                  </a:lnTo>
                  <a:lnTo>
                    <a:pt x="10" y="178"/>
                  </a:lnTo>
                  <a:lnTo>
                    <a:pt x="10" y="178"/>
                  </a:lnTo>
                  <a:lnTo>
                    <a:pt x="10" y="176"/>
                  </a:lnTo>
                  <a:lnTo>
                    <a:pt x="10" y="176"/>
                  </a:lnTo>
                  <a:lnTo>
                    <a:pt x="8" y="176"/>
                  </a:lnTo>
                  <a:lnTo>
                    <a:pt x="8" y="173"/>
                  </a:lnTo>
                  <a:lnTo>
                    <a:pt x="8" y="173"/>
                  </a:lnTo>
                  <a:lnTo>
                    <a:pt x="8" y="173"/>
                  </a:lnTo>
                  <a:lnTo>
                    <a:pt x="8" y="173"/>
                  </a:lnTo>
                  <a:lnTo>
                    <a:pt x="5" y="173"/>
                  </a:lnTo>
                  <a:lnTo>
                    <a:pt x="5" y="171"/>
                  </a:lnTo>
                  <a:lnTo>
                    <a:pt x="5" y="171"/>
                  </a:lnTo>
                  <a:lnTo>
                    <a:pt x="5" y="171"/>
                  </a:lnTo>
                  <a:lnTo>
                    <a:pt x="5" y="169"/>
                  </a:lnTo>
                  <a:lnTo>
                    <a:pt x="5" y="169"/>
                  </a:lnTo>
                  <a:lnTo>
                    <a:pt x="5" y="169"/>
                  </a:lnTo>
                  <a:lnTo>
                    <a:pt x="3" y="169"/>
                  </a:lnTo>
                  <a:lnTo>
                    <a:pt x="3" y="166"/>
                  </a:lnTo>
                  <a:lnTo>
                    <a:pt x="3" y="166"/>
                  </a:lnTo>
                  <a:lnTo>
                    <a:pt x="3" y="166"/>
                  </a:lnTo>
                  <a:lnTo>
                    <a:pt x="3" y="164"/>
                  </a:lnTo>
                  <a:lnTo>
                    <a:pt x="0" y="164"/>
                  </a:lnTo>
                  <a:lnTo>
                    <a:pt x="0" y="164"/>
                  </a:lnTo>
                  <a:lnTo>
                    <a:pt x="0" y="164"/>
                  </a:lnTo>
                  <a:lnTo>
                    <a:pt x="0" y="164"/>
                  </a:lnTo>
                  <a:lnTo>
                    <a:pt x="0" y="162"/>
                  </a:lnTo>
                  <a:lnTo>
                    <a:pt x="0" y="162"/>
                  </a:lnTo>
                  <a:lnTo>
                    <a:pt x="0" y="162"/>
                  </a:lnTo>
                  <a:lnTo>
                    <a:pt x="0" y="159"/>
                  </a:lnTo>
                  <a:lnTo>
                    <a:pt x="0" y="159"/>
                  </a:lnTo>
                  <a:lnTo>
                    <a:pt x="0" y="157"/>
                  </a:lnTo>
                  <a:lnTo>
                    <a:pt x="3" y="157"/>
                  </a:lnTo>
                  <a:lnTo>
                    <a:pt x="3" y="157"/>
                  </a:lnTo>
                  <a:lnTo>
                    <a:pt x="3" y="154"/>
                  </a:lnTo>
                  <a:lnTo>
                    <a:pt x="3" y="154"/>
                  </a:lnTo>
                  <a:lnTo>
                    <a:pt x="3" y="154"/>
                  </a:lnTo>
                  <a:lnTo>
                    <a:pt x="3" y="154"/>
                  </a:lnTo>
                  <a:lnTo>
                    <a:pt x="3" y="152"/>
                  </a:lnTo>
                  <a:lnTo>
                    <a:pt x="5" y="152"/>
                  </a:lnTo>
                  <a:lnTo>
                    <a:pt x="5" y="152"/>
                  </a:lnTo>
                  <a:lnTo>
                    <a:pt x="5" y="152"/>
                  </a:lnTo>
                  <a:lnTo>
                    <a:pt x="5" y="152"/>
                  </a:lnTo>
                  <a:lnTo>
                    <a:pt x="8" y="152"/>
                  </a:lnTo>
                  <a:lnTo>
                    <a:pt x="8" y="150"/>
                  </a:lnTo>
                  <a:lnTo>
                    <a:pt x="8" y="150"/>
                  </a:lnTo>
                  <a:lnTo>
                    <a:pt x="10" y="150"/>
                  </a:lnTo>
                  <a:lnTo>
                    <a:pt x="10" y="150"/>
                  </a:lnTo>
                  <a:lnTo>
                    <a:pt x="10" y="150"/>
                  </a:lnTo>
                  <a:lnTo>
                    <a:pt x="10" y="150"/>
                  </a:lnTo>
                  <a:lnTo>
                    <a:pt x="12" y="150"/>
                  </a:lnTo>
                  <a:lnTo>
                    <a:pt x="12" y="150"/>
                  </a:lnTo>
                  <a:lnTo>
                    <a:pt x="12" y="147"/>
                  </a:lnTo>
                  <a:lnTo>
                    <a:pt x="12" y="147"/>
                  </a:lnTo>
                  <a:lnTo>
                    <a:pt x="15" y="147"/>
                  </a:lnTo>
                  <a:lnTo>
                    <a:pt x="15" y="147"/>
                  </a:lnTo>
                  <a:lnTo>
                    <a:pt x="15" y="147"/>
                  </a:lnTo>
                  <a:lnTo>
                    <a:pt x="17" y="147"/>
                  </a:lnTo>
                  <a:lnTo>
                    <a:pt x="17" y="147"/>
                  </a:lnTo>
                  <a:lnTo>
                    <a:pt x="17" y="147"/>
                  </a:lnTo>
                  <a:lnTo>
                    <a:pt x="17" y="145"/>
                  </a:lnTo>
                  <a:lnTo>
                    <a:pt x="19" y="145"/>
                  </a:lnTo>
                  <a:lnTo>
                    <a:pt x="19" y="145"/>
                  </a:lnTo>
                  <a:lnTo>
                    <a:pt x="19" y="145"/>
                  </a:lnTo>
                  <a:lnTo>
                    <a:pt x="19" y="145"/>
                  </a:lnTo>
                  <a:lnTo>
                    <a:pt x="22" y="145"/>
                  </a:lnTo>
                  <a:lnTo>
                    <a:pt x="22" y="145"/>
                  </a:lnTo>
                  <a:lnTo>
                    <a:pt x="24" y="145"/>
                  </a:lnTo>
                  <a:lnTo>
                    <a:pt x="24" y="145"/>
                  </a:lnTo>
                  <a:lnTo>
                    <a:pt x="24" y="145"/>
                  </a:lnTo>
                  <a:lnTo>
                    <a:pt x="24" y="145"/>
                  </a:lnTo>
                  <a:lnTo>
                    <a:pt x="26" y="145"/>
                  </a:lnTo>
                  <a:lnTo>
                    <a:pt x="26" y="143"/>
                  </a:lnTo>
                  <a:lnTo>
                    <a:pt x="26" y="143"/>
                  </a:lnTo>
                  <a:lnTo>
                    <a:pt x="26" y="143"/>
                  </a:lnTo>
                  <a:lnTo>
                    <a:pt x="29" y="143"/>
                  </a:lnTo>
                  <a:lnTo>
                    <a:pt x="29" y="143"/>
                  </a:lnTo>
                  <a:lnTo>
                    <a:pt x="29" y="143"/>
                  </a:lnTo>
                  <a:lnTo>
                    <a:pt x="31" y="143"/>
                  </a:lnTo>
                  <a:lnTo>
                    <a:pt x="31" y="143"/>
                  </a:lnTo>
                  <a:lnTo>
                    <a:pt x="31" y="140"/>
                  </a:lnTo>
                  <a:lnTo>
                    <a:pt x="31" y="140"/>
                  </a:lnTo>
                  <a:lnTo>
                    <a:pt x="34" y="140"/>
                  </a:lnTo>
                  <a:lnTo>
                    <a:pt x="34" y="140"/>
                  </a:lnTo>
                  <a:lnTo>
                    <a:pt x="34" y="140"/>
                  </a:lnTo>
                  <a:lnTo>
                    <a:pt x="34" y="140"/>
                  </a:lnTo>
                  <a:lnTo>
                    <a:pt x="36" y="140"/>
                  </a:lnTo>
                  <a:lnTo>
                    <a:pt x="36" y="140"/>
                  </a:lnTo>
                  <a:lnTo>
                    <a:pt x="36" y="138"/>
                  </a:lnTo>
                  <a:lnTo>
                    <a:pt x="38" y="138"/>
                  </a:lnTo>
                  <a:lnTo>
                    <a:pt x="38" y="138"/>
                  </a:lnTo>
                  <a:lnTo>
                    <a:pt x="38" y="138"/>
                  </a:lnTo>
                  <a:lnTo>
                    <a:pt x="38" y="138"/>
                  </a:lnTo>
                  <a:lnTo>
                    <a:pt x="41" y="138"/>
                  </a:lnTo>
                  <a:lnTo>
                    <a:pt x="41" y="138"/>
                  </a:lnTo>
                  <a:lnTo>
                    <a:pt x="43" y="138"/>
                  </a:lnTo>
                  <a:lnTo>
                    <a:pt x="43" y="135"/>
                  </a:lnTo>
                  <a:lnTo>
                    <a:pt x="43" y="135"/>
                  </a:lnTo>
                  <a:lnTo>
                    <a:pt x="43" y="135"/>
                  </a:lnTo>
                  <a:lnTo>
                    <a:pt x="45" y="135"/>
                  </a:lnTo>
                  <a:lnTo>
                    <a:pt x="45" y="135"/>
                  </a:lnTo>
                  <a:lnTo>
                    <a:pt x="45" y="135"/>
                  </a:lnTo>
                  <a:lnTo>
                    <a:pt x="45" y="135"/>
                  </a:lnTo>
                  <a:lnTo>
                    <a:pt x="48" y="135"/>
                  </a:lnTo>
                  <a:lnTo>
                    <a:pt x="48" y="135"/>
                  </a:lnTo>
                  <a:lnTo>
                    <a:pt x="48" y="135"/>
                  </a:lnTo>
                  <a:lnTo>
                    <a:pt x="50" y="135"/>
                  </a:lnTo>
                  <a:lnTo>
                    <a:pt x="50" y="135"/>
                  </a:lnTo>
                  <a:lnTo>
                    <a:pt x="50" y="133"/>
                  </a:lnTo>
                  <a:lnTo>
                    <a:pt x="50" y="133"/>
                  </a:lnTo>
                  <a:lnTo>
                    <a:pt x="52" y="133"/>
                  </a:lnTo>
                  <a:lnTo>
                    <a:pt x="52" y="133"/>
                  </a:lnTo>
                  <a:lnTo>
                    <a:pt x="52" y="133"/>
                  </a:lnTo>
                  <a:lnTo>
                    <a:pt x="52" y="133"/>
                  </a:lnTo>
                  <a:lnTo>
                    <a:pt x="55" y="133"/>
                  </a:lnTo>
                  <a:lnTo>
                    <a:pt x="55" y="133"/>
                  </a:lnTo>
                  <a:lnTo>
                    <a:pt x="55" y="131"/>
                  </a:lnTo>
                  <a:lnTo>
                    <a:pt x="57" y="131"/>
                  </a:lnTo>
                  <a:lnTo>
                    <a:pt x="57" y="131"/>
                  </a:lnTo>
                  <a:lnTo>
                    <a:pt x="57" y="131"/>
                  </a:lnTo>
                  <a:lnTo>
                    <a:pt x="57" y="131"/>
                  </a:lnTo>
                  <a:lnTo>
                    <a:pt x="60" y="131"/>
                  </a:lnTo>
                  <a:lnTo>
                    <a:pt x="60" y="131"/>
                  </a:lnTo>
                  <a:lnTo>
                    <a:pt x="60" y="131"/>
                  </a:lnTo>
                  <a:lnTo>
                    <a:pt x="60" y="128"/>
                  </a:lnTo>
                  <a:lnTo>
                    <a:pt x="62" y="128"/>
                  </a:lnTo>
                  <a:lnTo>
                    <a:pt x="62" y="128"/>
                  </a:lnTo>
                  <a:lnTo>
                    <a:pt x="64" y="128"/>
                  </a:lnTo>
                  <a:lnTo>
                    <a:pt x="64" y="128"/>
                  </a:lnTo>
                  <a:lnTo>
                    <a:pt x="64" y="128"/>
                  </a:lnTo>
                  <a:lnTo>
                    <a:pt x="64" y="128"/>
                  </a:lnTo>
                  <a:lnTo>
                    <a:pt x="67" y="128"/>
                  </a:lnTo>
                  <a:lnTo>
                    <a:pt x="67" y="128"/>
                  </a:lnTo>
                  <a:lnTo>
                    <a:pt x="67" y="126"/>
                  </a:lnTo>
                  <a:lnTo>
                    <a:pt x="67" y="126"/>
                  </a:lnTo>
                  <a:lnTo>
                    <a:pt x="67" y="126"/>
                  </a:lnTo>
                  <a:lnTo>
                    <a:pt x="67" y="124"/>
                  </a:lnTo>
                  <a:lnTo>
                    <a:pt x="69" y="124"/>
                  </a:lnTo>
                  <a:lnTo>
                    <a:pt x="69" y="124"/>
                  </a:lnTo>
                  <a:lnTo>
                    <a:pt x="69" y="124"/>
                  </a:lnTo>
                  <a:lnTo>
                    <a:pt x="69" y="121"/>
                  </a:lnTo>
                  <a:lnTo>
                    <a:pt x="69" y="121"/>
                  </a:lnTo>
                  <a:lnTo>
                    <a:pt x="69" y="121"/>
                  </a:lnTo>
                  <a:lnTo>
                    <a:pt x="69" y="119"/>
                  </a:lnTo>
                  <a:lnTo>
                    <a:pt x="69" y="119"/>
                  </a:lnTo>
                  <a:lnTo>
                    <a:pt x="71" y="119"/>
                  </a:lnTo>
                  <a:lnTo>
                    <a:pt x="71" y="117"/>
                  </a:lnTo>
                  <a:lnTo>
                    <a:pt x="71" y="117"/>
                  </a:lnTo>
                  <a:lnTo>
                    <a:pt x="71" y="114"/>
                  </a:lnTo>
                  <a:lnTo>
                    <a:pt x="71" y="114"/>
                  </a:lnTo>
                  <a:lnTo>
                    <a:pt x="71" y="114"/>
                  </a:lnTo>
                  <a:lnTo>
                    <a:pt x="71" y="114"/>
                  </a:lnTo>
                  <a:lnTo>
                    <a:pt x="71" y="112"/>
                  </a:lnTo>
                  <a:lnTo>
                    <a:pt x="71" y="112"/>
                  </a:lnTo>
                  <a:lnTo>
                    <a:pt x="71" y="112"/>
                  </a:lnTo>
                  <a:lnTo>
                    <a:pt x="71" y="109"/>
                  </a:lnTo>
                  <a:lnTo>
                    <a:pt x="71" y="109"/>
                  </a:lnTo>
                  <a:lnTo>
                    <a:pt x="74" y="109"/>
                  </a:lnTo>
                  <a:lnTo>
                    <a:pt x="74" y="107"/>
                  </a:lnTo>
                  <a:lnTo>
                    <a:pt x="74" y="107"/>
                  </a:lnTo>
                  <a:lnTo>
                    <a:pt x="74" y="105"/>
                  </a:lnTo>
                  <a:lnTo>
                    <a:pt x="74" y="105"/>
                  </a:lnTo>
                  <a:lnTo>
                    <a:pt x="74" y="105"/>
                  </a:lnTo>
                  <a:lnTo>
                    <a:pt x="74" y="105"/>
                  </a:lnTo>
                  <a:lnTo>
                    <a:pt x="74" y="102"/>
                  </a:lnTo>
                  <a:lnTo>
                    <a:pt x="74" y="102"/>
                  </a:lnTo>
                  <a:lnTo>
                    <a:pt x="74" y="102"/>
                  </a:lnTo>
                  <a:lnTo>
                    <a:pt x="74" y="100"/>
                  </a:lnTo>
                  <a:lnTo>
                    <a:pt x="74" y="100"/>
                  </a:lnTo>
                  <a:lnTo>
                    <a:pt x="76" y="100"/>
                  </a:lnTo>
                  <a:lnTo>
                    <a:pt x="76" y="98"/>
                  </a:lnTo>
                  <a:lnTo>
                    <a:pt x="76" y="98"/>
                  </a:lnTo>
                  <a:lnTo>
                    <a:pt x="76" y="95"/>
                  </a:lnTo>
                  <a:lnTo>
                    <a:pt x="76" y="95"/>
                  </a:lnTo>
                  <a:lnTo>
                    <a:pt x="76" y="95"/>
                  </a:lnTo>
                  <a:lnTo>
                    <a:pt x="76" y="95"/>
                  </a:lnTo>
                  <a:lnTo>
                    <a:pt x="76" y="93"/>
                  </a:lnTo>
                  <a:lnTo>
                    <a:pt x="79" y="93"/>
                  </a:lnTo>
                  <a:lnTo>
                    <a:pt x="79" y="93"/>
                  </a:lnTo>
                  <a:lnTo>
                    <a:pt x="79" y="90"/>
                  </a:lnTo>
                  <a:lnTo>
                    <a:pt x="79" y="90"/>
                  </a:lnTo>
                  <a:lnTo>
                    <a:pt x="79" y="90"/>
                  </a:lnTo>
                  <a:lnTo>
                    <a:pt x="79" y="88"/>
                  </a:lnTo>
                  <a:lnTo>
                    <a:pt x="79" y="88"/>
                  </a:lnTo>
                  <a:lnTo>
                    <a:pt x="79" y="88"/>
                  </a:lnTo>
                  <a:lnTo>
                    <a:pt x="79" y="86"/>
                  </a:lnTo>
                  <a:lnTo>
                    <a:pt x="79" y="86"/>
                  </a:lnTo>
                  <a:lnTo>
                    <a:pt x="79" y="86"/>
                  </a:lnTo>
                  <a:lnTo>
                    <a:pt x="81" y="86"/>
                  </a:lnTo>
                  <a:lnTo>
                    <a:pt x="81" y="83"/>
                  </a:lnTo>
                  <a:lnTo>
                    <a:pt x="81" y="83"/>
                  </a:lnTo>
                  <a:lnTo>
                    <a:pt x="81" y="81"/>
                  </a:lnTo>
                  <a:lnTo>
                    <a:pt x="81" y="81"/>
                  </a:lnTo>
                  <a:lnTo>
                    <a:pt x="81" y="81"/>
                  </a:lnTo>
                  <a:lnTo>
                    <a:pt x="81" y="79"/>
                  </a:lnTo>
                  <a:lnTo>
                    <a:pt x="81" y="79"/>
                  </a:lnTo>
                  <a:lnTo>
                    <a:pt x="83" y="79"/>
                  </a:lnTo>
                  <a:lnTo>
                    <a:pt x="83" y="76"/>
                  </a:lnTo>
                  <a:lnTo>
                    <a:pt x="83" y="76"/>
                  </a:lnTo>
                  <a:lnTo>
                    <a:pt x="83" y="74"/>
                  </a:lnTo>
                  <a:lnTo>
                    <a:pt x="81" y="74"/>
                  </a:lnTo>
                  <a:lnTo>
                    <a:pt x="81" y="74"/>
                  </a:lnTo>
                  <a:lnTo>
                    <a:pt x="81" y="74"/>
                  </a:lnTo>
                  <a:lnTo>
                    <a:pt x="81" y="74"/>
                  </a:lnTo>
                  <a:lnTo>
                    <a:pt x="81" y="72"/>
                  </a:lnTo>
                  <a:lnTo>
                    <a:pt x="79" y="72"/>
                  </a:lnTo>
                  <a:lnTo>
                    <a:pt x="79" y="72"/>
                  </a:lnTo>
                  <a:lnTo>
                    <a:pt x="79" y="72"/>
                  </a:lnTo>
                  <a:lnTo>
                    <a:pt x="79" y="69"/>
                  </a:lnTo>
                  <a:lnTo>
                    <a:pt x="79" y="69"/>
                  </a:lnTo>
                  <a:lnTo>
                    <a:pt x="79" y="69"/>
                  </a:lnTo>
                  <a:lnTo>
                    <a:pt x="79" y="67"/>
                  </a:lnTo>
                  <a:lnTo>
                    <a:pt x="79" y="67"/>
                  </a:lnTo>
                  <a:lnTo>
                    <a:pt x="76" y="67"/>
                  </a:lnTo>
                  <a:lnTo>
                    <a:pt x="76" y="64"/>
                  </a:lnTo>
                  <a:lnTo>
                    <a:pt x="76" y="64"/>
                  </a:lnTo>
                  <a:lnTo>
                    <a:pt x="76" y="64"/>
                  </a:lnTo>
                  <a:lnTo>
                    <a:pt x="76" y="64"/>
                  </a:lnTo>
                  <a:lnTo>
                    <a:pt x="74" y="64"/>
                  </a:lnTo>
                  <a:lnTo>
                    <a:pt x="74" y="62"/>
                  </a:lnTo>
                  <a:lnTo>
                    <a:pt x="74" y="62"/>
                  </a:lnTo>
                  <a:lnTo>
                    <a:pt x="74" y="62"/>
                  </a:lnTo>
                  <a:lnTo>
                    <a:pt x="74" y="60"/>
                  </a:lnTo>
                  <a:lnTo>
                    <a:pt x="74" y="60"/>
                  </a:lnTo>
                  <a:lnTo>
                    <a:pt x="74" y="60"/>
                  </a:lnTo>
                  <a:lnTo>
                    <a:pt x="71" y="60"/>
                  </a:lnTo>
                  <a:lnTo>
                    <a:pt x="71" y="57"/>
                  </a:lnTo>
                  <a:lnTo>
                    <a:pt x="71" y="57"/>
                  </a:lnTo>
                  <a:lnTo>
                    <a:pt x="71" y="55"/>
                  </a:lnTo>
                  <a:lnTo>
                    <a:pt x="71" y="55"/>
                  </a:lnTo>
                  <a:lnTo>
                    <a:pt x="71" y="55"/>
                  </a:lnTo>
                  <a:lnTo>
                    <a:pt x="71" y="53"/>
                  </a:lnTo>
                  <a:lnTo>
                    <a:pt x="71" y="53"/>
                  </a:lnTo>
                  <a:lnTo>
                    <a:pt x="71" y="50"/>
                  </a:lnTo>
                  <a:lnTo>
                    <a:pt x="71" y="50"/>
                  </a:lnTo>
                  <a:lnTo>
                    <a:pt x="74" y="50"/>
                  </a:lnTo>
                  <a:lnTo>
                    <a:pt x="74" y="48"/>
                  </a:lnTo>
                  <a:lnTo>
                    <a:pt x="74" y="48"/>
                  </a:lnTo>
                  <a:lnTo>
                    <a:pt x="74" y="45"/>
                  </a:lnTo>
                  <a:lnTo>
                    <a:pt x="74" y="45"/>
                  </a:lnTo>
                  <a:lnTo>
                    <a:pt x="74" y="45"/>
                  </a:lnTo>
                  <a:lnTo>
                    <a:pt x="74" y="45"/>
                  </a:lnTo>
                  <a:lnTo>
                    <a:pt x="74" y="45"/>
                  </a:lnTo>
                  <a:lnTo>
                    <a:pt x="74" y="43"/>
                  </a:lnTo>
                  <a:lnTo>
                    <a:pt x="76" y="43"/>
                  </a:lnTo>
                  <a:lnTo>
                    <a:pt x="76" y="43"/>
                  </a:lnTo>
                  <a:lnTo>
                    <a:pt x="76" y="41"/>
                  </a:lnTo>
                  <a:lnTo>
                    <a:pt x="76" y="41"/>
                  </a:lnTo>
                  <a:lnTo>
                    <a:pt x="76" y="41"/>
                  </a:lnTo>
                  <a:lnTo>
                    <a:pt x="76" y="38"/>
                  </a:lnTo>
                  <a:lnTo>
                    <a:pt x="76" y="38"/>
                  </a:lnTo>
                  <a:lnTo>
                    <a:pt x="79" y="38"/>
                  </a:lnTo>
                  <a:lnTo>
                    <a:pt x="79" y="36"/>
                  </a:lnTo>
                  <a:lnTo>
                    <a:pt x="79" y="36"/>
                  </a:lnTo>
                  <a:lnTo>
                    <a:pt x="79" y="36"/>
                  </a:lnTo>
                  <a:lnTo>
                    <a:pt x="79" y="36"/>
                  </a:lnTo>
                  <a:lnTo>
                    <a:pt x="79" y="34"/>
                  </a:lnTo>
                  <a:lnTo>
                    <a:pt x="79" y="34"/>
                  </a:lnTo>
                  <a:lnTo>
                    <a:pt x="79" y="34"/>
                  </a:lnTo>
                  <a:lnTo>
                    <a:pt x="79" y="31"/>
                  </a:lnTo>
                  <a:lnTo>
                    <a:pt x="81" y="31"/>
                  </a:lnTo>
                  <a:lnTo>
                    <a:pt x="81" y="31"/>
                  </a:lnTo>
                  <a:lnTo>
                    <a:pt x="81" y="29"/>
                  </a:lnTo>
                  <a:lnTo>
                    <a:pt x="81" y="29"/>
                  </a:lnTo>
                  <a:lnTo>
                    <a:pt x="79" y="29"/>
                  </a:lnTo>
                  <a:lnTo>
                    <a:pt x="79" y="26"/>
                  </a:lnTo>
                  <a:lnTo>
                    <a:pt x="79" y="26"/>
                  </a:lnTo>
                  <a:lnTo>
                    <a:pt x="79" y="26"/>
                  </a:lnTo>
                  <a:lnTo>
                    <a:pt x="79" y="26"/>
                  </a:lnTo>
                  <a:lnTo>
                    <a:pt x="79" y="26"/>
                  </a:lnTo>
                  <a:lnTo>
                    <a:pt x="81" y="26"/>
                  </a:lnTo>
                  <a:lnTo>
                    <a:pt x="81" y="26"/>
                  </a:lnTo>
                  <a:lnTo>
                    <a:pt x="81" y="24"/>
                  </a:lnTo>
                  <a:lnTo>
                    <a:pt x="83" y="24"/>
                  </a:lnTo>
                  <a:lnTo>
                    <a:pt x="83" y="24"/>
                  </a:lnTo>
                  <a:lnTo>
                    <a:pt x="83" y="24"/>
                  </a:lnTo>
                  <a:lnTo>
                    <a:pt x="86" y="24"/>
                  </a:lnTo>
                  <a:lnTo>
                    <a:pt x="86" y="26"/>
                  </a:lnTo>
                  <a:lnTo>
                    <a:pt x="86" y="26"/>
                  </a:lnTo>
                  <a:lnTo>
                    <a:pt x="86" y="24"/>
                  </a:lnTo>
                  <a:lnTo>
                    <a:pt x="86" y="24"/>
                  </a:lnTo>
                  <a:lnTo>
                    <a:pt x="88" y="24"/>
                  </a:lnTo>
                  <a:lnTo>
                    <a:pt x="88" y="24"/>
                  </a:lnTo>
                  <a:lnTo>
                    <a:pt x="90" y="24"/>
                  </a:lnTo>
                  <a:lnTo>
                    <a:pt x="90" y="24"/>
                  </a:lnTo>
                  <a:lnTo>
                    <a:pt x="90" y="22"/>
                  </a:lnTo>
                  <a:lnTo>
                    <a:pt x="90" y="22"/>
                  </a:lnTo>
                  <a:lnTo>
                    <a:pt x="88" y="22"/>
                  </a:lnTo>
                  <a:lnTo>
                    <a:pt x="88" y="19"/>
                  </a:lnTo>
                  <a:lnTo>
                    <a:pt x="88" y="19"/>
                  </a:lnTo>
                  <a:lnTo>
                    <a:pt x="88" y="19"/>
                  </a:lnTo>
                  <a:lnTo>
                    <a:pt x="88" y="19"/>
                  </a:lnTo>
                  <a:lnTo>
                    <a:pt x="86" y="19"/>
                  </a:lnTo>
                  <a:lnTo>
                    <a:pt x="86" y="19"/>
                  </a:lnTo>
                  <a:lnTo>
                    <a:pt x="86" y="19"/>
                  </a:lnTo>
                  <a:lnTo>
                    <a:pt x="86" y="19"/>
                  </a:lnTo>
                  <a:lnTo>
                    <a:pt x="86" y="17"/>
                  </a:lnTo>
                  <a:lnTo>
                    <a:pt x="86" y="17"/>
                  </a:lnTo>
                  <a:lnTo>
                    <a:pt x="86" y="17"/>
                  </a:lnTo>
                  <a:lnTo>
                    <a:pt x="86" y="15"/>
                  </a:lnTo>
                  <a:lnTo>
                    <a:pt x="86" y="15"/>
                  </a:lnTo>
                  <a:lnTo>
                    <a:pt x="86" y="15"/>
                  </a:lnTo>
                  <a:lnTo>
                    <a:pt x="86" y="15"/>
                  </a:lnTo>
                  <a:lnTo>
                    <a:pt x="86" y="12"/>
                  </a:lnTo>
                  <a:lnTo>
                    <a:pt x="86" y="12"/>
                  </a:lnTo>
                  <a:lnTo>
                    <a:pt x="86" y="10"/>
                  </a:lnTo>
                  <a:lnTo>
                    <a:pt x="86" y="10"/>
                  </a:lnTo>
                  <a:lnTo>
                    <a:pt x="86" y="10"/>
                  </a:lnTo>
                  <a:lnTo>
                    <a:pt x="86" y="8"/>
                  </a:lnTo>
                  <a:lnTo>
                    <a:pt x="86" y="8"/>
                  </a:lnTo>
                  <a:lnTo>
                    <a:pt x="86" y="5"/>
                  </a:lnTo>
                  <a:lnTo>
                    <a:pt x="86" y="5"/>
                  </a:lnTo>
                  <a:lnTo>
                    <a:pt x="86" y="5"/>
                  </a:lnTo>
                  <a:lnTo>
                    <a:pt x="86" y="5"/>
                  </a:lnTo>
                  <a:lnTo>
                    <a:pt x="86" y="3"/>
                  </a:lnTo>
                  <a:lnTo>
                    <a:pt x="86" y="3"/>
                  </a:lnTo>
                  <a:lnTo>
                    <a:pt x="86" y="3"/>
                  </a:lnTo>
                  <a:lnTo>
                    <a:pt x="86" y="3"/>
                  </a:lnTo>
                  <a:lnTo>
                    <a:pt x="86" y="0"/>
                  </a:lnTo>
                  <a:lnTo>
                    <a:pt x="88" y="0"/>
                  </a:lnTo>
                  <a:lnTo>
                    <a:pt x="88" y="0"/>
                  </a:lnTo>
                  <a:lnTo>
                    <a:pt x="88" y="0"/>
                  </a:lnTo>
                  <a:lnTo>
                    <a:pt x="90" y="0"/>
                  </a:lnTo>
                  <a:lnTo>
                    <a:pt x="90" y="0"/>
                  </a:lnTo>
                  <a:lnTo>
                    <a:pt x="90" y="0"/>
                  </a:lnTo>
                  <a:lnTo>
                    <a:pt x="90" y="3"/>
                  </a:lnTo>
                  <a:lnTo>
                    <a:pt x="90" y="3"/>
                  </a:lnTo>
                  <a:lnTo>
                    <a:pt x="90" y="3"/>
                  </a:lnTo>
                  <a:lnTo>
                    <a:pt x="90" y="5"/>
                  </a:lnTo>
                  <a:lnTo>
                    <a:pt x="90" y="5"/>
                  </a:lnTo>
                  <a:lnTo>
                    <a:pt x="90" y="5"/>
                  </a:lnTo>
                  <a:lnTo>
                    <a:pt x="90" y="5"/>
                  </a:lnTo>
                  <a:lnTo>
                    <a:pt x="90" y="5"/>
                  </a:lnTo>
                  <a:lnTo>
                    <a:pt x="93" y="5"/>
                  </a:lnTo>
                  <a:lnTo>
                    <a:pt x="93" y="5"/>
                  </a:lnTo>
                  <a:lnTo>
                    <a:pt x="93" y="5"/>
                  </a:lnTo>
                  <a:lnTo>
                    <a:pt x="93" y="5"/>
                  </a:lnTo>
                  <a:lnTo>
                    <a:pt x="93" y="5"/>
                  </a:lnTo>
                  <a:lnTo>
                    <a:pt x="95" y="5"/>
                  </a:lnTo>
                  <a:lnTo>
                    <a:pt x="95" y="5"/>
                  </a:lnTo>
                  <a:lnTo>
                    <a:pt x="95" y="3"/>
                  </a:lnTo>
                  <a:lnTo>
                    <a:pt x="97" y="3"/>
                  </a:lnTo>
                  <a:lnTo>
                    <a:pt x="97" y="3"/>
                  </a:lnTo>
                  <a:lnTo>
                    <a:pt x="97" y="0"/>
                  </a:lnTo>
                  <a:lnTo>
                    <a:pt x="97" y="0"/>
                  </a:lnTo>
                  <a:lnTo>
                    <a:pt x="97" y="0"/>
                  </a:lnTo>
                  <a:lnTo>
                    <a:pt x="97" y="0"/>
                  </a:lnTo>
                  <a:lnTo>
                    <a:pt x="97" y="0"/>
                  </a:lnTo>
                  <a:lnTo>
                    <a:pt x="9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5" name="Freeform 269"/>
            <p:cNvSpPr>
              <a:spLocks/>
            </p:cNvSpPr>
            <p:nvPr/>
          </p:nvSpPr>
          <p:spPr bwMode="auto">
            <a:xfrm>
              <a:off x="3746663" y="4234776"/>
              <a:ext cx="243227" cy="198025"/>
            </a:xfrm>
            <a:custGeom>
              <a:avLst/>
              <a:gdLst/>
              <a:ahLst/>
              <a:cxnLst>
                <a:cxn ang="0">
                  <a:pos x="14" y="47"/>
                </a:cxn>
                <a:cxn ang="0">
                  <a:pos x="19" y="54"/>
                </a:cxn>
                <a:cxn ang="0">
                  <a:pos x="21" y="57"/>
                </a:cxn>
                <a:cxn ang="0">
                  <a:pos x="26" y="52"/>
                </a:cxn>
                <a:cxn ang="0">
                  <a:pos x="31" y="47"/>
                </a:cxn>
                <a:cxn ang="0">
                  <a:pos x="40" y="50"/>
                </a:cxn>
                <a:cxn ang="0">
                  <a:pos x="45" y="50"/>
                </a:cxn>
                <a:cxn ang="0">
                  <a:pos x="50" y="47"/>
                </a:cxn>
                <a:cxn ang="0">
                  <a:pos x="47" y="45"/>
                </a:cxn>
                <a:cxn ang="0">
                  <a:pos x="50" y="50"/>
                </a:cxn>
                <a:cxn ang="0">
                  <a:pos x="57" y="50"/>
                </a:cxn>
                <a:cxn ang="0">
                  <a:pos x="57" y="47"/>
                </a:cxn>
                <a:cxn ang="0">
                  <a:pos x="59" y="45"/>
                </a:cxn>
                <a:cxn ang="0">
                  <a:pos x="64" y="47"/>
                </a:cxn>
                <a:cxn ang="0">
                  <a:pos x="68" y="43"/>
                </a:cxn>
                <a:cxn ang="0">
                  <a:pos x="73" y="36"/>
                </a:cxn>
                <a:cxn ang="0">
                  <a:pos x="78" y="31"/>
                </a:cxn>
                <a:cxn ang="0">
                  <a:pos x="83" y="28"/>
                </a:cxn>
                <a:cxn ang="0">
                  <a:pos x="87" y="24"/>
                </a:cxn>
                <a:cxn ang="0">
                  <a:pos x="92" y="17"/>
                </a:cxn>
                <a:cxn ang="0">
                  <a:pos x="97" y="12"/>
                </a:cxn>
                <a:cxn ang="0">
                  <a:pos x="102" y="7"/>
                </a:cxn>
                <a:cxn ang="0">
                  <a:pos x="106" y="2"/>
                </a:cxn>
                <a:cxn ang="0">
                  <a:pos x="109" y="7"/>
                </a:cxn>
                <a:cxn ang="0">
                  <a:pos x="111" y="12"/>
                </a:cxn>
                <a:cxn ang="0">
                  <a:pos x="113" y="19"/>
                </a:cxn>
                <a:cxn ang="0">
                  <a:pos x="113" y="28"/>
                </a:cxn>
                <a:cxn ang="0">
                  <a:pos x="109" y="33"/>
                </a:cxn>
                <a:cxn ang="0">
                  <a:pos x="106" y="28"/>
                </a:cxn>
                <a:cxn ang="0">
                  <a:pos x="102" y="31"/>
                </a:cxn>
                <a:cxn ang="0">
                  <a:pos x="102" y="40"/>
                </a:cxn>
                <a:cxn ang="0">
                  <a:pos x="102" y="47"/>
                </a:cxn>
                <a:cxn ang="0">
                  <a:pos x="106" y="52"/>
                </a:cxn>
                <a:cxn ang="0">
                  <a:pos x="99" y="52"/>
                </a:cxn>
                <a:cxn ang="0">
                  <a:pos x="95" y="57"/>
                </a:cxn>
                <a:cxn ang="0">
                  <a:pos x="95" y="64"/>
                </a:cxn>
                <a:cxn ang="0">
                  <a:pos x="92" y="71"/>
                </a:cxn>
                <a:cxn ang="0">
                  <a:pos x="87" y="78"/>
                </a:cxn>
                <a:cxn ang="0">
                  <a:pos x="87" y="88"/>
                </a:cxn>
                <a:cxn ang="0">
                  <a:pos x="83" y="92"/>
                </a:cxn>
                <a:cxn ang="0">
                  <a:pos x="76" y="90"/>
                </a:cxn>
                <a:cxn ang="0">
                  <a:pos x="66" y="88"/>
                </a:cxn>
                <a:cxn ang="0">
                  <a:pos x="59" y="85"/>
                </a:cxn>
                <a:cxn ang="0">
                  <a:pos x="52" y="85"/>
                </a:cxn>
                <a:cxn ang="0">
                  <a:pos x="42" y="83"/>
                </a:cxn>
                <a:cxn ang="0">
                  <a:pos x="35" y="83"/>
                </a:cxn>
                <a:cxn ang="0">
                  <a:pos x="28" y="81"/>
                </a:cxn>
                <a:cxn ang="0">
                  <a:pos x="21" y="78"/>
                </a:cxn>
                <a:cxn ang="0">
                  <a:pos x="16" y="73"/>
                </a:cxn>
                <a:cxn ang="0">
                  <a:pos x="16" y="64"/>
                </a:cxn>
                <a:cxn ang="0">
                  <a:pos x="14" y="57"/>
                </a:cxn>
                <a:cxn ang="0">
                  <a:pos x="7" y="52"/>
                </a:cxn>
                <a:cxn ang="0">
                  <a:pos x="2" y="47"/>
                </a:cxn>
                <a:cxn ang="0">
                  <a:pos x="2" y="40"/>
                </a:cxn>
                <a:cxn ang="0">
                  <a:pos x="7" y="40"/>
                </a:cxn>
                <a:cxn ang="0">
                  <a:pos x="7" y="40"/>
                </a:cxn>
                <a:cxn ang="0">
                  <a:pos x="7" y="45"/>
                </a:cxn>
                <a:cxn ang="0">
                  <a:pos x="9" y="45"/>
                </a:cxn>
              </a:cxnLst>
              <a:rect l="0" t="0" r="r" b="b"/>
              <a:pathLst>
                <a:path w="113" h="92">
                  <a:moveTo>
                    <a:pt x="9" y="43"/>
                  </a:moveTo>
                  <a:lnTo>
                    <a:pt x="12" y="43"/>
                  </a:lnTo>
                  <a:lnTo>
                    <a:pt x="12" y="43"/>
                  </a:lnTo>
                  <a:lnTo>
                    <a:pt x="12" y="45"/>
                  </a:lnTo>
                  <a:lnTo>
                    <a:pt x="14" y="45"/>
                  </a:lnTo>
                  <a:lnTo>
                    <a:pt x="14" y="45"/>
                  </a:lnTo>
                  <a:lnTo>
                    <a:pt x="14" y="45"/>
                  </a:lnTo>
                  <a:lnTo>
                    <a:pt x="14" y="45"/>
                  </a:lnTo>
                  <a:lnTo>
                    <a:pt x="14" y="47"/>
                  </a:lnTo>
                  <a:lnTo>
                    <a:pt x="14" y="47"/>
                  </a:lnTo>
                  <a:lnTo>
                    <a:pt x="14" y="50"/>
                  </a:lnTo>
                  <a:lnTo>
                    <a:pt x="14" y="50"/>
                  </a:lnTo>
                  <a:lnTo>
                    <a:pt x="16" y="50"/>
                  </a:lnTo>
                  <a:lnTo>
                    <a:pt x="16" y="52"/>
                  </a:lnTo>
                  <a:lnTo>
                    <a:pt x="16" y="52"/>
                  </a:lnTo>
                  <a:lnTo>
                    <a:pt x="16" y="54"/>
                  </a:lnTo>
                  <a:lnTo>
                    <a:pt x="16" y="54"/>
                  </a:lnTo>
                  <a:lnTo>
                    <a:pt x="16" y="54"/>
                  </a:lnTo>
                  <a:lnTo>
                    <a:pt x="19" y="54"/>
                  </a:lnTo>
                  <a:lnTo>
                    <a:pt x="19" y="54"/>
                  </a:lnTo>
                  <a:lnTo>
                    <a:pt x="21" y="54"/>
                  </a:lnTo>
                  <a:lnTo>
                    <a:pt x="21" y="54"/>
                  </a:lnTo>
                  <a:lnTo>
                    <a:pt x="21" y="54"/>
                  </a:lnTo>
                  <a:lnTo>
                    <a:pt x="19" y="54"/>
                  </a:lnTo>
                  <a:lnTo>
                    <a:pt x="19" y="57"/>
                  </a:lnTo>
                  <a:lnTo>
                    <a:pt x="21" y="57"/>
                  </a:lnTo>
                  <a:lnTo>
                    <a:pt x="21" y="57"/>
                  </a:lnTo>
                  <a:lnTo>
                    <a:pt x="21" y="57"/>
                  </a:lnTo>
                  <a:lnTo>
                    <a:pt x="21" y="57"/>
                  </a:lnTo>
                  <a:lnTo>
                    <a:pt x="21" y="57"/>
                  </a:lnTo>
                  <a:lnTo>
                    <a:pt x="21" y="54"/>
                  </a:lnTo>
                  <a:lnTo>
                    <a:pt x="21" y="54"/>
                  </a:lnTo>
                  <a:lnTo>
                    <a:pt x="21" y="54"/>
                  </a:lnTo>
                  <a:lnTo>
                    <a:pt x="21" y="54"/>
                  </a:lnTo>
                  <a:lnTo>
                    <a:pt x="21" y="54"/>
                  </a:lnTo>
                  <a:lnTo>
                    <a:pt x="24" y="54"/>
                  </a:lnTo>
                  <a:lnTo>
                    <a:pt x="24" y="54"/>
                  </a:lnTo>
                  <a:lnTo>
                    <a:pt x="26" y="54"/>
                  </a:lnTo>
                  <a:lnTo>
                    <a:pt x="26" y="54"/>
                  </a:lnTo>
                  <a:lnTo>
                    <a:pt x="26" y="52"/>
                  </a:lnTo>
                  <a:lnTo>
                    <a:pt x="26" y="52"/>
                  </a:lnTo>
                  <a:lnTo>
                    <a:pt x="28" y="52"/>
                  </a:lnTo>
                  <a:lnTo>
                    <a:pt x="28" y="52"/>
                  </a:lnTo>
                  <a:lnTo>
                    <a:pt x="28" y="52"/>
                  </a:lnTo>
                  <a:lnTo>
                    <a:pt x="28" y="50"/>
                  </a:lnTo>
                  <a:lnTo>
                    <a:pt x="28" y="50"/>
                  </a:lnTo>
                  <a:lnTo>
                    <a:pt x="31" y="50"/>
                  </a:lnTo>
                  <a:lnTo>
                    <a:pt x="31" y="50"/>
                  </a:lnTo>
                  <a:lnTo>
                    <a:pt x="31" y="50"/>
                  </a:lnTo>
                  <a:lnTo>
                    <a:pt x="31" y="47"/>
                  </a:lnTo>
                  <a:lnTo>
                    <a:pt x="33" y="47"/>
                  </a:lnTo>
                  <a:lnTo>
                    <a:pt x="33" y="47"/>
                  </a:lnTo>
                  <a:lnTo>
                    <a:pt x="33" y="47"/>
                  </a:lnTo>
                  <a:lnTo>
                    <a:pt x="33" y="50"/>
                  </a:lnTo>
                  <a:lnTo>
                    <a:pt x="35" y="50"/>
                  </a:lnTo>
                  <a:lnTo>
                    <a:pt x="35" y="50"/>
                  </a:lnTo>
                  <a:lnTo>
                    <a:pt x="35" y="50"/>
                  </a:lnTo>
                  <a:lnTo>
                    <a:pt x="38" y="50"/>
                  </a:lnTo>
                  <a:lnTo>
                    <a:pt x="38" y="50"/>
                  </a:lnTo>
                  <a:lnTo>
                    <a:pt x="40" y="50"/>
                  </a:lnTo>
                  <a:lnTo>
                    <a:pt x="40" y="50"/>
                  </a:lnTo>
                  <a:lnTo>
                    <a:pt x="40" y="50"/>
                  </a:lnTo>
                  <a:lnTo>
                    <a:pt x="42" y="50"/>
                  </a:lnTo>
                  <a:lnTo>
                    <a:pt x="42" y="50"/>
                  </a:lnTo>
                  <a:lnTo>
                    <a:pt x="42" y="50"/>
                  </a:lnTo>
                  <a:lnTo>
                    <a:pt x="42" y="47"/>
                  </a:lnTo>
                  <a:lnTo>
                    <a:pt x="45" y="47"/>
                  </a:lnTo>
                  <a:lnTo>
                    <a:pt x="45" y="50"/>
                  </a:lnTo>
                  <a:lnTo>
                    <a:pt x="45" y="50"/>
                  </a:lnTo>
                  <a:lnTo>
                    <a:pt x="45" y="50"/>
                  </a:lnTo>
                  <a:lnTo>
                    <a:pt x="47" y="50"/>
                  </a:lnTo>
                  <a:lnTo>
                    <a:pt x="47" y="50"/>
                  </a:lnTo>
                  <a:lnTo>
                    <a:pt x="47" y="50"/>
                  </a:lnTo>
                  <a:lnTo>
                    <a:pt x="47" y="50"/>
                  </a:lnTo>
                  <a:lnTo>
                    <a:pt x="47" y="50"/>
                  </a:lnTo>
                  <a:lnTo>
                    <a:pt x="50" y="50"/>
                  </a:lnTo>
                  <a:lnTo>
                    <a:pt x="50" y="50"/>
                  </a:lnTo>
                  <a:lnTo>
                    <a:pt x="50" y="50"/>
                  </a:lnTo>
                  <a:lnTo>
                    <a:pt x="50" y="50"/>
                  </a:lnTo>
                  <a:lnTo>
                    <a:pt x="50" y="47"/>
                  </a:lnTo>
                  <a:lnTo>
                    <a:pt x="50" y="47"/>
                  </a:lnTo>
                  <a:lnTo>
                    <a:pt x="47" y="47"/>
                  </a:lnTo>
                  <a:lnTo>
                    <a:pt x="47" y="47"/>
                  </a:lnTo>
                  <a:lnTo>
                    <a:pt x="47" y="47"/>
                  </a:lnTo>
                  <a:lnTo>
                    <a:pt x="45" y="47"/>
                  </a:lnTo>
                  <a:lnTo>
                    <a:pt x="45" y="47"/>
                  </a:lnTo>
                  <a:lnTo>
                    <a:pt x="45" y="45"/>
                  </a:lnTo>
                  <a:lnTo>
                    <a:pt x="45" y="45"/>
                  </a:lnTo>
                  <a:lnTo>
                    <a:pt x="45" y="45"/>
                  </a:lnTo>
                  <a:lnTo>
                    <a:pt x="47" y="45"/>
                  </a:lnTo>
                  <a:lnTo>
                    <a:pt x="47" y="45"/>
                  </a:lnTo>
                  <a:lnTo>
                    <a:pt x="47" y="45"/>
                  </a:lnTo>
                  <a:lnTo>
                    <a:pt x="50" y="45"/>
                  </a:lnTo>
                  <a:lnTo>
                    <a:pt x="50" y="45"/>
                  </a:lnTo>
                  <a:lnTo>
                    <a:pt x="50" y="45"/>
                  </a:lnTo>
                  <a:lnTo>
                    <a:pt x="50" y="47"/>
                  </a:lnTo>
                  <a:lnTo>
                    <a:pt x="50" y="47"/>
                  </a:lnTo>
                  <a:lnTo>
                    <a:pt x="50" y="47"/>
                  </a:lnTo>
                  <a:lnTo>
                    <a:pt x="50" y="50"/>
                  </a:lnTo>
                  <a:lnTo>
                    <a:pt x="50" y="50"/>
                  </a:lnTo>
                  <a:lnTo>
                    <a:pt x="52" y="50"/>
                  </a:lnTo>
                  <a:lnTo>
                    <a:pt x="52" y="50"/>
                  </a:lnTo>
                  <a:lnTo>
                    <a:pt x="52" y="52"/>
                  </a:lnTo>
                  <a:lnTo>
                    <a:pt x="54" y="52"/>
                  </a:lnTo>
                  <a:lnTo>
                    <a:pt x="54" y="52"/>
                  </a:lnTo>
                  <a:lnTo>
                    <a:pt x="54" y="52"/>
                  </a:lnTo>
                  <a:lnTo>
                    <a:pt x="57" y="52"/>
                  </a:lnTo>
                  <a:lnTo>
                    <a:pt x="57" y="52"/>
                  </a:lnTo>
                  <a:lnTo>
                    <a:pt x="57" y="50"/>
                  </a:lnTo>
                  <a:lnTo>
                    <a:pt x="57" y="50"/>
                  </a:lnTo>
                  <a:lnTo>
                    <a:pt x="54" y="50"/>
                  </a:lnTo>
                  <a:lnTo>
                    <a:pt x="54" y="50"/>
                  </a:lnTo>
                  <a:lnTo>
                    <a:pt x="54" y="50"/>
                  </a:lnTo>
                  <a:lnTo>
                    <a:pt x="54" y="50"/>
                  </a:lnTo>
                  <a:lnTo>
                    <a:pt x="54" y="47"/>
                  </a:lnTo>
                  <a:lnTo>
                    <a:pt x="54" y="47"/>
                  </a:lnTo>
                  <a:lnTo>
                    <a:pt x="54" y="47"/>
                  </a:lnTo>
                  <a:lnTo>
                    <a:pt x="54" y="47"/>
                  </a:lnTo>
                  <a:lnTo>
                    <a:pt x="57" y="47"/>
                  </a:lnTo>
                  <a:lnTo>
                    <a:pt x="57" y="47"/>
                  </a:lnTo>
                  <a:lnTo>
                    <a:pt x="59" y="47"/>
                  </a:lnTo>
                  <a:lnTo>
                    <a:pt x="59" y="45"/>
                  </a:lnTo>
                  <a:lnTo>
                    <a:pt x="57" y="45"/>
                  </a:lnTo>
                  <a:lnTo>
                    <a:pt x="57" y="45"/>
                  </a:lnTo>
                  <a:lnTo>
                    <a:pt x="57" y="45"/>
                  </a:lnTo>
                  <a:lnTo>
                    <a:pt x="57" y="45"/>
                  </a:lnTo>
                  <a:lnTo>
                    <a:pt x="59" y="45"/>
                  </a:lnTo>
                  <a:lnTo>
                    <a:pt x="59" y="43"/>
                  </a:lnTo>
                  <a:lnTo>
                    <a:pt x="59" y="43"/>
                  </a:lnTo>
                  <a:lnTo>
                    <a:pt x="59" y="45"/>
                  </a:lnTo>
                  <a:lnTo>
                    <a:pt x="59" y="45"/>
                  </a:lnTo>
                  <a:lnTo>
                    <a:pt x="59" y="45"/>
                  </a:lnTo>
                  <a:lnTo>
                    <a:pt x="59" y="47"/>
                  </a:lnTo>
                  <a:lnTo>
                    <a:pt x="61" y="47"/>
                  </a:lnTo>
                  <a:lnTo>
                    <a:pt x="61" y="47"/>
                  </a:lnTo>
                  <a:lnTo>
                    <a:pt x="61" y="47"/>
                  </a:lnTo>
                  <a:lnTo>
                    <a:pt x="61" y="47"/>
                  </a:lnTo>
                  <a:lnTo>
                    <a:pt x="64" y="47"/>
                  </a:lnTo>
                  <a:lnTo>
                    <a:pt x="64" y="47"/>
                  </a:lnTo>
                  <a:lnTo>
                    <a:pt x="64" y="47"/>
                  </a:lnTo>
                  <a:lnTo>
                    <a:pt x="64" y="45"/>
                  </a:lnTo>
                  <a:lnTo>
                    <a:pt x="64" y="45"/>
                  </a:lnTo>
                  <a:lnTo>
                    <a:pt x="66" y="45"/>
                  </a:lnTo>
                  <a:lnTo>
                    <a:pt x="66" y="45"/>
                  </a:lnTo>
                  <a:lnTo>
                    <a:pt x="66" y="43"/>
                  </a:lnTo>
                  <a:lnTo>
                    <a:pt x="66" y="43"/>
                  </a:lnTo>
                  <a:lnTo>
                    <a:pt x="66" y="43"/>
                  </a:lnTo>
                  <a:lnTo>
                    <a:pt x="68" y="43"/>
                  </a:lnTo>
                  <a:lnTo>
                    <a:pt x="68" y="43"/>
                  </a:lnTo>
                  <a:lnTo>
                    <a:pt x="68" y="43"/>
                  </a:lnTo>
                  <a:lnTo>
                    <a:pt x="68" y="40"/>
                  </a:lnTo>
                  <a:lnTo>
                    <a:pt x="68" y="40"/>
                  </a:lnTo>
                  <a:lnTo>
                    <a:pt x="68" y="40"/>
                  </a:lnTo>
                  <a:lnTo>
                    <a:pt x="71" y="40"/>
                  </a:lnTo>
                  <a:lnTo>
                    <a:pt x="71" y="40"/>
                  </a:lnTo>
                  <a:lnTo>
                    <a:pt x="71" y="38"/>
                  </a:lnTo>
                  <a:lnTo>
                    <a:pt x="73" y="38"/>
                  </a:lnTo>
                  <a:lnTo>
                    <a:pt x="73" y="38"/>
                  </a:lnTo>
                  <a:lnTo>
                    <a:pt x="73" y="38"/>
                  </a:lnTo>
                  <a:lnTo>
                    <a:pt x="73" y="36"/>
                  </a:lnTo>
                  <a:lnTo>
                    <a:pt x="73" y="36"/>
                  </a:lnTo>
                  <a:lnTo>
                    <a:pt x="76" y="36"/>
                  </a:lnTo>
                  <a:lnTo>
                    <a:pt x="76" y="36"/>
                  </a:lnTo>
                  <a:lnTo>
                    <a:pt x="76" y="36"/>
                  </a:lnTo>
                  <a:lnTo>
                    <a:pt x="76" y="33"/>
                  </a:lnTo>
                  <a:lnTo>
                    <a:pt x="76" y="33"/>
                  </a:lnTo>
                  <a:lnTo>
                    <a:pt x="76" y="33"/>
                  </a:lnTo>
                  <a:lnTo>
                    <a:pt x="76" y="33"/>
                  </a:lnTo>
                  <a:lnTo>
                    <a:pt x="78" y="33"/>
                  </a:lnTo>
                  <a:lnTo>
                    <a:pt x="78" y="31"/>
                  </a:lnTo>
                  <a:lnTo>
                    <a:pt x="78" y="31"/>
                  </a:lnTo>
                  <a:lnTo>
                    <a:pt x="80" y="31"/>
                  </a:lnTo>
                  <a:lnTo>
                    <a:pt x="80" y="31"/>
                  </a:lnTo>
                  <a:lnTo>
                    <a:pt x="80" y="31"/>
                  </a:lnTo>
                  <a:lnTo>
                    <a:pt x="80" y="31"/>
                  </a:lnTo>
                  <a:lnTo>
                    <a:pt x="80" y="28"/>
                  </a:lnTo>
                  <a:lnTo>
                    <a:pt x="83" y="28"/>
                  </a:lnTo>
                  <a:lnTo>
                    <a:pt x="83" y="28"/>
                  </a:lnTo>
                  <a:lnTo>
                    <a:pt x="83" y="28"/>
                  </a:lnTo>
                  <a:lnTo>
                    <a:pt x="83" y="28"/>
                  </a:lnTo>
                  <a:lnTo>
                    <a:pt x="85" y="28"/>
                  </a:lnTo>
                  <a:lnTo>
                    <a:pt x="85" y="26"/>
                  </a:lnTo>
                  <a:lnTo>
                    <a:pt x="85" y="26"/>
                  </a:lnTo>
                  <a:lnTo>
                    <a:pt x="85" y="26"/>
                  </a:lnTo>
                  <a:lnTo>
                    <a:pt x="87" y="26"/>
                  </a:lnTo>
                  <a:lnTo>
                    <a:pt x="87" y="24"/>
                  </a:lnTo>
                  <a:lnTo>
                    <a:pt x="87" y="24"/>
                  </a:lnTo>
                  <a:lnTo>
                    <a:pt x="87" y="24"/>
                  </a:lnTo>
                  <a:lnTo>
                    <a:pt x="87" y="24"/>
                  </a:lnTo>
                  <a:lnTo>
                    <a:pt x="87" y="24"/>
                  </a:lnTo>
                  <a:lnTo>
                    <a:pt x="87" y="21"/>
                  </a:lnTo>
                  <a:lnTo>
                    <a:pt x="90" y="21"/>
                  </a:lnTo>
                  <a:lnTo>
                    <a:pt x="90" y="21"/>
                  </a:lnTo>
                  <a:lnTo>
                    <a:pt x="90" y="21"/>
                  </a:lnTo>
                  <a:lnTo>
                    <a:pt x="90" y="19"/>
                  </a:lnTo>
                  <a:lnTo>
                    <a:pt x="90" y="19"/>
                  </a:lnTo>
                  <a:lnTo>
                    <a:pt x="90" y="19"/>
                  </a:lnTo>
                  <a:lnTo>
                    <a:pt x="92" y="19"/>
                  </a:lnTo>
                  <a:lnTo>
                    <a:pt x="92" y="17"/>
                  </a:lnTo>
                  <a:lnTo>
                    <a:pt x="92" y="17"/>
                  </a:lnTo>
                  <a:lnTo>
                    <a:pt x="92" y="17"/>
                  </a:lnTo>
                  <a:lnTo>
                    <a:pt x="95" y="17"/>
                  </a:lnTo>
                  <a:lnTo>
                    <a:pt x="95" y="14"/>
                  </a:lnTo>
                  <a:lnTo>
                    <a:pt x="95" y="14"/>
                  </a:lnTo>
                  <a:lnTo>
                    <a:pt x="95" y="14"/>
                  </a:lnTo>
                  <a:lnTo>
                    <a:pt x="95" y="14"/>
                  </a:lnTo>
                  <a:lnTo>
                    <a:pt x="95" y="14"/>
                  </a:lnTo>
                  <a:lnTo>
                    <a:pt x="95" y="12"/>
                  </a:lnTo>
                  <a:lnTo>
                    <a:pt x="97" y="12"/>
                  </a:lnTo>
                  <a:lnTo>
                    <a:pt x="97" y="12"/>
                  </a:lnTo>
                  <a:lnTo>
                    <a:pt x="97" y="12"/>
                  </a:lnTo>
                  <a:lnTo>
                    <a:pt x="99" y="12"/>
                  </a:lnTo>
                  <a:lnTo>
                    <a:pt x="99" y="12"/>
                  </a:lnTo>
                  <a:lnTo>
                    <a:pt x="99" y="12"/>
                  </a:lnTo>
                  <a:lnTo>
                    <a:pt x="99" y="9"/>
                  </a:lnTo>
                  <a:lnTo>
                    <a:pt x="99" y="9"/>
                  </a:lnTo>
                  <a:lnTo>
                    <a:pt x="102" y="9"/>
                  </a:lnTo>
                  <a:lnTo>
                    <a:pt x="102" y="9"/>
                  </a:lnTo>
                  <a:lnTo>
                    <a:pt x="102" y="9"/>
                  </a:lnTo>
                  <a:lnTo>
                    <a:pt x="102" y="7"/>
                  </a:lnTo>
                  <a:lnTo>
                    <a:pt x="104" y="7"/>
                  </a:lnTo>
                  <a:lnTo>
                    <a:pt x="104" y="7"/>
                  </a:lnTo>
                  <a:lnTo>
                    <a:pt x="104" y="7"/>
                  </a:lnTo>
                  <a:lnTo>
                    <a:pt x="104" y="5"/>
                  </a:lnTo>
                  <a:lnTo>
                    <a:pt x="106" y="5"/>
                  </a:lnTo>
                  <a:lnTo>
                    <a:pt x="106" y="5"/>
                  </a:lnTo>
                  <a:lnTo>
                    <a:pt x="106" y="5"/>
                  </a:lnTo>
                  <a:lnTo>
                    <a:pt x="106" y="5"/>
                  </a:lnTo>
                  <a:lnTo>
                    <a:pt x="106" y="2"/>
                  </a:lnTo>
                  <a:lnTo>
                    <a:pt x="106" y="2"/>
                  </a:lnTo>
                  <a:lnTo>
                    <a:pt x="106" y="0"/>
                  </a:lnTo>
                  <a:lnTo>
                    <a:pt x="106" y="0"/>
                  </a:lnTo>
                  <a:lnTo>
                    <a:pt x="109" y="0"/>
                  </a:lnTo>
                  <a:lnTo>
                    <a:pt x="109" y="0"/>
                  </a:lnTo>
                  <a:lnTo>
                    <a:pt x="109" y="2"/>
                  </a:lnTo>
                  <a:lnTo>
                    <a:pt x="109" y="2"/>
                  </a:lnTo>
                  <a:lnTo>
                    <a:pt x="109" y="5"/>
                  </a:lnTo>
                  <a:lnTo>
                    <a:pt x="109" y="5"/>
                  </a:lnTo>
                  <a:lnTo>
                    <a:pt x="109" y="5"/>
                  </a:lnTo>
                  <a:lnTo>
                    <a:pt x="109" y="7"/>
                  </a:lnTo>
                  <a:lnTo>
                    <a:pt x="109" y="7"/>
                  </a:lnTo>
                  <a:lnTo>
                    <a:pt x="109" y="7"/>
                  </a:lnTo>
                  <a:lnTo>
                    <a:pt x="109" y="7"/>
                  </a:lnTo>
                  <a:lnTo>
                    <a:pt x="109" y="9"/>
                  </a:lnTo>
                  <a:lnTo>
                    <a:pt x="109" y="9"/>
                  </a:lnTo>
                  <a:lnTo>
                    <a:pt x="109" y="12"/>
                  </a:lnTo>
                  <a:lnTo>
                    <a:pt x="109" y="12"/>
                  </a:lnTo>
                  <a:lnTo>
                    <a:pt x="109" y="12"/>
                  </a:lnTo>
                  <a:lnTo>
                    <a:pt x="111" y="12"/>
                  </a:lnTo>
                  <a:lnTo>
                    <a:pt x="111" y="12"/>
                  </a:lnTo>
                  <a:lnTo>
                    <a:pt x="113" y="12"/>
                  </a:lnTo>
                  <a:lnTo>
                    <a:pt x="113" y="12"/>
                  </a:lnTo>
                  <a:lnTo>
                    <a:pt x="113" y="14"/>
                  </a:lnTo>
                  <a:lnTo>
                    <a:pt x="113" y="14"/>
                  </a:lnTo>
                  <a:lnTo>
                    <a:pt x="113" y="14"/>
                  </a:lnTo>
                  <a:lnTo>
                    <a:pt x="113" y="17"/>
                  </a:lnTo>
                  <a:lnTo>
                    <a:pt x="113" y="17"/>
                  </a:lnTo>
                  <a:lnTo>
                    <a:pt x="113" y="19"/>
                  </a:lnTo>
                  <a:lnTo>
                    <a:pt x="113" y="19"/>
                  </a:lnTo>
                  <a:lnTo>
                    <a:pt x="113" y="19"/>
                  </a:lnTo>
                  <a:lnTo>
                    <a:pt x="113" y="21"/>
                  </a:lnTo>
                  <a:lnTo>
                    <a:pt x="113" y="21"/>
                  </a:lnTo>
                  <a:lnTo>
                    <a:pt x="113" y="21"/>
                  </a:lnTo>
                  <a:lnTo>
                    <a:pt x="113" y="24"/>
                  </a:lnTo>
                  <a:lnTo>
                    <a:pt x="113" y="24"/>
                  </a:lnTo>
                  <a:lnTo>
                    <a:pt x="113" y="24"/>
                  </a:lnTo>
                  <a:lnTo>
                    <a:pt x="113" y="26"/>
                  </a:lnTo>
                  <a:lnTo>
                    <a:pt x="113" y="26"/>
                  </a:lnTo>
                  <a:lnTo>
                    <a:pt x="113" y="28"/>
                  </a:lnTo>
                  <a:lnTo>
                    <a:pt x="113" y="28"/>
                  </a:lnTo>
                  <a:lnTo>
                    <a:pt x="113" y="28"/>
                  </a:lnTo>
                  <a:lnTo>
                    <a:pt x="113" y="31"/>
                  </a:lnTo>
                  <a:lnTo>
                    <a:pt x="113" y="31"/>
                  </a:lnTo>
                  <a:lnTo>
                    <a:pt x="111" y="31"/>
                  </a:lnTo>
                  <a:lnTo>
                    <a:pt x="111" y="33"/>
                  </a:lnTo>
                  <a:lnTo>
                    <a:pt x="111" y="33"/>
                  </a:lnTo>
                  <a:lnTo>
                    <a:pt x="109" y="33"/>
                  </a:lnTo>
                  <a:lnTo>
                    <a:pt x="109" y="33"/>
                  </a:lnTo>
                  <a:lnTo>
                    <a:pt x="109" y="33"/>
                  </a:lnTo>
                  <a:lnTo>
                    <a:pt x="109" y="33"/>
                  </a:lnTo>
                  <a:lnTo>
                    <a:pt x="109" y="33"/>
                  </a:lnTo>
                  <a:lnTo>
                    <a:pt x="106" y="33"/>
                  </a:lnTo>
                  <a:lnTo>
                    <a:pt x="106" y="33"/>
                  </a:lnTo>
                  <a:lnTo>
                    <a:pt x="106" y="33"/>
                  </a:lnTo>
                  <a:lnTo>
                    <a:pt x="106" y="33"/>
                  </a:lnTo>
                  <a:lnTo>
                    <a:pt x="106" y="33"/>
                  </a:lnTo>
                  <a:lnTo>
                    <a:pt x="106" y="31"/>
                  </a:lnTo>
                  <a:lnTo>
                    <a:pt x="106" y="31"/>
                  </a:lnTo>
                  <a:lnTo>
                    <a:pt x="106" y="31"/>
                  </a:lnTo>
                  <a:lnTo>
                    <a:pt x="106" y="28"/>
                  </a:lnTo>
                  <a:lnTo>
                    <a:pt x="106" y="28"/>
                  </a:lnTo>
                  <a:lnTo>
                    <a:pt x="106" y="28"/>
                  </a:lnTo>
                  <a:lnTo>
                    <a:pt x="104" y="28"/>
                  </a:lnTo>
                  <a:lnTo>
                    <a:pt x="104" y="28"/>
                  </a:lnTo>
                  <a:lnTo>
                    <a:pt x="104" y="28"/>
                  </a:lnTo>
                  <a:lnTo>
                    <a:pt x="102" y="28"/>
                  </a:lnTo>
                  <a:lnTo>
                    <a:pt x="102" y="31"/>
                  </a:lnTo>
                  <a:lnTo>
                    <a:pt x="102" y="31"/>
                  </a:lnTo>
                  <a:lnTo>
                    <a:pt x="102" y="31"/>
                  </a:lnTo>
                  <a:lnTo>
                    <a:pt x="102" y="31"/>
                  </a:lnTo>
                  <a:lnTo>
                    <a:pt x="102" y="33"/>
                  </a:lnTo>
                  <a:lnTo>
                    <a:pt x="102" y="33"/>
                  </a:lnTo>
                  <a:lnTo>
                    <a:pt x="102" y="33"/>
                  </a:lnTo>
                  <a:lnTo>
                    <a:pt x="102" y="33"/>
                  </a:lnTo>
                  <a:lnTo>
                    <a:pt x="102" y="36"/>
                  </a:lnTo>
                  <a:lnTo>
                    <a:pt x="102" y="36"/>
                  </a:lnTo>
                  <a:lnTo>
                    <a:pt x="102" y="38"/>
                  </a:lnTo>
                  <a:lnTo>
                    <a:pt x="102" y="38"/>
                  </a:lnTo>
                  <a:lnTo>
                    <a:pt x="102" y="38"/>
                  </a:lnTo>
                  <a:lnTo>
                    <a:pt x="102" y="40"/>
                  </a:lnTo>
                  <a:lnTo>
                    <a:pt x="102" y="40"/>
                  </a:lnTo>
                  <a:lnTo>
                    <a:pt x="102" y="43"/>
                  </a:lnTo>
                  <a:lnTo>
                    <a:pt x="102" y="43"/>
                  </a:lnTo>
                  <a:lnTo>
                    <a:pt x="102" y="43"/>
                  </a:lnTo>
                  <a:lnTo>
                    <a:pt x="102" y="43"/>
                  </a:lnTo>
                  <a:lnTo>
                    <a:pt x="102" y="45"/>
                  </a:lnTo>
                  <a:lnTo>
                    <a:pt x="102" y="45"/>
                  </a:lnTo>
                  <a:lnTo>
                    <a:pt x="102" y="45"/>
                  </a:lnTo>
                  <a:lnTo>
                    <a:pt x="102" y="47"/>
                  </a:lnTo>
                  <a:lnTo>
                    <a:pt x="102" y="47"/>
                  </a:lnTo>
                  <a:lnTo>
                    <a:pt x="102" y="47"/>
                  </a:lnTo>
                  <a:lnTo>
                    <a:pt x="102" y="47"/>
                  </a:lnTo>
                  <a:lnTo>
                    <a:pt x="104" y="47"/>
                  </a:lnTo>
                  <a:lnTo>
                    <a:pt x="104" y="47"/>
                  </a:lnTo>
                  <a:lnTo>
                    <a:pt x="104" y="47"/>
                  </a:lnTo>
                  <a:lnTo>
                    <a:pt x="104" y="47"/>
                  </a:lnTo>
                  <a:lnTo>
                    <a:pt x="104" y="50"/>
                  </a:lnTo>
                  <a:lnTo>
                    <a:pt x="106" y="50"/>
                  </a:lnTo>
                  <a:lnTo>
                    <a:pt x="106" y="50"/>
                  </a:lnTo>
                  <a:lnTo>
                    <a:pt x="106" y="52"/>
                  </a:lnTo>
                  <a:lnTo>
                    <a:pt x="106" y="52"/>
                  </a:lnTo>
                  <a:lnTo>
                    <a:pt x="104" y="52"/>
                  </a:lnTo>
                  <a:lnTo>
                    <a:pt x="104" y="52"/>
                  </a:lnTo>
                  <a:lnTo>
                    <a:pt x="102" y="52"/>
                  </a:lnTo>
                  <a:lnTo>
                    <a:pt x="102" y="52"/>
                  </a:lnTo>
                  <a:lnTo>
                    <a:pt x="102" y="54"/>
                  </a:lnTo>
                  <a:lnTo>
                    <a:pt x="102" y="54"/>
                  </a:lnTo>
                  <a:lnTo>
                    <a:pt x="102" y="52"/>
                  </a:lnTo>
                  <a:lnTo>
                    <a:pt x="99" y="52"/>
                  </a:lnTo>
                  <a:lnTo>
                    <a:pt x="99" y="52"/>
                  </a:lnTo>
                  <a:lnTo>
                    <a:pt x="99" y="52"/>
                  </a:lnTo>
                  <a:lnTo>
                    <a:pt x="97" y="52"/>
                  </a:lnTo>
                  <a:lnTo>
                    <a:pt x="97" y="54"/>
                  </a:lnTo>
                  <a:lnTo>
                    <a:pt x="97" y="54"/>
                  </a:lnTo>
                  <a:lnTo>
                    <a:pt x="95" y="54"/>
                  </a:lnTo>
                  <a:lnTo>
                    <a:pt x="95" y="54"/>
                  </a:lnTo>
                  <a:lnTo>
                    <a:pt x="95" y="54"/>
                  </a:lnTo>
                  <a:lnTo>
                    <a:pt x="95" y="54"/>
                  </a:lnTo>
                  <a:lnTo>
                    <a:pt x="95" y="54"/>
                  </a:lnTo>
                  <a:lnTo>
                    <a:pt x="95" y="57"/>
                  </a:lnTo>
                  <a:lnTo>
                    <a:pt x="97" y="57"/>
                  </a:lnTo>
                  <a:lnTo>
                    <a:pt x="97" y="57"/>
                  </a:lnTo>
                  <a:lnTo>
                    <a:pt x="97" y="59"/>
                  </a:lnTo>
                  <a:lnTo>
                    <a:pt x="97" y="59"/>
                  </a:lnTo>
                  <a:lnTo>
                    <a:pt x="95" y="59"/>
                  </a:lnTo>
                  <a:lnTo>
                    <a:pt x="95" y="62"/>
                  </a:lnTo>
                  <a:lnTo>
                    <a:pt x="95" y="62"/>
                  </a:lnTo>
                  <a:lnTo>
                    <a:pt x="95" y="62"/>
                  </a:lnTo>
                  <a:lnTo>
                    <a:pt x="95" y="64"/>
                  </a:lnTo>
                  <a:lnTo>
                    <a:pt x="95" y="64"/>
                  </a:lnTo>
                  <a:lnTo>
                    <a:pt x="95" y="64"/>
                  </a:lnTo>
                  <a:lnTo>
                    <a:pt x="95" y="64"/>
                  </a:lnTo>
                  <a:lnTo>
                    <a:pt x="95" y="66"/>
                  </a:lnTo>
                  <a:lnTo>
                    <a:pt x="92" y="66"/>
                  </a:lnTo>
                  <a:lnTo>
                    <a:pt x="92" y="66"/>
                  </a:lnTo>
                  <a:lnTo>
                    <a:pt x="92" y="69"/>
                  </a:lnTo>
                  <a:lnTo>
                    <a:pt x="92" y="69"/>
                  </a:lnTo>
                  <a:lnTo>
                    <a:pt x="92" y="69"/>
                  </a:lnTo>
                  <a:lnTo>
                    <a:pt x="92" y="71"/>
                  </a:lnTo>
                  <a:lnTo>
                    <a:pt x="92" y="71"/>
                  </a:lnTo>
                  <a:lnTo>
                    <a:pt x="90" y="71"/>
                  </a:lnTo>
                  <a:lnTo>
                    <a:pt x="90" y="73"/>
                  </a:lnTo>
                  <a:lnTo>
                    <a:pt x="90" y="73"/>
                  </a:lnTo>
                  <a:lnTo>
                    <a:pt x="90" y="73"/>
                  </a:lnTo>
                  <a:lnTo>
                    <a:pt x="90" y="73"/>
                  </a:lnTo>
                  <a:lnTo>
                    <a:pt x="90" y="73"/>
                  </a:lnTo>
                  <a:lnTo>
                    <a:pt x="90" y="76"/>
                  </a:lnTo>
                  <a:lnTo>
                    <a:pt x="90" y="76"/>
                  </a:lnTo>
                  <a:lnTo>
                    <a:pt x="90" y="78"/>
                  </a:lnTo>
                  <a:lnTo>
                    <a:pt x="87" y="78"/>
                  </a:lnTo>
                  <a:lnTo>
                    <a:pt x="87" y="78"/>
                  </a:lnTo>
                  <a:lnTo>
                    <a:pt x="87" y="81"/>
                  </a:lnTo>
                  <a:lnTo>
                    <a:pt x="87" y="81"/>
                  </a:lnTo>
                  <a:lnTo>
                    <a:pt x="87" y="83"/>
                  </a:lnTo>
                  <a:lnTo>
                    <a:pt x="87" y="83"/>
                  </a:lnTo>
                  <a:lnTo>
                    <a:pt x="87" y="83"/>
                  </a:lnTo>
                  <a:lnTo>
                    <a:pt x="87" y="85"/>
                  </a:lnTo>
                  <a:lnTo>
                    <a:pt x="87" y="85"/>
                  </a:lnTo>
                  <a:lnTo>
                    <a:pt x="87" y="88"/>
                  </a:lnTo>
                  <a:lnTo>
                    <a:pt x="87" y="88"/>
                  </a:lnTo>
                  <a:lnTo>
                    <a:pt x="87" y="88"/>
                  </a:lnTo>
                  <a:lnTo>
                    <a:pt x="87" y="88"/>
                  </a:lnTo>
                  <a:lnTo>
                    <a:pt x="87" y="90"/>
                  </a:lnTo>
                  <a:lnTo>
                    <a:pt x="85" y="90"/>
                  </a:lnTo>
                  <a:lnTo>
                    <a:pt x="85" y="90"/>
                  </a:lnTo>
                  <a:lnTo>
                    <a:pt x="85" y="90"/>
                  </a:lnTo>
                  <a:lnTo>
                    <a:pt x="85" y="92"/>
                  </a:lnTo>
                  <a:lnTo>
                    <a:pt x="83" y="92"/>
                  </a:lnTo>
                  <a:lnTo>
                    <a:pt x="83" y="92"/>
                  </a:lnTo>
                  <a:lnTo>
                    <a:pt x="83" y="92"/>
                  </a:lnTo>
                  <a:lnTo>
                    <a:pt x="80" y="92"/>
                  </a:lnTo>
                  <a:lnTo>
                    <a:pt x="80" y="90"/>
                  </a:lnTo>
                  <a:lnTo>
                    <a:pt x="80" y="90"/>
                  </a:lnTo>
                  <a:lnTo>
                    <a:pt x="80" y="90"/>
                  </a:lnTo>
                  <a:lnTo>
                    <a:pt x="78" y="90"/>
                  </a:lnTo>
                  <a:lnTo>
                    <a:pt x="78" y="90"/>
                  </a:lnTo>
                  <a:lnTo>
                    <a:pt x="76" y="90"/>
                  </a:lnTo>
                  <a:lnTo>
                    <a:pt x="76" y="90"/>
                  </a:lnTo>
                  <a:lnTo>
                    <a:pt x="76" y="90"/>
                  </a:lnTo>
                  <a:lnTo>
                    <a:pt x="76" y="90"/>
                  </a:lnTo>
                  <a:lnTo>
                    <a:pt x="73" y="90"/>
                  </a:lnTo>
                  <a:lnTo>
                    <a:pt x="73" y="90"/>
                  </a:lnTo>
                  <a:lnTo>
                    <a:pt x="73" y="90"/>
                  </a:lnTo>
                  <a:lnTo>
                    <a:pt x="71" y="90"/>
                  </a:lnTo>
                  <a:lnTo>
                    <a:pt x="71" y="90"/>
                  </a:lnTo>
                  <a:lnTo>
                    <a:pt x="71" y="88"/>
                  </a:lnTo>
                  <a:lnTo>
                    <a:pt x="68" y="88"/>
                  </a:lnTo>
                  <a:lnTo>
                    <a:pt x="68" y="88"/>
                  </a:lnTo>
                  <a:lnTo>
                    <a:pt x="68" y="88"/>
                  </a:lnTo>
                  <a:lnTo>
                    <a:pt x="66" y="88"/>
                  </a:lnTo>
                  <a:lnTo>
                    <a:pt x="66" y="88"/>
                  </a:lnTo>
                  <a:lnTo>
                    <a:pt x="66" y="88"/>
                  </a:lnTo>
                  <a:lnTo>
                    <a:pt x="66" y="88"/>
                  </a:lnTo>
                  <a:lnTo>
                    <a:pt x="64" y="88"/>
                  </a:lnTo>
                  <a:lnTo>
                    <a:pt x="64" y="88"/>
                  </a:lnTo>
                  <a:lnTo>
                    <a:pt x="61" y="88"/>
                  </a:lnTo>
                  <a:lnTo>
                    <a:pt x="61" y="88"/>
                  </a:lnTo>
                  <a:lnTo>
                    <a:pt x="61" y="88"/>
                  </a:lnTo>
                  <a:lnTo>
                    <a:pt x="59" y="88"/>
                  </a:lnTo>
                  <a:lnTo>
                    <a:pt x="59" y="85"/>
                  </a:lnTo>
                  <a:lnTo>
                    <a:pt x="59" y="85"/>
                  </a:lnTo>
                  <a:lnTo>
                    <a:pt x="59" y="85"/>
                  </a:lnTo>
                  <a:lnTo>
                    <a:pt x="57" y="85"/>
                  </a:lnTo>
                  <a:lnTo>
                    <a:pt x="57" y="85"/>
                  </a:lnTo>
                  <a:lnTo>
                    <a:pt x="54" y="85"/>
                  </a:lnTo>
                  <a:lnTo>
                    <a:pt x="54" y="85"/>
                  </a:lnTo>
                  <a:lnTo>
                    <a:pt x="54" y="85"/>
                  </a:lnTo>
                  <a:lnTo>
                    <a:pt x="54" y="85"/>
                  </a:lnTo>
                  <a:lnTo>
                    <a:pt x="52" y="85"/>
                  </a:lnTo>
                  <a:lnTo>
                    <a:pt x="52" y="85"/>
                  </a:lnTo>
                  <a:lnTo>
                    <a:pt x="50" y="85"/>
                  </a:lnTo>
                  <a:lnTo>
                    <a:pt x="50" y="85"/>
                  </a:lnTo>
                  <a:lnTo>
                    <a:pt x="50" y="85"/>
                  </a:lnTo>
                  <a:lnTo>
                    <a:pt x="50" y="83"/>
                  </a:lnTo>
                  <a:lnTo>
                    <a:pt x="47" y="83"/>
                  </a:lnTo>
                  <a:lnTo>
                    <a:pt x="47" y="83"/>
                  </a:lnTo>
                  <a:lnTo>
                    <a:pt x="47" y="83"/>
                  </a:lnTo>
                  <a:lnTo>
                    <a:pt x="45" y="83"/>
                  </a:lnTo>
                  <a:lnTo>
                    <a:pt x="45" y="83"/>
                  </a:lnTo>
                  <a:lnTo>
                    <a:pt x="42" y="83"/>
                  </a:lnTo>
                  <a:lnTo>
                    <a:pt x="42" y="83"/>
                  </a:lnTo>
                  <a:lnTo>
                    <a:pt x="42" y="83"/>
                  </a:lnTo>
                  <a:lnTo>
                    <a:pt x="42" y="83"/>
                  </a:lnTo>
                  <a:lnTo>
                    <a:pt x="40" y="83"/>
                  </a:lnTo>
                  <a:lnTo>
                    <a:pt x="40" y="83"/>
                  </a:lnTo>
                  <a:lnTo>
                    <a:pt x="40" y="83"/>
                  </a:lnTo>
                  <a:lnTo>
                    <a:pt x="38" y="83"/>
                  </a:lnTo>
                  <a:lnTo>
                    <a:pt x="38" y="83"/>
                  </a:lnTo>
                  <a:lnTo>
                    <a:pt x="38" y="83"/>
                  </a:lnTo>
                  <a:lnTo>
                    <a:pt x="35" y="83"/>
                  </a:lnTo>
                  <a:lnTo>
                    <a:pt x="35" y="83"/>
                  </a:lnTo>
                  <a:lnTo>
                    <a:pt x="35" y="83"/>
                  </a:lnTo>
                  <a:lnTo>
                    <a:pt x="33" y="83"/>
                  </a:lnTo>
                  <a:lnTo>
                    <a:pt x="33" y="83"/>
                  </a:lnTo>
                  <a:lnTo>
                    <a:pt x="33" y="81"/>
                  </a:lnTo>
                  <a:lnTo>
                    <a:pt x="33" y="81"/>
                  </a:lnTo>
                  <a:lnTo>
                    <a:pt x="31" y="81"/>
                  </a:lnTo>
                  <a:lnTo>
                    <a:pt x="31" y="81"/>
                  </a:lnTo>
                  <a:lnTo>
                    <a:pt x="28" y="81"/>
                  </a:lnTo>
                  <a:lnTo>
                    <a:pt x="28" y="81"/>
                  </a:lnTo>
                  <a:lnTo>
                    <a:pt x="28" y="81"/>
                  </a:lnTo>
                  <a:lnTo>
                    <a:pt x="28" y="81"/>
                  </a:lnTo>
                  <a:lnTo>
                    <a:pt x="26" y="81"/>
                  </a:lnTo>
                  <a:lnTo>
                    <a:pt x="26" y="81"/>
                  </a:lnTo>
                  <a:lnTo>
                    <a:pt x="26" y="81"/>
                  </a:lnTo>
                  <a:lnTo>
                    <a:pt x="24" y="81"/>
                  </a:lnTo>
                  <a:lnTo>
                    <a:pt x="24" y="81"/>
                  </a:lnTo>
                  <a:lnTo>
                    <a:pt x="21" y="81"/>
                  </a:lnTo>
                  <a:lnTo>
                    <a:pt x="21" y="78"/>
                  </a:lnTo>
                  <a:lnTo>
                    <a:pt x="21" y="78"/>
                  </a:lnTo>
                  <a:lnTo>
                    <a:pt x="21" y="78"/>
                  </a:lnTo>
                  <a:lnTo>
                    <a:pt x="19" y="78"/>
                  </a:lnTo>
                  <a:lnTo>
                    <a:pt x="19" y="78"/>
                  </a:lnTo>
                  <a:lnTo>
                    <a:pt x="19" y="76"/>
                  </a:lnTo>
                  <a:lnTo>
                    <a:pt x="19" y="76"/>
                  </a:lnTo>
                  <a:lnTo>
                    <a:pt x="19" y="76"/>
                  </a:lnTo>
                  <a:lnTo>
                    <a:pt x="19" y="73"/>
                  </a:lnTo>
                  <a:lnTo>
                    <a:pt x="19" y="73"/>
                  </a:lnTo>
                  <a:lnTo>
                    <a:pt x="19" y="73"/>
                  </a:lnTo>
                  <a:lnTo>
                    <a:pt x="16" y="73"/>
                  </a:lnTo>
                  <a:lnTo>
                    <a:pt x="16" y="71"/>
                  </a:lnTo>
                  <a:lnTo>
                    <a:pt x="16" y="71"/>
                  </a:lnTo>
                  <a:lnTo>
                    <a:pt x="16" y="69"/>
                  </a:lnTo>
                  <a:lnTo>
                    <a:pt x="16" y="69"/>
                  </a:lnTo>
                  <a:lnTo>
                    <a:pt x="16" y="69"/>
                  </a:lnTo>
                  <a:lnTo>
                    <a:pt x="16" y="66"/>
                  </a:lnTo>
                  <a:lnTo>
                    <a:pt x="16" y="66"/>
                  </a:lnTo>
                  <a:lnTo>
                    <a:pt x="16" y="64"/>
                  </a:lnTo>
                  <a:lnTo>
                    <a:pt x="16" y="64"/>
                  </a:lnTo>
                  <a:lnTo>
                    <a:pt x="16" y="64"/>
                  </a:lnTo>
                  <a:lnTo>
                    <a:pt x="16" y="64"/>
                  </a:lnTo>
                  <a:lnTo>
                    <a:pt x="16" y="62"/>
                  </a:lnTo>
                  <a:lnTo>
                    <a:pt x="14" y="62"/>
                  </a:lnTo>
                  <a:lnTo>
                    <a:pt x="14" y="62"/>
                  </a:lnTo>
                  <a:lnTo>
                    <a:pt x="14" y="62"/>
                  </a:lnTo>
                  <a:lnTo>
                    <a:pt x="14" y="59"/>
                  </a:lnTo>
                  <a:lnTo>
                    <a:pt x="14" y="59"/>
                  </a:lnTo>
                  <a:lnTo>
                    <a:pt x="14" y="57"/>
                  </a:lnTo>
                  <a:lnTo>
                    <a:pt x="14" y="57"/>
                  </a:lnTo>
                  <a:lnTo>
                    <a:pt x="14" y="57"/>
                  </a:lnTo>
                  <a:lnTo>
                    <a:pt x="14" y="54"/>
                  </a:lnTo>
                  <a:lnTo>
                    <a:pt x="12" y="54"/>
                  </a:lnTo>
                  <a:lnTo>
                    <a:pt x="12" y="54"/>
                  </a:lnTo>
                  <a:lnTo>
                    <a:pt x="12" y="54"/>
                  </a:lnTo>
                  <a:lnTo>
                    <a:pt x="9" y="54"/>
                  </a:lnTo>
                  <a:lnTo>
                    <a:pt x="9" y="54"/>
                  </a:lnTo>
                  <a:lnTo>
                    <a:pt x="9" y="54"/>
                  </a:lnTo>
                  <a:lnTo>
                    <a:pt x="9" y="54"/>
                  </a:lnTo>
                  <a:lnTo>
                    <a:pt x="9" y="52"/>
                  </a:lnTo>
                  <a:lnTo>
                    <a:pt x="7" y="52"/>
                  </a:lnTo>
                  <a:lnTo>
                    <a:pt x="7" y="52"/>
                  </a:lnTo>
                  <a:lnTo>
                    <a:pt x="7" y="52"/>
                  </a:lnTo>
                  <a:lnTo>
                    <a:pt x="7" y="52"/>
                  </a:lnTo>
                  <a:lnTo>
                    <a:pt x="7" y="50"/>
                  </a:lnTo>
                  <a:lnTo>
                    <a:pt x="5" y="50"/>
                  </a:lnTo>
                  <a:lnTo>
                    <a:pt x="5" y="50"/>
                  </a:lnTo>
                  <a:lnTo>
                    <a:pt x="5" y="50"/>
                  </a:lnTo>
                  <a:lnTo>
                    <a:pt x="2" y="50"/>
                  </a:lnTo>
                  <a:lnTo>
                    <a:pt x="2" y="47"/>
                  </a:lnTo>
                  <a:lnTo>
                    <a:pt x="2" y="47"/>
                  </a:lnTo>
                  <a:lnTo>
                    <a:pt x="2" y="47"/>
                  </a:lnTo>
                  <a:lnTo>
                    <a:pt x="2" y="47"/>
                  </a:lnTo>
                  <a:lnTo>
                    <a:pt x="0" y="47"/>
                  </a:lnTo>
                  <a:lnTo>
                    <a:pt x="0" y="45"/>
                  </a:lnTo>
                  <a:lnTo>
                    <a:pt x="0" y="45"/>
                  </a:lnTo>
                  <a:lnTo>
                    <a:pt x="0" y="43"/>
                  </a:lnTo>
                  <a:lnTo>
                    <a:pt x="0" y="43"/>
                  </a:lnTo>
                  <a:lnTo>
                    <a:pt x="0" y="43"/>
                  </a:lnTo>
                  <a:lnTo>
                    <a:pt x="0" y="40"/>
                  </a:lnTo>
                  <a:lnTo>
                    <a:pt x="2" y="40"/>
                  </a:lnTo>
                  <a:lnTo>
                    <a:pt x="2" y="40"/>
                  </a:lnTo>
                  <a:lnTo>
                    <a:pt x="2" y="40"/>
                  </a:lnTo>
                  <a:lnTo>
                    <a:pt x="2" y="38"/>
                  </a:lnTo>
                  <a:lnTo>
                    <a:pt x="2" y="38"/>
                  </a:lnTo>
                  <a:lnTo>
                    <a:pt x="2" y="38"/>
                  </a:lnTo>
                  <a:lnTo>
                    <a:pt x="5" y="38"/>
                  </a:lnTo>
                  <a:lnTo>
                    <a:pt x="5" y="38"/>
                  </a:lnTo>
                  <a:lnTo>
                    <a:pt x="5" y="38"/>
                  </a:lnTo>
                  <a:lnTo>
                    <a:pt x="5" y="40"/>
                  </a:lnTo>
                  <a:lnTo>
                    <a:pt x="7" y="40"/>
                  </a:lnTo>
                  <a:lnTo>
                    <a:pt x="7" y="38"/>
                  </a:lnTo>
                  <a:lnTo>
                    <a:pt x="7" y="38"/>
                  </a:lnTo>
                  <a:lnTo>
                    <a:pt x="7" y="38"/>
                  </a:lnTo>
                  <a:lnTo>
                    <a:pt x="7" y="38"/>
                  </a:lnTo>
                  <a:lnTo>
                    <a:pt x="9" y="38"/>
                  </a:lnTo>
                  <a:lnTo>
                    <a:pt x="9" y="38"/>
                  </a:lnTo>
                  <a:lnTo>
                    <a:pt x="9" y="38"/>
                  </a:lnTo>
                  <a:lnTo>
                    <a:pt x="9" y="40"/>
                  </a:lnTo>
                  <a:lnTo>
                    <a:pt x="9" y="40"/>
                  </a:lnTo>
                  <a:lnTo>
                    <a:pt x="7" y="40"/>
                  </a:lnTo>
                  <a:lnTo>
                    <a:pt x="7" y="40"/>
                  </a:lnTo>
                  <a:lnTo>
                    <a:pt x="7" y="43"/>
                  </a:lnTo>
                  <a:lnTo>
                    <a:pt x="7" y="43"/>
                  </a:lnTo>
                  <a:lnTo>
                    <a:pt x="7" y="43"/>
                  </a:lnTo>
                  <a:lnTo>
                    <a:pt x="7" y="43"/>
                  </a:lnTo>
                  <a:lnTo>
                    <a:pt x="5" y="43"/>
                  </a:lnTo>
                  <a:lnTo>
                    <a:pt x="5" y="43"/>
                  </a:lnTo>
                  <a:lnTo>
                    <a:pt x="5" y="45"/>
                  </a:lnTo>
                  <a:lnTo>
                    <a:pt x="5" y="45"/>
                  </a:lnTo>
                  <a:lnTo>
                    <a:pt x="7" y="45"/>
                  </a:lnTo>
                  <a:lnTo>
                    <a:pt x="7" y="45"/>
                  </a:lnTo>
                  <a:lnTo>
                    <a:pt x="7" y="45"/>
                  </a:lnTo>
                  <a:lnTo>
                    <a:pt x="7" y="45"/>
                  </a:lnTo>
                  <a:lnTo>
                    <a:pt x="9" y="45"/>
                  </a:lnTo>
                  <a:lnTo>
                    <a:pt x="9" y="45"/>
                  </a:lnTo>
                  <a:lnTo>
                    <a:pt x="9" y="45"/>
                  </a:lnTo>
                  <a:lnTo>
                    <a:pt x="9" y="47"/>
                  </a:lnTo>
                  <a:lnTo>
                    <a:pt x="9" y="47"/>
                  </a:lnTo>
                  <a:lnTo>
                    <a:pt x="9" y="45"/>
                  </a:lnTo>
                  <a:lnTo>
                    <a:pt x="9" y="45"/>
                  </a:lnTo>
                  <a:lnTo>
                    <a:pt x="9" y="4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7" name="Freeform 271"/>
            <p:cNvSpPr>
              <a:spLocks/>
            </p:cNvSpPr>
            <p:nvPr/>
          </p:nvSpPr>
          <p:spPr bwMode="auto">
            <a:xfrm>
              <a:off x="2976088" y="3903300"/>
              <a:ext cx="983668" cy="901874"/>
            </a:xfrm>
            <a:custGeom>
              <a:avLst/>
              <a:gdLst/>
              <a:ahLst/>
              <a:cxnLst>
                <a:cxn ang="0">
                  <a:pos x="124" y="306"/>
                </a:cxn>
                <a:cxn ang="0">
                  <a:pos x="107" y="291"/>
                </a:cxn>
                <a:cxn ang="0">
                  <a:pos x="100" y="270"/>
                </a:cxn>
                <a:cxn ang="0">
                  <a:pos x="100" y="244"/>
                </a:cxn>
                <a:cxn ang="0">
                  <a:pos x="90" y="225"/>
                </a:cxn>
                <a:cxn ang="0">
                  <a:pos x="83" y="208"/>
                </a:cxn>
                <a:cxn ang="0">
                  <a:pos x="67" y="201"/>
                </a:cxn>
                <a:cxn ang="0">
                  <a:pos x="60" y="180"/>
                </a:cxn>
                <a:cxn ang="0">
                  <a:pos x="48" y="173"/>
                </a:cxn>
                <a:cxn ang="0">
                  <a:pos x="45" y="156"/>
                </a:cxn>
                <a:cxn ang="0">
                  <a:pos x="36" y="144"/>
                </a:cxn>
                <a:cxn ang="0">
                  <a:pos x="29" y="126"/>
                </a:cxn>
                <a:cxn ang="0">
                  <a:pos x="15" y="107"/>
                </a:cxn>
                <a:cxn ang="0">
                  <a:pos x="0" y="107"/>
                </a:cxn>
                <a:cxn ang="0">
                  <a:pos x="5" y="78"/>
                </a:cxn>
                <a:cxn ang="0">
                  <a:pos x="22" y="73"/>
                </a:cxn>
                <a:cxn ang="0">
                  <a:pos x="45" y="69"/>
                </a:cxn>
                <a:cxn ang="0">
                  <a:pos x="64" y="54"/>
                </a:cxn>
                <a:cxn ang="0">
                  <a:pos x="74" y="38"/>
                </a:cxn>
                <a:cxn ang="0">
                  <a:pos x="57" y="21"/>
                </a:cxn>
                <a:cxn ang="0">
                  <a:pos x="74" y="12"/>
                </a:cxn>
                <a:cxn ang="0">
                  <a:pos x="97" y="5"/>
                </a:cxn>
                <a:cxn ang="0">
                  <a:pos x="119" y="2"/>
                </a:cxn>
                <a:cxn ang="0">
                  <a:pos x="140" y="14"/>
                </a:cxn>
                <a:cxn ang="0">
                  <a:pos x="159" y="24"/>
                </a:cxn>
                <a:cxn ang="0">
                  <a:pos x="180" y="35"/>
                </a:cxn>
                <a:cxn ang="0">
                  <a:pos x="197" y="47"/>
                </a:cxn>
                <a:cxn ang="0">
                  <a:pos x="206" y="69"/>
                </a:cxn>
                <a:cxn ang="0">
                  <a:pos x="230" y="76"/>
                </a:cxn>
                <a:cxn ang="0">
                  <a:pos x="258" y="78"/>
                </a:cxn>
                <a:cxn ang="0">
                  <a:pos x="282" y="83"/>
                </a:cxn>
                <a:cxn ang="0">
                  <a:pos x="303" y="92"/>
                </a:cxn>
                <a:cxn ang="0">
                  <a:pos x="311" y="114"/>
                </a:cxn>
                <a:cxn ang="0">
                  <a:pos x="327" y="123"/>
                </a:cxn>
                <a:cxn ang="0">
                  <a:pos x="337" y="137"/>
                </a:cxn>
                <a:cxn ang="0">
                  <a:pos x="337" y="159"/>
                </a:cxn>
                <a:cxn ang="0">
                  <a:pos x="348" y="180"/>
                </a:cxn>
                <a:cxn ang="0">
                  <a:pos x="360" y="201"/>
                </a:cxn>
                <a:cxn ang="0">
                  <a:pos x="374" y="218"/>
                </a:cxn>
                <a:cxn ang="0">
                  <a:pos x="391" y="235"/>
                </a:cxn>
                <a:cxn ang="0">
                  <a:pos x="417" y="239"/>
                </a:cxn>
                <a:cxn ang="0">
                  <a:pos x="441" y="246"/>
                </a:cxn>
                <a:cxn ang="0">
                  <a:pos x="455" y="256"/>
                </a:cxn>
                <a:cxn ang="0">
                  <a:pos x="450" y="282"/>
                </a:cxn>
                <a:cxn ang="0">
                  <a:pos x="441" y="306"/>
                </a:cxn>
                <a:cxn ang="0">
                  <a:pos x="422" y="317"/>
                </a:cxn>
                <a:cxn ang="0">
                  <a:pos x="398" y="327"/>
                </a:cxn>
                <a:cxn ang="0">
                  <a:pos x="377" y="334"/>
                </a:cxn>
                <a:cxn ang="0">
                  <a:pos x="353" y="341"/>
                </a:cxn>
                <a:cxn ang="0">
                  <a:pos x="327" y="346"/>
                </a:cxn>
                <a:cxn ang="0">
                  <a:pos x="306" y="355"/>
                </a:cxn>
                <a:cxn ang="0">
                  <a:pos x="292" y="374"/>
                </a:cxn>
                <a:cxn ang="0">
                  <a:pos x="277" y="391"/>
                </a:cxn>
                <a:cxn ang="0">
                  <a:pos x="263" y="410"/>
                </a:cxn>
                <a:cxn ang="0">
                  <a:pos x="256" y="405"/>
                </a:cxn>
                <a:cxn ang="0">
                  <a:pos x="237" y="391"/>
                </a:cxn>
                <a:cxn ang="0">
                  <a:pos x="218" y="379"/>
                </a:cxn>
                <a:cxn ang="0">
                  <a:pos x="197" y="374"/>
                </a:cxn>
                <a:cxn ang="0">
                  <a:pos x="187" y="386"/>
                </a:cxn>
                <a:cxn ang="0">
                  <a:pos x="178" y="396"/>
                </a:cxn>
                <a:cxn ang="0">
                  <a:pos x="168" y="374"/>
                </a:cxn>
                <a:cxn ang="0">
                  <a:pos x="154" y="358"/>
                </a:cxn>
                <a:cxn ang="0">
                  <a:pos x="145" y="336"/>
                </a:cxn>
              </a:cxnLst>
              <a:rect l="0" t="0" r="r" b="b"/>
              <a:pathLst>
                <a:path w="457" h="419">
                  <a:moveTo>
                    <a:pt x="135" y="320"/>
                  </a:moveTo>
                  <a:lnTo>
                    <a:pt x="135" y="317"/>
                  </a:lnTo>
                  <a:lnTo>
                    <a:pt x="135" y="317"/>
                  </a:lnTo>
                  <a:lnTo>
                    <a:pt x="133" y="317"/>
                  </a:lnTo>
                  <a:lnTo>
                    <a:pt x="133" y="320"/>
                  </a:lnTo>
                  <a:lnTo>
                    <a:pt x="133" y="320"/>
                  </a:lnTo>
                  <a:lnTo>
                    <a:pt x="133" y="320"/>
                  </a:lnTo>
                  <a:lnTo>
                    <a:pt x="133" y="317"/>
                  </a:lnTo>
                  <a:lnTo>
                    <a:pt x="133" y="317"/>
                  </a:lnTo>
                  <a:lnTo>
                    <a:pt x="133" y="317"/>
                  </a:lnTo>
                  <a:lnTo>
                    <a:pt x="133" y="317"/>
                  </a:lnTo>
                  <a:lnTo>
                    <a:pt x="133" y="315"/>
                  </a:lnTo>
                  <a:lnTo>
                    <a:pt x="133" y="315"/>
                  </a:lnTo>
                  <a:lnTo>
                    <a:pt x="131" y="315"/>
                  </a:lnTo>
                  <a:lnTo>
                    <a:pt x="131" y="315"/>
                  </a:lnTo>
                  <a:lnTo>
                    <a:pt x="131" y="313"/>
                  </a:lnTo>
                  <a:lnTo>
                    <a:pt x="131" y="313"/>
                  </a:lnTo>
                  <a:lnTo>
                    <a:pt x="131" y="313"/>
                  </a:lnTo>
                  <a:lnTo>
                    <a:pt x="131" y="310"/>
                  </a:lnTo>
                  <a:lnTo>
                    <a:pt x="131" y="310"/>
                  </a:lnTo>
                  <a:lnTo>
                    <a:pt x="128" y="310"/>
                  </a:lnTo>
                  <a:lnTo>
                    <a:pt x="128" y="308"/>
                  </a:lnTo>
                  <a:lnTo>
                    <a:pt x="128" y="308"/>
                  </a:lnTo>
                  <a:lnTo>
                    <a:pt x="128" y="310"/>
                  </a:lnTo>
                  <a:lnTo>
                    <a:pt x="128" y="310"/>
                  </a:lnTo>
                  <a:lnTo>
                    <a:pt x="128" y="308"/>
                  </a:lnTo>
                  <a:lnTo>
                    <a:pt x="128" y="308"/>
                  </a:lnTo>
                  <a:lnTo>
                    <a:pt x="126" y="308"/>
                  </a:lnTo>
                  <a:lnTo>
                    <a:pt x="126" y="308"/>
                  </a:lnTo>
                  <a:lnTo>
                    <a:pt x="126" y="306"/>
                  </a:lnTo>
                  <a:lnTo>
                    <a:pt x="126" y="306"/>
                  </a:lnTo>
                  <a:lnTo>
                    <a:pt x="126" y="306"/>
                  </a:lnTo>
                  <a:lnTo>
                    <a:pt x="124" y="306"/>
                  </a:lnTo>
                  <a:lnTo>
                    <a:pt x="124" y="306"/>
                  </a:lnTo>
                  <a:lnTo>
                    <a:pt x="124" y="306"/>
                  </a:lnTo>
                  <a:lnTo>
                    <a:pt x="121" y="306"/>
                  </a:lnTo>
                  <a:lnTo>
                    <a:pt x="121" y="306"/>
                  </a:lnTo>
                  <a:lnTo>
                    <a:pt x="121" y="303"/>
                  </a:lnTo>
                  <a:lnTo>
                    <a:pt x="121" y="303"/>
                  </a:lnTo>
                  <a:lnTo>
                    <a:pt x="119" y="303"/>
                  </a:lnTo>
                  <a:lnTo>
                    <a:pt x="119" y="303"/>
                  </a:lnTo>
                  <a:lnTo>
                    <a:pt x="119" y="303"/>
                  </a:lnTo>
                  <a:lnTo>
                    <a:pt x="119" y="303"/>
                  </a:lnTo>
                  <a:lnTo>
                    <a:pt x="116" y="303"/>
                  </a:lnTo>
                  <a:lnTo>
                    <a:pt x="116" y="303"/>
                  </a:lnTo>
                  <a:lnTo>
                    <a:pt x="116" y="301"/>
                  </a:lnTo>
                  <a:lnTo>
                    <a:pt x="114" y="301"/>
                  </a:lnTo>
                  <a:lnTo>
                    <a:pt x="114" y="301"/>
                  </a:lnTo>
                  <a:lnTo>
                    <a:pt x="114" y="301"/>
                  </a:lnTo>
                  <a:lnTo>
                    <a:pt x="114" y="301"/>
                  </a:lnTo>
                  <a:lnTo>
                    <a:pt x="114" y="301"/>
                  </a:lnTo>
                  <a:lnTo>
                    <a:pt x="114" y="301"/>
                  </a:lnTo>
                  <a:lnTo>
                    <a:pt x="114" y="299"/>
                  </a:lnTo>
                  <a:lnTo>
                    <a:pt x="112" y="299"/>
                  </a:lnTo>
                  <a:lnTo>
                    <a:pt x="112" y="299"/>
                  </a:lnTo>
                  <a:lnTo>
                    <a:pt x="112" y="299"/>
                  </a:lnTo>
                  <a:lnTo>
                    <a:pt x="112" y="296"/>
                  </a:lnTo>
                  <a:lnTo>
                    <a:pt x="112" y="296"/>
                  </a:lnTo>
                  <a:lnTo>
                    <a:pt x="112" y="296"/>
                  </a:lnTo>
                  <a:lnTo>
                    <a:pt x="112" y="296"/>
                  </a:lnTo>
                  <a:lnTo>
                    <a:pt x="109" y="296"/>
                  </a:lnTo>
                  <a:lnTo>
                    <a:pt x="109" y="294"/>
                  </a:lnTo>
                  <a:lnTo>
                    <a:pt x="109" y="294"/>
                  </a:lnTo>
                  <a:lnTo>
                    <a:pt x="109" y="294"/>
                  </a:lnTo>
                  <a:lnTo>
                    <a:pt x="109" y="291"/>
                  </a:lnTo>
                  <a:lnTo>
                    <a:pt x="107" y="291"/>
                  </a:lnTo>
                  <a:lnTo>
                    <a:pt x="107" y="291"/>
                  </a:lnTo>
                  <a:lnTo>
                    <a:pt x="107" y="291"/>
                  </a:lnTo>
                  <a:lnTo>
                    <a:pt x="107" y="289"/>
                  </a:lnTo>
                  <a:lnTo>
                    <a:pt x="107" y="289"/>
                  </a:lnTo>
                  <a:lnTo>
                    <a:pt x="107" y="289"/>
                  </a:lnTo>
                  <a:lnTo>
                    <a:pt x="107" y="287"/>
                  </a:lnTo>
                  <a:lnTo>
                    <a:pt x="105" y="287"/>
                  </a:lnTo>
                  <a:lnTo>
                    <a:pt x="105" y="287"/>
                  </a:lnTo>
                  <a:lnTo>
                    <a:pt x="105" y="287"/>
                  </a:lnTo>
                  <a:lnTo>
                    <a:pt x="105" y="287"/>
                  </a:lnTo>
                  <a:lnTo>
                    <a:pt x="105" y="287"/>
                  </a:lnTo>
                  <a:lnTo>
                    <a:pt x="105" y="284"/>
                  </a:lnTo>
                  <a:lnTo>
                    <a:pt x="105" y="284"/>
                  </a:lnTo>
                  <a:lnTo>
                    <a:pt x="105" y="282"/>
                  </a:lnTo>
                  <a:lnTo>
                    <a:pt x="102" y="282"/>
                  </a:lnTo>
                  <a:lnTo>
                    <a:pt x="102" y="282"/>
                  </a:lnTo>
                  <a:lnTo>
                    <a:pt x="102" y="282"/>
                  </a:lnTo>
                  <a:lnTo>
                    <a:pt x="102" y="280"/>
                  </a:lnTo>
                  <a:lnTo>
                    <a:pt x="102" y="280"/>
                  </a:lnTo>
                  <a:lnTo>
                    <a:pt x="100" y="280"/>
                  </a:lnTo>
                  <a:lnTo>
                    <a:pt x="100" y="277"/>
                  </a:lnTo>
                  <a:lnTo>
                    <a:pt x="100" y="277"/>
                  </a:lnTo>
                  <a:lnTo>
                    <a:pt x="100" y="277"/>
                  </a:lnTo>
                  <a:lnTo>
                    <a:pt x="100" y="277"/>
                  </a:lnTo>
                  <a:lnTo>
                    <a:pt x="100" y="275"/>
                  </a:lnTo>
                  <a:lnTo>
                    <a:pt x="100" y="275"/>
                  </a:lnTo>
                  <a:lnTo>
                    <a:pt x="100" y="275"/>
                  </a:lnTo>
                  <a:lnTo>
                    <a:pt x="102" y="275"/>
                  </a:lnTo>
                  <a:lnTo>
                    <a:pt x="102" y="272"/>
                  </a:lnTo>
                  <a:lnTo>
                    <a:pt x="100" y="272"/>
                  </a:lnTo>
                  <a:lnTo>
                    <a:pt x="100" y="272"/>
                  </a:lnTo>
                  <a:lnTo>
                    <a:pt x="100" y="270"/>
                  </a:lnTo>
                  <a:lnTo>
                    <a:pt x="100" y="270"/>
                  </a:lnTo>
                  <a:lnTo>
                    <a:pt x="100" y="270"/>
                  </a:lnTo>
                  <a:lnTo>
                    <a:pt x="100" y="268"/>
                  </a:lnTo>
                  <a:lnTo>
                    <a:pt x="100" y="268"/>
                  </a:lnTo>
                  <a:lnTo>
                    <a:pt x="100" y="268"/>
                  </a:lnTo>
                  <a:lnTo>
                    <a:pt x="100" y="268"/>
                  </a:lnTo>
                  <a:lnTo>
                    <a:pt x="100" y="265"/>
                  </a:lnTo>
                  <a:lnTo>
                    <a:pt x="100" y="265"/>
                  </a:lnTo>
                  <a:lnTo>
                    <a:pt x="97" y="265"/>
                  </a:lnTo>
                  <a:lnTo>
                    <a:pt x="97" y="263"/>
                  </a:lnTo>
                  <a:lnTo>
                    <a:pt x="97" y="263"/>
                  </a:lnTo>
                  <a:lnTo>
                    <a:pt x="97" y="263"/>
                  </a:lnTo>
                  <a:lnTo>
                    <a:pt x="97" y="261"/>
                  </a:lnTo>
                  <a:lnTo>
                    <a:pt x="97" y="261"/>
                  </a:lnTo>
                  <a:lnTo>
                    <a:pt x="97" y="261"/>
                  </a:lnTo>
                  <a:lnTo>
                    <a:pt x="97" y="258"/>
                  </a:lnTo>
                  <a:lnTo>
                    <a:pt x="97" y="258"/>
                  </a:lnTo>
                  <a:lnTo>
                    <a:pt x="97" y="256"/>
                  </a:lnTo>
                  <a:lnTo>
                    <a:pt x="97" y="256"/>
                  </a:lnTo>
                  <a:lnTo>
                    <a:pt x="97" y="256"/>
                  </a:lnTo>
                  <a:lnTo>
                    <a:pt x="97" y="256"/>
                  </a:lnTo>
                  <a:lnTo>
                    <a:pt x="97" y="256"/>
                  </a:lnTo>
                  <a:lnTo>
                    <a:pt x="97" y="254"/>
                  </a:lnTo>
                  <a:lnTo>
                    <a:pt x="97" y="254"/>
                  </a:lnTo>
                  <a:lnTo>
                    <a:pt x="97" y="251"/>
                  </a:lnTo>
                  <a:lnTo>
                    <a:pt x="100" y="251"/>
                  </a:lnTo>
                  <a:lnTo>
                    <a:pt x="100" y="251"/>
                  </a:lnTo>
                  <a:lnTo>
                    <a:pt x="100" y="249"/>
                  </a:lnTo>
                  <a:lnTo>
                    <a:pt x="100" y="249"/>
                  </a:lnTo>
                  <a:lnTo>
                    <a:pt x="100" y="246"/>
                  </a:lnTo>
                  <a:lnTo>
                    <a:pt x="100" y="246"/>
                  </a:lnTo>
                  <a:lnTo>
                    <a:pt x="100" y="246"/>
                  </a:lnTo>
                  <a:lnTo>
                    <a:pt x="100" y="244"/>
                  </a:lnTo>
                  <a:lnTo>
                    <a:pt x="100" y="244"/>
                  </a:lnTo>
                  <a:lnTo>
                    <a:pt x="97" y="244"/>
                  </a:lnTo>
                  <a:lnTo>
                    <a:pt x="97" y="242"/>
                  </a:lnTo>
                  <a:lnTo>
                    <a:pt x="97" y="242"/>
                  </a:lnTo>
                  <a:lnTo>
                    <a:pt x="97" y="242"/>
                  </a:lnTo>
                  <a:lnTo>
                    <a:pt x="97" y="242"/>
                  </a:lnTo>
                  <a:lnTo>
                    <a:pt x="97" y="242"/>
                  </a:lnTo>
                  <a:lnTo>
                    <a:pt x="97" y="242"/>
                  </a:lnTo>
                  <a:lnTo>
                    <a:pt x="97" y="239"/>
                  </a:lnTo>
                  <a:lnTo>
                    <a:pt x="97" y="239"/>
                  </a:lnTo>
                  <a:lnTo>
                    <a:pt x="97" y="239"/>
                  </a:lnTo>
                  <a:lnTo>
                    <a:pt x="97" y="239"/>
                  </a:lnTo>
                  <a:lnTo>
                    <a:pt x="97" y="237"/>
                  </a:lnTo>
                  <a:lnTo>
                    <a:pt x="95" y="237"/>
                  </a:lnTo>
                  <a:lnTo>
                    <a:pt x="95" y="237"/>
                  </a:lnTo>
                  <a:lnTo>
                    <a:pt x="95" y="237"/>
                  </a:lnTo>
                  <a:lnTo>
                    <a:pt x="95" y="237"/>
                  </a:lnTo>
                  <a:lnTo>
                    <a:pt x="95" y="235"/>
                  </a:lnTo>
                  <a:lnTo>
                    <a:pt x="95" y="235"/>
                  </a:lnTo>
                  <a:lnTo>
                    <a:pt x="93" y="235"/>
                  </a:lnTo>
                  <a:lnTo>
                    <a:pt x="93" y="232"/>
                  </a:lnTo>
                  <a:lnTo>
                    <a:pt x="93" y="232"/>
                  </a:lnTo>
                  <a:lnTo>
                    <a:pt x="93" y="232"/>
                  </a:lnTo>
                  <a:lnTo>
                    <a:pt x="93" y="230"/>
                  </a:lnTo>
                  <a:lnTo>
                    <a:pt x="93" y="230"/>
                  </a:lnTo>
                  <a:lnTo>
                    <a:pt x="93" y="230"/>
                  </a:lnTo>
                  <a:lnTo>
                    <a:pt x="93" y="227"/>
                  </a:lnTo>
                  <a:lnTo>
                    <a:pt x="93" y="227"/>
                  </a:lnTo>
                  <a:lnTo>
                    <a:pt x="90" y="227"/>
                  </a:lnTo>
                  <a:lnTo>
                    <a:pt x="90" y="227"/>
                  </a:lnTo>
                  <a:lnTo>
                    <a:pt x="88" y="227"/>
                  </a:lnTo>
                  <a:lnTo>
                    <a:pt x="88" y="227"/>
                  </a:lnTo>
                  <a:lnTo>
                    <a:pt x="90" y="227"/>
                  </a:lnTo>
                  <a:lnTo>
                    <a:pt x="90" y="225"/>
                  </a:lnTo>
                  <a:lnTo>
                    <a:pt x="90" y="225"/>
                  </a:lnTo>
                  <a:lnTo>
                    <a:pt x="90" y="223"/>
                  </a:lnTo>
                  <a:lnTo>
                    <a:pt x="88" y="223"/>
                  </a:lnTo>
                  <a:lnTo>
                    <a:pt x="88" y="223"/>
                  </a:lnTo>
                  <a:lnTo>
                    <a:pt x="88" y="223"/>
                  </a:lnTo>
                  <a:lnTo>
                    <a:pt x="88" y="223"/>
                  </a:lnTo>
                  <a:lnTo>
                    <a:pt x="88" y="220"/>
                  </a:lnTo>
                  <a:lnTo>
                    <a:pt x="88" y="220"/>
                  </a:lnTo>
                  <a:lnTo>
                    <a:pt x="88" y="220"/>
                  </a:lnTo>
                  <a:lnTo>
                    <a:pt x="88" y="220"/>
                  </a:lnTo>
                  <a:lnTo>
                    <a:pt x="88" y="220"/>
                  </a:lnTo>
                  <a:lnTo>
                    <a:pt x="88" y="220"/>
                  </a:lnTo>
                  <a:lnTo>
                    <a:pt x="88" y="218"/>
                  </a:lnTo>
                  <a:lnTo>
                    <a:pt x="88" y="218"/>
                  </a:lnTo>
                  <a:lnTo>
                    <a:pt x="88" y="218"/>
                  </a:lnTo>
                  <a:lnTo>
                    <a:pt x="86" y="218"/>
                  </a:lnTo>
                  <a:lnTo>
                    <a:pt x="86" y="216"/>
                  </a:lnTo>
                  <a:lnTo>
                    <a:pt x="86" y="216"/>
                  </a:lnTo>
                  <a:lnTo>
                    <a:pt x="86" y="216"/>
                  </a:lnTo>
                  <a:lnTo>
                    <a:pt x="86" y="216"/>
                  </a:lnTo>
                  <a:lnTo>
                    <a:pt x="86" y="216"/>
                  </a:lnTo>
                  <a:lnTo>
                    <a:pt x="83" y="216"/>
                  </a:lnTo>
                  <a:lnTo>
                    <a:pt x="83" y="216"/>
                  </a:lnTo>
                  <a:lnTo>
                    <a:pt x="86" y="216"/>
                  </a:lnTo>
                  <a:lnTo>
                    <a:pt x="86" y="213"/>
                  </a:lnTo>
                  <a:lnTo>
                    <a:pt x="86" y="213"/>
                  </a:lnTo>
                  <a:lnTo>
                    <a:pt x="86" y="213"/>
                  </a:lnTo>
                  <a:lnTo>
                    <a:pt x="86" y="213"/>
                  </a:lnTo>
                  <a:lnTo>
                    <a:pt x="86" y="211"/>
                  </a:lnTo>
                  <a:lnTo>
                    <a:pt x="83" y="211"/>
                  </a:lnTo>
                  <a:lnTo>
                    <a:pt x="83" y="211"/>
                  </a:lnTo>
                  <a:lnTo>
                    <a:pt x="83" y="211"/>
                  </a:lnTo>
                  <a:lnTo>
                    <a:pt x="83" y="208"/>
                  </a:lnTo>
                  <a:lnTo>
                    <a:pt x="81" y="208"/>
                  </a:lnTo>
                  <a:lnTo>
                    <a:pt x="81" y="211"/>
                  </a:lnTo>
                  <a:lnTo>
                    <a:pt x="81" y="211"/>
                  </a:lnTo>
                  <a:lnTo>
                    <a:pt x="81" y="211"/>
                  </a:lnTo>
                  <a:lnTo>
                    <a:pt x="81" y="211"/>
                  </a:lnTo>
                  <a:lnTo>
                    <a:pt x="81" y="211"/>
                  </a:lnTo>
                  <a:lnTo>
                    <a:pt x="81" y="208"/>
                  </a:lnTo>
                  <a:lnTo>
                    <a:pt x="81" y="208"/>
                  </a:lnTo>
                  <a:lnTo>
                    <a:pt x="79" y="208"/>
                  </a:lnTo>
                  <a:lnTo>
                    <a:pt x="79" y="208"/>
                  </a:lnTo>
                  <a:lnTo>
                    <a:pt x="79" y="208"/>
                  </a:lnTo>
                  <a:lnTo>
                    <a:pt x="79" y="206"/>
                  </a:lnTo>
                  <a:lnTo>
                    <a:pt x="79" y="206"/>
                  </a:lnTo>
                  <a:lnTo>
                    <a:pt x="76" y="206"/>
                  </a:lnTo>
                  <a:lnTo>
                    <a:pt x="76" y="206"/>
                  </a:lnTo>
                  <a:lnTo>
                    <a:pt x="76" y="206"/>
                  </a:lnTo>
                  <a:lnTo>
                    <a:pt x="74" y="206"/>
                  </a:lnTo>
                  <a:lnTo>
                    <a:pt x="74" y="204"/>
                  </a:lnTo>
                  <a:lnTo>
                    <a:pt x="74" y="204"/>
                  </a:lnTo>
                  <a:lnTo>
                    <a:pt x="74" y="204"/>
                  </a:lnTo>
                  <a:lnTo>
                    <a:pt x="71" y="204"/>
                  </a:lnTo>
                  <a:lnTo>
                    <a:pt x="71" y="204"/>
                  </a:lnTo>
                  <a:lnTo>
                    <a:pt x="71" y="204"/>
                  </a:lnTo>
                  <a:lnTo>
                    <a:pt x="71" y="201"/>
                  </a:lnTo>
                  <a:lnTo>
                    <a:pt x="71" y="201"/>
                  </a:lnTo>
                  <a:lnTo>
                    <a:pt x="71" y="201"/>
                  </a:lnTo>
                  <a:lnTo>
                    <a:pt x="69" y="201"/>
                  </a:lnTo>
                  <a:lnTo>
                    <a:pt x="69" y="201"/>
                  </a:lnTo>
                  <a:lnTo>
                    <a:pt x="69" y="201"/>
                  </a:lnTo>
                  <a:lnTo>
                    <a:pt x="67" y="201"/>
                  </a:lnTo>
                  <a:lnTo>
                    <a:pt x="67" y="201"/>
                  </a:lnTo>
                  <a:lnTo>
                    <a:pt x="67" y="201"/>
                  </a:lnTo>
                  <a:lnTo>
                    <a:pt x="67" y="201"/>
                  </a:lnTo>
                  <a:lnTo>
                    <a:pt x="64" y="201"/>
                  </a:lnTo>
                  <a:lnTo>
                    <a:pt x="64" y="199"/>
                  </a:lnTo>
                  <a:lnTo>
                    <a:pt x="64" y="199"/>
                  </a:lnTo>
                  <a:lnTo>
                    <a:pt x="64" y="199"/>
                  </a:lnTo>
                  <a:lnTo>
                    <a:pt x="64" y="197"/>
                  </a:lnTo>
                  <a:lnTo>
                    <a:pt x="64" y="197"/>
                  </a:lnTo>
                  <a:lnTo>
                    <a:pt x="64" y="197"/>
                  </a:lnTo>
                  <a:lnTo>
                    <a:pt x="64" y="197"/>
                  </a:lnTo>
                  <a:lnTo>
                    <a:pt x="64" y="194"/>
                  </a:lnTo>
                  <a:lnTo>
                    <a:pt x="64" y="194"/>
                  </a:lnTo>
                  <a:lnTo>
                    <a:pt x="62" y="194"/>
                  </a:lnTo>
                  <a:lnTo>
                    <a:pt x="62" y="192"/>
                  </a:lnTo>
                  <a:lnTo>
                    <a:pt x="62" y="192"/>
                  </a:lnTo>
                  <a:lnTo>
                    <a:pt x="62" y="192"/>
                  </a:lnTo>
                  <a:lnTo>
                    <a:pt x="62" y="190"/>
                  </a:lnTo>
                  <a:lnTo>
                    <a:pt x="60" y="190"/>
                  </a:lnTo>
                  <a:lnTo>
                    <a:pt x="60" y="190"/>
                  </a:lnTo>
                  <a:lnTo>
                    <a:pt x="60" y="190"/>
                  </a:lnTo>
                  <a:lnTo>
                    <a:pt x="60" y="187"/>
                  </a:lnTo>
                  <a:lnTo>
                    <a:pt x="60" y="187"/>
                  </a:lnTo>
                  <a:lnTo>
                    <a:pt x="60" y="187"/>
                  </a:lnTo>
                  <a:lnTo>
                    <a:pt x="57" y="187"/>
                  </a:lnTo>
                  <a:lnTo>
                    <a:pt x="57" y="187"/>
                  </a:lnTo>
                  <a:lnTo>
                    <a:pt x="57" y="185"/>
                  </a:lnTo>
                  <a:lnTo>
                    <a:pt x="57" y="185"/>
                  </a:lnTo>
                  <a:lnTo>
                    <a:pt x="60" y="185"/>
                  </a:lnTo>
                  <a:lnTo>
                    <a:pt x="60" y="185"/>
                  </a:lnTo>
                  <a:lnTo>
                    <a:pt x="60" y="185"/>
                  </a:lnTo>
                  <a:lnTo>
                    <a:pt x="60" y="185"/>
                  </a:lnTo>
                  <a:lnTo>
                    <a:pt x="60" y="185"/>
                  </a:lnTo>
                  <a:lnTo>
                    <a:pt x="60" y="182"/>
                  </a:lnTo>
                  <a:lnTo>
                    <a:pt x="60" y="182"/>
                  </a:lnTo>
                  <a:lnTo>
                    <a:pt x="60" y="180"/>
                  </a:lnTo>
                  <a:lnTo>
                    <a:pt x="60" y="180"/>
                  </a:lnTo>
                  <a:lnTo>
                    <a:pt x="60" y="180"/>
                  </a:lnTo>
                  <a:lnTo>
                    <a:pt x="60" y="180"/>
                  </a:lnTo>
                  <a:lnTo>
                    <a:pt x="60" y="178"/>
                  </a:lnTo>
                  <a:lnTo>
                    <a:pt x="60" y="178"/>
                  </a:lnTo>
                  <a:lnTo>
                    <a:pt x="60" y="178"/>
                  </a:lnTo>
                  <a:lnTo>
                    <a:pt x="60" y="178"/>
                  </a:lnTo>
                  <a:lnTo>
                    <a:pt x="60" y="178"/>
                  </a:lnTo>
                  <a:lnTo>
                    <a:pt x="60" y="175"/>
                  </a:lnTo>
                  <a:lnTo>
                    <a:pt x="57" y="175"/>
                  </a:lnTo>
                  <a:lnTo>
                    <a:pt x="57" y="175"/>
                  </a:lnTo>
                  <a:lnTo>
                    <a:pt x="57" y="175"/>
                  </a:lnTo>
                  <a:lnTo>
                    <a:pt x="57" y="173"/>
                  </a:lnTo>
                  <a:lnTo>
                    <a:pt x="57" y="173"/>
                  </a:lnTo>
                  <a:lnTo>
                    <a:pt x="55" y="173"/>
                  </a:lnTo>
                  <a:lnTo>
                    <a:pt x="55" y="173"/>
                  </a:lnTo>
                  <a:lnTo>
                    <a:pt x="55" y="173"/>
                  </a:lnTo>
                  <a:lnTo>
                    <a:pt x="55" y="175"/>
                  </a:lnTo>
                  <a:lnTo>
                    <a:pt x="55" y="175"/>
                  </a:lnTo>
                  <a:lnTo>
                    <a:pt x="53" y="175"/>
                  </a:lnTo>
                  <a:lnTo>
                    <a:pt x="53" y="173"/>
                  </a:lnTo>
                  <a:lnTo>
                    <a:pt x="53" y="173"/>
                  </a:lnTo>
                  <a:lnTo>
                    <a:pt x="53" y="173"/>
                  </a:lnTo>
                  <a:lnTo>
                    <a:pt x="53" y="173"/>
                  </a:lnTo>
                  <a:lnTo>
                    <a:pt x="50" y="173"/>
                  </a:lnTo>
                  <a:lnTo>
                    <a:pt x="50" y="171"/>
                  </a:lnTo>
                  <a:lnTo>
                    <a:pt x="50" y="171"/>
                  </a:lnTo>
                  <a:lnTo>
                    <a:pt x="50" y="171"/>
                  </a:lnTo>
                  <a:lnTo>
                    <a:pt x="48" y="171"/>
                  </a:lnTo>
                  <a:lnTo>
                    <a:pt x="48" y="171"/>
                  </a:lnTo>
                  <a:lnTo>
                    <a:pt x="48" y="173"/>
                  </a:lnTo>
                  <a:lnTo>
                    <a:pt x="48" y="173"/>
                  </a:lnTo>
                  <a:lnTo>
                    <a:pt x="48" y="173"/>
                  </a:lnTo>
                  <a:lnTo>
                    <a:pt x="48" y="171"/>
                  </a:lnTo>
                  <a:lnTo>
                    <a:pt x="48" y="171"/>
                  </a:lnTo>
                  <a:lnTo>
                    <a:pt x="48" y="168"/>
                  </a:lnTo>
                  <a:lnTo>
                    <a:pt x="45" y="168"/>
                  </a:lnTo>
                  <a:lnTo>
                    <a:pt x="45" y="168"/>
                  </a:lnTo>
                  <a:lnTo>
                    <a:pt x="45" y="168"/>
                  </a:lnTo>
                  <a:lnTo>
                    <a:pt x="45" y="168"/>
                  </a:lnTo>
                  <a:lnTo>
                    <a:pt x="45" y="168"/>
                  </a:lnTo>
                  <a:lnTo>
                    <a:pt x="43" y="168"/>
                  </a:lnTo>
                  <a:lnTo>
                    <a:pt x="43" y="166"/>
                  </a:lnTo>
                  <a:lnTo>
                    <a:pt x="43" y="166"/>
                  </a:lnTo>
                  <a:lnTo>
                    <a:pt x="45" y="166"/>
                  </a:lnTo>
                  <a:lnTo>
                    <a:pt x="45" y="163"/>
                  </a:lnTo>
                  <a:lnTo>
                    <a:pt x="45" y="163"/>
                  </a:lnTo>
                  <a:lnTo>
                    <a:pt x="45" y="161"/>
                  </a:lnTo>
                  <a:lnTo>
                    <a:pt x="45" y="161"/>
                  </a:lnTo>
                  <a:lnTo>
                    <a:pt x="45" y="161"/>
                  </a:lnTo>
                  <a:lnTo>
                    <a:pt x="45" y="159"/>
                  </a:lnTo>
                  <a:lnTo>
                    <a:pt x="45" y="159"/>
                  </a:lnTo>
                  <a:lnTo>
                    <a:pt x="45" y="159"/>
                  </a:lnTo>
                  <a:lnTo>
                    <a:pt x="48" y="159"/>
                  </a:lnTo>
                  <a:lnTo>
                    <a:pt x="48" y="159"/>
                  </a:lnTo>
                  <a:lnTo>
                    <a:pt x="48" y="159"/>
                  </a:lnTo>
                  <a:lnTo>
                    <a:pt x="48" y="159"/>
                  </a:lnTo>
                  <a:lnTo>
                    <a:pt x="48" y="156"/>
                  </a:lnTo>
                  <a:lnTo>
                    <a:pt x="48" y="156"/>
                  </a:lnTo>
                  <a:lnTo>
                    <a:pt x="48" y="156"/>
                  </a:lnTo>
                  <a:lnTo>
                    <a:pt x="48" y="156"/>
                  </a:lnTo>
                  <a:lnTo>
                    <a:pt x="45" y="156"/>
                  </a:lnTo>
                  <a:lnTo>
                    <a:pt x="45" y="156"/>
                  </a:lnTo>
                  <a:lnTo>
                    <a:pt x="45" y="154"/>
                  </a:lnTo>
                  <a:lnTo>
                    <a:pt x="45" y="154"/>
                  </a:lnTo>
                  <a:lnTo>
                    <a:pt x="45" y="156"/>
                  </a:lnTo>
                  <a:lnTo>
                    <a:pt x="43" y="156"/>
                  </a:lnTo>
                  <a:lnTo>
                    <a:pt x="43" y="154"/>
                  </a:lnTo>
                  <a:lnTo>
                    <a:pt x="43" y="154"/>
                  </a:lnTo>
                  <a:lnTo>
                    <a:pt x="43" y="154"/>
                  </a:lnTo>
                  <a:lnTo>
                    <a:pt x="41" y="154"/>
                  </a:lnTo>
                  <a:lnTo>
                    <a:pt x="41" y="152"/>
                  </a:lnTo>
                  <a:lnTo>
                    <a:pt x="41" y="152"/>
                  </a:lnTo>
                  <a:lnTo>
                    <a:pt x="41" y="152"/>
                  </a:lnTo>
                  <a:lnTo>
                    <a:pt x="41" y="152"/>
                  </a:lnTo>
                  <a:lnTo>
                    <a:pt x="43" y="152"/>
                  </a:lnTo>
                  <a:lnTo>
                    <a:pt x="43" y="149"/>
                  </a:lnTo>
                  <a:lnTo>
                    <a:pt x="41" y="149"/>
                  </a:lnTo>
                  <a:lnTo>
                    <a:pt x="41" y="149"/>
                  </a:lnTo>
                  <a:lnTo>
                    <a:pt x="41" y="149"/>
                  </a:lnTo>
                  <a:lnTo>
                    <a:pt x="41" y="149"/>
                  </a:lnTo>
                  <a:lnTo>
                    <a:pt x="41" y="147"/>
                  </a:lnTo>
                  <a:lnTo>
                    <a:pt x="41" y="147"/>
                  </a:lnTo>
                  <a:lnTo>
                    <a:pt x="41" y="147"/>
                  </a:lnTo>
                  <a:lnTo>
                    <a:pt x="41" y="144"/>
                  </a:lnTo>
                  <a:lnTo>
                    <a:pt x="41" y="144"/>
                  </a:lnTo>
                  <a:lnTo>
                    <a:pt x="38" y="144"/>
                  </a:lnTo>
                  <a:lnTo>
                    <a:pt x="38" y="142"/>
                  </a:lnTo>
                  <a:lnTo>
                    <a:pt x="38" y="142"/>
                  </a:lnTo>
                  <a:lnTo>
                    <a:pt x="38" y="142"/>
                  </a:lnTo>
                  <a:lnTo>
                    <a:pt x="38" y="140"/>
                  </a:lnTo>
                  <a:lnTo>
                    <a:pt x="38" y="140"/>
                  </a:lnTo>
                  <a:lnTo>
                    <a:pt x="38" y="140"/>
                  </a:lnTo>
                  <a:lnTo>
                    <a:pt x="36" y="140"/>
                  </a:lnTo>
                  <a:lnTo>
                    <a:pt x="36" y="140"/>
                  </a:lnTo>
                  <a:lnTo>
                    <a:pt x="36" y="142"/>
                  </a:lnTo>
                  <a:lnTo>
                    <a:pt x="36" y="142"/>
                  </a:lnTo>
                  <a:lnTo>
                    <a:pt x="36" y="144"/>
                  </a:lnTo>
                  <a:lnTo>
                    <a:pt x="36" y="144"/>
                  </a:lnTo>
                  <a:lnTo>
                    <a:pt x="36" y="142"/>
                  </a:lnTo>
                  <a:lnTo>
                    <a:pt x="36" y="142"/>
                  </a:lnTo>
                  <a:lnTo>
                    <a:pt x="34" y="142"/>
                  </a:lnTo>
                  <a:lnTo>
                    <a:pt x="34" y="140"/>
                  </a:lnTo>
                  <a:lnTo>
                    <a:pt x="34" y="140"/>
                  </a:lnTo>
                  <a:lnTo>
                    <a:pt x="34" y="140"/>
                  </a:lnTo>
                  <a:lnTo>
                    <a:pt x="34" y="140"/>
                  </a:lnTo>
                  <a:lnTo>
                    <a:pt x="34" y="137"/>
                  </a:lnTo>
                  <a:lnTo>
                    <a:pt x="34" y="137"/>
                  </a:lnTo>
                  <a:lnTo>
                    <a:pt x="34" y="137"/>
                  </a:lnTo>
                  <a:lnTo>
                    <a:pt x="34" y="137"/>
                  </a:lnTo>
                  <a:lnTo>
                    <a:pt x="34" y="137"/>
                  </a:lnTo>
                  <a:lnTo>
                    <a:pt x="34" y="135"/>
                  </a:lnTo>
                  <a:lnTo>
                    <a:pt x="34" y="135"/>
                  </a:lnTo>
                  <a:lnTo>
                    <a:pt x="34" y="135"/>
                  </a:lnTo>
                  <a:lnTo>
                    <a:pt x="34" y="135"/>
                  </a:lnTo>
                  <a:lnTo>
                    <a:pt x="34" y="133"/>
                  </a:lnTo>
                  <a:lnTo>
                    <a:pt x="34" y="133"/>
                  </a:lnTo>
                  <a:lnTo>
                    <a:pt x="31" y="133"/>
                  </a:lnTo>
                  <a:lnTo>
                    <a:pt x="31" y="130"/>
                  </a:lnTo>
                  <a:lnTo>
                    <a:pt x="31" y="130"/>
                  </a:lnTo>
                  <a:lnTo>
                    <a:pt x="31" y="130"/>
                  </a:lnTo>
                  <a:lnTo>
                    <a:pt x="31" y="130"/>
                  </a:lnTo>
                  <a:lnTo>
                    <a:pt x="31" y="128"/>
                  </a:lnTo>
                  <a:lnTo>
                    <a:pt x="29" y="128"/>
                  </a:lnTo>
                  <a:lnTo>
                    <a:pt x="29" y="130"/>
                  </a:lnTo>
                  <a:lnTo>
                    <a:pt x="29" y="130"/>
                  </a:lnTo>
                  <a:lnTo>
                    <a:pt x="29" y="128"/>
                  </a:lnTo>
                  <a:lnTo>
                    <a:pt x="26" y="128"/>
                  </a:lnTo>
                  <a:lnTo>
                    <a:pt x="26" y="128"/>
                  </a:lnTo>
                  <a:lnTo>
                    <a:pt x="26" y="128"/>
                  </a:lnTo>
                  <a:lnTo>
                    <a:pt x="26" y="126"/>
                  </a:lnTo>
                  <a:lnTo>
                    <a:pt x="29" y="126"/>
                  </a:lnTo>
                  <a:lnTo>
                    <a:pt x="29" y="126"/>
                  </a:lnTo>
                  <a:lnTo>
                    <a:pt x="29" y="123"/>
                  </a:lnTo>
                  <a:lnTo>
                    <a:pt x="26" y="123"/>
                  </a:lnTo>
                  <a:lnTo>
                    <a:pt x="26" y="123"/>
                  </a:lnTo>
                  <a:lnTo>
                    <a:pt x="26" y="123"/>
                  </a:lnTo>
                  <a:lnTo>
                    <a:pt x="26" y="123"/>
                  </a:lnTo>
                  <a:lnTo>
                    <a:pt x="26" y="121"/>
                  </a:lnTo>
                  <a:lnTo>
                    <a:pt x="24" y="121"/>
                  </a:lnTo>
                  <a:lnTo>
                    <a:pt x="24" y="121"/>
                  </a:lnTo>
                  <a:lnTo>
                    <a:pt x="24" y="118"/>
                  </a:lnTo>
                  <a:lnTo>
                    <a:pt x="24" y="118"/>
                  </a:lnTo>
                  <a:lnTo>
                    <a:pt x="24" y="118"/>
                  </a:lnTo>
                  <a:lnTo>
                    <a:pt x="22" y="118"/>
                  </a:lnTo>
                  <a:lnTo>
                    <a:pt x="22" y="118"/>
                  </a:lnTo>
                  <a:lnTo>
                    <a:pt x="22" y="116"/>
                  </a:lnTo>
                  <a:lnTo>
                    <a:pt x="22" y="116"/>
                  </a:lnTo>
                  <a:lnTo>
                    <a:pt x="22" y="116"/>
                  </a:lnTo>
                  <a:lnTo>
                    <a:pt x="22" y="114"/>
                  </a:lnTo>
                  <a:lnTo>
                    <a:pt x="22" y="114"/>
                  </a:lnTo>
                  <a:lnTo>
                    <a:pt x="22" y="114"/>
                  </a:lnTo>
                  <a:lnTo>
                    <a:pt x="22" y="111"/>
                  </a:lnTo>
                  <a:lnTo>
                    <a:pt x="19" y="111"/>
                  </a:lnTo>
                  <a:lnTo>
                    <a:pt x="19" y="111"/>
                  </a:lnTo>
                  <a:lnTo>
                    <a:pt x="19" y="111"/>
                  </a:lnTo>
                  <a:lnTo>
                    <a:pt x="19" y="111"/>
                  </a:lnTo>
                  <a:lnTo>
                    <a:pt x="17" y="111"/>
                  </a:lnTo>
                  <a:lnTo>
                    <a:pt x="17" y="109"/>
                  </a:lnTo>
                  <a:lnTo>
                    <a:pt x="17" y="109"/>
                  </a:lnTo>
                  <a:lnTo>
                    <a:pt x="17" y="109"/>
                  </a:lnTo>
                  <a:lnTo>
                    <a:pt x="17" y="109"/>
                  </a:lnTo>
                  <a:lnTo>
                    <a:pt x="15" y="109"/>
                  </a:lnTo>
                  <a:lnTo>
                    <a:pt x="15" y="107"/>
                  </a:lnTo>
                  <a:lnTo>
                    <a:pt x="15" y="107"/>
                  </a:lnTo>
                  <a:lnTo>
                    <a:pt x="15" y="107"/>
                  </a:lnTo>
                  <a:lnTo>
                    <a:pt x="15" y="104"/>
                  </a:lnTo>
                  <a:lnTo>
                    <a:pt x="15" y="104"/>
                  </a:lnTo>
                  <a:lnTo>
                    <a:pt x="15" y="107"/>
                  </a:lnTo>
                  <a:lnTo>
                    <a:pt x="12" y="107"/>
                  </a:lnTo>
                  <a:lnTo>
                    <a:pt x="12" y="104"/>
                  </a:lnTo>
                  <a:lnTo>
                    <a:pt x="12" y="104"/>
                  </a:lnTo>
                  <a:lnTo>
                    <a:pt x="12" y="104"/>
                  </a:lnTo>
                  <a:lnTo>
                    <a:pt x="12" y="104"/>
                  </a:lnTo>
                  <a:lnTo>
                    <a:pt x="12" y="104"/>
                  </a:lnTo>
                  <a:lnTo>
                    <a:pt x="10" y="104"/>
                  </a:lnTo>
                  <a:lnTo>
                    <a:pt x="10" y="104"/>
                  </a:lnTo>
                  <a:lnTo>
                    <a:pt x="8" y="104"/>
                  </a:lnTo>
                  <a:lnTo>
                    <a:pt x="8" y="104"/>
                  </a:lnTo>
                  <a:lnTo>
                    <a:pt x="8" y="104"/>
                  </a:lnTo>
                  <a:lnTo>
                    <a:pt x="5" y="104"/>
                  </a:lnTo>
                  <a:lnTo>
                    <a:pt x="5" y="107"/>
                  </a:lnTo>
                  <a:lnTo>
                    <a:pt x="5" y="107"/>
                  </a:lnTo>
                  <a:lnTo>
                    <a:pt x="8" y="107"/>
                  </a:lnTo>
                  <a:lnTo>
                    <a:pt x="8" y="109"/>
                  </a:lnTo>
                  <a:lnTo>
                    <a:pt x="8" y="109"/>
                  </a:lnTo>
                  <a:lnTo>
                    <a:pt x="5" y="109"/>
                  </a:lnTo>
                  <a:lnTo>
                    <a:pt x="5" y="109"/>
                  </a:lnTo>
                  <a:lnTo>
                    <a:pt x="5" y="109"/>
                  </a:lnTo>
                  <a:lnTo>
                    <a:pt x="5" y="109"/>
                  </a:lnTo>
                  <a:lnTo>
                    <a:pt x="5" y="109"/>
                  </a:lnTo>
                  <a:lnTo>
                    <a:pt x="3" y="109"/>
                  </a:lnTo>
                  <a:lnTo>
                    <a:pt x="3" y="109"/>
                  </a:lnTo>
                  <a:lnTo>
                    <a:pt x="3" y="109"/>
                  </a:lnTo>
                  <a:lnTo>
                    <a:pt x="0" y="109"/>
                  </a:lnTo>
                  <a:lnTo>
                    <a:pt x="0" y="107"/>
                  </a:lnTo>
                  <a:lnTo>
                    <a:pt x="0" y="107"/>
                  </a:lnTo>
                  <a:lnTo>
                    <a:pt x="0" y="107"/>
                  </a:lnTo>
                  <a:lnTo>
                    <a:pt x="0" y="104"/>
                  </a:lnTo>
                  <a:lnTo>
                    <a:pt x="0" y="104"/>
                  </a:lnTo>
                  <a:lnTo>
                    <a:pt x="0" y="102"/>
                  </a:lnTo>
                  <a:lnTo>
                    <a:pt x="0" y="102"/>
                  </a:lnTo>
                  <a:lnTo>
                    <a:pt x="0" y="99"/>
                  </a:lnTo>
                  <a:lnTo>
                    <a:pt x="0" y="99"/>
                  </a:lnTo>
                  <a:lnTo>
                    <a:pt x="0" y="99"/>
                  </a:lnTo>
                  <a:lnTo>
                    <a:pt x="0" y="97"/>
                  </a:lnTo>
                  <a:lnTo>
                    <a:pt x="0" y="97"/>
                  </a:lnTo>
                  <a:lnTo>
                    <a:pt x="0" y="97"/>
                  </a:lnTo>
                  <a:lnTo>
                    <a:pt x="0" y="95"/>
                  </a:lnTo>
                  <a:lnTo>
                    <a:pt x="0" y="95"/>
                  </a:lnTo>
                  <a:lnTo>
                    <a:pt x="3" y="95"/>
                  </a:lnTo>
                  <a:lnTo>
                    <a:pt x="3" y="92"/>
                  </a:lnTo>
                  <a:lnTo>
                    <a:pt x="3" y="92"/>
                  </a:lnTo>
                  <a:lnTo>
                    <a:pt x="3" y="92"/>
                  </a:lnTo>
                  <a:lnTo>
                    <a:pt x="3" y="90"/>
                  </a:lnTo>
                  <a:lnTo>
                    <a:pt x="3" y="90"/>
                  </a:lnTo>
                  <a:lnTo>
                    <a:pt x="5" y="90"/>
                  </a:lnTo>
                  <a:lnTo>
                    <a:pt x="5" y="90"/>
                  </a:lnTo>
                  <a:lnTo>
                    <a:pt x="5" y="88"/>
                  </a:lnTo>
                  <a:lnTo>
                    <a:pt x="5" y="88"/>
                  </a:lnTo>
                  <a:lnTo>
                    <a:pt x="5" y="88"/>
                  </a:lnTo>
                  <a:lnTo>
                    <a:pt x="5" y="85"/>
                  </a:lnTo>
                  <a:lnTo>
                    <a:pt x="5" y="85"/>
                  </a:lnTo>
                  <a:lnTo>
                    <a:pt x="5" y="83"/>
                  </a:lnTo>
                  <a:lnTo>
                    <a:pt x="5" y="83"/>
                  </a:lnTo>
                  <a:lnTo>
                    <a:pt x="5" y="81"/>
                  </a:lnTo>
                  <a:lnTo>
                    <a:pt x="5" y="81"/>
                  </a:lnTo>
                  <a:lnTo>
                    <a:pt x="5" y="81"/>
                  </a:lnTo>
                  <a:lnTo>
                    <a:pt x="5" y="78"/>
                  </a:lnTo>
                  <a:lnTo>
                    <a:pt x="5" y="78"/>
                  </a:lnTo>
                  <a:lnTo>
                    <a:pt x="5" y="78"/>
                  </a:lnTo>
                  <a:lnTo>
                    <a:pt x="5" y="76"/>
                  </a:lnTo>
                  <a:lnTo>
                    <a:pt x="8" y="76"/>
                  </a:lnTo>
                  <a:lnTo>
                    <a:pt x="8" y="76"/>
                  </a:lnTo>
                  <a:lnTo>
                    <a:pt x="8" y="73"/>
                  </a:lnTo>
                  <a:lnTo>
                    <a:pt x="8" y="73"/>
                  </a:lnTo>
                  <a:lnTo>
                    <a:pt x="8" y="73"/>
                  </a:lnTo>
                  <a:lnTo>
                    <a:pt x="8" y="71"/>
                  </a:lnTo>
                  <a:lnTo>
                    <a:pt x="8" y="71"/>
                  </a:lnTo>
                  <a:lnTo>
                    <a:pt x="8" y="71"/>
                  </a:lnTo>
                  <a:lnTo>
                    <a:pt x="8" y="69"/>
                  </a:lnTo>
                  <a:lnTo>
                    <a:pt x="10" y="69"/>
                  </a:lnTo>
                  <a:lnTo>
                    <a:pt x="10" y="69"/>
                  </a:lnTo>
                  <a:lnTo>
                    <a:pt x="10" y="69"/>
                  </a:lnTo>
                  <a:lnTo>
                    <a:pt x="10" y="69"/>
                  </a:lnTo>
                  <a:lnTo>
                    <a:pt x="12" y="69"/>
                  </a:lnTo>
                  <a:lnTo>
                    <a:pt x="12" y="69"/>
                  </a:lnTo>
                  <a:lnTo>
                    <a:pt x="12" y="69"/>
                  </a:lnTo>
                  <a:lnTo>
                    <a:pt x="12" y="71"/>
                  </a:lnTo>
                  <a:lnTo>
                    <a:pt x="12" y="71"/>
                  </a:lnTo>
                  <a:lnTo>
                    <a:pt x="12" y="71"/>
                  </a:lnTo>
                  <a:lnTo>
                    <a:pt x="12" y="71"/>
                  </a:lnTo>
                  <a:lnTo>
                    <a:pt x="15" y="71"/>
                  </a:lnTo>
                  <a:lnTo>
                    <a:pt x="15" y="71"/>
                  </a:lnTo>
                  <a:lnTo>
                    <a:pt x="15" y="71"/>
                  </a:lnTo>
                  <a:lnTo>
                    <a:pt x="17" y="71"/>
                  </a:lnTo>
                  <a:lnTo>
                    <a:pt x="17" y="71"/>
                  </a:lnTo>
                  <a:lnTo>
                    <a:pt x="17" y="73"/>
                  </a:lnTo>
                  <a:lnTo>
                    <a:pt x="19" y="73"/>
                  </a:lnTo>
                  <a:lnTo>
                    <a:pt x="19" y="73"/>
                  </a:lnTo>
                  <a:lnTo>
                    <a:pt x="19" y="73"/>
                  </a:lnTo>
                  <a:lnTo>
                    <a:pt x="22" y="73"/>
                  </a:lnTo>
                  <a:lnTo>
                    <a:pt x="22" y="73"/>
                  </a:lnTo>
                  <a:lnTo>
                    <a:pt x="22" y="73"/>
                  </a:lnTo>
                  <a:lnTo>
                    <a:pt x="24" y="73"/>
                  </a:lnTo>
                  <a:lnTo>
                    <a:pt x="24" y="73"/>
                  </a:lnTo>
                  <a:lnTo>
                    <a:pt x="24" y="73"/>
                  </a:lnTo>
                  <a:lnTo>
                    <a:pt x="26" y="73"/>
                  </a:lnTo>
                  <a:lnTo>
                    <a:pt x="26" y="73"/>
                  </a:lnTo>
                  <a:lnTo>
                    <a:pt x="26" y="73"/>
                  </a:lnTo>
                  <a:lnTo>
                    <a:pt x="29" y="73"/>
                  </a:lnTo>
                  <a:lnTo>
                    <a:pt x="29" y="73"/>
                  </a:lnTo>
                  <a:lnTo>
                    <a:pt x="29" y="76"/>
                  </a:lnTo>
                  <a:lnTo>
                    <a:pt x="31" y="76"/>
                  </a:lnTo>
                  <a:lnTo>
                    <a:pt x="31" y="76"/>
                  </a:lnTo>
                  <a:lnTo>
                    <a:pt x="31" y="76"/>
                  </a:lnTo>
                  <a:lnTo>
                    <a:pt x="34" y="76"/>
                  </a:lnTo>
                  <a:lnTo>
                    <a:pt x="34" y="76"/>
                  </a:lnTo>
                  <a:lnTo>
                    <a:pt x="34" y="76"/>
                  </a:lnTo>
                  <a:lnTo>
                    <a:pt x="36" y="76"/>
                  </a:lnTo>
                  <a:lnTo>
                    <a:pt x="36" y="76"/>
                  </a:lnTo>
                  <a:lnTo>
                    <a:pt x="36" y="73"/>
                  </a:lnTo>
                  <a:lnTo>
                    <a:pt x="38" y="73"/>
                  </a:lnTo>
                  <a:lnTo>
                    <a:pt x="38" y="73"/>
                  </a:lnTo>
                  <a:lnTo>
                    <a:pt x="38" y="73"/>
                  </a:lnTo>
                  <a:lnTo>
                    <a:pt x="38" y="73"/>
                  </a:lnTo>
                  <a:lnTo>
                    <a:pt x="38" y="71"/>
                  </a:lnTo>
                  <a:lnTo>
                    <a:pt x="41" y="71"/>
                  </a:lnTo>
                  <a:lnTo>
                    <a:pt x="41" y="71"/>
                  </a:lnTo>
                  <a:lnTo>
                    <a:pt x="41" y="71"/>
                  </a:lnTo>
                  <a:lnTo>
                    <a:pt x="41" y="71"/>
                  </a:lnTo>
                  <a:lnTo>
                    <a:pt x="41" y="69"/>
                  </a:lnTo>
                  <a:lnTo>
                    <a:pt x="43" y="69"/>
                  </a:lnTo>
                  <a:lnTo>
                    <a:pt x="43" y="69"/>
                  </a:lnTo>
                  <a:lnTo>
                    <a:pt x="43" y="69"/>
                  </a:lnTo>
                  <a:lnTo>
                    <a:pt x="43" y="69"/>
                  </a:lnTo>
                  <a:lnTo>
                    <a:pt x="45" y="69"/>
                  </a:lnTo>
                  <a:lnTo>
                    <a:pt x="45" y="66"/>
                  </a:lnTo>
                  <a:lnTo>
                    <a:pt x="45" y="66"/>
                  </a:lnTo>
                  <a:lnTo>
                    <a:pt x="45" y="66"/>
                  </a:lnTo>
                  <a:lnTo>
                    <a:pt x="45" y="66"/>
                  </a:lnTo>
                  <a:lnTo>
                    <a:pt x="45" y="64"/>
                  </a:lnTo>
                  <a:lnTo>
                    <a:pt x="45" y="64"/>
                  </a:lnTo>
                  <a:lnTo>
                    <a:pt x="48" y="64"/>
                  </a:lnTo>
                  <a:lnTo>
                    <a:pt x="48" y="62"/>
                  </a:lnTo>
                  <a:lnTo>
                    <a:pt x="48" y="62"/>
                  </a:lnTo>
                  <a:lnTo>
                    <a:pt x="48" y="62"/>
                  </a:lnTo>
                  <a:lnTo>
                    <a:pt x="48" y="59"/>
                  </a:lnTo>
                  <a:lnTo>
                    <a:pt x="48" y="59"/>
                  </a:lnTo>
                  <a:lnTo>
                    <a:pt x="48" y="59"/>
                  </a:lnTo>
                  <a:lnTo>
                    <a:pt x="50" y="59"/>
                  </a:lnTo>
                  <a:lnTo>
                    <a:pt x="50" y="59"/>
                  </a:lnTo>
                  <a:lnTo>
                    <a:pt x="50" y="59"/>
                  </a:lnTo>
                  <a:lnTo>
                    <a:pt x="53" y="59"/>
                  </a:lnTo>
                  <a:lnTo>
                    <a:pt x="53" y="59"/>
                  </a:lnTo>
                  <a:lnTo>
                    <a:pt x="53" y="59"/>
                  </a:lnTo>
                  <a:lnTo>
                    <a:pt x="53" y="57"/>
                  </a:lnTo>
                  <a:lnTo>
                    <a:pt x="55" y="57"/>
                  </a:lnTo>
                  <a:lnTo>
                    <a:pt x="55" y="57"/>
                  </a:lnTo>
                  <a:lnTo>
                    <a:pt x="55" y="57"/>
                  </a:lnTo>
                  <a:lnTo>
                    <a:pt x="57" y="57"/>
                  </a:lnTo>
                  <a:lnTo>
                    <a:pt x="57" y="57"/>
                  </a:lnTo>
                  <a:lnTo>
                    <a:pt x="60" y="57"/>
                  </a:lnTo>
                  <a:lnTo>
                    <a:pt x="60" y="57"/>
                  </a:lnTo>
                  <a:lnTo>
                    <a:pt x="60" y="57"/>
                  </a:lnTo>
                  <a:lnTo>
                    <a:pt x="60" y="57"/>
                  </a:lnTo>
                  <a:lnTo>
                    <a:pt x="62" y="57"/>
                  </a:lnTo>
                  <a:lnTo>
                    <a:pt x="62" y="57"/>
                  </a:lnTo>
                  <a:lnTo>
                    <a:pt x="64" y="57"/>
                  </a:lnTo>
                  <a:lnTo>
                    <a:pt x="64" y="54"/>
                  </a:lnTo>
                  <a:lnTo>
                    <a:pt x="64" y="54"/>
                  </a:lnTo>
                  <a:lnTo>
                    <a:pt x="64" y="54"/>
                  </a:lnTo>
                  <a:lnTo>
                    <a:pt x="67" y="54"/>
                  </a:lnTo>
                  <a:lnTo>
                    <a:pt x="67" y="54"/>
                  </a:lnTo>
                  <a:lnTo>
                    <a:pt x="67" y="54"/>
                  </a:lnTo>
                  <a:lnTo>
                    <a:pt x="67" y="52"/>
                  </a:lnTo>
                  <a:lnTo>
                    <a:pt x="67" y="52"/>
                  </a:lnTo>
                  <a:lnTo>
                    <a:pt x="67" y="52"/>
                  </a:lnTo>
                  <a:lnTo>
                    <a:pt x="67" y="50"/>
                  </a:lnTo>
                  <a:lnTo>
                    <a:pt x="67" y="50"/>
                  </a:lnTo>
                  <a:lnTo>
                    <a:pt x="69" y="50"/>
                  </a:lnTo>
                  <a:lnTo>
                    <a:pt x="69" y="50"/>
                  </a:lnTo>
                  <a:lnTo>
                    <a:pt x="69" y="47"/>
                  </a:lnTo>
                  <a:lnTo>
                    <a:pt x="69" y="47"/>
                  </a:lnTo>
                  <a:lnTo>
                    <a:pt x="69" y="47"/>
                  </a:lnTo>
                  <a:lnTo>
                    <a:pt x="71" y="47"/>
                  </a:lnTo>
                  <a:lnTo>
                    <a:pt x="71" y="45"/>
                  </a:lnTo>
                  <a:lnTo>
                    <a:pt x="71" y="45"/>
                  </a:lnTo>
                  <a:lnTo>
                    <a:pt x="71" y="45"/>
                  </a:lnTo>
                  <a:lnTo>
                    <a:pt x="71" y="45"/>
                  </a:lnTo>
                  <a:lnTo>
                    <a:pt x="74" y="45"/>
                  </a:lnTo>
                  <a:lnTo>
                    <a:pt x="74" y="45"/>
                  </a:lnTo>
                  <a:lnTo>
                    <a:pt x="74" y="43"/>
                  </a:lnTo>
                  <a:lnTo>
                    <a:pt x="74" y="43"/>
                  </a:lnTo>
                  <a:lnTo>
                    <a:pt x="76" y="43"/>
                  </a:lnTo>
                  <a:lnTo>
                    <a:pt x="76" y="43"/>
                  </a:lnTo>
                  <a:lnTo>
                    <a:pt x="76" y="40"/>
                  </a:lnTo>
                  <a:lnTo>
                    <a:pt x="74" y="40"/>
                  </a:lnTo>
                  <a:lnTo>
                    <a:pt x="74" y="40"/>
                  </a:lnTo>
                  <a:lnTo>
                    <a:pt x="74" y="40"/>
                  </a:lnTo>
                  <a:lnTo>
                    <a:pt x="74" y="40"/>
                  </a:lnTo>
                  <a:lnTo>
                    <a:pt x="74" y="40"/>
                  </a:lnTo>
                  <a:lnTo>
                    <a:pt x="74" y="38"/>
                  </a:lnTo>
                  <a:lnTo>
                    <a:pt x="71" y="38"/>
                  </a:lnTo>
                  <a:lnTo>
                    <a:pt x="71" y="38"/>
                  </a:lnTo>
                  <a:lnTo>
                    <a:pt x="71" y="38"/>
                  </a:lnTo>
                  <a:lnTo>
                    <a:pt x="71" y="35"/>
                  </a:lnTo>
                  <a:lnTo>
                    <a:pt x="71" y="35"/>
                  </a:lnTo>
                  <a:lnTo>
                    <a:pt x="71" y="35"/>
                  </a:lnTo>
                  <a:lnTo>
                    <a:pt x="69" y="35"/>
                  </a:lnTo>
                  <a:lnTo>
                    <a:pt x="69" y="33"/>
                  </a:lnTo>
                  <a:lnTo>
                    <a:pt x="69" y="33"/>
                  </a:lnTo>
                  <a:lnTo>
                    <a:pt x="69" y="33"/>
                  </a:lnTo>
                  <a:lnTo>
                    <a:pt x="67" y="33"/>
                  </a:lnTo>
                  <a:lnTo>
                    <a:pt x="67" y="31"/>
                  </a:lnTo>
                  <a:lnTo>
                    <a:pt x="67" y="31"/>
                  </a:lnTo>
                  <a:lnTo>
                    <a:pt x="67" y="31"/>
                  </a:lnTo>
                  <a:lnTo>
                    <a:pt x="67" y="31"/>
                  </a:lnTo>
                  <a:lnTo>
                    <a:pt x="67" y="31"/>
                  </a:lnTo>
                  <a:lnTo>
                    <a:pt x="64" y="31"/>
                  </a:lnTo>
                  <a:lnTo>
                    <a:pt x="64" y="28"/>
                  </a:lnTo>
                  <a:lnTo>
                    <a:pt x="64" y="28"/>
                  </a:lnTo>
                  <a:lnTo>
                    <a:pt x="64" y="28"/>
                  </a:lnTo>
                  <a:lnTo>
                    <a:pt x="64" y="28"/>
                  </a:lnTo>
                  <a:lnTo>
                    <a:pt x="64" y="26"/>
                  </a:lnTo>
                  <a:lnTo>
                    <a:pt x="62" y="26"/>
                  </a:lnTo>
                  <a:lnTo>
                    <a:pt x="62" y="26"/>
                  </a:lnTo>
                  <a:lnTo>
                    <a:pt x="62" y="26"/>
                  </a:lnTo>
                  <a:lnTo>
                    <a:pt x="62" y="24"/>
                  </a:lnTo>
                  <a:lnTo>
                    <a:pt x="60" y="24"/>
                  </a:lnTo>
                  <a:lnTo>
                    <a:pt x="60" y="24"/>
                  </a:lnTo>
                  <a:lnTo>
                    <a:pt x="60" y="24"/>
                  </a:lnTo>
                  <a:lnTo>
                    <a:pt x="60" y="21"/>
                  </a:lnTo>
                  <a:lnTo>
                    <a:pt x="60" y="21"/>
                  </a:lnTo>
                  <a:lnTo>
                    <a:pt x="60" y="21"/>
                  </a:lnTo>
                  <a:lnTo>
                    <a:pt x="57" y="21"/>
                  </a:lnTo>
                  <a:lnTo>
                    <a:pt x="57" y="19"/>
                  </a:lnTo>
                  <a:lnTo>
                    <a:pt x="57" y="19"/>
                  </a:lnTo>
                  <a:lnTo>
                    <a:pt x="57" y="19"/>
                  </a:lnTo>
                  <a:lnTo>
                    <a:pt x="55" y="19"/>
                  </a:lnTo>
                  <a:lnTo>
                    <a:pt x="55" y="19"/>
                  </a:lnTo>
                  <a:lnTo>
                    <a:pt x="55" y="19"/>
                  </a:lnTo>
                  <a:lnTo>
                    <a:pt x="55" y="17"/>
                  </a:lnTo>
                  <a:lnTo>
                    <a:pt x="55" y="17"/>
                  </a:lnTo>
                  <a:lnTo>
                    <a:pt x="57" y="17"/>
                  </a:lnTo>
                  <a:lnTo>
                    <a:pt x="57" y="17"/>
                  </a:lnTo>
                  <a:lnTo>
                    <a:pt x="57" y="17"/>
                  </a:lnTo>
                  <a:lnTo>
                    <a:pt x="60" y="17"/>
                  </a:lnTo>
                  <a:lnTo>
                    <a:pt x="60" y="17"/>
                  </a:lnTo>
                  <a:lnTo>
                    <a:pt x="60" y="17"/>
                  </a:lnTo>
                  <a:lnTo>
                    <a:pt x="62" y="17"/>
                  </a:lnTo>
                  <a:lnTo>
                    <a:pt x="62" y="14"/>
                  </a:lnTo>
                  <a:lnTo>
                    <a:pt x="62" y="14"/>
                  </a:lnTo>
                  <a:lnTo>
                    <a:pt x="64" y="14"/>
                  </a:lnTo>
                  <a:lnTo>
                    <a:pt x="64" y="14"/>
                  </a:lnTo>
                  <a:lnTo>
                    <a:pt x="64" y="14"/>
                  </a:lnTo>
                  <a:lnTo>
                    <a:pt x="64" y="14"/>
                  </a:lnTo>
                  <a:lnTo>
                    <a:pt x="67" y="14"/>
                  </a:lnTo>
                  <a:lnTo>
                    <a:pt x="67" y="14"/>
                  </a:lnTo>
                  <a:lnTo>
                    <a:pt x="67" y="14"/>
                  </a:lnTo>
                  <a:lnTo>
                    <a:pt x="69" y="14"/>
                  </a:lnTo>
                  <a:lnTo>
                    <a:pt x="69" y="12"/>
                  </a:lnTo>
                  <a:lnTo>
                    <a:pt x="69" y="12"/>
                  </a:lnTo>
                  <a:lnTo>
                    <a:pt x="71" y="12"/>
                  </a:lnTo>
                  <a:lnTo>
                    <a:pt x="71" y="12"/>
                  </a:lnTo>
                  <a:lnTo>
                    <a:pt x="71" y="12"/>
                  </a:lnTo>
                  <a:lnTo>
                    <a:pt x="71" y="12"/>
                  </a:lnTo>
                  <a:lnTo>
                    <a:pt x="74" y="12"/>
                  </a:lnTo>
                  <a:lnTo>
                    <a:pt x="74" y="12"/>
                  </a:lnTo>
                  <a:lnTo>
                    <a:pt x="74" y="12"/>
                  </a:lnTo>
                  <a:lnTo>
                    <a:pt x="76" y="12"/>
                  </a:lnTo>
                  <a:lnTo>
                    <a:pt x="76" y="9"/>
                  </a:lnTo>
                  <a:lnTo>
                    <a:pt x="76" y="9"/>
                  </a:lnTo>
                  <a:lnTo>
                    <a:pt x="79" y="9"/>
                  </a:lnTo>
                  <a:lnTo>
                    <a:pt x="79" y="9"/>
                  </a:lnTo>
                  <a:lnTo>
                    <a:pt x="79" y="9"/>
                  </a:lnTo>
                  <a:lnTo>
                    <a:pt x="79" y="9"/>
                  </a:lnTo>
                  <a:lnTo>
                    <a:pt x="81" y="9"/>
                  </a:lnTo>
                  <a:lnTo>
                    <a:pt x="81" y="9"/>
                  </a:lnTo>
                  <a:lnTo>
                    <a:pt x="81" y="9"/>
                  </a:lnTo>
                  <a:lnTo>
                    <a:pt x="83" y="9"/>
                  </a:lnTo>
                  <a:lnTo>
                    <a:pt x="83" y="9"/>
                  </a:lnTo>
                  <a:lnTo>
                    <a:pt x="83" y="9"/>
                  </a:lnTo>
                  <a:lnTo>
                    <a:pt x="86" y="9"/>
                  </a:lnTo>
                  <a:lnTo>
                    <a:pt x="86" y="9"/>
                  </a:lnTo>
                  <a:lnTo>
                    <a:pt x="86" y="7"/>
                  </a:lnTo>
                  <a:lnTo>
                    <a:pt x="86" y="7"/>
                  </a:lnTo>
                  <a:lnTo>
                    <a:pt x="88" y="7"/>
                  </a:lnTo>
                  <a:lnTo>
                    <a:pt x="88" y="7"/>
                  </a:lnTo>
                  <a:lnTo>
                    <a:pt x="88" y="7"/>
                  </a:lnTo>
                  <a:lnTo>
                    <a:pt x="88" y="7"/>
                  </a:lnTo>
                  <a:lnTo>
                    <a:pt x="90" y="7"/>
                  </a:lnTo>
                  <a:lnTo>
                    <a:pt x="90" y="7"/>
                  </a:lnTo>
                  <a:lnTo>
                    <a:pt x="93" y="7"/>
                  </a:lnTo>
                  <a:lnTo>
                    <a:pt x="93" y="7"/>
                  </a:lnTo>
                  <a:lnTo>
                    <a:pt x="93" y="5"/>
                  </a:lnTo>
                  <a:lnTo>
                    <a:pt x="93" y="5"/>
                  </a:lnTo>
                  <a:lnTo>
                    <a:pt x="95" y="5"/>
                  </a:lnTo>
                  <a:lnTo>
                    <a:pt x="95" y="5"/>
                  </a:lnTo>
                  <a:lnTo>
                    <a:pt x="97" y="5"/>
                  </a:lnTo>
                  <a:lnTo>
                    <a:pt x="97" y="5"/>
                  </a:lnTo>
                  <a:lnTo>
                    <a:pt x="97" y="5"/>
                  </a:lnTo>
                  <a:lnTo>
                    <a:pt x="97" y="5"/>
                  </a:lnTo>
                  <a:lnTo>
                    <a:pt x="100" y="5"/>
                  </a:lnTo>
                  <a:lnTo>
                    <a:pt x="100" y="2"/>
                  </a:lnTo>
                  <a:lnTo>
                    <a:pt x="100" y="2"/>
                  </a:lnTo>
                  <a:lnTo>
                    <a:pt x="100" y="2"/>
                  </a:lnTo>
                  <a:lnTo>
                    <a:pt x="100" y="2"/>
                  </a:lnTo>
                  <a:lnTo>
                    <a:pt x="102" y="2"/>
                  </a:lnTo>
                  <a:lnTo>
                    <a:pt x="102" y="0"/>
                  </a:lnTo>
                  <a:lnTo>
                    <a:pt x="102" y="0"/>
                  </a:lnTo>
                  <a:lnTo>
                    <a:pt x="102" y="0"/>
                  </a:lnTo>
                  <a:lnTo>
                    <a:pt x="105" y="0"/>
                  </a:lnTo>
                  <a:lnTo>
                    <a:pt x="105" y="0"/>
                  </a:lnTo>
                  <a:lnTo>
                    <a:pt x="105" y="0"/>
                  </a:lnTo>
                  <a:lnTo>
                    <a:pt x="105" y="0"/>
                  </a:lnTo>
                  <a:lnTo>
                    <a:pt x="107" y="0"/>
                  </a:lnTo>
                  <a:lnTo>
                    <a:pt x="107" y="0"/>
                  </a:lnTo>
                  <a:lnTo>
                    <a:pt x="107" y="0"/>
                  </a:lnTo>
                  <a:lnTo>
                    <a:pt x="107" y="0"/>
                  </a:lnTo>
                  <a:lnTo>
                    <a:pt x="109" y="0"/>
                  </a:lnTo>
                  <a:lnTo>
                    <a:pt x="109" y="0"/>
                  </a:lnTo>
                  <a:lnTo>
                    <a:pt x="112" y="0"/>
                  </a:lnTo>
                  <a:lnTo>
                    <a:pt x="112" y="0"/>
                  </a:lnTo>
                  <a:lnTo>
                    <a:pt x="112" y="0"/>
                  </a:lnTo>
                  <a:lnTo>
                    <a:pt x="112" y="0"/>
                  </a:lnTo>
                  <a:lnTo>
                    <a:pt x="114" y="0"/>
                  </a:lnTo>
                  <a:lnTo>
                    <a:pt x="114" y="0"/>
                  </a:lnTo>
                  <a:lnTo>
                    <a:pt x="114" y="0"/>
                  </a:lnTo>
                  <a:lnTo>
                    <a:pt x="114" y="2"/>
                  </a:lnTo>
                  <a:lnTo>
                    <a:pt x="116" y="2"/>
                  </a:lnTo>
                  <a:lnTo>
                    <a:pt x="116" y="2"/>
                  </a:lnTo>
                  <a:lnTo>
                    <a:pt x="119" y="2"/>
                  </a:lnTo>
                  <a:lnTo>
                    <a:pt x="119" y="2"/>
                  </a:lnTo>
                  <a:lnTo>
                    <a:pt x="119" y="2"/>
                  </a:lnTo>
                  <a:lnTo>
                    <a:pt x="119" y="2"/>
                  </a:lnTo>
                  <a:lnTo>
                    <a:pt x="121" y="2"/>
                  </a:lnTo>
                  <a:lnTo>
                    <a:pt x="121" y="2"/>
                  </a:lnTo>
                  <a:lnTo>
                    <a:pt x="121" y="5"/>
                  </a:lnTo>
                  <a:lnTo>
                    <a:pt x="121" y="5"/>
                  </a:lnTo>
                  <a:lnTo>
                    <a:pt x="124" y="5"/>
                  </a:lnTo>
                  <a:lnTo>
                    <a:pt x="124" y="5"/>
                  </a:lnTo>
                  <a:lnTo>
                    <a:pt x="124" y="5"/>
                  </a:lnTo>
                  <a:lnTo>
                    <a:pt x="126" y="5"/>
                  </a:lnTo>
                  <a:lnTo>
                    <a:pt x="126" y="7"/>
                  </a:lnTo>
                  <a:lnTo>
                    <a:pt x="126" y="7"/>
                  </a:lnTo>
                  <a:lnTo>
                    <a:pt x="126" y="7"/>
                  </a:lnTo>
                  <a:lnTo>
                    <a:pt x="126" y="7"/>
                  </a:lnTo>
                  <a:lnTo>
                    <a:pt x="128" y="7"/>
                  </a:lnTo>
                  <a:lnTo>
                    <a:pt x="128" y="7"/>
                  </a:lnTo>
                  <a:lnTo>
                    <a:pt x="128" y="7"/>
                  </a:lnTo>
                  <a:lnTo>
                    <a:pt x="128" y="9"/>
                  </a:lnTo>
                  <a:lnTo>
                    <a:pt x="131" y="9"/>
                  </a:lnTo>
                  <a:lnTo>
                    <a:pt x="131" y="9"/>
                  </a:lnTo>
                  <a:lnTo>
                    <a:pt x="131" y="9"/>
                  </a:lnTo>
                  <a:lnTo>
                    <a:pt x="133" y="9"/>
                  </a:lnTo>
                  <a:lnTo>
                    <a:pt x="133" y="9"/>
                  </a:lnTo>
                  <a:lnTo>
                    <a:pt x="133" y="9"/>
                  </a:lnTo>
                  <a:lnTo>
                    <a:pt x="133" y="9"/>
                  </a:lnTo>
                  <a:lnTo>
                    <a:pt x="135" y="9"/>
                  </a:lnTo>
                  <a:lnTo>
                    <a:pt x="135" y="9"/>
                  </a:lnTo>
                  <a:lnTo>
                    <a:pt x="135" y="12"/>
                  </a:lnTo>
                  <a:lnTo>
                    <a:pt x="138" y="12"/>
                  </a:lnTo>
                  <a:lnTo>
                    <a:pt x="138" y="12"/>
                  </a:lnTo>
                  <a:lnTo>
                    <a:pt x="138" y="12"/>
                  </a:lnTo>
                  <a:lnTo>
                    <a:pt x="138" y="12"/>
                  </a:lnTo>
                  <a:lnTo>
                    <a:pt x="140" y="12"/>
                  </a:lnTo>
                  <a:lnTo>
                    <a:pt x="140" y="14"/>
                  </a:lnTo>
                  <a:lnTo>
                    <a:pt x="140" y="14"/>
                  </a:lnTo>
                  <a:lnTo>
                    <a:pt x="140" y="14"/>
                  </a:lnTo>
                  <a:lnTo>
                    <a:pt x="142" y="14"/>
                  </a:lnTo>
                  <a:lnTo>
                    <a:pt x="142" y="14"/>
                  </a:lnTo>
                  <a:lnTo>
                    <a:pt x="142" y="14"/>
                  </a:lnTo>
                  <a:lnTo>
                    <a:pt x="145" y="14"/>
                  </a:lnTo>
                  <a:lnTo>
                    <a:pt x="145" y="17"/>
                  </a:lnTo>
                  <a:lnTo>
                    <a:pt x="145" y="17"/>
                  </a:lnTo>
                  <a:lnTo>
                    <a:pt x="145" y="17"/>
                  </a:lnTo>
                  <a:lnTo>
                    <a:pt x="145" y="17"/>
                  </a:lnTo>
                  <a:lnTo>
                    <a:pt x="147" y="17"/>
                  </a:lnTo>
                  <a:lnTo>
                    <a:pt x="147" y="17"/>
                  </a:lnTo>
                  <a:lnTo>
                    <a:pt x="147" y="19"/>
                  </a:lnTo>
                  <a:lnTo>
                    <a:pt x="147" y="19"/>
                  </a:lnTo>
                  <a:lnTo>
                    <a:pt x="150" y="19"/>
                  </a:lnTo>
                  <a:lnTo>
                    <a:pt x="150" y="19"/>
                  </a:lnTo>
                  <a:lnTo>
                    <a:pt x="150" y="19"/>
                  </a:lnTo>
                  <a:lnTo>
                    <a:pt x="152" y="19"/>
                  </a:lnTo>
                  <a:lnTo>
                    <a:pt x="152" y="19"/>
                  </a:lnTo>
                  <a:lnTo>
                    <a:pt x="152" y="19"/>
                  </a:lnTo>
                  <a:lnTo>
                    <a:pt x="152" y="19"/>
                  </a:lnTo>
                  <a:lnTo>
                    <a:pt x="152" y="21"/>
                  </a:lnTo>
                  <a:lnTo>
                    <a:pt x="154" y="21"/>
                  </a:lnTo>
                  <a:lnTo>
                    <a:pt x="154" y="21"/>
                  </a:lnTo>
                  <a:lnTo>
                    <a:pt x="154" y="21"/>
                  </a:lnTo>
                  <a:lnTo>
                    <a:pt x="154" y="21"/>
                  </a:lnTo>
                  <a:lnTo>
                    <a:pt x="157" y="21"/>
                  </a:lnTo>
                  <a:lnTo>
                    <a:pt x="157" y="21"/>
                  </a:lnTo>
                  <a:lnTo>
                    <a:pt x="157" y="24"/>
                  </a:lnTo>
                  <a:lnTo>
                    <a:pt x="159" y="24"/>
                  </a:lnTo>
                  <a:lnTo>
                    <a:pt x="159" y="24"/>
                  </a:lnTo>
                  <a:lnTo>
                    <a:pt x="159" y="24"/>
                  </a:lnTo>
                  <a:lnTo>
                    <a:pt x="159" y="24"/>
                  </a:lnTo>
                  <a:lnTo>
                    <a:pt x="161" y="24"/>
                  </a:lnTo>
                  <a:lnTo>
                    <a:pt x="161" y="26"/>
                  </a:lnTo>
                  <a:lnTo>
                    <a:pt x="161" y="26"/>
                  </a:lnTo>
                  <a:lnTo>
                    <a:pt x="161" y="26"/>
                  </a:lnTo>
                  <a:lnTo>
                    <a:pt x="161" y="26"/>
                  </a:lnTo>
                  <a:lnTo>
                    <a:pt x="164" y="26"/>
                  </a:lnTo>
                  <a:lnTo>
                    <a:pt x="164" y="26"/>
                  </a:lnTo>
                  <a:lnTo>
                    <a:pt x="164" y="28"/>
                  </a:lnTo>
                  <a:lnTo>
                    <a:pt x="166" y="28"/>
                  </a:lnTo>
                  <a:lnTo>
                    <a:pt x="166" y="28"/>
                  </a:lnTo>
                  <a:lnTo>
                    <a:pt x="166" y="28"/>
                  </a:lnTo>
                  <a:lnTo>
                    <a:pt x="166" y="28"/>
                  </a:lnTo>
                  <a:lnTo>
                    <a:pt x="168" y="28"/>
                  </a:lnTo>
                  <a:lnTo>
                    <a:pt x="168" y="28"/>
                  </a:lnTo>
                  <a:lnTo>
                    <a:pt x="168" y="31"/>
                  </a:lnTo>
                  <a:lnTo>
                    <a:pt x="171" y="31"/>
                  </a:lnTo>
                  <a:lnTo>
                    <a:pt x="171" y="31"/>
                  </a:lnTo>
                  <a:lnTo>
                    <a:pt x="171" y="31"/>
                  </a:lnTo>
                  <a:lnTo>
                    <a:pt x="171" y="31"/>
                  </a:lnTo>
                  <a:lnTo>
                    <a:pt x="173" y="31"/>
                  </a:lnTo>
                  <a:lnTo>
                    <a:pt x="173" y="31"/>
                  </a:lnTo>
                  <a:lnTo>
                    <a:pt x="173" y="31"/>
                  </a:lnTo>
                  <a:lnTo>
                    <a:pt x="173" y="31"/>
                  </a:lnTo>
                  <a:lnTo>
                    <a:pt x="176" y="31"/>
                  </a:lnTo>
                  <a:lnTo>
                    <a:pt x="176" y="33"/>
                  </a:lnTo>
                  <a:lnTo>
                    <a:pt x="176" y="33"/>
                  </a:lnTo>
                  <a:lnTo>
                    <a:pt x="178" y="33"/>
                  </a:lnTo>
                  <a:lnTo>
                    <a:pt x="178" y="33"/>
                  </a:lnTo>
                  <a:lnTo>
                    <a:pt x="178" y="33"/>
                  </a:lnTo>
                  <a:lnTo>
                    <a:pt x="178" y="33"/>
                  </a:lnTo>
                  <a:lnTo>
                    <a:pt x="180" y="33"/>
                  </a:lnTo>
                  <a:lnTo>
                    <a:pt x="180" y="35"/>
                  </a:lnTo>
                  <a:lnTo>
                    <a:pt x="180" y="35"/>
                  </a:lnTo>
                  <a:lnTo>
                    <a:pt x="180" y="35"/>
                  </a:lnTo>
                  <a:lnTo>
                    <a:pt x="180" y="35"/>
                  </a:lnTo>
                  <a:lnTo>
                    <a:pt x="183" y="35"/>
                  </a:lnTo>
                  <a:lnTo>
                    <a:pt x="183" y="35"/>
                  </a:lnTo>
                  <a:lnTo>
                    <a:pt x="183" y="38"/>
                  </a:lnTo>
                  <a:lnTo>
                    <a:pt x="185" y="38"/>
                  </a:lnTo>
                  <a:lnTo>
                    <a:pt x="185" y="38"/>
                  </a:lnTo>
                  <a:lnTo>
                    <a:pt x="185" y="40"/>
                  </a:lnTo>
                  <a:lnTo>
                    <a:pt x="185" y="40"/>
                  </a:lnTo>
                  <a:lnTo>
                    <a:pt x="185" y="40"/>
                  </a:lnTo>
                  <a:lnTo>
                    <a:pt x="185" y="40"/>
                  </a:lnTo>
                  <a:lnTo>
                    <a:pt x="185" y="43"/>
                  </a:lnTo>
                  <a:lnTo>
                    <a:pt x="185" y="43"/>
                  </a:lnTo>
                  <a:lnTo>
                    <a:pt x="185" y="45"/>
                  </a:lnTo>
                  <a:lnTo>
                    <a:pt x="185" y="45"/>
                  </a:lnTo>
                  <a:lnTo>
                    <a:pt x="187" y="45"/>
                  </a:lnTo>
                  <a:lnTo>
                    <a:pt x="187" y="45"/>
                  </a:lnTo>
                  <a:lnTo>
                    <a:pt x="187" y="45"/>
                  </a:lnTo>
                  <a:lnTo>
                    <a:pt x="190" y="45"/>
                  </a:lnTo>
                  <a:lnTo>
                    <a:pt x="190" y="45"/>
                  </a:lnTo>
                  <a:lnTo>
                    <a:pt x="192" y="45"/>
                  </a:lnTo>
                  <a:lnTo>
                    <a:pt x="192" y="45"/>
                  </a:lnTo>
                  <a:lnTo>
                    <a:pt x="192" y="45"/>
                  </a:lnTo>
                  <a:lnTo>
                    <a:pt x="192" y="45"/>
                  </a:lnTo>
                  <a:lnTo>
                    <a:pt x="195" y="45"/>
                  </a:lnTo>
                  <a:lnTo>
                    <a:pt x="195" y="45"/>
                  </a:lnTo>
                  <a:lnTo>
                    <a:pt x="195" y="45"/>
                  </a:lnTo>
                  <a:lnTo>
                    <a:pt x="197" y="45"/>
                  </a:lnTo>
                  <a:lnTo>
                    <a:pt x="197" y="45"/>
                  </a:lnTo>
                  <a:lnTo>
                    <a:pt x="199" y="45"/>
                  </a:lnTo>
                  <a:lnTo>
                    <a:pt x="199" y="47"/>
                  </a:lnTo>
                  <a:lnTo>
                    <a:pt x="199" y="47"/>
                  </a:lnTo>
                  <a:lnTo>
                    <a:pt x="197" y="47"/>
                  </a:lnTo>
                  <a:lnTo>
                    <a:pt x="197" y="50"/>
                  </a:lnTo>
                  <a:lnTo>
                    <a:pt x="197" y="50"/>
                  </a:lnTo>
                  <a:lnTo>
                    <a:pt x="197" y="50"/>
                  </a:lnTo>
                  <a:lnTo>
                    <a:pt x="197" y="52"/>
                  </a:lnTo>
                  <a:lnTo>
                    <a:pt x="197" y="52"/>
                  </a:lnTo>
                  <a:lnTo>
                    <a:pt x="197" y="54"/>
                  </a:lnTo>
                  <a:lnTo>
                    <a:pt x="197" y="54"/>
                  </a:lnTo>
                  <a:lnTo>
                    <a:pt x="197" y="57"/>
                  </a:lnTo>
                  <a:lnTo>
                    <a:pt x="197" y="57"/>
                  </a:lnTo>
                  <a:lnTo>
                    <a:pt x="197" y="59"/>
                  </a:lnTo>
                  <a:lnTo>
                    <a:pt x="197" y="59"/>
                  </a:lnTo>
                  <a:lnTo>
                    <a:pt x="197" y="59"/>
                  </a:lnTo>
                  <a:lnTo>
                    <a:pt x="197" y="59"/>
                  </a:lnTo>
                  <a:lnTo>
                    <a:pt x="197" y="62"/>
                  </a:lnTo>
                  <a:lnTo>
                    <a:pt x="197" y="62"/>
                  </a:lnTo>
                  <a:lnTo>
                    <a:pt x="197" y="64"/>
                  </a:lnTo>
                  <a:lnTo>
                    <a:pt x="197" y="64"/>
                  </a:lnTo>
                  <a:lnTo>
                    <a:pt x="197" y="64"/>
                  </a:lnTo>
                  <a:lnTo>
                    <a:pt x="197" y="66"/>
                  </a:lnTo>
                  <a:lnTo>
                    <a:pt x="199" y="66"/>
                  </a:lnTo>
                  <a:lnTo>
                    <a:pt x="199" y="66"/>
                  </a:lnTo>
                  <a:lnTo>
                    <a:pt x="199" y="66"/>
                  </a:lnTo>
                  <a:lnTo>
                    <a:pt x="199" y="66"/>
                  </a:lnTo>
                  <a:lnTo>
                    <a:pt x="202" y="66"/>
                  </a:lnTo>
                  <a:lnTo>
                    <a:pt x="202" y="66"/>
                  </a:lnTo>
                  <a:lnTo>
                    <a:pt x="202" y="69"/>
                  </a:lnTo>
                  <a:lnTo>
                    <a:pt x="204" y="69"/>
                  </a:lnTo>
                  <a:lnTo>
                    <a:pt x="204" y="69"/>
                  </a:lnTo>
                  <a:lnTo>
                    <a:pt x="204" y="69"/>
                  </a:lnTo>
                  <a:lnTo>
                    <a:pt x="204" y="69"/>
                  </a:lnTo>
                  <a:lnTo>
                    <a:pt x="206" y="69"/>
                  </a:lnTo>
                  <a:lnTo>
                    <a:pt x="206" y="69"/>
                  </a:lnTo>
                  <a:lnTo>
                    <a:pt x="206" y="69"/>
                  </a:lnTo>
                  <a:lnTo>
                    <a:pt x="206" y="69"/>
                  </a:lnTo>
                  <a:lnTo>
                    <a:pt x="209" y="69"/>
                  </a:lnTo>
                  <a:lnTo>
                    <a:pt x="209" y="69"/>
                  </a:lnTo>
                  <a:lnTo>
                    <a:pt x="209" y="71"/>
                  </a:lnTo>
                  <a:lnTo>
                    <a:pt x="211" y="71"/>
                  </a:lnTo>
                  <a:lnTo>
                    <a:pt x="211" y="71"/>
                  </a:lnTo>
                  <a:lnTo>
                    <a:pt x="211" y="71"/>
                  </a:lnTo>
                  <a:lnTo>
                    <a:pt x="211" y="71"/>
                  </a:lnTo>
                  <a:lnTo>
                    <a:pt x="213" y="71"/>
                  </a:lnTo>
                  <a:lnTo>
                    <a:pt x="213" y="71"/>
                  </a:lnTo>
                  <a:lnTo>
                    <a:pt x="213" y="71"/>
                  </a:lnTo>
                  <a:lnTo>
                    <a:pt x="213" y="73"/>
                  </a:lnTo>
                  <a:lnTo>
                    <a:pt x="216" y="73"/>
                  </a:lnTo>
                  <a:lnTo>
                    <a:pt x="216" y="73"/>
                  </a:lnTo>
                  <a:lnTo>
                    <a:pt x="218" y="73"/>
                  </a:lnTo>
                  <a:lnTo>
                    <a:pt x="218" y="73"/>
                  </a:lnTo>
                  <a:lnTo>
                    <a:pt x="218" y="73"/>
                  </a:lnTo>
                  <a:lnTo>
                    <a:pt x="218" y="73"/>
                  </a:lnTo>
                  <a:lnTo>
                    <a:pt x="221" y="73"/>
                  </a:lnTo>
                  <a:lnTo>
                    <a:pt x="221" y="76"/>
                  </a:lnTo>
                  <a:lnTo>
                    <a:pt x="221" y="76"/>
                  </a:lnTo>
                  <a:lnTo>
                    <a:pt x="221" y="76"/>
                  </a:lnTo>
                  <a:lnTo>
                    <a:pt x="223" y="76"/>
                  </a:lnTo>
                  <a:lnTo>
                    <a:pt x="223" y="76"/>
                  </a:lnTo>
                  <a:lnTo>
                    <a:pt x="225" y="76"/>
                  </a:lnTo>
                  <a:lnTo>
                    <a:pt x="225" y="76"/>
                  </a:lnTo>
                  <a:lnTo>
                    <a:pt x="225" y="76"/>
                  </a:lnTo>
                  <a:lnTo>
                    <a:pt x="228" y="76"/>
                  </a:lnTo>
                  <a:lnTo>
                    <a:pt x="228" y="76"/>
                  </a:lnTo>
                  <a:lnTo>
                    <a:pt x="228" y="76"/>
                  </a:lnTo>
                  <a:lnTo>
                    <a:pt x="228" y="76"/>
                  </a:lnTo>
                  <a:lnTo>
                    <a:pt x="230" y="76"/>
                  </a:lnTo>
                  <a:lnTo>
                    <a:pt x="230" y="76"/>
                  </a:lnTo>
                  <a:lnTo>
                    <a:pt x="232" y="76"/>
                  </a:lnTo>
                  <a:lnTo>
                    <a:pt x="232" y="76"/>
                  </a:lnTo>
                  <a:lnTo>
                    <a:pt x="232" y="76"/>
                  </a:lnTo>
                  <a:lnTo>
                    <a:pt x="235" y="76"/>
                  </a:lnTo>
                  <a:lnTo>
                    <a:pt x="235" y="76"/>
                  </a:lnTo>
                  <a:lnTo>
                    <a:pt x="235" y="76"/>
                  </a:lnTo>
                  <a:lnTo>
                    <a:pt x="237" y="76"/>
                  </a:lnTo>
                  <a:lnTo>
                    <a:pt x="237" y="76"/>
                  </a:lnTo>
                  <a:lnTo>
                    <a:pt x="239" y="76"/>
                  </a:lnTo>
                  <a:lnTo>
                    <a:pt x="239" y="76"/>
                  </a:lnTo>
                  <a:lnTo>
                    <a:pt x="239" y="76"/>
                  </a:lnTo>
                  <a:lnTo>
                    <a:pt x="242" y="76"/>
                  </a:lnTo>
                  <a:lnTo>
                    <a:pt x="242" y="76"/>
                  </a:lnTo>
                  <a:lnTo>
                    <a:pt x="244" y="76"/>
                  </a:lnTo>
                  <a:lnTo>
                    <a:pt x="244" y="76"/>
                  </a:lnTo>
                  <a:lnTo>
                    <a:pt x="244" y="76"/>
                  </a:lnTo>
                  <a:lnTo>
                    <a:pt x="244" y="78"/>
                  </a:lnTo>
                  <a:lnTo>
                    <a:pt x="247" y="78"/>
                  </a:lnTo>
                  <a:lnTo>
                    <a:pt x="247" y="78"/>
                  </a:lnTo>
                  <a:lnTo>
                    <a:pt x="247" y="78"/>
                  </a:lnTo>
                  <a:lnTo>
                    <a:pt x="249" y="78"/>
                  </a:lnTo>
                  <a:lnTo>
                    <a:pt x="249" y="78"/>
                  </a:lnTo>
                  <a:lnTo>
                    <a:pt x="251" y="78"/>
                  </a:lnTo>
                  <a:lnTo>
                    <a:pt x="251" y="78"/>
                  </a:lnTo>
                  <a:lnTo>
                    <a:pt x="251" y="78"/>
                  </a:lnTo>
                  <a:lnTo>
                    <a:pt x="254" y="78"/>
                  </a:lnTo>
                  <a:lnTo>
                    <a:pt x="254" y="78"/>
                  </a:lnTo>
                  <a:lnTo>
                    <a:pt x="254" y="78"/>
                  </a:lnTo>
                  <a:lnTo>
                    <a:pt x="256" y="78"/>
                  </a:lnTo>
                  <a:lnTo>
                    <a:pt x="256" y="78"/>
                  </a:lnTo>
                  <a:lnTo>
                    <a:pt x="258" y="78"/>
                  </a:lnTo>
                  <a:lnTo>
                    <a:pt x="258" y="78"/>
                  </a:lnTo>
                  <a:lnTo>
                    <a:pt x="258" y="78"/>
                  </a:lnTo>
                  <a:lnTo>
                    <a:pt x="261" y="78"/>
                  </a:lnTo>
                  <a:lnTo>
                    <a:pt x="261" y="78"/>
                  </a:lnTo>
                  <a:lnTo>
                    <a:pt x="261" y="78"/>
                  </a:lnTo>
                  <a:lnTo>
                    <a:pt x="261" y="78"/>
                  </a:lnTo>
                  <a:lnTo>
                    <a:pt x="263" y="78"/>
                  </a:lnTo>
                  <a:lnTo>
                    <a:pt x="263" y="78"/>
                  </a:lnTo>
                  <a:lnTo>
                    <a:pt x="266" y="78"/>
                  </a:lnTo>
                  <a:lnTo>
                    <a:pt x="266" y="78"/>
                  </a:lnTo>
                  <a:lnTo>
                    <a:pt x="266" y="78"/>
                  </a:lnTo>
                  <a:lnTo>
                    <a:pt x="266" y="78"/>
                  </a:lnTo>
                  <a:lnTo>
                    <a:pt x="268" y="78"/>
                  </a:lnTo>
                  <a:lnTo>
                    <a:pt x="268" y="78"/>
                  </a:lnTo>
                  <a:lnTo>
                    <a:pt x="268" y="78"/>
                  </a:lnTo>
                  <a:lnTo>
                    <a:pt x="268" y="78"/>
                  </a:lnTo>
                  <a:lnTo>
                    <a:pt x="268" y="78"/>
                  </a:lnTo>
                  <a:lnTo>
                    <a:pt x="270" y="78"/>
                  </a:lnTo>
                  <a:lnTo>
                    <a:pt x="270" y="78"/>
                  </a:lnTo>
                  <a:lnTo>
                    <a:pt x="273" y="78"/>
                  </a:lnTo>
                  <a:lnTo>
                    <a:pt x="273" y="78"/>
                  </a:lnTo>
                  <a:lnTo>
                    <a:pt x="273" y="78"/>
                  </a:lnTo>
                  <a:lnTo>
                    <a:pt x="275" y="78"/>
                  </a:lnTo>
                  <a:lnTo>
                    <a:pt x="275" y="78"/>
                  </a:lnTo>
                  <a:lnTo>
                    <a:pt x="277" y="78"/>
                  </a:lnTo>
                  <a:lnTo>
                    <a:pt x="277" y="81"/>
                  </a:lnTo>
                  <a:lnTo>
                    <a:pt x="277" y="81"/>
                  </a:lnTo>
                  <a:lnTo>
                    <a:pt x="277" y="81"/>
                  </a:lnTo>
                  <a:lnTo>
                    <a:pt x="280" y="81"/>
                  </a:lnTo>
                  <a:lnTo>
                    <a:pt x="280" y="81"/>
                  </a:lnTo>
                  <a:lnTo>
                    <a:pt x="280" y="81"/>
                  </a:lnTo>
                  <a:lnTo>
                    <a:pt x="280" y="81"/>
                  </a:lnTo>
                  <a:lnTo>
                    <a:pt x="280" y="83"/>
                  </a:lnTo>
                  <a:lnTo>
                    <a:pt x="282" y="83"/>
                  </a:lnTo>
                  <a:lnTo>
                    <a:pt x="282" y="83"/>
                  </a:lnTo>
                  <a:lnTo>
                    <a:pt x="282" y="83"/>
                  </a:lnTo>
                  <a:lnTo>
                    <a:pt x="282" y="85"/>
                  </a:lnTo>
                  <a:lnTo>
                    <a:pt x="282" y="85"/>
                  </a:lnTo>
                  <a:lnTo>
                    <a:pt x="282" y="88"/>
                  </a:lnTo>
                  <a:lnTo>
                    <a:pt x="282" y="88"/>
                  </a:lnTo>
                  <a:lnTo>
                    <a:pt x="282" y="90"/>
                  </a:lnTo>
                  <a:lnTo>
                    <a:pt x="284" y="90"/>
                  </a:lnTo>
                  <a:lnTo>
                    <a:pt x="284" y="90"/>
                  </a:lnTo>
                  <a:lnTo>
                    <a:pt x="284" y="90"/>
                  </a:lnTo>
                  <a:lnTo>
                    <a:pt x="284" y="90"/>
                  </a:lnTo>
                  <a:lnTo>
                    <a:pt x="284" y="90"/>
                  </a:lnTo>
                  <a:lnTo>
                    <a:pt x="284" y="92"/>
                  </a:lnTo>
                  <a:lnTo>
                    <a:pt x="287" y="92"/>
                  </a:lnTo>
                  <a:lnTo>
                    <a:pt x="287" y="92"/>
                  </a:lnTo>
                  <a:lnTo>
                    <a:pt x="287" y="92"/>
                  </a:lnTo>
                  <a:lnTo>
                    <a:pt x="289" y="92"/>
                  </a:lnTo>
                  <a:lnTo>
                    <a:pt x="289" y="92"/>
                  </a:lnTo>
                  <a:lnTo>
                    <a:pt x="292" y="92"/>
                  </a:lnTo>
                  <a:lnTo>
                    <a:pt x="292" y="92"/>
                  </a:lnTo>
                  <a:lnTo>
                    <a:pt x="292" y="92"/>
                  </a:lnTo>
                  <a:lnTo>
                    <a:pt x="294" y="92"/>
                  </a:lnTo>
                  <a:lnTo>
                    <a:pt x="294" y="92"/>
                  </a:lnTo>
                  <a:lnTo>
                    <a:pt x="294" y="92"/>
                  </a:lnTo>
                  <a:lnTo>
                    <a:pt x="296" y="92"/>
                  </a:lnTo>
                  <a:lnTo>
                    <a:pt x="296" y="92"/>
                  </a:lnTo>
                  <a:lnTo>
                    <a:pt x="299" y="92"/>
                  </a:lnTo>
                  <a:lnTo>
                    <a:pt x="299" y="92"/>
                  </a:lnTo>
                  <a:lnTo>
                    <a:pt x="299" y="92"/>
                  </a:lnTo>
                  <a:lnTo>
                    <a:pt x="301" y="92"/>
                  </a:lnTo>
                  <a:lnTo>
                    <a:pt x="301" y="92"/>
                  </a:lnTo>
                  <a:lnTo>
                    <a:pt x="301" y="92"/>
                  </a:lnTo>
                  <a:lnTo>
                    <a:pt x="301" y="92"/>
                  </a:lnTo>
                  <a:lnTo>
                    <a:pt x="303" y="92"/>
                  </a:lnTo>
                  <a:lnTo>
                    <a:pt x="303" y="95"/>
                  </a:lnTo>
                  <a:lnTo>
                    <a:pt x="303" y="95"/>
                  </a:lnTo>
                  <a:lnTo>
                    <a:pt x="303" y="95"/>
                  </a:lnTo>
                  <a:lnTo>
                    <a:pt x="303" y="97"/>
                  </a:lnTo>
                  <a:lnTo>
                    <a:pt x="303" y="97"/>
                  </a:lnTo>
                  <a:lnTo>
                    <a:pt x="303" y="97"/>
                  </a:lnTo>
                  <a:lnTo>
                    <a:pt x="303" y="99"/>
                  </a:lnTo>
                  <a:lnTo>
                    <a:pt x="303" y="99"/>
                  </a:lnTo>
                  <a:lnTo>
                    <a:pt x="306" y="99"/>
                  </a:lnTo>
                  <a:lnTo>
                    <a:pt x="306" y="99"/>
                  </a:lnTo>
                  <a:lnTo>
                    <a:pt x="306" y="99"/>
                  </a:lnTo>
                  <a:lnTo>
                    <a:pt x="306" y="99"/>
                  </a:lnTo>
                  <a:lnTo>
                    <a:pt x="306" y="102"/>
                  </a:lnTo>
                  <a:lnTo>
                    <a:pt x="306" y="102"/>
                  </a:lnTo>
                  <a:lnTo>
                    <a:pt x="306" y="104"/>
                  </a:lnTo>
                  <a:lnTo>
                    <a:pt x="306" y="104"/>
                  </a:lnTo>
                  <a:lnTo>
                    <a:pt x="306" y="104"/>
                  </a:lnTo>
                  <a:lnTo>
                    <a:pt x="308" y="104"/>
                  </a:lnTo>
                  <a:lnTo>
                    <a:pt x="308" y="104"/>
                  </a:lnTo>
                  <a:lnTo>
                    <a:pt x="308" y="107"/>
                  </a:lnTo>
                  <a:lnTo>
                    <a:pt x="311" y="107"/>
                  </a:lnTo>
                  <a:lnTo>
                    <a:pt x="311" y="107"/>
                  </a:lnTo>
                  <a:lnTo>
                    <a:pt x="308" y="107"/>
                  </a:lnTo>
                  <a:lnTo>
                    <a:pt x="308" y="109"/>
                  </a:lnTo>
                  <a:lnTo>
                    <a:pt x="311" y="109"/>
                  </a:lnTo>
                  <a:lnTo>
                    <a:pt x="311" y="109"/>
                  </a:lnTo>
                  <a:lnTo>
                    <a:pt x="311" y="109"/>
                  </a:lnTo>
                  <a:lnTo>
                    <a:pt x="311" y="109"/>
                  </a:lnTo>
                  <a:lnTo>
                    <a:pt x="311" y="109"/>
                  </a:lnTo>
                  <a:lnTo>
                    <a:pt x="311" y="111"/>
                  </a:lnTo>
                  <a:lnTo>
                    <a:pt x="311" y="111"/>
                  </a:lnTo>
                  <a:lnTo>
                    <a:pt x="311" y="114"/>
                  </a:lnTo>
                  <a:lnTo>
                    <a:pt x="311" y="114"/>
                  </a:lnTo>
                  <a:lnTo>
                    <a:pt x="311" y="116"/>
                  </a:lnTo>
                  <a:lnTo>
                    <a:pt x="313" y="116"/>
                  </a:lnTo>
                  <a:lnTo>
                    <a:pt x="313" y="116"/>
                  </a:lnTo>
                  <a:lnTo>
                    <a:pt x="313" y="116"/>
                  </a:lnTo>
                  <a:lnTo>
                    <a:pt x="313" y="116"/>
                  </a:lnTo>
                  <a:lnTo>
                    <a:pt x="315" y="116"/>
                  </a:lnTo>
                  <a:lnTo>
                    <a:pt x="315" y="116"/>
                  </a:lnTo>
                  <a:lnTo>
                    <a:pt x="315" y="118"/>
                  </a:lnTo>
                  <a:lnTo>
                    <a:pt x="318" y="118"/>
                  </a:lnTo>
                  <a:lnTo>
                    <a:pt x="318" y="118"/>
                  </a:lnTo>
                  <a:lnTo>
                    <a:pt x="318" y="118"/>
                  </a:lnTo>
                  <a:lnTo>
                    <a:pt x="320" y="118"/>
                  </a:lnTo>
                  <a:lnTo>
                    <a:pt x="320" y="118"/>
                  </a:lnTo>
                  <a:lnTo>
                    <a:pt x="320" y="118"/>
                  </a:lnTo>
                  <a:lnTo>
                    <a:pt x="320" y="118"/>
                  </a:lnTo>
                  <a:lnTo>
                    <a:pt x="320" y="121"/>
                  </a:lnTo>
                  <a:lnTo>
                    <a:pt x="320" y="121"/>
                  </a:lnTo>
                  <a:lnTo>
                    <a:pt x="320" y="123"/>
                  </a:lnTo>
                  <a:lnTo>
                    <a:pt x="320" y="123"/>
                  </a:lnTo>
                  <a:lnTo>
                    <a:pt x="320" y="123"/>
                  </a:lnTo>
                  <a:lnTo>
                    <a:pt x="320" y="126"/>
                  </a:lnTo>
                  <a:lnTo>
                    <a:pt x="322" y="126"/>
                  </a:lnTo>
                  <a:lnTo>
                    <a:pt x="322" y="126"/>
                  </a:lnTo>
                  <a:lnTo>
                    <a:pt x="322" y="126"/>
                  </a:lnTo>
                  <a:lnTo>
                    <a:pt x="322" y="126"/>
                  </a:lnTo>
                  <a:lnTo>
                    <a:pt x="322" y="123"/>
                  </a:lnTo>
                  <a:lnTo>
                    <a:pt x="322" y="123"/>
                  </a:lnTo>
                  <a:lnTo>
                    <a:pt x="322" y="121"/>
                  </a:lnTo>
                  <a:lnTo>
                    <a:pt x="325" y="121"/>
                  </a:lnTo>
                  <a:lnTo>
                    <a:pt x="325" y="121"/>
                  </a:lnTo>
                  <a:lnTo>
                    <a:pt x="325" y="121"/>
                  </a:lnTo>
                  <a:lnTo>
                    <a:pt x="325" y="123"/>
                  </a:lnTo>
                  <a:lnTo>
                    <a:pt x="327" y="123"/>
                  </a:lnTo>
                  <a:lnTo>
                    <a:pt x="327" y="123"/>
                  </a:lnTo>
                  <a:lnTo>
                    <a:pt x="327" y="123"/>
                  </a:lnTo>
                  <a:lnTo>
                    <a:pt x="327" y="123"/>
                  </a:lnTo>
                  <a:lnTo>
                    <a:pt x="327" y="123"/>
                  </a:lnTo>
                  <a:lnTo>
                    <a:pt x="327" y="123"/>
                  </a:lnTo>
                  <a:lnTo>
                    <a:pt x="325" y="123"/>
                  </a:lnTo>
                  <a:lnTo>
                    <a:pt x="325" y="126"/>
                  </a:lnTo>
                  <a:lnTo>
                    <a:pt x="325" y="126"/>
                  </a:lnTo>
                  <a:lnTo>
                    <a:pt x="327" y="126"/>
                  </a:lnTo>
                  <a:lnTo>
                    <a:pt x="327" y="128"/>
                  </a:lnTo>
                  <a:lnTo>
                    <a:pt x="327" y="128"/>
                  </a:lnTo>
                  <a:lnTo>
                    <a:pt x="327" y="128"/>
                  </a:lnTo>
                  <a:lnTo>
                    <a:pt x="327" y="128"/>
                  </a:lnTo>
                  <a:lnTo>
                    <a:pt x="327" y="128"/>
                  </a:lnTo>
                  <a:lnTo>
                    <a:pt x="327" y="130"/>
                  </a:lnTo>
                  <a:lnTo>
                    <a:pt x="327" y="130"/>
                  </a:lnTo>
                  <a:lnTo>
                    <a:pt x="327" y="133"/>
                  </a:lnTo>
                  <a:lnTo>
                    <a:pt x="329" y="133"/>
                  </a:lnTo>
                  <a:lnTo>
                    <a:pt x="329" y="133"/>
                  </a:lnTo>
                  <a:lnTo>
                    <a:pt x="329" y="133"/>
                  </a:lnTo>
                  <a:lnTo>
                    <a:pt x="332" y="133"/>
                  </a:lnTo>
                  <a:lnTo>
                    <a:pt x="332" y="133"/>
                  </a:lnTo>
                  <a:lnTo>
                    <a:pt x="332" y="135"/>
                  </a:lnTo>
                  <a:lnTo>
                    <a:pt x="332" y="135"/>
                  </a:lnTo>
                  <a:lnTo>
                    <a:pt x="334" y="135"/>
                  </a:lnTo>
                  <a:lnTo>
                    <a:pt x="334" y="135"/>
                  </a:lnTo>
                  <a:lnTo>
                    <a:pt x="334" y="135"/>
                  </a:lnTo>
                  <a:lnTo>
                    <a:pt x="334" y="135"/>
                  </a:lnTo>
                  <a:lnTo>
                    <a:pt x="334" y="137"/>
                  </a:lnTo>
                  <a:lnTo>
                    <a:pt x="337" y="137"/>
                  </a:lnTo>
                  <a:lnTo>
                    <a:pt x="337" y="137"/>
                  </a:lnTo>
                  <a:lnTo>
                    <a:pt x="337" y="137"/>
                  </a:lnTo>
                  <a:lnTo>
                    <a:pt x="337" y="137"/>
                  </a:lnTo>
                  <a:lnTo>
                    <a:pt x="339" y="137"/>
                  </a:lnTo>
                  <a:lnTo>
                    <a:pt x="339" y="140"/>
                  </a:lnTo>
                  <a:lnTo>
                    <a:pt x="339" y="140"/>
                  </a:lnTo>
                  <a:lnTo>
                    <a:pt x="339" y="140"/>
                  </a:lnTo>
                  <a:lnTo>
                    <a:pt x="339" y="142"/>
                  </a:lnTo>
                  <a:lnTo>
                    <a:pt x="339" y="142"/>
                  </a:lnTo>
                  <a:lnTo>
                    <a:pt x="337" y="142"/>
                  </a:lnTo>
                  <a:lnTo>
                    <a:pt x="337" y="142"/>
                  </a:lnTo>
                  <a:lnTo>
                    <a:pt x="339" y="142"/>
                  </a:lnTo>
                  <a:lnTo>
                    <a:pt x="339" y="144"/>
                  </a:lnTo>
                  <a:lnTo>
                    <a:pt x="339" y="144"/>
                  </a:lnTo>
                  <a:lnTo>
                    <a:pt x="339" y="142"/>
                  </a:lnTo>
                  <a:lnTo>
                    <a:pt x="339" y="142"/>
                  </a:lnTo>
                  <a:lnTo>
                    <a:pt x="339" y="144"/>
                  </a:lnTo>
                  <a:lnTo>
                    <a:pt x="339" y="144"/>
                  </a:lnTo>
                  <a:lnTo>
                    <a:pt x="339" y="144"/>
                  </a:lnTo>
                  <a:lnTo>
                    <a:pt x="339" y="147"/>
                  </a:lnTo>
                  <a:lnTo>
                    <a:pt x="339" y="147"/>
                  </a:lnTo>
                  <a:lnTo>
                    <a:pt x="339" y="147"/>
                  </a:lnTo>
                  <a:lnTo>
                    <a:pt x="339" y="149"/>
                  </a:lnTo>
                  <a:lnTo>
                    <a:pt x="339" y="149"/>
                  </a:lnTo>
                  <a:lnTo>
                    <a:pt x="339" y="149"/>
                  </a:lnTo>
                  <a:lnTo>
                    <a:pt x="339" y="152"/>
                  </a:lnTo>
                  <a:lnTo>
                    <a:pt x="339" y="152"/>
                  </a:lnTo>
                  <a:lnTo>
                    <a:pt x="339" y="152"/>
                  </a:lnTo>
                  <a:lnTo>
                    <a:pt x="339" y="154"/>
                  </a:lnTo>
                  <a:lnTo>
                    <a:pt x="339" y="154"/>
                  </a:lnTo>
                  <a:lnTo>
                    <a:pt x="339" y="154"/>
                  </a:lnTo>
                  <a:lnTo>
                    <a:pt x="339" y="156"/>
                  </a:lnTo>
                  <a:lnTo>
                    <a:pt x="339" y="156"/>
                  </a:lnTo>
                  <a:lnTo>
                    <a:pt x="339" y="159"/>
                  </a:lnTo>
                  <a:lnTo>
                    <a:pt x="339" y="159"/>
                  </a:lnTo>
                  <a:lnTo>
                    <a:pt x="337" y="159"/>
                  </a:lnTo>
                  <a:lnTo>
                    <a:pt x="337" y="159"/>
                  </a:lnTo>
                  <a:lnTo>
                    <a:pt x="339" y="159"/>
                  </a:lnTo>
                  <a:lnTo>
                    <a:pt x="339" y="161"/>
                  </a:lnTo>
                  <a:lnTo>
                    <a:pt x="339" y="161"/>
                  </a:lnTo>
                  <a:lnTo>
                    <a:pt x="339" y="161"/>
                  </a:lnTo>
                  <a:lnTo>
                    <a:pt x="339" y="163"/>
                  </a:lnTo>
                  <a:lnTo>
                    <a:pt x="339" y="163"/>
                  </a:lnTo>
                  <a:lnTo>
                    <a:pt x="339" y="163"/>
                  </a:lnTo>
                  <a:lnTo>
                    <a:pt x="341" y="163"/>
                  </a:lnTo>
                  <a:lnTo>
                    <a:pt x="341" y="166"/>
                  </a:lnTo>
                  <a:lnTo>
                    <a:pt x="341" y="166"/>
                  </a:lnTo>
                  <a:lnTo>
                    <a:pt x="341" y="168"/>
                  </a:lnTo>
                  <a:lnTo>
                    <a:pt x="341" y="168"/>
                  </a:lnTo>
                  <a:lnTo>
                    <a:pt x="341" y="168"/>
                  </a:lnTo>
                  <a:lnTo>
                    <a:pt x="341" y="168"/>
                  </a:lnTo>
                  <a:lnTo>
                    <a:pt x="344" y="168"/>
                  </a:lnTo>
                  <a:lnTo>
                    <a:pt x="344" y="168"/>
                  </a:lnTo>
                  <a:lnTo>
                    <a:pt x="344" y="168"/>
                  </a:lnTo>
                  <a:lnTo>
                    <a:pt x="344" y="171"/>
                  </a:lnTo>
                  <a:lnTo>
                    <a:pt x="346" y="171"/>
                  </a:lnTo>
                  <a:lnTo>
                    <a:pt x="346" y="171"/>
                  </a:lnTo>
                  <a:lnTo>
                    <a:pt x="346" y="171"/>
                  </a:lnTo>
                  <a:lnTo>
                    <a:pt x="346" y="173"/>
                  </a:lnTo>
                  <a:lnTo>
                    <a:pt x="346" y="173"/>
                  </a:lnTo>
                  <a:lnTo>
                    <a:pt x="346" y="175"/>
                  </a:lnTo>
                  <a:lnTo>
                    <a:pt x="346" y="175"/>
                  </a:lnTo>
                  <a:lnTo>
                    <a:pt x="346" y="178"/>
                  </a:lnTo>
                  <a:lnTo>
                    <a:pt x="346" y="178"/>
                  </a:lnTo>
                  <a:lnTo>
                    <a:pt x="346" y="178"/>
                  </a:lnTo>
                  <a:lnTo>
                    <a:pt x="346" y="178"/>
                  </a:lnTo>
                  <a:lnTo>
                    <a:pt x="346" y="180"/>
                  </a:lnTo>
                  <a:lnTo>
                    <a:pt x="348" y="180"/>
                  </a:lnTo>
                  <a:lnTo>
                    <a:pt x="348" y="180"/>
                  </a:lnTo>
                  <a:lnTo>
                    <a:pt x="348" y="180"/>
                  </a:lnTo>
                  <a:lnTo>
                    <a:pt x="348" y="182"/>
                  </a:lnTo>
                  <a:lnTo>
                    <a:pt x="351" y="182"/>
                  </a:lnTo>
                  <a:lnTo>
                    <a:pt x="351" y="182"/>
                  </a:lnTo>
                  <a:lnTo>
                    <a:pt x="351" y="185"/>
                  </a:lnTo>
                  <a:lnTo>
                    <a:pt x="351" y="185"/>
                  </a:lnTo>
                  <a:lnTo>
                    <a:pt x="351" y="185"/>
                  </a:lnTo>
                  <a:lnTo>
                    <a:pt x="351" y="187"/>
                  </a:lnTo>
                  <a:lnTo>
                    <a:pt x="351" y="187"/>
                  </a:lnTo>
                  <a:lnTo>
                    <a:pt x="351" y="187"/>
                  </a:lnTo>
                  <a:lnTo>
                    <a:pt x="351" y="187"/>
                  </a:lnTo>
                  <a:lnTo>
                    <a:pt x="353" y="187"/>
                  </a:lnTo>
                  <a:lnTo>
                    <a:pt x="353" y="190"/>
                  </a:lnTo>
                  <a:lnTo>
                    <a:pt x="353" y="190"/>
                  </a:lnTo>
                  <a:lnTo>
                    <a:pt x="353" y="190"/>
                  </a:lnTo>
                  <a:lnTo>
                    <a:pt x="353" y="190"/>
                  </a:lnTo>
                  <a:lnTo>
                    <a:pt x="353" y="192"/>
                  </a:lnTo>
                  <a:lnTo>
                    <a:pt x="355" y="192"/>
                  </a:lnTo>
                  <a:lnTo>
                    <a:pt x="355" y="192"/>
                  </a:lnTo>
                  <a:lnTo>
                    <a:pt x="355" y="192"/>
                  </a:lnTo>
                  <a:lnTo>
                    <a:pt x="358" y="192"/>
                  </a:lnTo>
                  <a:lnTo>
                    <a:pt x="358" y="192"/>
                  </a:lnTo>
                  <a:lnTo>
                    <a:pt x="358" y="194"/>
                  </a:lnTo>
                  <a:lnTo>
                    <a:pt x="358" y="194"/>
                  </a:lnTo>
                  <a:lnTo>
                    <a:pt x="358" y="194"/>
                  </a:lnTo>
                  <a:lnTo>
                    <a:pt x="358" y="197"/>
                  </a:lnTo>
                  <a:lnTo>
                    <a:pt x="358" y="197"/>
                  </a:lnTo>
                  <a:lnTo>
                    <a:pt x="358" y="197"/>
                  </a:lnTo>
                  <a:lnTo>
                    <a:pt x="358" y="199"/>
                  </a:lnTo>
                  <a:lnTo>
                    <a:pt x="358" y="199"/>
                  </a:lnTo>
                  <a:lnTo>
                    <a:pt x="358" y="201"/>
                  </a:lnTo>
                  <a:lnTo>
                    <a:pt x="360" y="201"/>
                  </a:lnTo>
                  <a:lnTo>
                    <a:pt x="360" y="201"/>
                  </a:lnTo>
                  <a:lnTo>
                    <a:pt x="360" y="201"/>
                  </a:lnTo>
                  <a:lnTo>
                    <a:pt x="360" y="201"/>
                  </a:lnTo>
                  <a:lnTo>
                    <a:pt x="360" y="204"/>
                  </a:lnTo>
                  <a:lnTo>
                    <a:pt x="363" y="204"/>
                  </a:lnTo>
                  <a:lnTo>
                    <a:pt x="363" y="204"/>
                  </a:lnTo>
                  <a:lnTo>
                    <a:pt x="363" y="204"/>
                  </a:lnTo>
                  <a:lnTo>
                    <a:pt x="365" y="204"/>
                  </a:lnTo>
                  <a:lnTo>
                    <a:pt x="365" y="206"/>
                  </a:lnTo>
                  <a:lnTo>
                    <a:pt x="365" y="206"/>
                  </a:lnTo>
                  <a:lnTo>
                    <a:pt x="365" y="206"/>
                  </a:lnTo>
                  <a:lnTo>
                    <a:pt x="365" y="206"/>
                  </a:lnTo>
                  <a:lnTo>
                    <a:pt x="367" y="206"/>
                  </a:lnTo>
                  <a:lnTo>
                    <a:pt x="367" y="208"/>
                  </a:lnTo>
                  <a:lnTo>
                    <a:pt x="367" y="208"/>
                  </a:lnTo>
                  <a:lnTo>
                    <a:pt x="367" y="208"/>
                  </a:lnTo>
                  <a:lnTo>
                    <a:pt x="367" y="208"/>
                  </a:lnTo>
                  <a:lnTo>
                    <a:pt x="370" y="208"/>
                  </a:lnTo>
                  <a:lnTo>
                    <a:pt x="370" y="208"/>
                  </a:lnTo>
                  <a:lnTo>
                    <a:pt x="370" y="208"/>
                  </a:lnTo>
                  <a:lnTo>
                    <a:pt x="372" y="208"/>
                  </a:lnTo>
                  <a:lnTo>
                    <a:pt x="372" y="211"/>
                  </a:lnTo>
                  <a:lnTo>
                    <a:pt x="372" y="211"/>
                  </a:lnTo>
                  <a:lnTo>
                    <a:pt x="372" y="211"/>
                  </a:lnTo>
                  <a:lnTo>
                    <a:pt x="372" y="213"/>
                  </a:lnTo>
                  <a:lnTo>
                    <a:pt x="372" y="213"/>
                  </a:lnTo>
                  <a:lnTo>
                    <a:pt x="372" y="216"/>
                  </a:lnTo>
                  <a:lnTo>
                    <a:pt x="372" y="216"/>
                  </a:lnTo>
                  <a:lnTo>
                    <a:pt x="372" y="216"/>
                  </a:lnTo>
                  <a:lnTo>
                    <a:pt x="374" y="216"/>
                  </a:lnTo>
                  <a:lnTo>
                    <a:pt x="374" y="218"/>
                  </a:lnTo>
                  <a:lnTo>
                    <a:pt x="374" y="218"/>
                  </a:lnTo>
                  <a:lnTo>
                    <a:pt x="374" y="218"/>
                  </a:lnTo>
                  <a:lnTo>
                    <a:pt x="374" y="218"/>
                  </a:lnTo>
                  <a:lnTo>
                    <a:pt x="374" y="220"/>
                  </a:lnTo>
                  <a:lnTo>
                    <a:pt x="374" y="220"/>
                  </a:lnTo>
                  <a:lnTo>
                    <a:pt x="374" y="223"/>
                  </a:lnTo>
                  <a:lnTo>
                    <a:pt x="374" y="223"/>
                  </a:lnTo>
                  <a:lnTo>
                    <a:pt x="374" y="223"/>
                  </a:lnTo>
                  <a:lnTo>
                    <a:pt x="374" y="225"/>
                  </a:lnTo>
                  <a:lnTo>
                    <a:pt x="374" y="225"/>
                  </a:lnTo>
                  <a:lnTo>
                    <a:pt x="374" y="227"/>
                  </a:lnTo>
                  <a:lnTo>
                    <a:pt x="377" y="227"/>
                  </a:lnTo>
                  <a:lnTo>
                    <a:pt x="377" y="227"/>
                  </a:lnTo>
                  <a:lnTo>
                    <a:pt x="377" y="227"/>
                  </a:lnTo>
                  <a:lnTo>
                    <a:pt x="377" y="230"/>
                  </a:lnTo>
                  <a:lnTo>
                    <a:pt x="377" y="230"/>
                  </a:lnTo>
                  <a:lnTo>
                    <a:pt x="377" y="230"/>
                  </a:lnTo>
                  <a:lnTo>
                    <a:pt x="377" y="232"/>
                  </a:lnTo>
                  <a:lnTo>
                    <a:pt x="377" y="232"/>
                  </a:lnTo>
                  <a:lnTo>
                    <a:pt x="379" y="232"/>
                  </a:lnTo>
                  <a:lnTo>
                    <a:pt x="379" y="232"/>
                  </a:lnTo>
                  <a:lnTo>
                    <a:pt x="379" y="232"/>
                  </a:lnTo>
                  <a:lnTo>
                    <a:pt x="379" y="235"/>
                  </a:lnTo>
                  <a:lnTo>
                    <a:pt x="382" y="235"/>
                  </a:lnTo>
                  <a:lnTo>
                    <a:pt x="382" y="235"/>
                  </a:lnTo>
                  <a:lnTo>
                    <a:pt x="384" y="235"/>
                  </a:lnTo>
                  <a:lnTo>
                    <a:pt x="384" y="235"/>
                  </a:lnTo>
                  <a:lnTo>
                    <a:pt x="384" y="235"/>
                  </a:lnTo>
                  <a:lnTo>
                    <a:pt x="386" y="235"/>
                  </a:lnTo>
                  <a:lnTo>
                    <a:pt x="386" y="235"/>
                  </a:lnTo>
                  <a:lnTo>
                    <a:pt x="386" y="235"/>
                  </a:lnTo>
                  <a:lnTo>
                    <a:pt x="386" y="235"/>
                  </a:lnTo>
                  <a:lnTo>
                    <a:pt x="389" y="235"/>
                  </a:lnTo>
                  <a:lnTo>
                    <a:pt x="389" y="235"/>
                  </a:lnTo>
                  <a:lnTo>
                    <a:pt x="391" y="235"/>
                  </a:lnTo>
                  <a:lnTo>
                    <a:pt x="391" y="235"/>
                  </a:lnTo>
                  <a:lnTo>
                    <a:pt x="391" y="237"/>
                  </a:lnTo>
                  <a:lnTo>
                    <a:pt x="391" y="237"/>
                  </a:lnTo>
                  <a:lnTo>
                    <a:pt x="393" y="237"/>
                  </a:lnTo>
                  <a:lnTo>
                    <a:pt x="393" y="237"/>
                  </a:lnTo>
                  <a:lnTo>
                    <a:pt x="393" y="237"/>
                  </a:lnTo>
                  <a:lnTo>
                    <a:pt x="396" y="237"/>
                  </a:lnTo>
                  <a:lnTo>
                    <a:pt x="396" y="237"/>
                  </a:lnTo>
                  <a:lnTo>
                    <a:pt x="396" y="237"/>
                  </a:lnTo>
                  <a:lnTo>
                    <a:pt x="398" y="237"/>
                  </a:lnTo>
                  <a:lnTo>
                    <a:pt x="398" y="237"/>
                  </a:lnTo>
                  <a:lnTo>
                    <a:pt x="398" y="237"/>
                  </a:lnTo>
                  <a:lnTo>
                    <a:pt x="400" y="237"/>
                  </a:lnTo>
                  <a:lnTo>
                    <a:pt x="400" y="237"/>
                  </a:lnTo>
                  <a:lnTo>
                    <a:pt x="400" y="237"/>
                  </a:lnTo>
                  <a:lnTo>
                    <a:pt x="400" y="237"/>
                  </a:lnTo>
                  <a:lnTo>
                    <a:pt x="403" y="237"/>
                  </a:lnTo>
                  <a:lnTo>
                    <a:pt x="403" y="237"/>
                  </a:lnTo>
                  <a:lnTo>
                    <a:pt x="405" y="237"/>
                  </a:lnTo>
                  <a:lnTo>
                    <a:pt x="405" y="237"/>
                  </a:lnTo>
                  <a:lnTo>
                    <a:pt x="405" y="237"/>
                  </a:lnTo>
                  <a:lnTo>
                    <a:pt x="408" y="237"/>
                  </a:lnTo>
                  <a:lnTo>
                    <a:pt x="408" y="239"/>
                  </a:lnTo>
                  <a:lnTo>
                    <a:pt x="408" y="239"/>
                  </a:lnTo>
                  <a:lnTo>
                    <a:pt x="408" y="239"/>
                  </a:lnTo>
                  <a:lnTo>
                    <a:pt x="410" y="239"/>
                  </a:lnTo>
                  <a:lnTo>
                    <a:pt x="410" y="239"/>
                  </a:lnTo>
                  <a:lnTo>
                    <a:pt x="412" y="239"/>
                  </a:lnTo>
                  <a:lnTo>
                    <a:pt x="412" y="239"/>
                  </a:lnTo>
                  <a:lnTo>
                    <a:pt x="412" y="239"/>
                  </a:lnTo>
                  <a:lnTo>
                    <a:pt x="412" y="239"/>
                  </a:lnTo>
                  <a:lnTo>
                    <a:pt x="415" y="239"/>
                  </a:lnTo>
                  <a:lnTo>
                    <a:pt x="415" y="239"/>
                  </a:lnTo>
                  <a:lnTo>
                    <a:pt x="417" y="239"/>
                  </a:lnTo>
                  <a:lnTo>
                    <a:pt x="417" y="239"/>
                  </a:lnTo>
                  <a:lnTo>
                    <a:pt x="417" y="239"/>
                  </a:lnTo>
                  <a:lnTo>
                    <a:pt x="417" y="242"/>
                  </a:lnTo>
                  <a:lnTo>
                    <a:pt x="419" y="242"/>
                  </a:lnTo>
                  <a:lnTo>
                    <a:pt x="419" y="242"/>
                  </a:lnTo>
                  <a:lnTo>
                    <a:pt x="419" y="242"/>
                  </a:lnTo>
                  <a:lnTo>
                    <a:pt x="422" y="242"/>
                  </a:lnTo>
                  <a:lnTo>
                    <a:pt x="422" y="242"/>
                  </a:lnTo>
                  <a:lnTo>
                    <a:pt x="424" y="242"/>
                  </a:lnTo>
                  <a:lnTo>
                    <a:pt x="424" y="242"/>
                  </a:lnTo>
                  <a:lnTo>
                    <a:pt x="424" y="242"/>
                  </a:lnTo>
                  <a:lnTo>
                    <a:pt x="424" y="242"/>
                  </a:lnTo>
                  <a:lnTo>
                    <a:pt x="426" y="242"/>
                  </a:lnTo>
                  <a:lnTo>
                    <a:pt x="426" y="242"/>
                  </a:lnTo>
                  <a:lnTo>
                    <a:pt x="426" y="242"/>
                  </a:lnTo>
                  <a:lnTo>
                    <a:pt x="429" y="242"/>
                  </a:lnTo>
                  <a:lnTo>
                    <a:pt x="429" y="244"/>
                  </a:lnTo>
                  <a:lnTo>
                    <a:pt x="429" y="244"/>
                  </a:lnTo>
                  <a:lnTo>
                    <a:pt x="431" y="244"/>
                  </a:lnTo>
                  <a:lnTo>
                    <a:pt x="431" y="244"/>
                  </a:lnTo>
                  <a:lnTo>
                    <a:pt x="431" y="244"/>
                  </a:lnTo>
                  <a:lnTo>
                    <a:pt x="434" y="244"/>
                  </a:lnTo>
                  <a:lnTo>
                    <a:pt x="434" y="244"/>
                  </a:lnTo>
                  <a:lnTo>
                    <a:pt x="434" y="244"/>
                  </a:lnTo>
                  <a:lnTo>
                    <a:pt x="434" y="244"/>
                  </a:lnTo>
                  <a:lnTo>
                    <a:pt x="436" y="244"/>
                  </a:lnTo>
                  <a:lnTo>
                    <a:pt x="436" y="244"/>
                  </a:lnTo>
                  <a:lnTo>
                    <a:pt x="438" y="244"/>
                  </a:lnTo>
                  <a:lnTo>
                    <a:pt x="438" y="244"/>
                  </a:lnTo>
                  <a:lnTo>
                    <a:pt x="438" y="244"/>
                  </a:lnTo>
                  <a:lnTo>
                    <a:pt x="438" y="246"/>
                  </a:lnTo>
                  <a:lnTo>
                    <a:pt x="441" y="246"/>
                  </a:lnTo>
                  <a:lnTo>
                    <a:pt x="441" y="246"/>
                  </a:lnTo>
                  <a:lnTo>
                    <a:pt x="441" y="246"/>
                  </a:lnTo>
                  <a:lnTo>
                    <a:pt x="443" y="246"/>
                  </a:lnTo>
                  <a:lnTo>
                    <a:pt x="443" y="244"/>
                  </a:lnTo>
                  <a:lnTo>
                    <a:pt x="443" y="244"/>
                  </a:lnTo>
                  <a:lnTo>
                    <a:pt x="443" y="244"/>
                  </a:lnTo>
                  <a:lnTo>
                    <a:pt x="445" y="244"/>
                  </a:lnTo>
                  <a:lnTo>
                    <a:pt x="445" y="242"/>
                  </a:lnTo>
                  <a:lnTo>
                    <a:pt x="445" y="242"/>
                  </a:lnTo>
                  <a:lnTo>
                    <a:pt x="445" y="242"/>
                  </a:lnTo>
                  <a:lnTo>
                    <a:pt x="445" y="242"/>
                  </a:lnTo>
                  <a:lnTo>
                    <a:pt x="448" y="242"/>
                  </a:lnTo>
                  <a:lnTo>
                    <a:pt x="448" y="242"/>
                  </a:lnTo>
                  <a:lnTo>
                    <a:pt x="448" y="242"/>
                  </a:lnTo>
                  <a:lnTo>
                    <a:pt x="448" y="244"/>
                  </a:lnTo>
                  <a:lnTo>
                    <a:pt x="448" y="244"/>
                  </a:lnTo>
                  <a:lnTo>
                    <a:pt x="448" y="244"/>
                  </a:lnTo>
                  <a:lnTo>
                    <a:pt x="448" y="246"/>
                  </a:lnTo>
                  <a:lnTo>
                    <a:pt x="450" y="246"/>
                  </a:lnTo>
                  <a:lnTo>
                    <a:pt x="450" y="246"/>
                  </a:lnTo>
                  <a:lnTo>
                    <a:pt x="450" y="246"/>
                  </a:lnTo>
                  <a:lnTo>
                    <a:pt x="450" y="246"/>
                  </a:lnTo>
                  <a:lnTo>
                    <a:pt x="450" y="249"/>
                  </a:lnTo>
                  <a:lnTo>
                    <a:pt x="453" y="249"/>
                  </a:lnTo>
                  <a:lnTo>
                    <a:pt x="453" y="249"/>
                  </a:lnTo>
                  <a:lnTo>
                    <a:pt x="453" y="251"/>
                  </a:lnTo>
                  <a:lnTo>
                    <a:pt x="453" y="251"/>
                  </a:lnTo>
                  <a:lnTo>
                    <a:pt x="453" y="251"/>
                  </a:lnTo>
                  <a:lnTo>
                    <a:pt x="453" y="254"/>
                  </a:lnTo>
                  <a:lnTo>
                    <a:pt x="453" y="254"/>
                  </a:lnTo>
                  <a:lnTo>
                    <a:pt x="453" y="254"/>
                  </a:lnTo>
                  <a:lnTo>
                    <a:pt x="455" y="254"/>
                  </a:lnTo>
                  <a:lnTo>
                    <a:pt x="455" y="256"/>
                  </a:lnTo>
                  <a:lnTo>
                    <a:pt x="455" y="256"/>
                  </a:lnTo>
                  <a:lnTo>
                    <a:pt x="455" y="256"/>
                  </a:lnTo>
                  <a:lnTo>
                    <a:pt x="455" y="256"/>
                  </a:lnTo>
                  <a:lnTo>
                    <a:pt x="457" y="256"/>
                  </a:lnTo>
                  <a:lnTo>
                    <a:pt x="457" y="258"/>
                  </a:lnTo>
                  <a:lnTo>
                    <a:pt x="457" y="258"/>
                  </a:lnTo>
                  <a:lnTo>
                    <a:pt x="457" y="261"/>
                  </a:lnTo>
                  <a:lnTo>
                    <a:pt x="455" y="261"/>
                  </a:lnTo>
                  <a:lnTo>
                    <a:pt x="455" y="261"/>
                  </a:lnTo>
                  <a:lnTo>
                    <a:pt x="455" y="263"/>
                  </a:lnTo>
                  <a:lnTo>
                    <a:pt x="455" y="263"/>
                  </a:lnTo>
                  <a:lnTo>
                    <a:pt x="455" y="263"/>
                  </a:lnTo>
                  <a:lnTo>
                    <a:pt x="455" y="265"/>
                  </a:lnTo>
                  <a:lnTo>
                    <a:pt x="455" y="265"/>
                  </a:lnTo>
                  <a:lnTo>
                    <a:pt x="455" y="268"/>
                  </a:lnTo>
                  <a:lnTo>
                    <a:pt x="453" y="268"/>
                  </a:lnTo>
                  <a:lnTo>
                    <a:pt x="453" y="268"/>
                  </a:lnTo>
                  <a:lnTo>
                    <a:pt x="453" y="268"/>
                  </a:lnTo>
                  <a:lnTo>
                    <a:pt x="453" y="270"/>
                  </a:lnTo>
                  <a:lnTo>
                    <a:pt x="453" y="270"/>
                  </a:lnTo>
                  <a:lnTo>
                    <a:pt x="453" y="270"/>
                  </a:lnTo>
                  <a:lnTo>
                    <a:pt x="453" y="272"/>
                  </a:lnTo>
                  <a:lnTo>
                    <a:pt x="453" y="272"/>
                  </a:lnTo>
                  <a:lnTo>
                    <a:pt x="453" y="272"/>
                  </a:lnTo>
                  <a:lnTo>
                    <a:pt x="453" y="275"/>
                  </a:lnTo>
                  <a:lnTo>
                    <a:pt x="453" y="275"/>
                  </a:lnTo>
                  <a:lnTo>
                    <a:pt x="450" y="275"/>
                  </a:lnTo>
                  <a:lnTo>
                    <a:pt x="450" y="277"/>
                  </a:lnTo>
                  <a:lnTo>
                    <a:pt x="450" y="277"/>
                  </a:lnTo>
                  <a:lnTo>
                    <a:pt x="450" y="277"/>
                  </a:lnTo>
                  <a:lnTo>
                    <a:pt x="450" y="277"/>
                  </a:lnTo>
                  <a:lnTo>
                    <a:pt x="450" y="280"/>
                  </a:lnTo>
                  <a:lnTo>
                    <a:pt x="450" y="280"/>
                  </a:lnTo>
                  <a:lnTo>
                    <a:pt x="450" y="282"/>
                  </a:lnTo>
                  <a:lnTo>
                    <a:pt x="448" y="282"/>
                  </a:lnTo>
                  <a:lnTo>
                    <a:pt x="448" y="282"/>
                  </a:lnTo>
                  <a:lnTo>
                    <a:pt x="448" y="284"/>
                  </a:lnTo>
                  <a:lnTo>
                    <a:pt x="448" y="284"/>
                  </a:lnTo>
                  <a:lnTo>
                    <a:pt x="448" y="284"/>
                  </a:lnTo>
                  <a:lnTo>
                    <a:pt x="448" y="287"/>
                  </a:lnTo>
                  <a:lnTo>
                    <a:pt x="448" y="287"/>
                  </a:lnTo>
                  <a:lnTo>
                    <a:pt x="448" y="287"/>
                  </a:lnTo>
                  <a:lnTo>
                    <a:pt x="448" y="287"/>
                  </a:lnTo>
                  <a:lnTo>
                    <a:pt x="448" y="289"/>
                  </a:lnTo>
                  <a:lnTo>
                    <a:pt x="448" y="289"/>
                  </a:lnTo>
                  <a:lnTo>
                    <a:pt x="448" y="291"/>
                  </a:lnTo>
                  <a:lnTo>
                    <a:pt x="445" y="291"/>
                  </a:lnTo>
                  <a:lnTo>
                    <a:pt x="445" y="291"/>
                  </a:lnTo>
                  <a:lnTo>
                    <a:pt x="445" y="294"/>
                  </a:lnTo>
                  <a:lnTo>
                    <a:pt x="445" y="294"/>
                  </a:lnTo>
                  <a:lnTo>
                    <a:pt x="445" y="294"/>
                  </a:lnTo>
                  <a:lnTo>
                    <a:pt x="445" y="296"/>
                  </a:lnTo>
                  <a:lnTo>
                    <a:pt x="445" y="296"/>
                  </a:lnTo>
                  <a:lnTo>
                    <a:pt x="445" y="296"/>
                  </a:lnTo>
                  <a:lnTo>
                    <a:pt x="445" y="296"/>
                  </a:lnTo>
                  <a:lnTo>
                    <a:pt x="445" y="299"/>
                  </a:lnTo>
                  <a:lnTo>
                    <a:pt x="445" y="299"/>
                  </a:lnTo>
                  <a:lnTo>
                    <a:pt x="445" y="301"/>
                  </a:lnTo>
                  <a:lnTo>
                    <a:pt x="443" y="301"/>
                  </a:lnTo>
                  <a:lnTo>
                    <a:pt x="443" y="301"/>
                  </a:lnTo>
                  <a:lnTo>
                    <a:pt x="443" y="303"/>
                  </a:lnTo>
                  <a:lnTo>
                    <a:pt x="443" y="303"/>
                  </a:lnTo>
                  <a:lnTo>
                    <a:pt x="443" y="303"/>
                  </a:lnTo>
                  <a:lnTo>
                    <a:pt x="443" y="306"/>
                  </a:lnTo>
                  <a:lnTo>
                    <a:pt x="443" y="306"/>
                  </a:lnTo>
                  <a:lnTo>
                    <a:pt x="443" y="306"/>
                  </a:lnTo>
                  <a:lnTo>
                    <a:pt x="441" y="306"/>
                  </a:lnTo>
                  <a:lnTo>
                    <a:pt x="441" y="308"/>
                  </a:lnTo>
                  <a:lnTo>
                    <a:pt x="441" y="308"/>
                  </a:lnTo>
                  <a:lnTo>
                    <a:pt x="441" y="308"/>
                  </a:lnTo>
                  <a:lnTo>
                    <a:pt x="441" y="310"/>
                  </a:lnTo>
                  <a:lnTo>
                    <a:pt x="441" y="310"/>
                  </a:lnTo>
                  <a:lnTo>
                    <a:pt x="438" y="310"/>
                  </a:lnTo>
                  <a:lnTo>
                    <a:pt x="438" y="310"/>
                  </a:lnTo>
                  <a:lnTo>
                    <a:pt x="438" y="310"/>
                  </a:lnTo>
                  <a:lnTo>
                    <a:pt x="438" y="310"/>
                  </a:lnTo>
                  <a:lnTo>
                    <a:pt x="436" y="310"/>
                  </a:lnTo>
                  <a:lnTo>
                    <a:pt x="436" y="310"/>
                  </a:lnTo>
                  <a:lnTo>
                    <a:pt x="434" y="310"/>
                  </a:lnTo>
                  <a:lnTo>
                    <a:pt x="434" y="313"/>
                  </a:lnTo>
                  <a:lnTo>
                    <a:pt x="434" y="313"/>
                  </a:lnTo>
                  <a:lnTo>
                    <a:pt x="434" y="313"/>
                  </a:lnTo>
                  <a:lnTo>
                    <a:pt x="431" y="313"/>
                  </a:lnTo>
                  <a:lnTo>
                    <a:pt x="431" y="313"/>
                  </a:lnTo>
                  <a:lnTo>
                    <a:pt x="431" y="313"/>
                  </a:lnTo>
                  <a:lnTo>
                    <a:pt x="431" y="313"/>
                  </a:lnTo>
                  <a:lnTo>
                    <a:pt x="429" y="313"/>
                  </a:lnTo>
                  <a:lnTo>
                    <a:pt x="429" y="315"/>
                  </a:lnTo>
                  <a:lnTo>
                    <a:pt x="429" y="315"/>
                  </a:lnTo>
                  <a:lnTo>
                    <a:pt x="426" y="315"/>
                  </a:lnTo>
                  <a:lnTo>
                    <a:pt x="426" y="315"/>
                  </a:lnTo>
                  <a:lnTo>
                    <a:pt x="426" y="315"/>
                  </a:lnTo>
                  <a:lnTo>
                    <a:pt x="426" y="315"/>
                  </a:lnTo>
                  <a:lnTo>
                    <a:pt x="424" y="315"/>
                  </a:lnTo>
                  <a:lnTo>
                    <a:pt x="424" y="315"/>
                  </a:lnTo>
                  <a:lnTo>
                    <a:pt x="424" y="317"/>
                  </a:lnTo>
                  <a:lnTo>
                    <a:pt x="424" y="317"/>
                  </a:lnTo>
                  <a:lnTo>
                    <a:pt x="422" y="317"/>
                  </a:lnTo>
                  <a:lnTo>
                    <a:pt x="422" y="317"/>
                  </a:lnTo>
                  <a:lnTo>
                    <a:pt x="422" y="317"/>
                  </a:lnTo>
                  <a:lnTo>
                    <a:pt x="419" y="317"/>
                  </a:lnTo>
                  <a:lnTo>
                    <a:pt x="419" y="317"/>
                  </a:lnTo>
                  <a:lnTo>
                    <a:pt x="419" y="317"/>
                  </a:lnTo>
                  <a:lnTo>
                    <a:pt x="419" y="317"/>
                  </a:lnTo>
                  <a:lnTo>
                    <a:pt x="417" y="317"/>
                  </a:lnTo>
                  <a:lnTo>
                    <a:pt x="417" y="317"/>
                  </a:lnTo>
                  <a:lnTo>
                    <a:pt x="417" y="317"/>
                  </a:lnTo>
                  <a:lnTo>
                    <a:pt x="417" y="320"/>
                  </a:lnTo>
                  <a:lnTo>
                    <a:pt x="415" y="320"/>
                  </a:lnTo>
                  <a:lnTo>
                    <a:pt x="415" y="320"/>
                  </a:lnTo>
                  <a:lnTo>
                    <a:pt x="412" y="320"/>
                  </a:lnTo>
                  <a:lnTo>
                    <a:pt x="412" y="320"/>
                  </a:lnTo>
                  <a:lnTo>
                    <a:pt x="412" y="320"/>
                  </a:lnTo>
                  <a:lnTo>
                    <a:pt x="412" y="320"/>
                  </a:lnTo>
                  <a:lnTo>
                    <a:pt x="410" y="320"/>
                  </a:lnTo>
                  <a:lnTo>
                    <a:pt x="410" y="322"/>
                  </a:lnTo>
                  <a:lnTo>
                    <a:pt x="410" y="322"/>
                  </a:lnTo>
                  <a:lnTo>
                    <a:pt x="408" y="322"/>
                  </a:lnTo>
                  <a:lnTo>
                    <a:pt x="408" y="322"/>
                  </a:lnTo>
                  <a:lnTo>
                    <a:pt x="408" y="322"/>
                  </a:lnTo>
                  <a:lnTo>
                    <a:pt x="408" y="322"/>
                  </a:lnTo>
                  <a:lnTo>
                    <a:pt x="405" y="322"/>
                  </a:lnTo>
                  <a:lnTo>
                    <a:pt x="405" y="322"/>
                  </a:lnTo>
                  <a:lnTo>
                    <a:pt x="405" y="325"/>
                  </a:lnTo>
                  <a:lnTo>
                    <a:pt x="405" y="325"/>
                  </a:lnTo>
                  <a:lnTo>
                    <a:pt x="403" y="325"/>
                  </a:lnTo>
                  <a:lnTo>
                    <a:pt x="403" y="325"/>
                  </a:lnTo>
                  <a:lnTo>
                    <a:pt x="403" y="325"/>
                  </a:lnTo>
                  <a:lnTo>
                    <a:pt x="400" y="325"/>
                  </a:lnTo>
                  <a:lnTo>
                    <a:pt x="400" y="325"/>
                  </a:lnTo>
                  <a:lnTo>
                    <a:pt x="400" y="325"/>
                  </a:lnTo>
                  <a:lnTo>
                    <a:pt x="400" y="327"/>
                  </a:lnTo>
                  <a:lnTo>
                    <a:pt x="398" y="327"/>
                  </a:lnTo>
                  <a:lnTo>
                    <a:pt x="398" y="327"/>
                  </a:lnTo>
                  <a:lnTo>
                    <a:pt x="398" y="327"/>
                  </a:lnTo>
                  <a:lnTo>
                    <a:pt x="398" y="327"/>
                  </a:lnTo>
                  <a:lnTo>
                    <a:pt x="396" y="327"/>
                  </a:lnTo>
                  <a:lnTo>
                    <a:pt x="396" y="327"/>
                  </a:lnTo>
                  <a:lnTo>
                    <a:pt x="393" y="327"/>
                  </a:lnTo>
                  <a:lnTo>
                    <a:pt x="393" y="327"/>
                  </a:lnTo>
                  <a:lnTo>
                    <a:pt x="393" y="327"/>
                  </a:lnTo>
                  <a:lnTo>
                    <a:pt x="393" y="327"/>
                  </a:lnTo>
                  <a:lnTo>
                    <a:pt x="391" y="327"/>
                  </a:lnTo>
                  <a:lnTo>
                    <a:pt x="391" y="329"/>
                  </a:lnTo>
                  <a:lnTo>
                    <a:pt x="391" y="329"/>
                  </a:lnTo>
                  <a:lnTo>
                    <a:pt x="391" y="329"/>
                  </a:lnTo>
                  <a:lnTo>
                    <a:pt x="389" y="329"/>
                  </a:lnTo>
                  <a:lnTo>
                    <a:pt x="389" y="329"/>
                  </a:lnTo>
                  <a:lnTo>
                    <a:pt x="389" y="329"/>
                  </a:lnTo>
                  <a:lnTo>
                    <a:pt x="386" y="329"/>
                  </a:lnTo>
                  <a:lnTo>
                    <a:pt x="386" y="329"/>
                  </a:lnTo>
                  <a:lnTo>
                    <a:pt x="386" y="332"/>
                  </a:lnTo>
                  <a:lnTo>
                    <a:pt x="386" y="332"/>
                  </a:lnTo>
                  <a:lnTo>
                    <a:pt x="384" y="332"/>
                  </a:lnTo>
                  <a:lnTo>
                    <a:pt x="384" y="332"/>
                  </a:lnTo>
                  <a:lnTo>
                    <a:pt x="384" y="332"/>
                  </a:lnTo>
                  <a:lnTo>
                    <a:pt x="384" y="332"/>
                  </a:lnTo>
                  <a:lnTo>
                    <a:pt x="382" y="332"/>
                  </a:lnTo>
                  <a:lnTo>
                    <a:pt x="382" y="332"/>
                  </a:lnTo>
                  <a:lnTo>
                    <a:pt x="382" y="334"/>
                  </a:lnTo>
                  <a:lnTo>
                    <a:pt x="379" y="334"/>
                  </a:lnTo>
                  <a:lnTo>
                    <a:pt x="379" y="334"/>
                  </a:lnTo>
                  <a:lnTo>
                    <a:pt x="379" y="334"/>
                  </a:lnTo>
                  <a:lnTo>
                    <a:pt x="379" y="334"/>
                  </a:lnTo>
                  <a:lnTo>
                    <a:pt x="377" y="334"/>
                  </a:lnTo>
                  <a:lnTo>
                    <a:pt x="377" y="334"/>
                  </a:lnTo>
                  <a:lnTo>
                    <a:pt x="374" y="334"/>
                  </a:lnTo>
                  <a:lnTo>
                    <a:pt x="374" y="334"/>
                  </a:lnTo>
                  <a:lnTo>
                    <a:pt x="374" y="336"/>
                  </a:lnTo>
                  <a:lnTo>
                    <a:pt x="374" y="336"/>
                  </a:lnTo>
                  <a:lnTo>
                    <a:pt x="372" y="336"/>
                  </a:lnTo>
                  <a:lnTo>
                    <a:pt x="372" y="336"/>
                  </a:lnTo>
                  <a:lnTo>
                    <a:pt x="372" y="336"/>
                  </a:lnTo>
                  <a:lnTo>
                    <a:pt x="372" y="336"/>
                  </a:lnTo>
                  <a:lnTo>
                    <a:pt x="370" y="336"/>
                  </a:lnTo>
                  <a:lnTo>
                    <a:pt x="370" y="336"/>
                  </a:lnTo>
                  <a:lnTo>
                    <a:pt x="367" y="336"/>
                  </a:lnTo>
                  <a:lnTo>
                    <a:pt x="367" y="336"/>
                  </a:lnTo>
                  <a:lnTo>
                    <a:pt x="367" y="336"/>
                  </a:lnTo>
                  <a:lnTo>
                    <a:pt x="367" y="336"/>
                  </a:lnTo>
                  <a:lnTo>
                    <a:pt x="365" y="336"/>
                  </a:lnTo>
                  <a:lnTo>
                    <a:pt x="365" y="336"/>
                  </a:lnTo>
                  <a:lnTo>
                    <a:pt x="365" y="336"/>
                  </a:lnTo>
                  <a:lnTo>
                    <a:pt x="363" y="336"/>
                  </a:lnTo>
                  <a:lnTo>
                    <a:pt x="363" y="339"/>
                  </a:lnTo>
                  <a:lnTo>
                    <a:pt x="363" y="339"/>
                  </a:lnTo>
                  <a:lnTo>
                    <a:pt x="360" y="339"/>
                  </a:lnTo>
                  <a:lnTo>
                    <a:pt x="360" y="339"/>
                  </a:lnTo>
                  <a:lnTo>
                    <a:pt x="360" y="339"/>
                  </a:lnTo>
                  <a:lnTo>
                    <a:pt x="358" y="339"/>
                  </a:lnTo>
                  <a:lnTo>
                    <a:pt x="358" y="339"/>
                  </a:lnTo>
                  <a:lnTo>
                    <a:pt x="358" y="339"/>
                  </a:lnTo>
                  <a:lnTo>
                    <a:pt x="358" y="339"/>
                  </a:lnTo>
                  <a:lnTo>
                    <a:pt x="355" y="339"/>
                  </a:lnTo>
                  <a:lnTo>
                    <a:pt x="355" y="339"/>
                  </a:lnTo>
                  <a:lnTo>
                    <a:pt x="355" y="341"/>
                  </a:lnTo>
                  <a:lnTo>
                    <a:pt x="353" y="341"/>
                  </a:lnTo>
                  <a:lnTo>
                    <a:pt x="353" y="341"/>
                  </a:lnTo>
                  <a:lnTo>
                    <a:pt x="353" y="341"/>
                  </a:lnTo>
                  <a:lnTo>
                    <a:pt x="351" y="341"/>
                  </a:lnTo>
                  <a:lnTo>
                    <a:pt x="351" y="341"/>
                  </a:lnTo>
                  <a:lnTo>
                    <a:pt x="351" y="341"/>
                  </a:lnTo>
                  <a:lnTo>
                    <a:pt x="351" y="341"/>
                  </a:lnTo>
                  <a:lnTo>
                    <a:pt x="348" y="341"/>
                  </a:lnTo>
                  <a:lnTo>
                    <a:pt x="348" y="341"/>
                  </a:lnTo>
                  <a:lnTo>
                    <a:pt x="346" y="341"/>
                  </a:lnTo>
                  <a:lnTo>
                    <a:pt x="346" y="344"/>
                  </a:lnTo>
                  <a:lnTo>
                    <a:pt x="346" y="344"/>
                  </a:lnTo>
                  <a:lnTo>
                    <a:pt x="346" y="344"/>
                  </a:lnTo>
                  <a:lnTo>
                    <a:pt x="344" y="344"/>
                  </a:lnTo>
                  <a:lnTo>
                    <a:pt x="344" y="344"/>
                  </a:lnTo>
                  <a:lnTo>
                    <a:pt x="341" y="344"/>
                  </a:lnTo>
                  <a:lnTo>
                    <a:pt x="341" y="344"/>
                  </a:lnTo>
                  <a:lnTo>
                    <a:pt x="341" y="344"/>
                  </a:lnTo>
                  <a:lnTo>
                    <a:pt x="341" y="344"/>
                  </a:lnTo>
                  <a:lnTo>
                    <a:pt x="339" y="344"/>
                  </a:lnTo>
                  <a:lnTo>
                    <a:pt x="339" y="344"/>
                  </a:lnTo>
                  <a:lnTo>
                    <a:pt x="339" y="346"/>
                  </a:lnTo>
                  <a:lnTo>
                    <a:pt x="339" y="346"/>
                  </a:lnTo>
                  <a:lnTo>
                    <a:pt x="337" y="346"/>
                  </a:lnTo>
                  <a:lnTo>
                    <a:pt x="337" y="346"/>
                  </a:lnTo>
                  <a:lnTo>
                    <a:pt x="334" y="346"/>
                  </a:lnTo>
                  <a:lnTo>
                    <a:pt x="334" y="346"/>
                  </a:lnTo>
                  <a:lnTo>
                    <a:pt x="334" y="346"/>
                  </a:lnTo>
                  <a:lnTo>
                    <a:pt x="334" y="346"/>
                  </a:lnTo>
                  <a:lnTo>
                    <a:pt x="332" y="346"/>
                  </a:lnTo>
                  <a:lnTo>
                    <a:pt x="332" y="346"/>
                  </a:lnTo>
                  <a:lnTo>
                    <a:pt x="332" y="346"/>
                  </a:lnTo>
                  <a:lnTo>
                    <a:pt x="332" y="346"/>
                  </a:lnTo>
                  <a:lnTo>
                    <a:pt x="329" y="346"/>
                  </a:lnTo>
                  <a:lnTo>
                    <a:pt x="329" y="346"/>
                  </a:lnTo>
                  <a:lnTo>
                    <a:pt x="327" y="346"/>
                  </a:lnTo>
                  <a:lnTo>
                    <a:pt x="327" y="346"/>
                  </a:lnTo>
                  <a:lnTo>
                    <a:pt x="327" y="348"/>
                  </a:lnTo>
                  <a:lnTo>
                    <a:pt x="327" y="348"/>
                  </a:lnTo>
                  <a:lnTo>
                    <a:pt x="325" y="348"/>
                  </a:lnTo>
                  <a:lnTo>
                    <a:pt x="325" y="348"/>
                  </a:lnTo>
                  <a:lnTo>
                    <a:pt x="325" y="348"/>
                  </a:lnTo>
                  <a:lnTo>
                    <a:pt x="325" y="348"/>
                  </a:lnTo>
                  <a:lnTo>
                    <a:pt x="322" y="348"/>
                  </a:lnTo>
                  <a:lnTo>
                    <a:pt x="322" y="348"/>
                  </a:lnTo>
                  <a:lnTo>
                    <a:pt x="320" y="348"/>
                  </a:lnTo>
                  <a:lnTo>
                    <a:pt x="320" y="348"/>
                  </a:lnTo>
                  <a:lnTo>
                    <a:pt x="320" y="348"/>
                  </a:lnTo>
                  <a:lnTo>
                    <a:pt x="320" y="351"/>
                  </a:lnTo>
                  <a:lnTo>
                    <a:pt x="318" y="351"/>
                  </a:lnTo>
                  <a:lnTo>
                    <a:pt x="318" y="351"/>
                  </a:lnTo>
                  <a:lnTo>
                    <a:pt x="318" y="351"/>
                  </a:lnTo>
                  <a:lnTo>
                    <a:pt x="315" y="351"/>
                  </a:lnTo>
                  <a:lnTo>
                    <a:pt x="315" y="351"/>
                  </a:lnTo>
                  <a:lnTo>
                    <a:pt x="315" y="351"/>
                  </a:lnTo>
                  <a:lnTo>
                    <a:pt x="313" y="351"/>
                  </a:lnTo>
                  <a:lnTo>
                    <a:pt x="313" y="351"/>
                  </a:lnTo>
                  <a:lnTo>
                    <a:pt x="313" y="351"/>
                  </a:lnTo>
                  <a:lnTo>
                    <a:pt x="313" y="353"/>
                  </a:lnTo>
                  <a:lnTo>
                    <a:pt x="311" y="353"/>
                  </a:lnTo>
                  <a:lnTo>
                    <a:pt x="311" y="353"/>
                  </a:lnTo>
                  <a:lnTo>
                    <a:pt x="311" y="353"/>
                  </a:lnTo>
                  <a:lnTo>
                    <a:pt x="308" y="353"/>
                  </a:lnTo>
                  <a:lnTo>
                    <a:pt x="308" y="353"/>
                  </a:lnTo>
                  <a:lnTo>
                    <a:pt x="308" y="353"/>
                  </a:lnTo>
                  <a:lnTo>
                    <a:pt x="308" y="355"/>
                  </a:lnTo>
                  <a:lnTo>
                    <a:pt x="306" y="355"/>
                  </a:lnTo>
                  <a:lnTo>
                    <a:pt x="306" y="355"/>
                  </a:lnTo>
                  <a:lnTo>
                    <a:pt x="306" y="355"/>
                  </a:lnTo>
                  <a:lnTo>
                    <a:pt x="306" y="355"/>
                  </a:lnTo>
                  <a:lnTo>
                    <a:pt x="306" y="355"/>
                  </a:lnTo>
                  <a:lnTo>
                    <a:pt x="306" y="358"/>
                  </a:lnTo>
                  <a:lnTo>
                    <a:pt x="303" y="358"/>
                  </a:lnTo>
                  <a:lnTo>
                    <a:pt x="303" y="358"/>
                  </a:lnTo>
                  <a:lnTo>
                    <a:pt x="303" y="358"/>
                  </a:lnTo>
                  <a:lnTo>
                    <a:pt x="303" y="360"/>
                  </a:lnTo>
                  <a:lnTo>
                    <a:pt x="301" y="360"/>
                  </a:lnTo>
                  <a:lnTo>
                    <a:pt x="301" y="360"/>
                  </a:lnTo>
                  <a:lnTo>
                    <a:pt x="301" y="360"/>
                  </a:lnTo>
                  <a:lnTo>
                    <a:pt x="301" y="363"/>
                  </a:lnTo>
                  <a:lnTo>
                    <a:pt x="301" y="363"/>
                  </a:lnTo>
                  <a:lnTo>
                    <a:pt x="301" y="363"/>
                  </a:lnTo>
                  <a:lnTo>
                    <a:pt x="299" y="363"/>
                  </a:lnTo>
                  <a:lnTo>
                    <a:pt x="299" y="365"/>
                  </a:lnTo>
                  <a:lnTo>
                    <a:pt x="299" y="365"/>
                  </a:lnTo>
                  <a:lnTo>
                    <a:pt x="299" y="365"/>
                  </a:lnTo>
                  <a:lnTo>
                    <a:pt x="299" y="365"/>
                  </a:lnTo>
                  <a:lnTo>
                    <a:pt x="299" y="365"/>
                  </a:lnTo>
                  <a:lnTo>
                    <a:pt x="296" y="365"/>
                  </a:lnTo>
                  <a:lnTo>
                    <a:pt x="296" y="367"/>
                  </a:lnTo>
                  <a:lnTo>
                    <a:pt x="296" y="367"/>
                  </a:lnTo>
                  <a:lnTo>
                    <a:pt x="296" y="367"/>
                  </a:lnTo>
                  <a:lnTo>
                    <a:pt x="294" y="367"/>
                  </a:lnTo>
                  <a:lnTo>
                    <a:pt x="294" y="370"/>
                  </a:lnTo>
                  <a:lnTo>
                    <a:pt x="294" y="370"/>
                  </a:lnTo>
                  <a:lnTo>
                    <a:pt x="294" y="370"/>
                  </a:lnTo>
                  <a:lnTo>
                    <a:pt x="294" y="372"/>
                  </a:lnTo>
                  <a:lnTo>
                    <a:pt x="294" y="372"/>
                  </a:lnTo>
                  <a:lnTo>
                    <a:pt x="294" y="372"/>
                  </a:lnTo>
                  <a:lnTo>
                    <a:pt x="292" y="372"/>
                  </a:lnTo>
                  <a:lnTo>
                    <a:pt x="292" y="374"/>
                  </a:lnTo>
                  <a:lnTo>
                    <a:pt x="292" y="374"/>
                  </a:lnTo>
                  <a:lnTo>
                    <a:pt x="292" y="374"/>
                  </a:lnTo>
                  <a:lnTo>
                    <a:pt x="292" y="374"/>
                  </a:lnTo>
                  <a:lnTo>
                    <a:pt x="292" y="374"/>
                  </a:lnTo>
                  <a:lnTo>
                    <a:pt x="289" y="374"/>
                  </a:lnTo>
                  <a:lnTo>
                    <a:pt x="289" y="377"/>
                  </a:lnTo>
                  <a:lnTo>
                    <a:pt x="289" y="377"/>
                  </a:lnTo>
                  <a:lnTo>
                    <a:pt x="289" y="377"/>
                  </a:lnTo>
                  <a:lnTo>
                    <a:pt x="287" y="377"/>
                  </a:lnTo>
                  <a:lnTo>
                    <a:pt x="287" y="379"/>
                  </a:lnTo>
                  <a:lnTo>
                    <a:pt x="287" y="379"/>
                  </a:lnTo>
                  <a:lnTo>
                    <a:pt x="287" y="379"/>
                  </a:lnTo>
                  <a:lnTo>
                    <a:pt x="287" y="379"/>
                  </a:lnTo>
                  <a:lnTo>
                    <a:pt x="287" y="381"/>
                  </a:lnTo>
                  <a:lnTo>
                    <a:pt x="284" y="381"/>
                  </a:lnTo>
                  <a:lnTo>
                    <a:pt x="284" y="381"/>
                  </a:lnTo>
                  <a:lnTo>
                    <a:pt x="284" y="381"/>
                  </a:lnTo>
                  <a:lnTo>
                    <a:pt x="284" y="384"/>
                  </a:lnTo>
                  <a:lnTo>
                    <a:pt x="284" y="384"/>
                  </a:lnTo>
                  <a:lnTo>
                    <a:pt x="284" y="384"/>
                  </a:lnTo>
                  <a:lnTo>
                    <a:pt x="284" y="386"/>
                  </a:lnTo>
                  <a:lnTo>
                    <a:pt x="282" y="386"/>
                  </a:lnTo>
                  <a:lnTo>
                    <a:pt x="282" y="386"/>
                  </a:lnTo>
                  <a:lnTo>
                    <a:pt x="282" y="386"/>
                  </a:lnTo>
                  <a:lnTo>
                    <a:pt x="282" y="386"/>
                  </a:lnTo>
                  <a:lnTo>
                    <a:pt x="280" y="386"/>
                  </a:lnTo>
                  <a:lnTo>
                    <a:pt x="280" y="389"/>
                  </a:lnTo>
                  <a:lnTo>
                    <a:pt x="280" y="389"/>
                  </a:lnTo>
                  <a:lnTo>
                    <a:pt x="280" y="389"/>
                  </a:lnTo>
                  <a:lnTo>
                    <a:pt x="280" y="389"/>
                  </a:lnTo>
                  <a:lnTo>
                    <a:pt x="280" y="391"/>
                  </a:lnTo>
                  <a:lnTo>
                    <a:pt x="277" y="391"/>
                  </a:lnTo>
                  <a:lnTo>
                    <a:pt x="277" y="391"/>
                  </a:lnTo>
                  <a:lnTo>
                    <a:pt x="277" y="391"/>
                  </a:lnTo>
                  <a:lnTo>
                    <a:pt x="277" y="393"/>
                  </a:lnTo>
                  <a:lnTo>
                    <a:pt x="277" y="393"/>
                  </a:lnTo>
                  <a:lnTo>
                    <a:pt x="277" y="393"/>
                  </a:lnTo>
                  <a:lnTo>
                    <a:pt x="275" y="393"/>
                  </a:lnTo>
                  <a:lnTo>
                    <a:pt x="275" y="396"/>
                  </a:lnTo>
                  <a:lnTo>
                    <a:pt x="275" y="396"/>
                  </a:lnTo>
                  <a:lnTo>
                    <a:pt x="275" y="396"/>
                  </a:lnTo>
                  <a:lnTo>
                    <a:pt x="275" y="396"/>
                  </a:lnTo>
                  <a:lnTo>
                    <a:pt x="273" y="396"/>
                  </a:lnTo>
                  <a:lnTo>
                    <a:pt x="273" y="398"/>
                  </a:lnTo>
                  <a:lnTo>
                    <a:pt x="273" y="398"/>
                  </a:lnTo>
                  <a:lnTo>
                    <a:pt x="273" y="398"/>
                  </a:lnTo>
                  <a:lnTo>
                    <a:pt x="273" y="398"/>
                  </a:lnTo>
                  <a:lnTo>
                    <a:pt x="273" y="400"/>
                  </a:lnTo>
                  <a:lnTo>
                    <a:pt x="270" y="400"/>
                  </a:lnTo>
                  <a:lnTo>
                    <a:pt x="270" y="400"/>
                  </a:lnTo>
                  <a:lnTo>
                    <a:pt x="270" y="400"/>
                  </a:lnTo>
                  <a:lnTo>
                    <a:pt x="270" y="403"/>
                  </a:lnTo>
                  <a:lnTo>
                    <a:pt x="268" y="403"/>
                  </a:lnTo>
                  <a:lnTo>
                    <a:pt x="268" y="403"/>
                  </a:lnTo>
                  <a:lnTo>
                    <a:pt x="268" y="403"/>
                  </a:lnTo>
                  <a:lnTo>
                    <a:pt x="268" y="405"/>
                  </a:lnTo>
                  <a:lnTo>
                    <a:pt x="268" y="405"/>
                  </a:lnTo>
                  <a:lnTo>
                    <a:pt x="268" y="405"/>
                  </a:lnTo>
                  <a:lnTo>
                    <a:pt x="266" y="405"/>
                  </a:lnTo>
                  <a:lnTo>
                    <a:pt x="266" y="405"/>
                  </a:lnTo>
                  <a:lnTo>
                    <a:pt x="266" y="405"/>
                  </a:lnTo>
                  <a:lnTo>
                    <a:pt x="266" y="408"/>
                  </a:lnTo>
                  <a:lnTo>
                    <a:pt x="266" y="408"/>
                  </a:lnTo>
                  <a:lnTo>
                    <a:pt x="266" y="408"/>
                  </a:lnTo>
                  <a:lnTo>
                    <a:pt x="266" y="410"/>
                  </a:lnTo>
                  <a:lnTo>
                    <a:pt x="263" y="410"/>
                  </a:lnTo>
                  <a:lnTo>
                    <a:pt x="263" y="410"/>
                  </a:lnTo>
                  <a:lnTo>
                    <a:pt x="263" y="410"/>
                  </a:lnTo>
                  <a:lnTo>
                    <a:pt x="263" y="412"/>
                  </a:lnTo>
                  <a:lnTo>
                    <a:pt x="261" y="412"/>
                  </a:lnTo>
                  <a:lnTo>
                    <a:pt x="261" y="412"/>
                  </a:lnTo>
                  <a:lnTo>
                    <a:pt x="261" y="412"/>
                  </a:lnTo>
                  <a:lnTo>
                    <a:pt x="261" y="415"/>
                  </a:lnTo>
                  <a:lnTo>
                    <a:pt x="261" y="415"/>
                  </a:lnTo>
                  <a:lnTo>
                    <a:pt x="261" y="415"/>
                  </a:lnTo>
                  <a:lnTo>
                    <a:pt x="258" y="415"/>
                  </a:lnTo>
                  <a:lnTo>
                    <a:pt x="258" y="415"/>
                  </a:lnTo>
                  <a:lnTo>
                    <a:pt x="258" y="415"/>
                  </a:lnTo>
                  <a:lnTo>
                    <a:pt x="258" y="417"/>
                  </a:lnTo>
                  <a:lnTo>
                    <a:pt x="258" y="417"/>
                  </a:lnTo>
                  <a:lnTo>
                    <a:pt x="258" y="417"/>
                  </a:lnTo>
                  <a:lnTo>
                    <a:pt x="258" y="419"/>
                  </a:lnTo>
                  <a:lnTo>
                    <a:pt x="256" y="419"/>
                  </a:lnTo>
                  <a:lnTo>
                    <a:pt x="256" y="419"/>
                  </a:lnTo>
                  <a:lnTo>
                    <a:pt x="256" y="419"/>
                  </a:lnTo>
                  <a:lnTo>
                    <a:pt x="256" y="419"/>
                  </a:lnTo>
                  <a:lnTo>
                    <a:pt x="256" y="417"/>
                  </a:lnTo>
                  <a:lnTo>
                    <a:pt x="256" y="417"/>
                  </a:lnTo>
                  <a:lnTo>
                    <a:pt x="256" y="415"/>
                  </a:lnTo>
                  <a:lnTo>
                    <a:pt x="256" y="415"/>
                  </a:lnTo>
                  <a:lnTo>
                    <a:pt x="256" y="415"/>
                  </a:lnTo>
                  <a:lnTo>
                    <a:pt x="256" y="412"/>
                  </a:lnTo>
                  <a:lnTo>
                    <a:pt x="256" y="412"/>
                  </a:lnTo>
                  <a:lnTo>
                    <a:pt x="256" y="410"/>
                  </a:lnTo>
                  <a:lnTo>
                    <a:pt x="256" y="410"/>
                  </a:lnTo>
                  <a:lnTo>
                    <a:pt x="256" y="408"/>
                  </a:lnTo>
                  <a:lnTo>
                    <a:pt x="256" y="408"/>
                  </a:lnTo>
                  <a:lnTo>
                    <a:pt x="256" y="405"/>
                  </a:lnTo>
                  <a:lnTo>
                    <a:pt x="256" y="405"/>
                  </a:lnTo>
                  <a:lnTo>
                    <a:pt x="256" y="405"/>
                  </a:lnTo>
                  <a:lnTo>
                    <a:pt x="256" y="403"/>
                  </a:lnTo>
                  <a:lnTo>
                    <a:pt x="256" y="403"/>
                  </a:lnTo>
                  <a:lnTo>
                    <a:pt x="256" y="400"/>
                  </a:lnTo>
                  <a:lnTo>
                    <a:pt x="254" y="400"/>
                  </a:lnTo>
                  <a:lnTo>
                    <a:pt x="254" y="400"/>
                  </a:lnTo>
                  <a:lnTo>
                    <a:pt x="254" y="400"/>
                  </a:lnTo>
                  <a:lnTo>
                    <a:pt x="254" y="400"/>
                  </a:lnTo>
                  <a:lnTo>
                    <a:pt x="251" y="400"/>
                  </a:lnTo>
                  <a:lnTo>
                    <a:pt x="251" y="398"/>
                  </a:lnTo>
                  <a:lnTo>
                    <a:pt x="251" y="398"/>
                  </a:lnTo>
                  <a:lnTo>
                    <a:pt x="251" y="398"/>
                  </a:lnTo>
                  <a:lnTo>
                    <a:pt x="251" y="398"/>
                  </a:lnTo>
                  <a:lnTo>
                    <a:pt x="249" y="398"/>
                  </a:lnTo>
                  <a:lnTo>
                    <a:pt x="249" y="398"/>
                  </a:lnTo>
                  <a:lnTo>
                    <a:pt x="249" y="396"/>
                  </a:lnTo>
                  <a:lnTo>
                    <a:pt x="247" y="396"/>
                  </a:lnTo>
                  <a:lnTo>
                    <a:pt x="247" y="396"/>
                  </a:lnTo>
                  <a:lnTo>
                    <a:pt x="247" y="396"/>
                  </a:lnTo>
                  <a:lnTo>
                    <a:pt x="247" y="396"/>
                  </a:lnTo>
                  <a:lnTo>
                    <a:pt x="247" y="396"/>
                  </a:lnTo>
                  <a:lnTo>
                    <a:pt x="244" y="396"/>
                  </a:lnTo>
                  <a:lnTo>
                    <a:pt x="244" y="396"/>
                  </a:lnTo>
                  <a:lnTo>
                    <a:pt x="244" y="393"/>
                  </a:lnTo>
                  <a:lnTo>
                    <a:pt x="244" y="393"/>
                  </a:lnTo>
                  <a:lnTo>
                    <a:pt x="242" y="393"/>
                  </a:lnTo>
                  <a:lnTo>
                    <a:pt x="242" y="393"/>
                  </a:lnTo>
                  <a:lnTo>
                    <a:pt x="242" y="393"/>
                  </a:lnTo>
                  <a:lnTo>
                    <a:pt x="239" y="393"/>
                  </a:lnTo>
                  <a:lnTo>
                    <a:pt x="239" y="391"/>
                  </a:lnTo>
                  <a:lnTo>
                    <a:pt x="239" y="391"/>
                  </a:lnTo>
                  <a:lnTo>
                    <a:pt x="239" y="391"/>
                  </a:lnTo>
                  <a:lnTo>
                    <a:pt x="239" y="391"/>
                  </a:lnTo>
                  <a:lnTo>
                    <a:pt x="237" y="391"/>
                  </a:lnTo>
                  <a:lnTo>
                    <a:pt x="237" y="391"/>
                  </a:lnTo>
                  <a:lnTo>
                    <a:pt x="237" y="389"/>
                  </a:lnTo>
                  <a:lnTo>
                    <a:pt x="235" y="389"/>
                  </a:lnTo>
                  <a:lnTo>
                    <a:pt x="235" y="389"/>
                  </a:lnTo>
                  <a:lnTo>
                    <a:pt x="235" y="389"/>
                  </a:lnTo>
                  <a:lnTo>
                    <a:pt x="235" y="389"/>
                  </a:lnTo>
                  <a:lnTo>
                    <a:pt x="232" y="389"/>
                  </a:lnTo>
                  <a:lnTo>
                    <a:pt x="232" y="386"/>
                  </a:lnTo>
                  <a:lnTo>
                    <a:pt x="232" y="386"/>
                  </a:lnTo>
                  <a:lnTo>
                    <a:pt x="232" y="386"/>
                  </a:lnTo>
                  <a:lnTo>
                    <a:pt x="232" y="386"/>
                  </a:lnTo>
                  <a:lnTo>
                    <a:pt x="230" y="386"/>
                  </a:lnTo>
                  <a:lnTo>
                    <a:pt x="230" y="386"/>
                  </a:lnTo>
                  <a:lnTo>
                    <a:pt x="230" y="386"/>
                  </a:lnTo>
                  <a:lnTo>
                    <a:pt x="228" y="386"/>
                  </a:lnTo>
                  <a:lnTo>
                    <a:pt x="228" y="384"/>
                  </a:lnTo>
                  <a:lnTo>
                    <a:pt x="228" y="384"/>
                  </a:lnTo>
                  <a:lnTo>
                    <a:pt x="228" y="384"/>
                  </a:lnTo>
                  <a:lnTo>
                    <a:pt x="228" y="384"/>
                  </a:lnTo>
                  <a:lnTo>
                    <a:pt x="225" y="384"/>
                  </a:lnTo>
                  <a:lnTo>
                    <a:pt x="225" y="384"/>
                  </a:lnTo>
                  <a:lnTo>
                    <a:pt x="225" y="381"/>
                  </a:lnTo>
                  <a:lnTo>
                    <a:pt x="225" y="381"/>
                  </a:lnTo>
                  <a:lnTo>
                    <a:pt x="223" y="381"/>
                  </a:lnTo>
                  <a:lnTo>
                    <a:pt x="223" y="381"/>
                  </a:lnTo>
                  <a:lnTo>
                    <a:pt x="223" y="381"/>
                  </a:lnTo>
                  <a:lnTo>
                    <a:pt x="221" y="381"/>
                  </a:lnTo>
                  <a:lnTo>
                    <a:pt x="221" y="379"/>
                  </a:lnTo>
                  <a:lnTo>
                    <a:pt x="221" y="379"/>
                  </a:lnTo>
                  <a:lnTo>
                    <a:pt x="221" y="379"/>
                  </a:lnTo>
                  <a:lnTo>
                    <a:pt x="221" y="379"/>
                  </a:lnTo>
                  <a:lnTo>
                    <a:pt x="218" y="379"/>
                  </a:lnTo>
                  <a:lnTo>
                    <a:pt x="218" y="379"/>
                  </a:lnTo>
                  <a:lnTo>
                    <a:pt x="218" y="377"/>
                  </a:lnTo>
                  <a:lnTo>
                    <a:pt x="218" y="377"/>
                  </a:lnTo>
                  <a:lnTo>
                    <a:pt x="216" y="377"/>
                  </a:lnTo>
                  <a:lnTo>
                    <a:pt x="216" y="377"/>
                  </a:lnTo>
                  <a:lnTo>
                    <a:pt x="216" y="377"/>
                  </a:lnTo>
                  <a:lnTo>
                    <a:pt x="213" y="377"/>
                  </a:lnTo>
                  <a:lnTo>
                    <a:pt x="213" y="374"/>
                  </a:lnTo>
                  <a:lnTo>
                    <a:pt x="213" y="374"/>
                  </a:lnTo>
                  <a:lnTo>
                    <a:pt x="213" y="374"/>
                  </a:lnTo>
                  <a:lnTo>
                    <a:pt x="211" y="374"/>
                  </a:lnTo>
                  <a:lnTo>
                    <a:pt x="211" y="374"/>
                  </a:lnTo>
                  <a:lnTo>
                    <a:pt x="211" y="374"/>
                  </a:lnTo>
                  <a:lnTo>
                    <a:pt x="209" y="374"/>
                  </a:lnTo>
                  <a:lnTo>
                    <a:pt x="209" y="374"/>
                  </a:lnTo>
                  <a:lnTo>
                    <a:pt x="206" y="374"/>
                  </a:lnTo>
                  <a:lnTo>
                    <a:pt x="206" y="374"/>
                  </a:lnTo>
                  <a:lnTo>
                    <a:pt x="206" y="374"/>
                  </a:lnTo>
                  <a:lnTo>
                    <a:pt x="206" y="377"/>
                  </a:lnTo>
                  <a:lnTo>
                    <a:pt x="204" y="377"/>
                  </a:lnTo>
                  <a:lnTo>
                    <a:pt x="204" y="377"/>
                  </a:lnTo>
                  <a:lnTo>
                    <a:pt x="204" y="377"/>
                  </a:lnTo>
                  <a:lnTo>
                    <a:pt x="204" y="377"/>
                  </a:lnTo>
                  <a:lnTo>
                    <a:pt x="204" y="377"/>
                  </a:lnTo>
                  <a:lnTo>
                    <a:pt x="202" y="377"/>
                  </a:lnTo>
                  <a:lnTo>
                    <a:pt x="202" y="377"/>
                  </a:lnTo>
                  <a:lnTo>
                    <a:pt x="202" y="374"/>
                  </a:lnTo>
                  <a:lnTo>
                    <a:pt x="199" y="374"/>
                  </a:lnTo>
                  <a:lnTo>
                    <a:pt x="199" y="374"/>
                  </a:lnTo>
                  <a:lnTo>
                    <a:pt x="199" y="374"/>
                  </a:lnTo>
                  <a:lnTo>
                    <a:pt x="199" y="374"/>
                  </a:lnTo>
                  <a:lnTo>
                    <a:pt x="197" y="374"/>
                  </a:lnTo>
                  <a:lnTo>
                    <a:pt x="197" y="374"/>
                  </a:lnTo>
                  <a:lnTo>
                    <a:pt x="197" y="374"/>
                  </a:lnTo>
                  <a:lnTo>
                    <a:pt x="197" y="372"/>
                  </a:lnTo>
                  <a:lnTo>
                    <a:pt x="195" y="372"/>
                  </a:lnTo>
                  <a:lnTo>
                    <a:pt x="195" y="372"/>
                  </a:lnTo>
                  <a:lnTo>
                    <a:pt x="195" y="372"/>
                  </a:lnTo>
                  <a:lnTo>
                    <a:pt x="195" y="372"/>
                  </a:lnTo>
                  <a:lnTo>
                    <a:pt x="195" y="370"/>
                  </a:lnTo>
                  <a:lnTo>
                    <a:pt x="192" y="370"/>
                  </a:lnTo>
                  <a:lnTo>
                    <a:pt x="192" y="370"/>
                  </a:lnTo>
                  <a:lnTo>
                    <a:pt x="192" y="370"/>
                  </a:lnTo>
                  <a:lnTo>
                    <a:pt x="190" y="370"/>
                  </a:lnTo>
                  <a:lnTo>
                    <a:pt x="190" y="372"/>
                  </a:lnTo>
                  <a:lnTo>
                    <a:pt x="190" y="372"/>
                  </a:lnTo>
                  <a:lnTo>
                    <a:pt x="190" y="372"/>
                  </a:lnTo>
                  <a:lnTo>
                    <a:pt x="190" y="374"/>
                  </a:lnTo>
                  <a:lnTo>
                    <a:pt x="190" y="374"/>
                  </a:lnTo>
                  <a:lnTo>
                    <a:pt x="190" y="374"/>
                  </a:lnTo>
                  <a:lnTo>
                    <a:pt x="190" y="374"/>
                  </a:lnTo>
                  <a:lnTo>
                    <a:pt x="190" y="377"/>
                  </a:lnTo>
                  <a:lnTo>
                    <a:pt x="192" y="377"/>
                  </a:lnTo>
                  <a:lnTo>
                    <a:pt x="192" y="377"/>
                  </a:lnTo>
                  <a:lnTo>
                    <a:pt x="190" y="377"/>
                  </a:lnTo>
                  <a:lnTo>
                    <a:pt x="190" y="377"/>
                  </a:lnTo>
                  <a:lnTo>
                    <a:pt x="187" y="377"/>
                  </a:lnTo>
                  <a:lnTo>
                    <a:pt x="187" y="379"/>
                  </a:lnTo>
                  <a:lnTo>
                    <a:pt x="187" y="379"/>
                  </a:lnTo>
                  <a:lnTo>
                    <a:pt x="187" y="381"/>
                  </a:lnTo>
                  <a:lnTo>
                    <a:pt x="187" y="381"/>
                  </a:lnTo>
                  <a:lnTo>
                    <a:pt x="187" y="381"/>
                  </a:lnTo>
                  <a:lnTo>
                    <a:pt x="187" y="384"/>
                  </a:lnTo>
                  <a:lnTo>
                    <a:pt x="187" y="384"/>
                  </a:lnTo>
                  <a:lnTo>
                    <a:pt x="187" y="386"/>
                  </a:lnTo>
                  <a:lnTo>
                    <a:pt x="187" y="386"/>
                  </a:lnTo>
                  <a:lnTo>
                    <a:pt x="187" y="386"/>
                  </a:lnTo>
                  <a:lnTo>
                    <a:pt x="187" y="389"/>
                  </a:lnTo>
                  <a:lnTo>
                    <a:pt x="187" y="389"/>
                  </a:lnTo>
                  <a:lnTo>
                    <a:pt x="187" y="389"/>
                  </a:lnTo>
                  <a:lnTo>
                    <a:pt x="190" y="389"/>
                  </a:lnTo>
                  <a:lnTo>
                    <a:pt x="190" y="391"/>
                  </a:lnTo>
                  <a:lnTo>
                    <a:pt x="190" y="391"/>
                  </a:lnTo>
                  <a:lnTo>
                    <a:pt x="190" y="393"/>
                  </a:lnTo>
                  <a:lnTo>
                    <a:pt x="190" y="393"/>
                  </a:lnTo>
                  <a:lnTo>
                    <a:pt x="187" y="393"/>
                  </a:lnTo>
                  <a:lnTo>
                    <a:pt x="187" y="393"/>
                  </a:lnTo>
                  <a:lnTo>
                    <a:pt x="187" y="393"/>
                  </a:lnTo>
                  <a:lnTo>
                    <a:pt x="187" y="396"/>
                  </a:lnTo>
                  <a:lnTo>
                    <a:pt x="187" y="396"/>
                  </a:lnTo>
                  <a:lnTo>
                    <a:pt x="187" y="396"/>
                  </a:lnTo>
                  <a:lnTo>
                    <a:pt x="185" y="396"/>
                  </a:lnTo>
                  <a:lnTo>
                    <a:pt x="185" y="396"/>
                  </a:lnTo>
                  <a:lnTo>
                    <a:pt x="185" y="398"/>
                  </a:lnTo>
                  <a:lnTo>
                    <a:pt x="185" y="398"/>
                  </a:lnTo>
                  <a:lnTo>
                    <a:pt x="183" y="398"/>
                  </a:lnTo>
                  <a:lnTo>
                    <a:pt x="183" y="398"/>
                  </a:lnTo>
                  <a:lnTo>
                    <a:pt x="183" y="400"/>
                  </a:lnTo>
                  <a:lnTo>
                    <a:pt x="183" y="400"/>
                  </a:lnTo>
                  <a:lnTo>
                    <a:pt x="183" y="400"/>
                  </a:lnTo>
                  <a:lnTo>
                    <a:pt x="180" y="400"/>
                  </a:lnTo>
                  <a:lnTo>
                    <a:pt x="180" y="400"/>
                  </a:lnTo>
                  <a:lnTo>
                    <a:pt x="180" y="400"/>
                  </a:lnTo>
                  <a:lnTo>
                    <a:pt x="178" y="400"/>
                  </a:lnTo>
                  <a:lnTo>
                    <a:pt x="178" y="400"/>
                  </a:lnTo>
                  <a:lnTo>
                    <a:pt x="178" y="398"/>
                  </a:lnTo>
                  <a:lnTo>
                    <a:pt x="178" y="398"/>
                  </a:lnTo>
                  <a:lnTo>
                    <a:pt x="178" y="398"/>
                  </a:lnTo>
                  <a:lnTo>
                    <a:pt x="178" y="396"/>
                  </a:lnTo>
                  <a:lnTo>
                    <a:pt x="178" y="396"/>
                  </a:lnTo>
                  <a:lnTo>
                    <a:pt x="178" y="396"/>
                  </a:lnTo>
                  <a:lnTo>
                    <a:pt x="178" y="396"/>
                  </a:lnTo>
                  <a:lnTo>
                    <a:pt x="178" y="396"/>
                  </a:lnTo>
                  <a:lnTo>
                    <a:pt x="178" y="393"/>
                  </a:lnTo>
                  <a:lnTo>
                    <a:pt x="178" y="393"/>
                  </a:lnTo>
                  <a:lnTo>
                    <a:pt x="178" y="393"/>
                  </a:lnTo>
                  <a:lnTo>
                    <a:pt x="178" y="391"/>
                  </a:lnTo>
                  <a:lnTo>
                    <a:pt x="176" y="391"/>
                  </a:lnTo>
                  <a:lnTo>
                    <a:pt x="176" y="391"/>
                  </a:lnTo>
                  <a:lnTo>
                    <a:pt x="176" y="391"/>
                  </a:lnTo>
                  <a:lnTo>
                    <a:pt x="176" y="389"/>
                  </a:lnTo>
                  <a:lnTo>
                    <a:pt x="173" y="389"/>
                  </a:lnTo>
                  <a:lnTo>
                    <a:pt x="173" y="389"/>
                  </a:lnTo>
                  <a:lnTo>
                    <a:pt x="173" y="389"/>
                  </a:lnTo>
                  <a:lnTo>
                    <a:pt x="173" y="386"/>
                  </a:lnTo>
                  <a:lnTo>
                    <a:pt x="173" y="386"/>
                  </a:lnTo>
                  <a:lnTo>
                    <a:pt x="173" y="386"/>
                  </a:lnTo>
                  <a:lnTo>
                    <a:pt x="173" y="386"/>
                  </a:lnTo>
                  <a:lnTo>
                    <a:pt x="173" y="386"/>
                  </a:lnTo>
                  <a:lnTo>
                    <a:pt x="171" y="386"/>
                  </a:lnTo>
                  <a:lnTo>
                    <a:pt x="171" y="386"/>
                  </a:lnTo>
                  <a:lnTo>
                    <a:pt x="171" y="386"/>
                  </a:lnTo>
                  <a:lnTo>
                    <a:pt x="171" y="386"/>
                  </a:lnTo>
                  <a:lnTo>
                    <a:pt x="171" y="384"/>
                  </a:lnTo>
                  <a:lnTo>
                    <a:pt x="171" y="384"/>
                  </a:lnTo>
                  <a:lnTo>
                    <a:pt x="171" y="381"/>
                  </a:lnTo>
                  <a:lnTo>
                    <a:pt x="171" y="381"/>
                  </a:lnTo>
                  <a:lnTo>
                    <a:pt x="171" y="379"/>
                  </a:lnTo>
                  <a:lnTo>
                    <a:pt x="168" y="379"/>
                  </a:lnTo>
                  <a:lnTo>
                    <a:pt x="168" y="379"/>
                  </a:lnTo>
                  <a:lnTo>
                    <a:pt x="168" y="377"/>
                  </a:lnTo>
                  <a:lnTo>
                    <a:pt x="168" y="377"/>
                  </a:lnTo>
                  <a:lnTo>
                    <a:pt x="168" y="374"/>
                  </a:lnTo>
                  <a:lnTo>
                    <a:pt x="168" y="374"/>
                  </a:lnTo>
                  <a:lnTo>
                    <a:pt x="168" y="374"/>
                  </a:lnTo>
                  <a:lnTo>
                    <a:pt x="168" y="374"/>
                  </a:lnTo>
                  <a:lnTo>
                    <a:pt x="166" y="374"/>
                  </a:lnTo>
                  <a:lnTo>
                    <a:pt x="166" y="372"/>
                  </a:lnTo>
                  <a:lnTo>
                    <a:pt x="166" y="372"/>
                  </a:lnTo>
                  <a:lnTo>
                    <a:pt x="166" y="372"/>
                  </a:lnTo>
                  <a:lnTo>
                    <a:pt x="166" y="372"/>
                  </a:lnTo>
                  <a:lnTo>
                    <a:pt x="166" y="370"/>
                  </a:lnTo>
                  <a:lnTo>
                    <a:pt x="164" y="370"/>
                  </a:lnTo>
                  <a:lnTo>
                    <a:pt x="164" y="370"/>
                  </a:lnTo>
                  <a:lnTo>
                    <a:pt x="164" y="370"/>
                  </a:lnTo>
                  <a:lnTo>
                    <a:pt x="164" y="367"/>
                  </a:lnTo>
                  <a:lnTo>
                    <a:pt x="161" y="367"/>
                  </a:lnTo>
                  <a:lnTo>
                    <a:pt x="161" y="367"/>
                  </a:lnTo>
                  <a:lnTo>
                    <a:pt x="161" y="367"/>
                  </a:lnTo>
                  <a:lnTo>
                    <a:pt x="161" y="367"/>
                  </a:lnTo>
                  <a:lnTo>
                    <a:pt x="161" y="365"/>
                  </a:lnTo>
                  <a:lnTo>
                    <a:pt x="159" y="365"/>
                  </a:lnTo>
                  <a:lnTo>
                    <a:pt x="159" y="365"/>
                  </a:lnTo>
                  <a:lnTo>
                    <a:pt x="159" y="365"/>
                  </a:lnTo>
                  <a:lnTo>
                    <a:pt x="159" y="365"/>
                  </a:lnTo>
                  <a:lnTo>
                    <a:pt x="159" y="365"/>
                  </a:lnTo>
                  <a:lnTo>
                    <a:pt x="157" y="365"/>
                  </a:lnTo>
                  <a:lnTo>
                    <a:pt x="157" y="363"/>
                  </a:lnTo>
                  <a:lnTo>
                    <a:pt x="157" y="363"/>
                  </a:lnTo>
                  <a:lnTo>
                    <a:pt x="157" y="363"/>
                  </a:lnTo>
                  <a:lnTo>
                    <a:pt x="154" y="363"/>
                  </a:lnTo>
                  <a:lnTo>
                    <a:pt x="154" y="360"/>
                  </a:lnTo>
                  <a:lnTo>
                    <a:pt x="154" y="360"/>
                  </a:lnTo>
                  <a:lnTo>
                    <a:pt x="154" y="360"/>
                  </a:lnTo>
                  <a:lnTo>
                    <a:pt x="154" y="358"/>
                  </a:lnTo>
                  <a:lnTo>
                    <a:pt x="154" y="358"/>
                  </a:lnTo>
                  <a:lnTo>
                    <a:pt x="154" y="358"/>
                  </a:lnTo>
                  <a:lnTo>
                    <a:pt x="152" y="358"/>
                  </a:lnTo>
                  <a:lnTo>
                    <a:pt x="152" y="355"/>
                  </a:lnTo>
                  <a:lnTo>
                    <a:pt x="152" y="355"/>
                  </a:lnTo>
                  <a:lnTo>
                    <a:pt x="152" y="355"/>
                  </a:lnTo>
                  <a:lnTo>
                    <a:pt x="152" y="355"/>
                  </a:lnTo>
                  <a:lnTo>
                    <a:pt x="152" y="355"/>
                  </a:lnTo>
                  <a:lnTo>
                    <a:pt x="152" y="353"/>
                  </a:lnTo>
                  <a:lnTo>
                    <a:pt x="152" y="353"/>
                  </a:lnTo>
                  <a:lnTo>
                    <a:pt x="152" y="351"/>
                  </a:lnTo>
                  <a:lnTo>
                    <a:pt x="150" y="351"/>
                  </a:lnTo>
                  <a:lnTo>
                    <a:pt x="150" y="351"/>
                  </a:lnTo>
                  <a:lnTo>
                    <a:pt x="150" y="348"/>
                  </a:lnTo>
                  <a:lnTo>
                    <a:pt x="150" y="348"/>
                  </a:lnTo>
                  <a:lnTo>
                    <a:pt x="150" y="348"/>
                  </a:lnTo>
                  <a:lnTo>
                    <a:pt x="150" y="346"/>
                  </a:lnTo>
                  <a:lnTo>
                    <a:pt x="150" y="346"/>
                  </a:lnTo>
                  <a:lnTo>
                    <a:pt x="147" y="346"/>
                  </a:lnTo>
                  <a:lnTo>
                    <a:pt x="147" y="346"/>
                  </a:lnTo>
                  <a:lnTo>
                    <a:pt x="147" y="346"/>
                  </a:lnTo>
                  <a:lnTo>
                    <a:pt x="147" y="346"/>
                  </a:lnTo>
                  <a:lnTo>
                    <a:pt x="147" y="344"/>
                  </a:lnTo>
                  <a:lnTo>
                    <a:pt x="145" y="344"/>
                  </a:lnTo>
                  <a:lnTo>
                    <a:pt x="145" y="344"/>
                  </a:lnTo>
                  <a:lnTo>
                    <a:pt x="145" y="344"/>
                  </a:lnTo>
                  <a:lnTo>
                    <a:pt x="145" y="341"/>
                  </a:lnTo>
                  <a:lnTo>
                    <a:pt x="145" y="341"/>
                  </a:lnTo>
                  <a:lnTo>
                    <a:pt x="145" y="341"/>
                  </a:lnTo>
                  <a:lnTo>
                    <a:pt x="145" y="339"/>
                  </a:lnTo>
                  <a:lnTo>
                    <a:pt x="145" y="339"/>
                  </a:lnTo>
                  <a:lnTo>
                    <a:pt x="145" y="339"/>
                  </a:lnTo>
                  <a:lnTo>
                    <a:pt x="145" y="339"/>
                  </a:lnTo>
                  <a:lnTo>
                    <a:pt x="145" y="336"/>
                  </a:lnTo>
                  <a:lnTo>
                    <a:pt x="145" y="336"/>
                  </a:lnTo>
                  <a:lnTo>
                    <a:pt x="145" y="336"/>
                  </a:lnTo>
                  <a:lnTo>
                    <a:pt x="145" y="334"/>
                  </a:lnTo>
                  <a:lnTo>
                    <a:pt x="145" y="334"/>
                  </a:lnTo>
                  <a:lnTo>
                    <a:pt x="145" y="332"/>
                  </a:lnTo>
                  <a:lnTo>
                    <a:pt x="142" y="332"/>
                  </a:lnTo>
                  <a:lnTo>
                    <a:pt x="142" y="332"/>
                  </a:lnTo>
                  <a:lnTo>
                    <a:pt x="142" y="332"/>
                  </a:lnTo>
                  <a:lnTo>
                    <a:pt x="142" y="329"/>
                  </a:lnTo>
                  <a:lnTo>
                    <a:pt x="140" y="329"/>
                  </a:lnTo>
                  <a:lnTo>
                    <a:pt x="140" y="329"/>
                  </a:lnTo>
                  <a:lnTo>
                    <a:pt x="140" y="327"/>
                  </a:lnTo>
                  <a:lnTo>
                    <a:pt x="140" y="327"/>
                  </a:lnTo>
                  <a:lnTo>
                    <a:pt x="140" y="327"/>
                  </a:lnTo>
                  <a:lnTo>
                    <a:pt x="140" y="327"/>
                  </a:lnTo>
                  <a:lnTo>
                    <a:pt x="140" y="327"/>
                  </a:lnTo>
                  <a:lnTo>
                    <a:pt x="140" y="327"/>
                  </a:lnTo>
                  <a:lnTo>
                    <a:pt x="140" y="327"/>
                  </a:lnTo>
                  <a:lnTo>
                    <a:pt x="138" y="327"/>
                  </a:lnTo>
                  <a:lnTo>
                    <a:pt x="138" y="327"/>
                  </a:lnTo>
                  <a:lnTo>
                    <a:pt x="138" y="327"/>
                  </a:lnTo>
                  <a:lnTo>
                    <a:pt x="138" y="327"/>
                  </a:lnTo>
                  <a:lnTo>
                    <a:pt x="138" y="325"/>
                  </a:lnTo>
                  <a:lnTo>
                    <a:pt x="138" y="325"/>
                  </a:lnTo>
                  <a:lnTo>
                    <a:pt x="138" y="325"/>
                  </a:lnTo>
                  <a:lnTo>
                    <a:pt x="138" y="322"/>
                  </a:lnTo>
                  <a:lnTo>
                    <a:pt x="138" y="322"/>
                  </a:lnTo>
                  <a:lnTo>
                    <a:pt x="138" y="322"/>
                  </a:lnTo>
                  <a:lnTo>
                    <a:pt x="138" y="320"/>
                  </a:lnTo>
                  <a:lnTo>
                    <a:pt x="138" y="320"/>
                  </a:lnTo>
                  <a:lnTo>
                    <a:pt x="138" y="320"/>
                  </a:lnTo>
                  <a:lnTo>
                    <a:pt x="135" y="32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5" name="TextBox 304">
            <a:extLst>
              <a:ext uri="{FF2B5EF4-FFF2-40B4-BE49-F238E27FC236}">
                <a16:creationId xmlns:a16="http://schemas.microsoft.com/office/drawing/2014/main" id="{9EAA2144-C046-4804-9877-A4448ABD69D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ASIA MAP</a:t>
            </a:r>
          </a:p>
          <a:p>
            <a:r>
              <a:rPr lang="en-US" dirty="0">
                <a:solidFill>
                  <a:srgbClr val="4C4F54"/>
                </a:solidFill>
                <a:latin typeface="Candara" panose="020E0502030303020204" pitchFamily="34" charset="0"/>
              </a:rPr>
              <a:t>Your Subtitle</a:t>
            </a:r>
          </a:p>
        </p:txBody>
      </p:sp>
      <p:grpSp>
        <p:nvGrpSpPr>
          <p:cNvPr id="267" name="Group 266">
            <a:extLst>
              <a:ext uri="{FF2B5EF4-FFF2-40B4-BE49-F238E27FC236}">
                <a16:creationId xmlns:a16="http://schemas.microsoft.com/office/drawing/2014/main" id="{D85EF620-D825-444B-9B8D-65C78FA05B77}"/>
              </a:ext>
            </a:extLst>
          </p:cNvPr>
          <p:cNvGrpSpPr/>
          <p:nvPr/>
        </p:nvGrpSpPr>
        <p:grpSpPr>
          <a:xfrm>
            <a:off x="1209598" y="2029861"/>
            <a:ext cx="3594912" cy="1375905"/>
            <a:chOff x="2243731" y="2891162"/>
            <a:chExt cx="3594912" cy="1375905"/>
          </a:xfrm>
        </p:grpSpPr>
        <p:grpSp>
          <p:nvGrpSpPr>
            <p:cNvPr id="268" name="Group 267">
              <a:extLst>
                <a:ext uri="{FF2B5EF4-FFF2-40B4-BE49-F238E27FC236}">
                  <a16:creationId xmlns:a16="http://schemas.microsoft.com/office/drawing/2014/main" id="{3526D5ED-01F5-4663-A345-19A1B8030394}"/>
                </a:ext>
              </a:extLst>
            </p:cNvPr>
            <p:cNvGrpSpPr/>
            <p:nvPr/>
          </p:nvGrpSpPr>
          <p:grpSpPr>
            <a:xfrm>
              <a:off x="2243731" y="3192308"/>
              <a:ext cx="2743200" cy="508758"/>
              <a:chOff x="1066801" y="2238247"/>
              <a:chExt cx="2743200" cy="508758"/>
            </a:xfrm>
          </p:grpSpPr>
          <p:sp>
            <p:nvSpPr>
              <p:cNvPr id="276" name="Freeform: Shape 275">
                <a:extLst>
                  <a:ext uri="{FF2B5EF4-FFF2-40B4-BE49-F238E27FC236}">
                    <a16:creationId xmlns:a16="http://schemas.microsoft.com/office/drawing/2014/main" id="{928BA411-8D8E-44EA-84EF-A561C471B28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Text Box 10">
                <a:extLst>
                  <a:ext uri="{FF2B5EF4-FFF2-40B4-BE49-F238E27FC236}">
                    <a16:creationId xmlns:a16="http://schemas.microsoft.com/office/drawing/2014/main" id="{B5EBAD8E-098C-43D3-B53A-7E903794352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69" name="Group 268">
              <a:extLst>
                <a:ext uri="{FF2B5EF4-FFF2-40B4-BE49-F238E27FC236}">
                  <a16:creationId xmlns:a16="http://schemas.microsoft.com/office/drawing/2014/main" id="{24C26857-AE11-4B17-80CF-6BD53659D7A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70" name="Freeform: Shape 269">
                <a:extLst>
                  <a:ext uri="{FF2B5EF4-FFF2-40B4-BE49-F238E27FC236}">
                    <a16:creationId xmlns:a16="http://schemas.microsoft.com/office/drawing/2014/main" id="{ABED460D-F75C-42C9-952E-862D7824A11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a:extLst>
                  <a:ext uri="{FF2B5EF4-FFF2-40B4-BE49-F238E27FC236}">
                    <a16:creationId xmlns:a16="http://schemas.microsoft.com/office/drawing/2014/main" id="{326930DA-34D8-465B-947A-4350C72A4B8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2" name="Graphic 26" descr="Hike">
                <a:extLst>
                  <a:ext uri="{FF2B5EF4-FFF2-40B4-BE49-F238E27FC236}">
                    <a16:creationId xmlns:a16="http://schemas.microsoft.com/office/drawing/2014/main" id="{322C7554-24BF-4D50-9BF4-A707CF838218}"/>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3" name="Freeform: Shape 272">
                  <a:extLst>
                    <a:ext uri="{FF2B5EF4-FFF2-40B4-BE49-F238E27FC236}">
                      <a16:creationId xmlns:a16="http://schemas.microsoft.com/office/drawing/2014/main" id="{1B0A77B9-3D34-4002-A2DC-04DBD1850D1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31E0265F-0B7A-48A8-A978-16B5F624455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B602DF08-C84B-4FCD-ADAE-30B33BE96D9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78" name="TextBox 277">
            <a:extLst>
              <a:ext uri="{FF2B5EF4-FFF2-40B4-BE49-F238E27FC236}">
                <a16:creationId xmlns:a16="http://schemas.microsoft.com/office/drawing/2014/main" id="{6D5757D5-D3AF-4F96-B006-504453493ED7}"/>
              </a:ext>
            </a:extLst>
          </p:cNvPr>
          <p:cNvSpPr txBox="1"/>
          <p:nvPr/>
        </p:nvSpPr>
        <p:spPr>
          <a:xfrm>
            <a:off x="7954715" y="3422907"/>
            <a:ext cx="3933555" cy="113877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79" name="TextBox 278">
            <a:extLst>
              <a:ext uri="{FF2B5EF4-FFF2-40B4-BE49-F238E27FC236}">
                <a16:creationId xmlns:a16="http://schemas.microsoft.com/office/drawing/2014/main" id="{ADCE06A3-728B-4BE3-BDB7-D627D1FE77EC}"/>
              </a:ext>
            </a:extLst>
          </p:cNvPr>
          <p:cNvSpPr txBox="1"/>
          <p:nvPr/>
        </p:nvSpPr>
        <p:spPr>
          <a:xfrm>
            <a:off x="63915" y="2811197"/>
            <a:ext cx="2501654" cy="172354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280" name="Group 279">
            <a:extLst>
              <a:ext uri="{FF2B5EF4-FFF2-40B4-BE49-F238E27FC236}">
                <a16:creationId xmlns:a16="http://schemas.microsoft.com/office/drawing/2014/main" id="{9B5387A4-32BF-4733-A84E-64B1B246A373}"/>
              </a:ext>
            </a:extLst>
          </p:cNvPr>
          <p:cNvGrpSpPr/>
          <p:nvPr/>
        </p:nvGrpSpPr>
        <p:grpSpPr>
          <a:xfrm>
            <a:off x="6158876" y="2521524"/>
            <a:ext cx="3509383" cy="1375905"/>
            <a:chOff x="6025615" y="1230029"/>
            <a:chExt cx="3509383" cy="1375905"/>
          </a:xfrm>
        </p:grpSpPr>
        <p:grpSp>
          <p:nvGrpSpPr>
            <p:cNvPr id="281" name="Group 280">
              <a:extLst>
                <a:ext uri="{FF2B5EF4-FFF2-40B4-BE49-F238E27FC236}">
                  <a16:creationId xmlns:a16="http://schemas.microsoft.com/office/drawing/2014/main" id="{7DB865C8-F25E-471B-B92D-4D482E2AE565}"/>
                </a:ext>
              </a:extLst>
            </p:cNvPr>
            <p:cNvGrpSpPr/>
            <p:nvPr/>
          </p:nvGrpSpPr>
          <p:grpSpPr>
            <a:xfrm>
              <a:off x="6791798" y="1528954"/>
              <a:ext cx="2743200" cy="508758"/>
              <a:chOff x="7772400" y="675620"/>
              <a:chExt cx="2743200" cy="508758"/>
            </a:xfrm>
          </p:grpSpPr>
          <p:sp>
            <p:nvSpPr>
              <p:cNvPr id="286" name="Freeform: Shape 285">
                <a:extLst>
                  <a:ext uri="{FF2B5EF4-FFF2-40B4-BE49-F238E27FC236}">
                    <a16:creationId xmlns:a16="http://schemas.microsoft.com/office/drawing/2014/main" id="{26F9CBD7-D50A-4F29-B74E-BA925C7A39B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Text Box 10">
                <a:extLst>
                  <a:ext uri="{FF2B5EF4-FFF2-40B4-BE49-F238E27FC236}">
                    <a16:creationId xmlns:a16="http://schemas.microsoft.com/office/drawing/2014/main" id="{F1047F7D-513D-4D07-91CE-AB6E17010C9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2" name="Group 281">
              <a:extLst>
                <a:ext uri="{FF2B5EF4-FFF2-40B4-BE49-F238E27FC236}">
                  <a16:creationId xmlns:a16="http://schemas.microsoft.com/office/drawing/2014/main" id="{4C5CB38A-6E29-4694-A83E-24FFF2447B4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3" name="Freeform: Shape 282">
                <a:extLst>
                  <a:ext uri="{FF2B5EF4-FFF2-40B4-BE49-F238E27FC236}">
                    <a16:creationId xmlns:a16="http://schemas.microsoft.com/office/drawing/2014/main" id="{63972A60-FB7A-4A1A-B3E2-B52C99BF9E7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val 283">
                <a:extLst>
                  <a:ext uri="{FF2B5EF4-FFF2-40B4-BE49-F238E27FC236}">
                    <a16:creationId xmlns:a16="http://schemas.microsoft.com/office/drawing/2014/main" id="{BACC1A0B-A11D-4C62-B1CE-46B39EF4689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5" name="Graphic 284" descr="Tent">
                <a:extLst>
                  <a:ext uri="{FF2B5EF4-FFF2-40B4-BE49-F238E27FC236}">
                    <a16:creationId xmlns:a16="http://schemas.microsoft.com/office/drawing/2014/main" id="{4E6E7781-F801-4C4D-8147-775B5CB703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88" name="Chart 287">
            <a:extLst>
              <a:ext uri="{FF2B5EF4-FFF2-40B4-BE49-F238E27FC236}">
                <a16:creationId xmlns:a16="http://schemas.microsoft.com/office/drawing/2014/main" id="{1443C329-1A68-4695-97CB-74716FF6D656}"/>
              </a:ext>
            </a:extLst>
          </p:cNvPr>
          <p:cNvGraphicFramePr>
            <a:graphicFrameLocks noChangeAspect="1"/>
          </p:cNvGraphicFramePr>
          <p:nvPr>
            <p:extLst/>
          </p:nvPr>
        </p:nvGraphicFramePr>
        <p:xfrm>
          <a:off x="5974878" y="230094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9" name="Chart 288">
            <a:extLst>
              <a:ext uri="{FF2B5EF4-FFF2-40B4-BE49-F238E27FC236}">
                <a16:creationId xmlns:a16="http://schemas.microsoft.com/office/drawing/2014/main" id="{F93E373C-1DEE-4D88-99D0-66C56AD6C86A}"/>
              </a:ext>
            </a:extLst>
          </p:cNvPr>
          <p:cNvGraphicFramePr>
            <a:graphicFrameLocks noChangeAspect="1"/>
          </p:cNvGraphicFramePr>
          <p:nvPr>
            <p:extLst/>
          </p:nvPr>
        </p:nvGraphicFramePr>
        <p:xfrm>
          <a:off x="3516593" y="1807132"/>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90" name="Group 289">
            <a:extLst>
              <a:ext uri="{FF2B5EF4-FFF2-40B4-BE49-F238E27FC236}">
                <a16:creationId xmlns:a16="http://schemas.microsoft.com/office/drawing/2014/main" id="{4E9AA214-1C12-45A7-BB9D-8D81C0B9D5D7}"/>
              </a:ext>
            </a:extLst>
          </p:cNvPr>
          <p:cNvGrpSpPr/>
          <p:nvPr/>
        </p:nvGrpSpPr>
        <p:grpSpPr>
          <a:xfrm>
            <a:off x="3561267" y="4393540"/>
            <a:ext cx="3594912" cy="1375905"/>
            <a:chOff x="2243731" y="2891162"/>
            <a:chExt cx="3594912" cy="1375905"/>
          </a:xfrm>
        </p:grpSpPr>
        <p:grpSp>
          <p:nvGrpSpPr>
            <p:cNvPr id="291" name="Group 290">
              <a:extLst>
                <a:ext uri="{FF2B5EF4-FFF2-40B4-BE49-F238E27FC236}">
                  <a16:creationId xmlns:a16="http://schemas.microsoft.com/office/drawing/2014/main" id="{4FF57C0F-8C71-4F96-8E5A-2C83B11E0D84}"/>
                </a:ext>
              </a:extLst>
            </p:cNvPr>
            <p:cNvGrpSpPr/>
            <p:nvPr/>
          </p:nvGrpSpPr>
          <p:grpSpPr>
            <a:xfrm>
              <a:off x="2243731" y="3192308"/>
              <a:ext cx="2743200" cy="508758"/>
              <a:chOff x="1066801" y="2238247"/>
              <a:chExt cx="2743200" cy="508758"/>
            </a:xfrm>
          </p:grpSpPr>
          <p:sp>
            <p:nvSpPr>
              <p:cNvPr id="299" name="Freeform: Shape 298">
                <a:extLst>
                  <a:ext uri="{FF2B5EF4-FFF2-40B4-BE49-F238E27FC236}">
                    <a16:creationId xmlns:a16="http://schemas.microsoft.com/office/drawing/2014/main" id="{D456E314-0677-4E5F-BA21-B5A92E724D7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Text Box 10">
                <a:extLst>
                  <a:ext uri="{FF2B5EF4-FFF2-40B4-BE49-F238E27FC236}">
                    <a16:creationId xmlns:a16="http://schemas.microsoft.com/office/drawing/2014/main" id="{879922D0-E2E5-4782-B322-3E567BD897B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92" name="Group 291">
              <a:extLst>
                <a:ext uri="{FF2B5EF4-FFF2-40B4-BE49-F238E27FC236}">
                  <a16:creationId xmlns:a16="http://schemas.microsoft.com/office/drawing/2014/main" id="{824A4276-F31F-435E-808D-29CD621CDA0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93" name="Freeform: Shape 292">
                <a:extLst>
                  <a:ext uri="{FF2B5EF4-FFF2-40B4-BE49-F238E27FC236}">
                    <a16:creationId xmlns:a16="http://schemas.microsoft.com/office/drawing/2014/main" id="{DE26104C-47C6-4DB1-A050-54AF921C990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a:extLst>
                  <a:ext uri="{FF2B5EF4-FFF2-40B4-BE49-F238E27FC236}">
                    <a16:creationId xmlns:a16="http://schemas.microsoft.com/office/drawing/2014/main" id="{853D5495-DF98-480B-A0D1-D948E2F5C26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5" name="Graphic 26" descr="Hike">
                <a:extLst>
                  <a:ext uri="{FF2B5EF4-FFF2-40B4-BE49-F238E27FC236}">
                    <a16:creationId xmlns:a16="http://schemas.microsoft.com/office/drawing/2014/main" id="{3EE41A09-BC9C-45DC-AD20-F2D78C60667F}"/>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6" name="Freeform: Shape 295">
                  <a:extLst>
                    <a:ext uri="{FF2B5EF4-FFF2-40B4-BE49-F238E27FC236}">
                      <a16:creationId xmlns:a16="http://schemas.microsoft.com/office/drawing/2014/main" id="{AA876974-91C8-49E2-B734-F63C9BB0630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036F5F0-15B3-4315-81DD-5D57A2485C5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CA0C18B5-3433-41BC-BB92-ADBA648ADE3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01" name="TextBox 300">
            <a:extLst>
              <a:ext uri="{FF2B5EF4-FFF2-40B4-BE49-F238E27FC236}">
                <a16:creationId xmlns:a16="http://schemas.microsoft.com/office/drawing/2014/main" id="{CA6C0D32-568B-4037-A39A-AC245F7D5DEF}"/>
              </a:ext>
            </a:extLst>
          </p:cNvPr>
          <p:cNvSpPr txBox="1"/>
          <p:nvPr/>
        </p:nvSpPr>
        <p:spPr>
          <a:xfrm>
            <a:off x="1885821" y="5423227"/>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302" name="Chart 301">
            <a:extLst>
              <a:ext uri="{FF2B5EF4-FFF2-40B4-BE49-F238E27FC236}">
                <a16:creationId xmlns:a16="http://schemas.microsoft.com/office/drawing/2014/main" id="{3D2E74F1-640B-458E-916D-EF96F41E3A61}"/>
              </a:ext>
            </a:extLst>
          </p:cNvPr>
          <p:cNvGraphicFramePr>
            <a:graphicFrameLocks noChangeAspect="1"/>
          </p:cNvGraphicFramePr>
          <p:nvPr>
            <p:extLst/>
          </p:nvPr>
        </p:nvGraphicFramePr>
        <p:xfrm>
          <a:off x="5873872" y="417725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03" name="Picture 302">
            <a:hlinkClick r:id="rId7"/>
            <a:extLst>
              <a:ext uri="{FF2B5EF4-FFF2-40B4-BE49-F238E27FC236}">
                <a16:creationId xmlns:a16="http://schemas.microsoft.com/office/drawing/2014/main" id="{DB031560-1E7E-4125-931C-F5834C4FDEA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291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Effect transition="in" filter="wipe(left)">
                                      <p:cBhvr>
                                        <p:cTn id="7" dur="1000"/>
                                        <p:tgtEl>
                                          <p:spTgt spid="30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267"/>
                                        </p:tgtEl>
                                        <p:attrNameLst>
                                          <p:attrName>style.visibility</p:attrName>
                                        </p:attrNameLst>
                                      </p:cBhvr>
                                      <p:to>
                                        <p:strVal val="visible"/>
                                      </p:to>
                                    </p:set>
                                    <p:anim calcmode="lin" valueType="num">
                                      <p:cBhvr additive="base">
                                        <p:cTn id="17" dur="500" fill="hold"/>
                                        <p:tgtEl>
                                          <p:spTgt spid="267"/>
                                        </p:tgtEl>
                                        <p:attrNameLst>
                                          <p:attrName>ppt_x</p:attrName>
                                        </p:attrNameLst>
                                      </p:cBhvr>
                                      <p:tavLst>
                                        <p:tav tm="0">
                                          <p:val>
                                            <p:strVal val="0-#ppt_w/2"/>
                                          </p:val>
                                        </p:tav>
                                        <p:tav tm="100000">
                                          <p:val>
                                            <p:strVal val="#ppt_x"/>
                                          </p:val>
                                        </p:tav>
                                      </p:tavLst>
                                    </p:anim>
                                    <p:anim calcmode="lin" valueType="num">
                                      <p:cBhvr additive="base">
                                        <p:cTn id="18" dur="500" fill="hold"/>
                                        <p:tgtEl>
                                          <p:spTgt spid="26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79"/>
                                        </p:tgtEl>
                                        <p:attrNameLst>
                                          <p:attrName>style.visibility</p:attrName>
                                        </p:attrNameLst>
                                      </p:cBhvr>
                                      <p:to>
                                        <p:strVal val="visible"/>
                                      </p:to>
                                    </p:set>
                                    <p:animEffect transition="in" filter="fade">
                                      <p:cBhvr>
                                        <p:cTn id="22" dur="1000"/>
                                        <p:tgtEl>
                                          <p:spTgt spid="279"/>
                                        </p:tgtEl>
                                      </p:cBhvr>
                                    </p:animEffect>
                                    <p:anim calcmode="lin" valueType="num">
                                      <p:cBhvr>
                                        <p:cTn id="23" dur="1000" fill="hold"/>
                                        <p:tgtEl>
                                          <p:spTgt spid="279"/>
                                        </p:tgtEl>
                                        <p:attrNameLst>
                                          <p:attrName>ppt_x</p:attrName>
                                        </p:attrNameLst>
                                      </p:cBhvr>
                                      <p:tavLst>
                                        <p:tav tm="0">
                                          <p:val>
                                            <p:strVal val="#ppt_x"/>
                                          </p:val>
                                        </p:tav>
                                        <p:tav tm="100000">
                                          <p:val>
                                            <p:strVal val="#ppt_x"/>
                                          </p:val>
                                        </p:tav>
                                      </p:tavLst>
                                    </p:anim>
                                    <p:anim calcmode="lin" valueType="num">
                                      <p:cBhvr>
                                        <p:cTn id="24" dur="1000" fill="hold"/>
                                        <p:tgtEl>
                                          <p:spTgt spid="27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289"/>
                                        </p:tgtEl>
                                        <p:attrNameLst>
                                          <p:attrName>style.visibility</p:attrName>
                                        </p:attrNameLst>
                                      </p:cBhvr>
                                      <p:to>
                                        <p:strVal val="visible"/>
                                      </p:to>
                                    </p:set>
                                    <p:anim calcmode="lin" valueType="num">
                                      <p:cBhvr>
                                        <p:cTn id="28" dur="1000" fill="hold"/>
                                        <p:tgtEl>
                                          <p:spTgt spid="289"/>
                                        </p:tgtEl>
                                        <p:attrNameLst>
                                          <p:attrName>ppt_w</p:attrName>
                                        </p:attrNameLst>
                                      </p:cBhvr>
                                      <p:tavLst>
                                        <p:tav tm="0">
                                          <p:val>
                                            <p:fltVal val="0"/>
                                          </p:val>
                                        </p:tav>
                                        <p:tav tm="100000">
                                          <p:val>
                                            <p:strVal val="#ppt_w"/>
                                          </p:val>
                                        </p:tav>
                                      </p:tavLst>
                                    </p:anim>
                                    <p:anim calcmode="lin" valueType="num">
                                      <p:cBhvr>
                                        <p:cTn id="29" dur="1000" fill="hold"/>
                                        <p:tgtEl>
                                          <p:spTgt spid="289"/>
                                        </p:tgtEl>
                                        <p:attrNameLst>
                                          <p:attrName>ppt_h</p:attrName>
                                        </p:attrNameLst>
                                      </p:cBhvr>
                                      <p:tavLst>
                                        <p:tav tm="0">
                                          <p:val>
                                            <p:fltVal val="0"/>
                                          </p:val>
                                        </p:tav>
                                        <p:tav tm="100000">
                                          <p:val>
                                            <p:strVal val="#ppt_h"/>
                                          </p:val>
                                        </p:tav>
                                      </p:tavLst>
                                    </p:anim>
                                    <p:anim calcmode="lin" valueType="num">
                                      <p:cBhvr>
                                        <p:cTn id="30" dur="1000" fill="hold"/>
                                        <p:tgtEl>
                                          <p:spTgt spid="289"/>
                                        </p:tgtEl>
                                        <p:attrNameLst>
                                          <p:attrName>style.rotation</p:attrName>
                                        </p:attrNameLst>
                                      </p:cBhvr>
                                      <p:tavLst>
                                        <p:tav tm="0">
                                          <p:val>
                                            <p:fltVal val="90"/>
                                          </p:val>
                                        </p:tav>
                                        <p:tav tm="100000">
                                          <p:val>
                                            <p:fltVal val="0"/>
                                          </p:val>
                                        </p:tav>
                                      </p:tavLst>
                                    </p:anim>
                                    <p:animEffect transition="in" filter="fade">
                                      <p:cBhvr>
                                        <p:cTn id="31" dur="1000"/>
                                        <p:tgtEl>
                                          <p:spTgt spid="28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280"/>
                                        </p:tgtEl>
                                        <p:attrNameLst>
                                          <p:attrName>style.visibility</p:attrName>
                                        </p:attrNameLst>
                                      </p:cBhvr>
                                      <p:to>
                                        <p:strVal val="visible"/>
                                      </p:to>
                                    </p:set>
                                    <p:anim calcmode="lin" valueType="num">
                                      <p:cBhvr additive="base">
                                        <p:cTn id="35" dur="500" fill="hold"/>
                                        <p:tgtEl>
                                          <p:spTgt spid="280"/>
                                        </p:tgtEl>
                                        <p:attrNameLst>
                                          <p:attrName>ppt_x</p:attrName>
                                        </p:attrNameLst>
                                      </p:cBhvr>
                                      <p:tavLst>
                                        <p:tav tm="0">
                                          <p:val>
                                            <p:strVal val="1+#ppt_w/2"/>
                                          </p:val>
                                        </p:tav>
                                        <p:tav tm="100000">
                                          <p:val>
                                            <p:strVal val="#ppt_x"/>
                                          </p:val>
                                        </p:tav>
                                      </p:tavLst>
                                    </p:anim>
                                    <p:anim calcmode="lin" valueType="num">
                                      <p:cBhvr additive="base">
                                        <p:cTn id="36" dur="500" fill="hold"/>
                                        <p:tgtEl>
                                          <p:spTgt spid="28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78"/>
                                        </p:tgtEl>
                                        <p:attrNameLst>
                                          <p:attrName>style.visibility</p:attrName>
                                        </p:attrNameLst>
                                      </p:cBhvr>
                                      <p:to>
                                        <p:strVal val="visible"/>
                                      </p:to>
                                    </p:set>
                                    <p:animEffect transition="in" filter="fade">
                                      <p:cBhvr>
                                        <p:cTn id="40" dur="1000"/>
                                        <p:tgtEl>
                                          <p:spTgt spid="278"/>
                                        </p:tgtEl>
                                      </p:cBhvr>
                                    </p:animEffect>
                                    <p:anim calcmode="lin" valueType="num">
                                      <p:cBhvr>
                                        <p:cTn id="41" dur="1000" fill="hold"/>
                                        <p:tgtEl>
                                          <p:spTgt spid="278"/>
                                        </p:tgtEl>
                                        <p:attrNameLst>
                                          <p:attrName>ppt_x</p:attrName>
                                        </p:attrNameLst>
                                      </p:cBhvr>
                                      <p:tavLst>
                                        <p:tav tm="0">
                                          <p:val>
                                            <p:strVal val="#ppt_x"/>
                                          </p:val>
                                        </p:tav>
                                        <p:tav tm="100000">
                                          <p:val>
                                            <p:strVal val="#ppt_x"/>
                                          </p:val>
                                        </p:tav>
                                      </p:tavLst>
                                    </p:anim>
                                    <p:anim calcmode="lin" valueType="num">
                                      <p:cBhvr>
                                        <p:cTn id="42" dur="1000" fill="hold"/>
                                        <p:tgtEl>
                                          <p:spTgt spid="27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288"/>
                                        </p:tgtEl>
                                        <p:attrNameLst>
                                          <p:attrName>style.visibility</p:attrName>
                                        </p:attrNameLst>
                                      </p:cBhvr>
                                      <p:to>
                                        <p:strVal val="visible"/>
                                      </p:to>
                                    </p:set>
                                    <p:anim calcmode="lin" valueType="num">
                                      <p:cBhvr>
                                        <p:cTn id="46" dur="1000" fill="hold"/>
                                        <p:tgtEl>
                                          <p:spTgt spid="288"/>
                                        </p:tgtEl>
                                        <p:attrNameLst>
                                          <p:attrName>ppt_w</p:attrName>
                                        </p:attrNameLst>
                                      </p:cBhvr>
                                      <p:tavLst>
                                        <p:tav tm="0">
                                          <p:val>
                                            <p:fltVal val="0"/>
                                          </p:val>
                                        </p:tav>
                                        <p:tav tm="100000">
                                          <p:val>
                                            <p:strVal val="#ppt_w"/>
                                          </p:val>
                                        </p:tav>
                                      </p:tavLst>
                                    </p:anim>
                                    <p:anim calcmode="lin" valueType="num">
                                      <p:cBhvr>
                                        <p:cTn id="47" dur="1000" fill="hold"/>
                                        <p:tgtEl>
                                          <p:spTgt spid="288"/>
                                        </p:tgtEl>
                                        <p:attrNameLst>
                                          <p:attrName>ppt_h</p:attrName>
                                        </p:attrNameLst>
                                      </p:cBhvr>
                                      <p:tavLst>
                                        <p:tav tm="0">
                                          <p:val>
                                            <p:fltVal val="0"/>
                                          </p:val>
                                        </p:tav>
                                        <p:tav tm="100000">
                                          <p:val>
                                            <p:strVal val="#ppt_h"/>
                                          </p:val>
                                        </p:tav>
                                      </p:tavLst>
                                    </p:anim>
                                    <p:anim calcmode="lin" valueType="num">
                                      <p:cBhvr>
                                        <p:cTn id="48" dur="1000" fill="hold"/>
                                        <p:tgtEl>
                                          <p:spTgt spid="288"/>
                                        </p:tgtEl>
                                        <p:attrNameLst>
                                          <p:attrName>style.rotation</p:attrName>
                                        </p:attrNameLst>
                                      </p:cBhvr>
                                      <p:tavLst>
                                        <p:tav tm="0">
                                          <p:val>
                                            <p:fltVal val="90"/>
                                          </p:val>
                                        </p:tav>
                                        <p:tav tm="100000">
                                          <p:val>
                                            <p:fltVal val="0"/>
                                          </p:val>
                                        </p:tav>
                                      </p:tavLst>
                                    </p:anim>
                                    <p:animEffect transition="in" filter="fade">
                                      <p:cBhvr>
                                        <p:cTn id="49" dur="1000"/>
                                        <p:tgtEl>
                                          <p:spTgt spid="28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290"/>
                                        </p:tgtEl>
                                        <p:attrNameLst>
                                          <p:attrName>style.visibility</p:attrName>
                                        </p:attrNameLst>
                                      </p:cBhvr>
                                      <p:to>
                                        <p:strVal val="visible"/>
                                      </p:to>
                                    </p:set>
                                    <p:anim calcmode="lin" valueType="num">
                                      <p:cBhvr additive="base">
                                        <p:cTn id="53" dur="500" fill="hold"/>
                                        <p:tgtEl>
                                          <p:spTgt spid="290"/>
                                        </p:tgtEl>
                                        <p:attrNameLst>
                                          <p:attrName>ppt_x</p:attrName>
                                        </p:attrNameLst>
                                      </p:cBhvr>
                                      <p:tavLst>
                                        <p:tav tm="0">
                                          <p:val>
                                            <p:strVal val="0-#ppt_w/2"/>
                                          </p:val>
                                        </p:tav>
                                        <p:tav tm="100000">
                                          <p:val>
                                            <p:strVal val="#ppt_x"/>
                                          </p:val>
                                        </p:tav>
                                      </p:tavLst>
                                    </p:anim>
                                    <p:anim calcmode="lin" valueType="num">
                                      <p:cBhvr additive="base">
                                        <p:cTn id="54" dur="500" fill="hold"/>
                                        <p:tgtEl>
                                          <p:spTgt spid="29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301"/>
                                        </p:tgtEl>
                                        <p:attrNameLst>
                                          <p:attrName>style.visibility</p:attrName>
                                        </p:attrNameLst>
                                      </p:cBhvr>
                                      <p:to>
                                        <p:strVal val="visible"/>
                                      </p:to>
                                    </p:set>
                                    <p:animEffect transition="in" filter="fade">
                                      <p:cBhvr>
                                        <p:cTn id="58" dur="1000"/>
                                        <p:tgtEl>
                                          <p:spTgt spid="301"/>
                                        </p:tgtEl>
                                      </p:cBhvr>
                                    </p:animEffect>
                                    <p:anim calcmode="lin" valueType="num">
                                      <p:cBhvr>
                                        <p:cTn id="59" dur="1000" fill="hold"/>
                                        <p:tgtEl>
                                          <p:spTgt spid="301"/>
                                        </p:tgtEl>
                                        <p:attrNameLst>
                                          <p:attrName>ppt_x</p:attrName>
                                        </p:attrNameLst>
                                      </p:cBhvr>
                                      <p:tavLst>
                                        <p:tav tm="0">
                                          <p:val>
                                            <p:strVal val="#ppt_x"/>
                                          </p:val>
                                        </p:tav>
                                        <p:tav tm="100000">
                                          <p:val>
                                            <p:strVal val="#ppt_x"/>
                                          </p:val>
                                        </p:tav>
                                      </p:tavLst>
                                    </p:anim>
                                    <p:anim calcmode="lin" valueType="num">
                                      <p:cBhvr>
                                        <p:cTn id="60" dur="1000" fill="hold"/>
                                        <p:tgtEl>
                                          <p:spTgt spid="30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02"/>
                                        </p:tgtEl>
                                        <p:attrNameLst>
                                          <p:attrName>style.visibility</p:attrName>
                                        </p:attrNameLst>
                                      </p:cBhvr>
                                      <p:to>
                                        <p:strVal val="visible"/>
                                      </p:to>
                                    </p:set>
                                    <p:anim calcmode="lin" valueType="num">
                                      <p:cBhvr>
                                        <p:cTn id="64" dur="1000" fill="hold"/>
                                        <p:tgtEl>
                                          <p:spTgt spid="302"/>
                                        </p:tgtEl>
                                        <p:attrNameLst>
                                          <p:attrName>ppt_w</p:attrName>
                                        </p:attrNameLst>
                                      </p:cBhvr>
                                      <p:tavLst>
                                        <p:tav tm="0">
                                          <p:val>
                                            <p:fltVal val="0"/>
                                          </p:val>
                                        </p:tav>
                                        <p:tav tm="100000">
                                          <p:val>
                                            <p:strVal val="#ppt_w"/>
                                          </p:val>
                                        </p:tav>
                                      </p:tavLst>
                                    </p:anim>
                                    <p:anim calcmode="lin" valueType="num">
                                      <p:cBhvr>
                                        <p:cTn id="65" dur="1000" fill="hold"/>
                                        <p:tgtEl>
                                          <p:spTgt spid="302"/>
                                        </p:tgtEl>
                                        <p:attrNameLst>
                                          <p:attrName>ppt_h</p:attrName>
                                        </p:attrNameLst>
                                      </p:cBhvr>
                                      <p:tavLst>
                                        <p:tav tm="0">
                                          <p:val>
                                            <p:fltVal val="0"/>
                                          </p:val>
                                        </p:tav>
                                        <p:tav tm="100000">
                                          <p:val>
                                            <p:strVal val="#ppt_h"/>
                                          </p:val>
                                        </p:tav>
                                      </p:tavLst>
                                    </p:anim>
                                    <p:anim calcmode="lin" valueType="num">
                                      <p:cBhvr>
                                        <p:cTn id="66" dur="1000" fill="hold"/>
                                        <p:tgtEl>
                                          <p:spTgt spid="302"/>
                                        </p:tgtEl>
                                        <p:attrNameLst>
                                          <p:attrName>style.rotation</p:attrName>
                                        </p:attrNameLst>
                                      </p:cBhvr>
                                      <p:tavLst>
                                        <p:tav tm="0">
                                          <p:val>
                                            <p:fltVal val="90"/>
                                          </p:val>
                                        </p:tav>
                                        <p:tav tm="100000">
                                          <p:val>
                                            <p:fltVal val="0"/>
                                          </p:val>
                                        </p:tav>
                                      </p:tavLst>
                                    </p:anim>
                                    <p:animEffect transition="in" filter="fade">
                                      <p:cBhvr>
                                        <p:cTn id="67" dur="1000"/>
                                        <p:tgtEl>
                                          <p:spTgt spid="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P spid="278" grpId="0"/>
      <p:bldP spid="279" grpId="0"/>
      <p:bldGraphic spid="288" grpId="0">
        <p:bldAsOne/>
      </p:bldGraphic>
      <p:bldGraphic spid="289" grpId="0">
        <p:bldAsOne/>
      </p:bldGraphic>
      <p:bldP spid="301" grpId="0"/>
      <p:bldGraphic spid="30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2019-07-30T17:13:43Z</dcterms:modified>
</cp:coreProperties>
</file>