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954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rgbClr val="4C4F54">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10000"/>
                    </a:schemeClr>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10000"/>
                    </a:schemeClr>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10000"/>
                    </a:schemeClr>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10000"/>
                    </a:schemeClr>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10000"/>
                    </a:schemeClr>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34738D"/>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2">
                    <a:lumMod val="10000"/>
                  </a:schemeClr>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189A8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2">
                    <a:lumMod val="10000"/>
                  </a:schemeClr>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EF9D2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2">
                    <a:lumMod val="10000"/>
                  </a:schemeClr>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D3413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2">
                    <a:lumMod val="10000"/>
                  </a:schemeClr>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56426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2">
                    <a:lumMod val="10000"/>
                  </a:schemeClr>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5642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pic>
        <p:nvPicPr>
          <p:cNvPr id="76" name="Picture 75">
            <a:hlinkClick r:id="rId2"/>
            <a:extLst>
              <a:ext uri="{FF2B5EF4-FFF2-40B4-BE49-F238E27FC236}">
                <a16:creationId xmlns:a16="http://schemas.microsoft.com/office/drawing/2014/main" id="{0CF1415A-57E4-4903-A7E4-21BCA31DC9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13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2018-02-19T21:27:39Z</dcterms:modified>
</cp:coreProperties>
</file>