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0340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6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C4F54"/>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824753" y="41211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505200" y="41211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48400" y="41211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C4F54"/>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91600" y="4121168"/>
            <a:ext cx="0" cy="914400"/>
          </a:xfrm>
          <a:prstGeom prst="line">
            <a:avLst/>
          </a:prstGeom>
          <a:ln w="12700">
            <a:solidFill>
              <a:srgbClr val="4C4F54"/>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50E82CEC-B1CD-46AC-8EFE-65E43002FB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2019-07-30T17:11:11Z</dcterms:modified>
</cp:coreProperties>
</file>