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76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4754880" y="4072884"/>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nvGrpSpPr>
          <p:cNvPr id="6" name="Group 5">
            <a:extLst>
              <a:ext uri="{FF2B5EF4-FFF2-40B4-BE49-F238E27FC236}">
                <a16:creationId xmlns:a16="http://schemas.microsoft.com/office/drawing/2014/main" id="{2FE05D5E-0860-490E-B54B-3DA691FD354F}"/>
              </a:ext>
            </a:extLst>
          </p:cNvPr>
          <p:cNvGrpSpPr/>
          <p:nvPr/>
        </p:nvGrpSpPr>
        <p:grpSpPr>
          <a:xfrm>
            <a:off x="1953507" y="2286346"/>
            <a:ext cx="2578089" cy="1444752"/>
            <a:chOff x="1953507" y="2286346"/>
            <a:chExt cx="2578089" cy="1444752"/>
          </a:xfrm>
        </p:grpSpPr>
        <p:sp>
          <p:nvSpPr>
            <p:cNvPr id="68" name="Freeform: Shape 67">
              <a:extLst>
                <a:ext uri="{FF2B5EF4-FFF2-40B4-BE49-F238E27FC236}">
                  <a16:creationId xmlns:a16="http://schemas.microsoft.com/office/drawing/2014/main" id="{589855E5-04E1-4F7B-83EA-9DDE615B4971}"/>
                </a:ext>
              </a:extLst>
            </p:cNvPr>
            <p:cNvSpPr/>
            <p:nvPr/>
          </p:nvSpPr>
          <p:spPr>
            <a:xfrm>
              <a:off x="2057400"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1953507"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56072" y="2363225"/>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 name="Group 3">
            <a:extLst>
              <a:ext uri="{FF2B5EF4-FFF2-40B4-BE49-F238E27FC236}">
                <a16:creationId xmlns:a16="http://schemas.microsoft.com/office/drawing/2014/main" id="{432DB5F1-D369-448E-9F6B-D976CC044A02}"/>
              </a:ext>
            </a:extLst>
          </p:cNvPr>
          <p:cNvGrpSpPr/>
          <p:nvPr/>
        </p:nvGrpSpPr>
        <p:grpSpPr>
          <a:xfrm>
            <a:off x="4678861" y="2286346"/>
            <a:ext cx="2578089" cy="1444752"/>
            <a:chOff x="4678861" y="2286346"/>
            <a:chExt cx="2578089" cy="1444752"/>
          </a:xfrm>
        </p:grpSpPr>
        <p:sp>
          <p:nvSpPr>
            <p:cNvPr id="67" name="Freeform: Shape 66">
              <a:extLst>
                <a:ext uri="{FF2B5EF4-FFF2-40B4-BE49-F238E27FC236}">
                  <a16:creationId xmlns:a16="http://schemas.microsoft.com/office/drawing/2014/main" id="{0DEF5574-9E2D-4E7F-B121-88A812F2A81E}"/>
                </a:ext>
              </a:extLst>
            </p:cNvPr>
            <p:cNvSpPr/>
            <p:nvPr/>
          </p:nvSpPr>
          <p:spPr>
            <a:xfrm>
              <a:off x="4782754"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F9BF9A40-5BC6-4C82-B2F4-C04F851F4F53}"/>
                </a:ext>
              </a:extLst>
            </p:cNvPr>
            <p:cNvSpPr txBox="1"/>
            <p:nvPr/>
          </p:nvSpPr>
          <p:spPr>
            <a:xfrm>
              <a:off x="4678861"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581426" y="2363225"/>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 name="Group 4">
            <a:extLst>
              <a:ext uri="{FF2B5EF4-FFF2-40B4-BE49-F238E27FC236}">
                <a16:creationId xmlns:a16="http://schemas.microsoft.com/office/drawing/2014/main" id="{A5076302-3FAA-448D-B546-FBEDD342EDC8}"/>
              </a:ext>
            </a:extLst>
          </p:cNvPr>
          <p:cNvGrpSpPr/>
          <p:nvPr/>
        </p:nvGrpSpPr>
        <p:grpSpPr>
          <a:xfrm>
            <a:off x="7396830" y="2288626"/>
            <a:ext cx="2578089" cy="1444752"/>
            <a:chOff x="7396830" y="2288626"/>
            <a:chExt cx="2578089" cy="1444752"/>
          </a:xfrm>
        </p:grpSpPr>
        <p:sp>
          <p:nvSpPr>
            <p:cNvPr id="66" name="Freeform: Shape 65">
              <a:extLst>
                <a:ext uri="{FF2B5EF4-FFF2-40B4-BE49-F238E27FC236}">
                  <a16:creationId xmlns:a16="http://schemas.microsoft.com/office/drawing/2014/main" id="{0136D03F-EB66-4697-B9AA-15EF6E227847}"/>
                </a:ext>
              </a:extLst>
            </p:cNvPr>
            <p:cNvSpPr/>
            <p:nvPr/>
          </p:nvSpPr>
          <p:spPr>
            <a:xfrm>
              <a:off x="7500723" y="228862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81038E4B-0485-4589-A23A-659FE172B3FE}"/>
                </a:ext>
              </a:extLst>
            </p:cNvPr>
            <p:cNvSpPr txBox="1"/>
            <p:nvPr/>
          </p:nvSpPr>
          <p:spPr>
            <a:xfrm>
              <a:off x="7396830" y="245662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7299395" y="2365505"/>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6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4572000" y="4072884"/>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C1E081-E0F7-44F9-916A-5731761A488B}"/>
              </a:ext>
            </a:extLst>
          </p:cNvPr>
          <p:cNvCxnSpPr>
            <a:cxnSpLocks/>
          </p:cNvCxnSpPr>
          <p:nvPr/>
        </p:nvCxnSpPr>
        <p:spPr>
          <a:xfrm>
            <a:off x="8229600" y="4072884"/>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77CCBB4-61C1-487A-8C82-F85F88B5250A}"/>
              </a:ext>
            </a:extLst>
          </p:cNvPr>
          <p:cNvSpPr txBox="1"/>
          <p:nvPr/>
        </p:nvSpPr>
        <p:spPr>
          <a:xfrm>
            <a:off x="84124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43" name="TextBox 42">
            <a:extLst>
              <a:ext uri="{FF2B5EF4-FFF2-40B4-BE49-F238E27FC236}">
                <a16:creationId xmlns:a16="http://schemas.microsoft.com/office/drawing/2014/main" id="{B9F06BE2-4305-4124-AF34-7568BA5E9BDE}"/>
              </a:ext>
            </a:extLst>
          </p:cNvPr>
          <p:cNvSpPr txBox="1"/>
          <p:nvPr/>
        </p:nvSpPr>
        <p:spPr>
          <a:xfrm>
            <a:off x="10972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914400" y="4072884"/>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pic>
        <p:nvPicPr>
          <p:cNvPr id="63" name="Picture 62">
            <a:hlinkClick r:id="rId2"/>
            <a:extLst>
              <a:ext uri="{FF2B5EF4-FFF2-40B4-BE49-F238E27FC236}">
                <a16:creationId xmlns:a16="http://schemas.microsoft.com/office/drawing/2014/main" id="{BD3DD8FA-DDF7-42CD-980C-65CC5381A5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819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50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1250"/>
                                        <p:tgtEl>
                                          <p:spTgt spid="6"/>
                                        </p:tgtEl>
                                      </p:cBhvr>
                                    </p:animEffect>
                                  </p:childTnLst>
                                </p:cTn>
                              </p:par>
                              <p:par>
                                <p:cTn id="29" presetID="42" presetClass="entr" presetSubtype="0" fill="hold" nodeType="withEffect">
                                  <p:stCondLst>
                                    <p:cond delay="5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1000"/>
                                        <p:tgtEl>
                                          <p:spTgt spid="46"/>
                                        </p:tgtEl>
                                      </p:cBhvr>
                                    </p:animEffect>
                                    <p:anim calcmode="lin" valueType="num">
                                      <p:cBhvr>
                                        <p:cTn id="32" dur="1000" fill="hold"/>
                                        <p:tgtEl>
                                          <p:spTgt spid="46"/>
                                        </p:tgtEl>
                                        <p:attrNameLst>
                                          <p:attrName>ppt_x</p:attrName>
                                        </p:attrNameLst>
                                      </p:cBhvr>
                                      <p:tavLst>
                                        <p:tav tm="0">
                                          <p:val>
                                            <p:strVal val="#ppt_x"/>
                                          </p:val>
                                        </p:tav>
                                        <p:tav tm="100000">
                                          <p:val>
                                            <p:strVal val="#ppt_x"/>
                                          </p:val>
                                        </p:tav>
                                      </p:tavLst>
                                    </p:anim>
                                    <p:anim calcmode="lin" valueType="num">
                                      <p:cBhvr>
                                        <p:cTn id="33" dur="10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43">
                                            <p:txEl>
                                              <p:pRg st="0" end="0"/>
                                            </p:txEl>
                                          </p:spTgt>
                                        </p:tgtEl>
                                        <p:attrNameLst>
                                          <p:attrName>style.visibility</p:attrName>
                                        </p:attrNameLst>
                                      </p:cBhvr>
                                      <p:to>
                                        <p:strVal val="visible"/>
                                      </p:to>
                                    </p:set>
                                    <p:animEffect transition="in" filter="fade">
                                      <p:cBhvr>
                                        <p:cTn id="37" dur="1000"/>
                                        <p:tgtEl>
                                          <p:spTgt spid="43">
                                            <p:txEl>
                                              <p:pRg st="0" end="0"/>
                                            </p:txEl>
                                          </p:spTgt>
                                        </p:tgtEl>
                                      </p:cBhvr>
                                    </p:animEffect>
                                    <p:anim calcmode="lin" valueType="num">
                                      <p:cBhvr>
                                        <p:cTn id="38"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43">
                                            <p:txEl>
                                              <p:pRg st="1" end="1"/>
                                            </p:txEl>
                                          </p:spTgt>
                                        </p:tgtEl>
                                        <p:attrNameLst>
                                          <p:attrName>style.visibility</p:attrName>
                                        </p:attrNameLst>
                                      </p:cBhvr>
                                      <p:to>
                                        <p:strVal val="visible"/>
                                      </p:to>
                                    </p:set>
                                    <p:animEffect transition="in" filter="fade">
                                      <p:cBhvr>
                                        <p:cTn id="43" dur="1000"/>
                                        <p:tgtEl>
                                          <p:spTgt spid="43">
                                            <p:txEl>
                                              <p:pRg st="1" end="1"/>
                                            </p:txEl>
                                          </p:spTgt>
                                        </p:tgtEl>
                                      </p:cBhvr>
                                    </p:animEffect>
                                    <p:anim calcmode="lin" valueType="num">
                                      <p:cBhvr>
                                        <p:cTn id="44"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43">
                                            <p:txEl>
                                              <p:pRg st="2" end="2"/>
                                            </p:txEl>
                                          </p:spTgt>
                                        </p:tgtEl>
                                        <p:attrNameLst>
                                          <p:attrName>style.visibility</p:attrName>
                                        </p:attrNameLst>
                                      </p:cBhvr>
                                      <p:to>
                                        <p:strVal val="visible"/>
                                      </p:to>
                                    </p:set>
                                    <p:animEffect transition="in" filter="fade">
                                      <p:cBhvr>
                                        <p:cTn id="49" dur="1000"/>
                                        <p:tgtEl>
                                          <p:spTgt spid="43">
                                            <p:txEl>
                                              <p:pRg st="2" end="2"/>
                                            </p:txEl>
                                          </p:spTgt>
                                        </p:tgtEl>
                                      </p:cBhvr>
                                    </p:animEffect>
                                    <p:anim calcmode="lin" valueType="num">
                                      <p:cBhvr>
                                        <p:cTn id="50"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1250"/>
                                        <p:tgtEl>
                                          <p:spTgt spid="4"/>
                                        </p:tgtEl>
                                      </p:cBhvr>
                                    </p:animEffect>
                                  </p:childTnLst>
                                </p:cTn>
                              </p:par>
                              <p:par>
                                <p:cTn id="56" presetID="42" presetClass="entr" presetSubtype="0"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250"/>
                                        <p:tgtEl>
                                          <p:spTgt spid="51"/>
                                        </p:tgtEl>
                                      </p:cBhvr>
                                    </p:animEffect>
                                    <p:anim calcmode="lin" valueType="num">
                                      <p:cBhvr>
                                        <p:cTn id="59" dur="1250" fill="hold"/>
                                        <p:tgtEl>
                                          <p:spTgt spid="51"/>
                                        </p:tgtEl>
                                        <p:attrNameLst>
                                          <p:attrName>ppt_x</p:attrName>
                                        </p:attrNameLst>
                                      </p:cBhvr>
                                      <p:tavLst>
                                        <p:tav tm="0">
                                          <p:val>
                                            <p:strVal val="#ppt_x"/>
                                          </p:val>
                                        </p:tav>
                                        <p:tav tm="100000">
                                          <p:val>
                                            <p:strVal val="#ppt_x"/>
                                          </p:val>
                                        </p:tav>
                                      </p:tavLst>
                                    </p:anim>
                                    <p:anim calcmode="lin" valueType="num">
                                      <p:cBhvr>
                                        <p:cTn id="60" dur="125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8750"/>
                            </p:stCondLst>
                            <p:childTnLst>
                              <p:par>
                                <p:cTn id="62" presetID="42" presetClass="entr" presetSubtype="0" fill="hold" grpId="0" nodeType="after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1000"/>
                                        <p:tgtEl>
                                          <p:spTgt spid="38">
                                            <p:txEl>
                                              <p:pRg st="0" end="0"/>
                                            </p:txEl>
                                          </p:spTgt>
                                        </p:tgtEl>
                                      </p:cBhvr>
                                    </p:animEffect>
                                    <p:anim calcmode="lin" valueType="num">
                                      <p:cBhvr>
                                        <p:cTn id="65"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38">
                                            <p:txEl>
                                              <p:pRg st="1" end="1"/>
                                            </p:txEl>
                                          </p:spTgt>
                                        </p:tgtEl>
                                        <p:attrNameLst>
                                          <p:attrName>style.visibility</p:attrName>
                                        </p:attrNameLst>
                                      </p:cBhvr>
                                      <p:to>
                                        <p:strVal val="visible"/>
                                      </p:to>
                                    </p:set>
                                    <p:animEffect transition="in" filter="fade">
                                      <p:cBhvr>
                                        <p:cTn id="70" dur="1000"/>
                                        <p:tgtEl>
                                          <p:spTgt spid="38">
                                            <p:txEl>
                                              <p:pRg st="1" end="1"/>
                                            </p:txEl>
                                          </p:spTgt>
                                        </p:tgtEl>
                                      </p:cBhvr>
                                    </p:animEffect>
                                    <p:anim calcmode="lin" valueType="num">
                                      <p:cBhvr>
                                        <p:cTn id="71"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42" presetClass="entr" presetSubtype="0" fill="hold" grpId="0" nodeType="afterEffect">
                                  <p:stCondLst>
                                    <p:cond delay="0"/>
                                  </p:stCondLst>
                                  <p:childTnLst>
                                    <p:set>
                                      <p:cBhvr>
                                        <p:cTn id="75" dur="1" fill="hold">
                                          <p:stCondLst>
                                            <p:cond delay="0"/>
                                          </p:stCondLst>
                                        </p:cTn>
                                        <p:tgtEl>
                                          <p:spTgt spid="38">
                                            <p:txEl>
                                              <p:pRg st="2" end="2"/>
                                            </p:txEl>
                                          </p:spTgt>
                                        </p:tgtEl>
                                        <p:attrNameLst>
                                          <p:attrName>style.visibility</p:attrName>
                                        </p:attrNameLst>
                                      </p:cBhvr>
                                      <p:to>
                                        <p:strVal val="visible"/>
                                      </p:to>
                                    </p:set>
                                    <p:animEffect transition="in" filter="fade">
                                      <p:cBhvr>
                                        <p:cTn id="76" dur="1000"/>
                                        <p:tgtEl>
                                          <p:spTgt spid="38">
                                            <p:txEl>
                                              <p:pRg st="2" end="2"/>
                                            </p:txEl>
                                          </p:spTgt>
                                        </p:tgtEl>
                                      </p:cBhvr>
                                    </p:animEffect>
                                    <p:anim calcmode="lin" valueType="num">
                                      <p:cBhvr>
                                        <p:cTn id="77"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1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1250"/>
                                        <p:tgtEl>
                                          <p:spTgt spid="5"/>
                                        </p:tgtEl>
                                      </p:cBhvr>
                                    </p:animEffect>
                                  </p:childTnLst>
                                </p:cTn>
                              </p:par>
                              <p:par>
                                <p:cTn id="83" presetID="42"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1250"/>
                                        <p:tgtEl>
                                          <p:spTgt spid="59"/>
                                        </p:tgtEl>
                                      </p:cBhvr>
                                    </p:animEffect>
                                    <p:anim calcmode="lin" valueType="num">
                                      <p:cBhvr>
                                        <p:cTn id="86" dur="1250" fill="hold"/>
                                        <p:tgtEl>
                                          <p:spTgt spid="59"/>
                                        </p:tgtEl>
                                        <p:attrNameLst>
                                          <p:attrName>ppt_x</p:attrName>
                                        </p:attrNameLst>
                                      </p:cBhvr>
                                      <p:tavLst>
                                        <p:tav tm="0">
                                          <p:val>
                                            <p:strVal val="#ppt_x"/>
                                          </p:val>
                                        </p:tav>
                                        <p:tav tm="100000">
                                          <p:val>
                                            <p:strVal val="#ppt_x"/>
                                          </p:val>
                                        </p:tav>
                                      </p:tavLst>
                                    </p:anim>
                                    <p:anim calcmode="lin" valueType="num">
                                      <p:cBhvr>
                                        <p:cTn id="87" dur="125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fade">
                                      <p:cBhvr>
                                        <p:cTn id="91" dur="1000"/>
                                        <p:tgtEl>
                                          <p:spTgt spid="42">
                                            <p:txEl>
                                              <p:pRg st="0" end="0"/>
                                            </p:txEl>
                                          </p:spTgt>
                                        </p:tgtEl>
                                      </p:cBhvr>
                                    </p:animEffect>
                                    <p:anim calcmode="lin" valueType="num">
                                      <p:cBhvr>
                                        <p:cTn id="9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42">
                                            <p:txEl>
                                              <p:pRg st="1" end="1"/>
                                            </p:txEl>
                                          </p:spTgt>
                                        </p:tgtEl>
                                        <p:attrNameLst>
                                          <p:attrName>style.visibility</p:attrName>
                                        </p:attrNameLst>
                                      </p:cBhvr>
                                      <p:to>
                                        <p:strVal val="visible"/>
                                      </p:to>
                                    </p:set>
                                    <p:animEffect transition="in" filter="fade">
                                      <p:cBhvr>
                                        <p:cTn id="97" dur="1000"/>
                                        <p:tgtEl>
                                          <p:spTgt spid="42">
                                            <p:txEl>
                                              <p:pRg st="1" end="1"/>
                                            </p:txEl>
                                          </p:spTgt>
                                        </p:tgtEl>
                                      </p:cBhvr>
                                    </p:animEffect>
                                    <p:anim calcmode="lin" valueType="num">
                                      <p:cBhvr>
                                        <p:cTn id="98"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42">
                                            <p:txEl>
                                              <p:pRg st="2" end="2"/>
                                            </p:txEl>
                                          </p:spTgt>
                                        </p:tgtEl>
                                        <p:attrNameLst>
                                          <p:attrName>style.visibility</p:attrName>
                                        </p:attrNameLst>
                                      </p:cBhvr>
                                      <p:to>
                                        <p:strVal val="visible"/>
                                      </p:to>
                                    </p:set>
                                    <p:animEffect transition="in" filter="fade">
                                      <p:cBhvr>
                                        <p:cTn id="103" dur="1000"/>
                                        <p:tgtEl>
                                          <p:spTgt spid="42">
                                            <p:txEl>
                                              <p:pRg st="2" end="2"/>
                                            </p:txEl>
                                          </p:spTgt>
                                        </p:tgtEl>
                                      </p:cBhvr>
                                    </p:animEffect>
                                    <p:anim calcmode="lin" valueType="num">
                                      <p:cBhvr>
                                        <p:cTn id="10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2" grpId="0" build="p"/>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1557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2019-07-30T17:10:04Z</dcterms:modified>
</cp:coreProperties>
</file>