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83941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6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B3861F83-980D-448D-9C99-053666CEF3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2019-07-30T17:09:12Z</dcterms:modified>
</cp:coreProperties>
</file>