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975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6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1" name="Picture 70">
            <a:hlinkClick r:id="rId2"/>
            <a:extLst>
              <a:ext uri="{FF2B5EF4-FFF2-40B4-BE49-F238E27FC236}">
                <a16:creationId xmlns:a16="http://schemas.microsoft.com/office/drawing/2014/main" id="{C2D927C7-12B8-463B-956F-6E04BDE96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74" grpId="0" build="p"/>
      <p:bldP spid="75" grpId="0"/>
      <p:bldP spid="85" grpId="0" build="p"/>
      <p:bldP spid="86" grpId="0"/>
      <p:bldP spid="96" grpId="0" build="p"/>
      <p:bldP spid="97" grpId="0"/>
      <p:bldP spid="107" grpId="0" build="p"/>
      <p:bldP spid="108"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2019-07-30T17:05:06Z</dcterms:modified>
</cp:coreProperties>
</file>