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41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 01</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 03</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 02</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DOLOR 06</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 04</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DOLOR 05</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34738D"/>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626262"/>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189A80"/>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564267"/>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EF9D27"/>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D34132"/>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pic>
        <p:nvPicPr>
          <p:cNvPr id="38" name="Picture 37">
            <a:hlinkClick r:id="rId2"/>
            <a:extLst>
              <a:ext uri="{FF2B5EF4-FFF2-40B4-BE49-F238E27FC236}">
                <a16:creationId xmlns:a16="http://schemas.microsoft.com/office/drawing/2014/main" id="{910C7BA4-34B2-4DD5-93DB-D9D0A76974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2019-07-30T17:04:18Z</dcterms:modified>
</cp:coreProperties>
</file>