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31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chemeClr val="bg2">
                      <a:lumMod val="10000"/>
                    </a:schemeClr>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chemeClr val="bg2">
                      <a:lumMod val="10000"/>
                    </a:schemeClr>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2">
                      <a:lumMod val="10000"/>
                    </a:schemeClr>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2">
                      <a:lumMod val="10000"/>
                    </a:schemeClr>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chemeClr val="bg2">
                      <a:lumMod val="10000"/>
                    </a:schemeClr>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chemeClr val="bg2">
                  <a:lumMod val="10000"/>
                </a:schemeClr>
              </a:solidFill>
            </a:endParaRPr>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chemeClr val="bg2">
                  <a:lumMod val="10000"/>
                </a:schemeClr>
              </a:solidFill>
            </a:endParaRPr>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34738D"/>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2">
                    <a:lumMod val="10000"/>
                  </a:schemeClr>
                </a:solidFill>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EF9D27"/>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b="1" dirty="0">
                <a:solidFill>
                  <a:schemeClr val="bg2">
                    <a:lumMod val="10000"/>
                  </a:schemeClr>
                </a:solidFill>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34738D"/>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b="1" dirty="0">
                <a:solidFill>
                  <a:schemeClr val="bg2">
                    <a:lumMod val="10000"/>
                  </a:schemeClr>
                </a:solidFill>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EF9D27"/>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b="1" dirty="0">
                <a:solidFill>
                  <a:schemeClr val="bg2">
                    <a:lumMod val="10000"/>
                  </a:schemeClr>
                </a:solidFill>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2">
                        <a:lumMod val="10000"/>
                      </a:schemeClr>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2">
                        <a:lumMod val="10000"/>
                      </a:schemeClr>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grpSp>
      </p:grpSp>
      <p:pic>
        <p:nvPicPr>
          <p:cNvPr id="49" name="Picture 48">
            <a:hlinkClick r:id="rId6"/>
            <a:extLst>
              <a:ext uri="{FF2B5EF4-FFF2-40B4-BE49-F238E27FC236}">
                <a16:creationId xmlns:a16="http://schemas.microsoft.com/office/drawing/2014/main" id="{3AED9E77-C04D-42B4-A0E8-6CFD201D8A1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30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1204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2018-02-19T21:26:49Z</dcterms:modified>
</cp:coreProperties>
</file>