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C06-4FEF-97BF-61978510617A}"/>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C06-4FEF-97BF-61978510617A}"/>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C06-4FEF-97BF-61978510617A}"/>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C06-4FEF-97BF-61978510617A}"/>
              </c:ext>
            </c:extLst>
          </c:dPt>
          <c:dPt>
            <c:idx val="4"/>
            <c:bubble3D val="0"/>
            <c:extLst>
              <c:ext xmlns:c16="http://schemas.microsoft.com/office/drawing/2014/chart" uri="{C3380CC4-5D6E-409C-BE32-E72D297353CC}">
                <c16:uniqueId val="{00000008-3C06-4FEF-97BF-61978510617A}"/>
              </c:ext>
            </c:extLst>
          </c:dPt>
          <c:dPt>
            <c:idx val="5"/>
            <c:bubble3D val="0"/>
            <c:extLst>
              <c:ext xmlns:c16="http://schemas.microsoft.com/office/drawing/2014/chart" uri="{C3380CC4-5D6E-409C-BE32-E72D297353CC}">
                <c16:uniqueId val="{00000009-3C06-4FEF-97BF-61978510617A}"/>
              </c:ext>
            </c:extLst>
          </c:dPt>
          <c:dPt>
            <c:idx val="6"/>
            <c:bubble3D val="0"/>
            <c:extLst>
              <c:ext xmlns:c16="http://schemas.microsoft.com/office/drawing/2014/chart" uri="{C3380CC4-5D6E-409C-BE32-E72D297353CC}">
                <c16:uniqueId val="{0000000A-3C06-4FEF-97BF-61978510617A}"/>
              </c:ext>
            </c:extLst>
          </c:dPt>
          <c:dPt>
            <c:idx val="7"/>
            <c:bubble3D val="0"/>
            <c:extLst>
              <c:ext xmlns:c16="http://schemas.microsoft.com/office/drawing/2014/chart" uri="{C3380CC4-5D6E-409C-BE32-E72D297353CC}">
                <c16:uniqueId val="{0000000B-3C06-4FEF-97BF-61978510617A}"/>
              </c:ext>
            </c:extLst>
          </c:dPt>
          <c:dPt>
            <c:idx val="8"/>
            <c:bubble3D val="0"/>
            <c:extLst>
              <c:ext xmlns:c16="http://schemas.microsoft.com/office/drawing/2014/chart" uri="{C3380CC4-5D6E-409C-BE32-E72D297353CC}">
                <c16:uniqueId val="{0000000C-3C06-4FEF-97BF-61978510617A}"/>
              </c:ext>
            </c:extLst>
          </c:dPt>
          <c:dPt>
            <c:idx val="9"/>
            <c:bubble3D val="0"/>
            <c:extLst>
              <c:ext xmlns:c16="http://schemas.microsoft.com/office/drawing/2014/chart" uri="{C3380CC4-5D6E-409C-BE32-E72D297353CC}">
                <c16:uniqueId val="{0000000D-3C06-4FEF-97BF-61978510617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C06-4FEF-97BF-61978510617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D66-4179-A0A3-1158B0BB315F}"/>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D66-4179-A0A3-1158B0BB315F}"/>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D66-4179-A0A3-1158B0BB315F}"/>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D66-4179-A0A3-1158B0BB315F}"/>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D66-4179-A0A3-1158B0BB315F}"/>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D66-4179-A0A3-1158B0BB315F}"/>
              </c:ext>
            </c:extLst>
          </c:dPt>
          <c:dPt>
            <c:idx val="6"/>
            <c:bubble3D val="0"/>
            <c:extLst>
              <c:ext xmlns:c16="http://schemas.microsoft.com/office/drawing/2014/chart" uri="{C3380CC4-5D6E-409C-BE32-E72D297353CC}">
                <c16:uniqueId val="{0000000C-AD66-4179-A0A3-1158B0BB315F}"/>
              </c:ext>
            </c:extLst>
          </c:dPt>
          <c:dPt>
            <c:idx val="7"/>
            <c:bubble3D val="0"/>
            <c:extLst>
              <c:ext xmlns:c16="http://schemas.microsoft.com/office/drawing/2014/chart" uri="{C3380CC4-5D6E-409C-BE32-E72D297353CC}">
                <c16:uniqueId val="{0000000D-AD66-4179-A0A3-1158B0BB315F}"/>
              </c:ext>
            </c:extLst>
          </c:dPt>
          <c:dPt>
            <c:idx val="8"/>
            <c:bubble3D val="0"/>
            <c:extLst>
              <c:ext xmlns:c16="http://schemas.microsoft.com/office/drawing/2014/chart" uri="{C3380CC4-5D6E-409C-BE32-E72D297353CC}">
                <c16:uniqueId val="{0000000E-AD66-4179-A0A3-1158B0BB315F}"/>
              </c:ext>
            </c:extLst>
          </c:dPt>
          <c:dPt>
            <c:idx val="9"/>
            <c:bubble3D val="0"/>
            <c:extLst>
              <c:ext xmlns:c16="http://schemas.microsoft.com/office/drawing/2014/chart" uri="{C3380CC4-5D6E-409C-BE32-E72D297353CC}">
                <c16:uniqueId val="{0000000F-AD66-4179-A0A3-1158B0BB31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AD66-4179-A0A3-1158B0BB31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67A-4E71-943C-9456A32EA1DD}"/>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67A-4E71-943C-9456A32EA1DD}"/>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67A-4E71-943C-9456A32EA1DD}"/>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67A-4E71-943C-9456A32EA1DD}"/>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67A-4E71-943C-9456A32EA1DD}"/>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67A-4E71-943C-9456A32EA1DD}"/>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67A-4E71-943C-9456A32EA1DD}"/>
              </c:ext>
            </c:extLst>
          </c:dPt>
          <c:dPt>
            <c:idx val="7"/>
            <c:bubble3D val="0"/>
            <c:extLst>
              <c:ext xmlns:c16="http://schemas.microsoft.com/office/drawing/2014/chart" uri="{C3380CC4-5D6E-409C-BE32-E72D297353CC}">
                <c16:uniqueId val="{0000000E-B67A-4E71-943C-9456A32EA1DD}"/>
              </c:ext>
            </c:extLst>
          </c:dPt>
          <c:dPt>
            <c:idx val="8"/>
            <c:bubble3D val="0"/>
            <c:extLst>
              <c:ext xmlns:c16="http://schemas.microsoft.com/office/drawing/2014/chart" uri="{C3380CC4-5D6E-409C-BE32-E72D297353CC}">
                <c16:uniqueId val="{0000000F-B67A-4E71-943C-9456A32EA1DD}"/>
              </c:ext>
            </c:extLst>
          </c:dPt>
          <c:dPt>
            <c:idx val="9"/>
            <c:bubble3D val="0"/>
            <c:extLst>
              <c:ext xmlns:c16="http://schemas.microsoft.com/office/drawing/2014/chart" uri="{C3380CC4-5D6E-409C-BE32-E72D297353CC}">
                <c16:uniqueId val="{00000010-B67A-4E71-943C-9456A32EA1D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B67A-4E71-943C-9456A32EA1D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6256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JAPAN MAP</a:t>
            </a:r>
          </a:p>
          <a:p>
            <a:r>
              <a:rPr lang="en-US" dirty="0">
                <a:solidFill>
                  <a:srgbClr val="4C4F54"/>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grpSp>
        <p:nvGrpSpPr>
          <p:cNvPr id="89" name="Group 88">
            <a:extLst>
              <a:ext uri="{FF2B5EF4-FFF2-40B4-BE49-F238E27FC236}">
                <a16:creationId xmlns:a16="http://schemas.microsoft.com/office/drawing/2014/main" id="{02CD02B7-F2CB-413D-B077-480998FF4BB2}"/>
              </a:ext>
            </a:extLst>
          </p:cNvPr>
          <p:cNvGrpSpPr/>
          <p:nvPr/>
        </p:nvGrpSpPr>
        <p:grpSpPr>
          <a:xfrm>
            <a:off x="3376584" y="2148596"/>
            <a:ext cx="3594912" cy="1375905"/>
            <a:chOff x="2243731" y="2891162"/>
            <a:chExt cx="3594912" cy="1375905"/>
          </a:xfrm>
        </p:grpSpPr>
        <p:grpSp>
          <p:nvGrpSpPr>
            <p:cNvPr id="90" name="Group 89">
              <a:extLst>
                <a:ext uri="{FF2B5EF4-FFF2-40B4-BE49-F238E27FC236}">
                  <a16:creationId xmlns:a16="http://schemas.microsoft.com/office/drawing/2014/main" id="{C66B0197-BA1D-4B20-8420-B0E999B7C165}"/>
                </a:ext>
              </a:extLst>
            </p:cNvPr>
            <p:cNvGrpSpPr/>
            <p:nvPr/>
          </p:nvGrpSpPr>
          <p:grpSpPr>
            <a:xfrm>
              <a:off x="2243731" y="3192308"/>
              <a:ext cx="2743200" cy="508758"/>
              <a:chOff x="1066801" y="2238247"/>
              <a:chExt cx="2743200" cy="508758"/>
            </a:xfrm>
          </p:grpSpPr>
          <p:sp>
            <p:nvSpPr>
              <p:cNvPr id="98" name="Freeform: Shape 97">
                <a:extLst>
                  <a:ext uri="{FF2B5EF4-FFF2-40B4-BE49-F238E27FC236}">
                    <a16:creationId xmlns:a16="http://schemas.microsoft.com/office/drawing/2014/main" id="{BAFA84B2-9D38-40B6-815E-1D883310DA4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8B406118-48A5-4D43-906F-AA251EEA8C3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5CF8329F-B395-44C2-8D27-B0EB8ADEE3C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2" name="Freeform: Shape 91">
                <a:extLst>
                  <a:ext uri="{FF2B5EF4-FFF2-40B4-BE49-F238E27FC236}">
                    <a16:creationId xmlns:a16="http://schemas.microsoft.com/office/drawing/2014/main" id="{3D39DC17-4316-41D7-A122-C52C669089E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2BDAB4A2-BCD5-4D6E-8025-BE3EFD92406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aphic 26" descr="Hike">
                <a:extLst>
                  <a:ext uri="{FF2B5EF4-FFF2-40B4-BE49-F238E27FC236}">
                    <a16:creationId xmlns:a16="http://schemas.microsoft.com/office/drawing/2014/main" id="{F870B8F2-4928-4D10-914A-FF722CE551E0}"/>
                  </a:ext>
                </a:extLst>
              </p:cNvPr>
              <p:cNvGrpSpPr>
                <a:grpSpLocks noChangeAspect="1"/>
              </p:cNvGrpSpPr>
              <p:nvPr/>
            </p:nvGrpSpPr>
            <p:grpSpPr>
              <a:xfrm>
                <a:off x="3835579" y="2208930"/>
                <a:ext cx="548640" cy="548640"/>
                <a:chOff x="5638800" y="2971800"/>
                <a:chExt cx="914400" cy="914400"/>
              </a:xfrm>
              <a:solidFill>
                <a:srgbClr val="4D4D4D"/>
              </a:solidFill>
            </p:grpSpPr>
            <p:sp>
              <p:nvSpPr>
                <p:cNvPr id="95" name="Freeform: Shape 94">
                  <a:extLst>
                    <a:ext uri="{FF2B5EF4-FFF2-40B4-BE49-F238E27FC236}">
                      <a16:creationId xmlns:a16="http://schemas.microsoft.com/office/drawing/2014/main" id="{4C7B8478-18E3-48A2-8C55-ED071764D57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9A7E8DF3-4609-422E-999D-218F7BDE7E1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52A0E06A-312A-4445-82D6-124D9DD477C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0" name="TextBox 99">
            <a:extLst>
              <a:ext uri="{FF2B5EF4-FFF2-40B4-BE49-F238E27FC236}">
                <a16:creationId xmlns:a16="http://schemas.microsoft.com/office/drawing/2014/main" id="{CA20D047-D1CF-465F-BE2C-CD1A71498E24}"/>
              </a:ext>
            </a:extLst>
          </p:cNvPr>
          <p:cNvSpPr txBox="1"/>
          <p:nvPr/>
        </p:nvSpPr>
        <p:spPr>
          <a:xfrm>
            <a:off x="8037852" y="1957033"/>
            <a:ext cx="3566073"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A27D841B-CD20-431C-AAFA-C86BA2629890}"/>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2" name="Group 101">
            <a:extLst>
              <a:ext uri="{FF2B5EF4-FFF2-40B4-BE49-F238E27FC236}">
                <a16:creationId xmlns:a16="http://schemas.microsoft.com/office/drawing/2014/main" id="{D58DBEF6-4336-4CB1-B55D-625D8B94D0B2}"/>
              </a:ext>
            </a:extLst>
          </p:cNvPr>
          <p:cNvGrpSpPr/>
          <p:nvPr/>
        </p:nvGrpSpPr>
        <p:grpSpPr>
          <a:xfrm>
            <a:off x="5179439" y="3500039"/>
            <a:ext cx="3509383" cy="1375905"/>
            <a:chOff x="6025615" y="1230029"/>
            <a:chExt cx="3509383" cy="1375905"/>
          </a:xfrm>
        </p:grpSpPr>
        <p:grpSp>
          <p:nvGrpSpPr>
            <p:cNvPr id="103" name="Group 102">
              <a:extLst>
                <a:ext uri="{FF2B5EF4-FFF2-40B4-BE49-F238E27FC236}">
                  <a16:creationId xmlns:a16="http://schemas.microsoft.com/office/drawing/2014/main" id="{AB4202C3-1EEF-4D01-A765-5B81C3B93594}"/>
                </a:ext>
              </a:extLst>
            </p:cNvPr>
            <p:cNvGrpSpPr/>
            <p:nvPr/>
          </p:nvGrpSpPr>
          <p:grpSpPr>
            <a:xfrm>
              <a:off x="6791798" y="1528954"/>
              <a:ext cx="2743200" cy="508758"/>
              <a:chOff x="7772400" y="675620"/>
              <a:chExt cx="2743200" cy="508758"/>
            </a:xfrm>
          </p:grpSpPr>
          <p:sp>
            <p:nvSpPr>
              <p:cNvPr id="194" name="Freeform: Shape 193">
                <a:extLst>
                  <a:ext uri="{FF2B5EF4-FFF2-40B4-BE49-F238E27FC236}">
                    <a16:creationId xmlns:a16="http://schemas.microsoft.com/office/drawing/2014/main" id="{9BCFDCDD-F94F-407F-BB83-A51B06FB5E8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FB351172-0192-426E-BC99-242A2440189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636EB96D-4C4B-457A-91AD-6DB054AEE86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A8C66149-F68D-4874-A365-68ACFFC0EE6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a:extLst>
                  <a:ext uri="{FF2B5EF4-FFF2-40B4-BE49-F238E27FC236}">
                    <a16:creationId xmlns:a16="http://schemas.microsoft.com/office/drawing/2014/main" id="{E8286B00-DC85-4F4A-B5C5-4648545ED0A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3" name="Graphic 192" descr="Tent">
                <a:extLst>
                  <a:ext uri="{FF2B5EF4-FFF2-40B4-BE49-F238E27FC236}">
                    <a16:creationId xmlns:a16="http://schemas.microsoft.com/office/drawing/2014/main" id="{257635A6-1E0A-42F9-83A7-4F542A20E7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96" name="Chart 195">
            <a:extLst>
              <a:ext uri="{FF2B5EF4-FFF2-40B4-BE49-F238E27FC236}">
                <a16:creationId xmlns:a16="http://schemas.microsoft.com/office/drawing/2014/main" id="{E223C362-DC8D-4C6B-9709-544B136FEDA8}"/>
              </a:ext>
            </a:extLst>
          </p:cNvPr>
          <p:cNvGraphicFramePr>
            <a:graphicFrameLocks noChangeAspect="1"/>
          </p:cNvGraphicFramePr>
          <p:nvPr>
            <p:extLst/>
          </p:nvPr>
        </p:nvGraphicFramePr>
        <p:xfrm>
          <a:off x="4995441" y="327946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7" name="Chart 196">
            <a:extLst>
              <a:ext uri="{FF2B5EF4-FFF2-40B4-BE49-F238E27FC236}">
                <a16:creationId xmlns:a16="http://schemas.microsoft.com/office/drawing/2014/main" id="{6F1A43C7-7E7A-4A0A-BB85-519C509E2731}"/>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98" name="Group 197">
            <a:extLst>
              <a:ext uri="{FF2B5EF4-FFF2-40B4-BE49-F238E27FC236}">
                <a16:creationId xmlns:a16="http://schemas.microsoft.com/office/drawing/2014/main" id="{CFCB2B2B-247C-4924-AD32-FCA2CD7A5955}"/>
              </a:ext>
            </a:extLst>
          </p:cNvPr>
          <p:cNvGrpSpPr/>
          <p:nvPr/>
        </p:nvGrpSpPr>
        <p:grpSpPr>
          <a:xfrm>
            <a:off x="1577207" y="4171718"/>
            <a:ext cx="3594912" cy="1375905"/>
            <a:chOff x="2243731" y="2891162"/>
            <a:chExt cx="3594912" cy="1375905"/>
          </a:xfrm>
        </p:grpSpPr>
        <p:grpSp>
          <p:nvGrpSpPr>
            <p:cNvPr id="199" name="Group 198">
              <a:extLst>
                <a:ext uri="{FF2B5EF4-FFF2-40B4-BE49-F238E27FC236}">
                  <a16:creationId xmlns:a16="http://schemas.microsoft.com/office/drawing/2014/main" id="{8C7C66F2-D6AE-478F-9C57-A4BD8E45453C}"/>
                </a:ext>
              </a:extLst>
            </p:cNvPr>
            <p:cNvGrpSpPr/>
            <p:nvPr/>
          </p:nvGrpSpPr>
          <p:grpSpPr>
            <a:xfrm>
              <a:off x="2243731" y="3192308"/>
              <a:ext cx="2743200" cy="508758"/>
              <a:chOff x="1066801" y="2238247"/>
              <a:chExt cx="2743200" cy="508758"/>
            </a:xfrm>
          </p:grpSpPr>
          <p:sp>
            <p:nvSpPr>
              <p:cNvPr id="207" name="Freeform: Shape 206">
                <a:extLst>
                  <a:ext uri="{FF2B5EF4-FFF2-40B4-BE49-F238E27FC236}">
                    <a16:creationId xmlns:a16="http://schemas.microsoft.com/office/drawing/2014/main" id="{CFFBBA4E-5361-4EE2-8E89-06651E3FC74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 Box 10">
                <a:extLst>
                  <a:ext uri="{FF2B5EF4-FFF2-40B4-BE49-F238E27FC236}">
                    <a16:creationId xmlns:a16="http://schemas.microsoft.com/office/drawing/2014/main" id="{A168CB3F-894C-4865-A0E7-4AEF7C305E1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2312D911-A92F-4745-A65A-0B161948F71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7C0D2B6A-CDC9-4177-894E-14D194D8DC6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a:extLst>
                  <a:ext uri="{FF2B5EF4-FFF2-40B4-BE49-F238E27FC236}">
                    <a16:creationId xmlns:a16="http://schemas.microsoft.com/office/drawing/2014/main" id="{92AC209F-6324-448C-8D8C-DB721422E58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3" name="Graphic 26" descr="Hike">
                <a:extLst>
                  <a:ext uri="{FF2B5EF4-FFF2-40B4-BE49-F238E27FC236}">
                    <a16:creationId xmlns:a16="http://schemas.microsoft.com/office/drawing/2014/main" id="{505260A7-C377-4967-8209-14DB2D617B30}"/>
                  </a:ext>
                </a:extLst>
              </p:cNvPr>
              <p:cNvGrpSpPr>
                <a:grpSpLocks noChangeAspect="1"/>
              </p:cNvGrpSpPr>
              <p:nvPr/>
            </p:nvGrpSpPr>
            <p:grpSpPr>
              <a:xfrm>
                <a:off x="3835579" y="2208930"/>
                <a:ext cx="548640" cy="548640"/>
                <a:chOff x="5638800" y="2971800"/>
                <a:chExt cx="914400" cy="914400"/>
              </a:xfrm>
              <a:solidFill>
                <a:srgbClr val="4D4D4D"/>
              </a:solidFill>
            </p:grpSpPr>
            <p:sp>
              <p:nvSpPr>
                <p:cNvPr id="204" name="Freeform: Shape 203">
                  <a:extLst>
                    <a:ext uri="{FF2B5EF4-FFF2-40B4-BE49-F238E27FC236}">
                      <a16:creationId xmlns:a16="http://schemas.microsoft.com/office/drawing/2014/main" id="{A47482DC-8D38-4609-9161-E80C0881599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282EB42D-1F4A-4948-95E8-BD2FEC65E95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45D361DE-9F53-4167-B3FA-EA374502C0B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9" name="TextBox 208">
            <a:extLst>
              <a:ext uri="{FF2B5EF4-FFF2-40B4-BE49-F238E27FC236}">
                <a16:creationId xmlns:a16="http://schemas.microsoft.com/office/drawing/2014/main" id="{45D5AABB-4D61-45DE-B40E-1336419F503F}"/>
              </a:ext>
            </a:extLst>
          </p:cNvPr>
          <p:cNvSpPr txBox="1"/>
          <p:nvPr/>
        </p:nvSpPr>
        <p:spPr>
          <a:xfrm>
            <a:off x="-18721" y="5348067"/>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210" name="Chart 209">
            <a:extLst>
              <a:ext uri="{FF2B5EF4-FFF2-40B4-BE49-F238E27FC236}">
                <a16:creationId xmlns:a16="http://schemas.microsoft.com/office/drawing/2014/main" id="{9BD7F8B4-6F38-470B-AC31-F117BB1A9978}"/>
              </a:ext>
            </a:extLst>
          </p:cNvPr>
          <p:cNvGraphicFramePr>
            <a:graphicFrameLocks noChangeAspect="1"/>
          </p:cNvGraphicFramePr>
          <p:nvPr>
            <p:extLst/>
          </p:nvPr>
        </p:nvGraphicFramePr>
        <p:xfrm>
          <a:off x="3889812" y="395543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57" name="Picture 156">
            <a:hlinkClick r:id="rId7"/>
            <a:extLst>
              <a:ext uri="{FF2B5EF4-FFF2-40B4-BE49-F238E27FC236}">
                <a16:creationId xmlns:a16="http://schemas.microsoft.com/office/drawing/2014/main" id="{5BDD67E4-3EB5-4EEB-87F6-E13B84A7487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6193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 calcmode="lin" valueType="num">
                                      <p:cBhvr additive="base">
                                        <p:cTn id="17" dur="500" fill="hold"/>
                                        <p:tgtEl>
                                          <p:spTgt spid="89"/>
                                        </p:tgtEl>
                                        <p:attrNameLst>
                                          <p:attrName>ppt_x</p:attrName>
                                        </p:attrNameLst>
                                      </p:cBhvr>
                                      <p:tavLst>
                                        <p:tav tm="0">
                                          <p:val>
                                            <p:strVal val="0-#ppt_w/2"/>
                                          </p:val>
                                        </p:tav>
                                        <p:tav tm="100000">
                                          <p:val>
                                            <p:strVal val="#ppt_x"/>
                                          </p:val>
                                        </p:tav>
                                      </p:tavLst>
                                    </p:anim>
                                    <p:anim calcmode="lin" valueType="num">
                                      <p:cBhvr additive="base">
                                        <p:cTn id="18" dur="500" fill="hold"/>
                                        <p:tgtEl>
                                          <p:spTgt spid="8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1000"/>
                                        <p:tgtEl>
                                          <p:spTgt spid="101"/>
                                        </p:tgtEl>
                                      </p:cBhvr>
                                    </p:animEffect>
                                    <p:anim calcmode="lin" valueType="num">
                                      <p:cBhvr>
                                        <p:cTn id="23" dur="1000" fill="hold"/>
                                        <p:tgtEl>
                                          <p:spTgt spid="101"/>
                                        </p:tgtEl>
                                        <p:attrNameLst>
                                          <p:attrName>ppt_x</p:attrName>
                                        </p:attrNameLst>
                                      </p:cBhvr>
                                      <p:tavLst>
                                        <p:tav tm="0">
                                          <p:val>
                                            <p:strVal val="#ppt_x"/>
                                          </p:val>
                                        </p:tav>
                                        <p:tav tm="100000">
                                          <p:val>
                                            <p:strVal val="#ppt_x"/>
                                          </p:val>
                                        </p:tav>
                                      </p:tavLst>
                                    </p:anim>
                                    <p:anim calcmode="lin" valueType="num">
                                      <p:cBhvr>
                                        <p:cTn id="24" dur="1000" fill="hold"/>
                                        <p:tgtEl>
                                          <p:spTgt spid="10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97"/>
                                        </p:tgtEl>
                                        <p:attrNameLst>
                                          <p:attrName>style.visibility</p:attrName>
                                        </p:attrNameLst>
                                      </p:cBhvr>
                                      <p:to>
                                        <p:strVal val="visible"/>
                                      </p:to>
                                    </p:set>
                                    <p:anim calcmode="lin" valueType="num">
                                      <p:cBhvr>
                                        <p:cTn id="28" dur="1000" fill="hold"/>
                                        <p:tgtEl>
                                          <p:spTgt spid="197"/>
                                        </p:tgtEl>
                                        <p:attrNameLst>
                                          <p:attrName>ppt_w</p:attrName>
                                        </p:attrNameLst>
                                      </p:cBhvr>
                                      <p:tavLst>
                                        <p:tav tm="0">
                                          <p:val>
                                            <p:fltVal val="0"/>
                                          </p:val>
                                        </p:tav>
                                        <p:tav tm="100000">
                                          <p:val>
                                            <p:strVal val="#ppt_w"/>
                                          </p:val>
                                        </p:tav>
                                      </p:tavLst>
                                    </p:anim>
                                    <p:anim calcmode="lin" valueType="num">
                                      <p:cBhvr>
                                        <p:cTn id="29" dur="1000" fill="hold"/>
                                        <p:tgtEl>
                                          <p:spTgt spid="197"/>
                                        </p:tgtEl>
                                        <p:attrNameLst>
                                          <p:attrName>ppt_h</p:attrName>
                                        </p:attrNameLst>
                                      </p:cBhvr>
                                      <p:tavLst>
                                        <p:tav tm="0">
                                          <p:val>
                                            <p:fltVal val="0"/>
                                          </p:val>
                                        </p:tav>
                                        <p:tav tm="100000">
                                          <p:val>
                                            <p:strVal val="#ppt_h"/>
                                          </p:val>
                                        </p:tav>
                                      </p:tavLst>
                                    </p:anim>
                                    <p:anim calcmode="lin" valueType="num">
                                      <p:cBhvr>
                                        <p:cTn id="30" dur="1000" fill="hold"/>
                                        <p:tgtEl>
                                          <p:spTgt spid="197"/>
                                        </p:tgtEl>
                                        <p:attrNameLst>
                                          <p:attrName>style.rotation</p:attrName>
                                        </p:attrNameLst>
                                      </p:cBhvr>
                                      <p:tavLst>
                                        <p:tav tm="0">
                                          <p:val>
                                            <p:fltVal val="90"/>
                                          </p:val>
                                        </p:tav>
                                        <p:tav tm="100000">
                                          <p:val>
                                            <p:fltVal val="0"/>
                                          </p:val>
                                        </p:tav>
                                      </p:tavLst>
                                    </p:anim>
                                    <p:animEffect transition="in" filter="fade">
                                      <p:cBhvr>
                                        <p:cTn id="31" dur="1000"/>
                                        <p:tgtEl>
                                          <p:spTgt spid="19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2"/>
                                        </p:tgtEl>
                                        <p:attrNameLst>
                                          <p:attrName>style.visibility</p:attrName>
                                        </p:attrNameLst>
                                      </p:cBhvr>
                                      <p:to>
                                        <p:strVal val="visible"/>
                                      </p:to>
                                    </p:set>
                                    <p:anim calcmode="lin" valueType="num">
                                      <p:cBhvr additive="base">
                                        <p:cTn id="35" dur="500" fill="hold"/>
                                        <p:tgtEl>
                                          <p:spTgt spid="102"/>
                                        </p:tgtEl>
                                        <p:attrNameLst>
                                          <p:attrName>ppt_x</p:attrName>
                                        </p:attrNameLst>
                                      </p:cBhvr>
                                      <p:tavLst>
                                        <p:tav tm="0">
                                          <p:val>
                                            <p:strVal val="1+#ppt_w/2"/>
                                          </p:val>
                                        </p:tav>
                                        <p:tav tm="100000">
                                          <p:val>
                                            <p:strVal val="#ppt_x"/>
                                          </p:val>
                                        </p:tav>
                                      </p:tavLst>
                                    </p:anim>
                                    <p:anim calcmode="lin" valueType="num">
                                      <p:cBhvr additive="base">
                                        <p:cTn id="36" dur="500" fill="hold"/>
                                        <p:tgtEl>
                                          <p:spTgt spid="10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fade">
                                      <p:cBhvr>
                                        <p:cTn id="40" dur="1000"/>
                                        <p:tgtEl>
                                          <p:spTgt spid="100"/>
                                        </p:tgtEl>
                                      </p:cBhvr>
                                    </p:animEffect>
                                    <p:anim calcmode="lin" valueType="num">
                                      <p:cBhvr>
                                        <p:cTn id="41" dur="1000" fill="hold"/>
                                        <p:tgtEl>
                                          <p:spTgt spid="100"/>
                                        </p:tgtEl>
                                        <p:attrNameLst>
                                          <p:attrName>ppt_x</p:attrName>
                                        </p:attrNameLst>
                                      </p:cBhvr>
                                      <p:tavLst>
                                        <p:tav tm="0">
                                          <p:val>
                                            <p:strVal val="#ppt_x"/>
                                          </p:val>
                                        </p:tav>
                                        <p:tav tm="100000">
                                          <p:val>
                                            <p:strVal val="#ppt_x"/>
                                          </p:val>
                                        </p:tav>
                                      </p:tavLst>
                                    </p:anim>
                                    <p:anim calcmode="lin" valueType="num">
                                      <p:cBhvr>
                                        <p:cTn id="42" dur="1000" fill="hold"/>
                                        <p:tgtEl>
                                          <p:spTgt spid="10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96"/>
                                        </p:tgtEl>
                                        <p:attrNameLst>
                                          <p:attrName>style.visibility</p:attrName>
                                        </p:attrNameLst>
                                      </p:cBhvr>
                                      <p:to>
                                        <p:strVal val="visible"/>
                                      </p:to>
                                    </p:set>
                                    <p:anim calcmode="lin" valueType="num">
                                      <p:cBhvr>
                                        <p:cTn id="46" dur="1000" fill="hold"/>
                                        <p:tgtEl>
                                          <p:spTgt spid="196"/>
                                        </p:tgtEl>
                                        <p:attrNameLst>
                                          <p:attrName>ppt_w</p:attrName>
                                        </p:attrNameLst>
                                      </p:cBhvr>
                                      <p:tavLst>
                                        <p:tav tm="0">
                                          <p:val>
                                            <p:fltVal val="0"/>
                                          </p:val>
                                        </p:tav>
                                        <p:tav tm="100000">
                                          <p:val>
                                            <p:strVal val="#ppt_w"/>
                                          </p:val>
                                        </p:tav>
                                      </p:tavLst>
                                    </p:anim>
                                    <p:anim calcmode="lin" valueType="num">
                                      <p:cBhvr>
                                        <p:cTn id="47" dur="1000" fill="hold"/>
                                        <p:tgtEl>
                                          <p:spTgt spid="196"/>
                                        </p:tgtEl>
                                        <p:attrNameLst>
                                          <p:attrName>ppt_h</p:attrName>
                                        </p:attrNameLst>
                                      </p:cBhvr>
                                      <p:tavLst>
                                        <p:tav tm="0">
                                          <p:val>
                                            <p:fltVal val="0"/>
                                          </p:val>
                                        </p:tav>
                                        <p:tav tm="100000">
                                          <p:val>
                                            <p:strVal val="#ppt_h"/>
                                          </p:val>
                                        </p:tav>
                                      </p:tavLst>
                                    </p:anim>
                                    <p:anim calcmode="lin" valueType="num">
                                      <p:cBhvr>
                                        <p:cTn id="48" dur="1000" fill="hold"/>
                                        <p:tgtEl>
                                          <p:spTgt spid="196"/>
                                        </p:tgtEl>
                                        <p:attrNameLst>
                                          <p:attrName>style.rotation</p:attrName>
                                        </p:attrNameLst>
                                      </p:cBhvr>
                                      <p:tavLst>
                                        <p:tav tm="0">
                                          <p:val>
                                            <p:fltVal val="90"/>
                                          </p:val>
                                        </p:tav>
                                        <p:tav tm="100000">
                                          <p:val>
                                            <p:fltVal val="0"/>
                                          </p:val>
                                        </p:tav>
                                      </p:tavLst>
                                    </p:anim>
                                    <p:animEffect transition="in" filter="fade">
                                      <p:cBhvr>
                                        <p:cTn id="49" dur="1000"/>
                                        <p:tgtEl>
                                          <p:spTgt spid="19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98"/>
                                        </p:tgtEl>
                                        <p:attrNameLst>
                                          <p:attrName>style.visibility</p:attrName>
                                        </p:attrNameLst>
                                      </p:cBhvr>
                                      <p:to>
                                        <p:strVal val="visible"/>
                                      </p:to>
                                    </p:set>
                                    <p:anim calcmode="lin" valueType="num">
                                      <p:cBhvr additive="base">
                                        <p:cTn id="53" dur="500" fill="hold"/>
                                        <p:tgtEl>
                                          <p:spTgt spid="198"/>
                                        </p:tgtEl>
                                        <p:attrNameLst>
                                          <p:attrName>ppt_x</p:attrName>
                                        </p:attrNameLst>
                                      </p:cBhvr>
                                      <p:tavLst>
                                        <p:tav tm="0">
                                          <p:val>
                                            <p:strVal val="0-#ppt_w/2"/>
                                          </p:val>
                                        </p:tav>
                                        <p:tav tm="100000">
                                          <p:val>
                                            <p:strVal val="#ppt_x"/>
                                          </p:val>
                                        </p:tav>
                                      </p:tavLst>
                                    </p:anim>
                                    <p:anim calcmode="lin" valueType="num">
                                      <p:cBhvr additive="base">
                                        <p:cTn id="54" dur="500" fill="hold"/>
                                        <p:tgtEl>
                                          <p:spTgt spid="19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9"/>
                                        </p:tgtEl>
                                        <p:attrNameLst>
                                          <p:attrName>style.visibility</p:attrName>
                                        </p:attrNameLst>
                                      </p:cBhvr>
                                      <p:to>
                                        <p:strVal val="visible"/>
                                      </p:to>
                                    </p:set>
                                    <p:animEffect transition="in" filter="fade">
                                      <p:cBhvr>
                                        <p:cTn id="58" dur="1000"/>
                                        <p:tgtEl>
                                          <p:spTgt spid="209"/>
                                        </p:tgtEl>
                                      </p:cBhvr>
                                    </p:animEffect>
                                    <p:anim calcmode="lin" valueType="num">
                                      <p:cBhvr>
                                        <p:cTn id="59" dur="1000" fill="hold"/>
                                        <p:tgtEl>
                                          <p:spTgt spid="209"/>
                                        </p:tgtEl>
                                        <p:attrNameLst>
                                          <p:attrName>ppt_x</p:attrName>
                                        </p:attrNameLst>
                                      </p:cBhvr>
                                      <p:tavLst>
                                        <p:tav tm="0">
                                          <p:val>
                                            <p:strVal val="#ppt_x"/>
                                          </p:val>
                                        </p:tav>
                                        <p:tav tm="100000">
                                          <p:val>
                                            <p:strVal val="#ppt_x"/>
                                          </p:val>
                                        </p:tav>
                                      </p:tavLst>
                                    </p:anim>
                                    <p:anim calcmode="lin" valueType="num">
                                      <p:cBhvr>
                                        <p:cTn id="60" dur="1000" fill="hold"/>
                                        <p:tgtEl>
                                          <p:spTgt spid="209"/>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10"/>
                                        </p:tgtEl>
                                        <p:attrNameLst>
                                          <p:attrName>style.visibility</p:attrName>
                                        </p:attrNameLst>
                                      </p:cBhvr>
                                      <p:to>
                                        <p:strVal val="visible"/>
                                      </p:to>
                                    </p:set>
                                    <p:anim calcmode="lin" valueType="num">
                                      <p:cBhvr>
                                        <p:cTn id="64" dur="1000" fill="hold"/>
                                        <p:tgtEl>
                                          <p:spTgt spid="210"/>
                                        </p:tgtEl>
                                        <p:attrNameLst>
                                          <p:attrName>ppt_w</p:attrName>
                                        </p:attrNameLst>
                                      </p:cBhvr>
                                      <p:tavLst>
                                        <p:tav tm="0">
                                          <p:val>
                                            <p:fltVal val="0"/>
                                          </p:val>
                                        </p:tav>
                                        <p:tav tm="100000">
                                          <p:val>
                                            <p:strVal val="#ppt_w"/>
                                          </p:val>
                                        </p:tav>
                                      </p:tavLst>
                                    </p:anim>
                                    <p:anim calcmode="lin" valueType="num">
                                      <p:cBhvr>
                                        <p:cTn id="65" dur="1000" fill="hold"/>
                                        <p:tgtEl>
                                          <p:spTgt spid="210"/>
                                        </p:tgtEl>
                                        <p:attrNameLst>
                                          <p:attrName>ppt_h</p:attrName>
                                        </p:attrNameLst>
                                      </p:cBhvr>
                                      <p:tavLst>
                                        <p:tav tm="0">
                                          <p:val>
                                            <p:fltVal val="0"/>
                                          </p:val>
                                        </p:tav>
                                        <p:tav tm="100000">
                                          <p:val>
                                            <p:strVal val="#ppt_h"/>
                                          </p:val>
                                        </p:tav>
                                      </p:tavLst>
                                    </p:anim>
                                    <p:anim calcmode="lin" valueType="num">
                                      <p:cBhvr>
                                        <p:cTn id="66" dur="1000" fill="hold"/>
                                        <p:tgtEl>
                                          <p:spTgt spid="210"/>
                                        </p:tgtEl>
                                        <p:attrNameLst>
                                          <p:attrName>style.rotation</p:attrName>
                                        </p:attrNameLst>
                                      </p:cBhvr>
                                      <p:tavLst>
                                        <p:tav tm="0">
                                          <p:val>
                                            <p:fltVal val="90"/>
                                          </p:val>
                                        </p:tav>
                                        <p:tav tm="100000">
                                          <p:val>
                                            <p:fltVal val="0"/>
                                          </p:val>
                                        </p:tav>
                                      </p:tavLst>
                                    </p:anim>
                                    <p:animEffect transition="in" filter="fade">
                                      <p:cBhvr>
                                        <p:cTn id="67" dur="10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0" grpId="0"/>
      <p:bldP spid="101" grpId="0"/>
      <p:bldGraphic spid="196" grpId="0">
        <p:bldAsOne/>
      </p:bldGraphic>
      <p:bldGraphic spid="197" grpId="0">
        <p:bldAsOne/>
      </p:bldGraphic>
      <p:bldP spid="209" grpId="0"/>
      <p:bldGraphic spid="2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2019-07-30T17:00:57Z</dcterms:modified>
</cp:coreProperties>
</file>