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F68-4DCA-B7E3-4E2E95E6A268}"/>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F68-4DCA-B7E3-4E2E95E6A268}"/>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F68-4DCA-B7E3-4E2E95E6A268}"/>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F68-4DCA-B7E3-4E2E95E6A268}"/>
              </c:ext>
            </c:extLst>
          </c:dPt>
          <c:dPt>
            <c:idx val="4"/>
            <c:bubble3D val="0"/>
            <c:extLst>
              <c:ext xmlns:c16="http://schemas.microsoft.com/office/drawing/2014/chart" uri="{C3380CC4-5D6E-409C-BE32-E72D297353CC}">
                <c16:uniqueId val="{00000008-5F68-4DCA-B7E3-4E2E95E6A268}"/>
              </c:ext>
            </c:extLst>
          </c:dPt>
          <c:dPt>
            <c:idx val="5"/>
            <c:bubble3D val="0"/>
            <c:extLst>
              <c:ext xmlns:c16="http://schemas.microsoft.com/office/drawing/2014/chart" uri="{C3380CC4-5D6E-409C-BE32-E72D297353CC}">
                <c16:uniqueId val="{00000009-5F68-4DCA-B7E3-4E2E95E6A268}"/>
              </c:ext>
            </c:extLst>
          </c:dPt>
          <c:dPt>
            <c:idx val="6"/>
            <c:bubble3D val="0"/>
            <c:extLst>
              <c:ext xmlns:c16="http://schemas.microsoft.com/office/drawing/2014/chart" uri="{C3380CC4-5D6E-409C-BE32-E72D297353CC}">
                <c16:uniqueId val="{0000000A-5F68-4DCA-B7E3-4E2E95E6A268}"/>
              </c:ext>
            </c:extLst>
          </c:dPt>
          <c:dPt>
            <c:idx val="7"/>
            <c:bubble3D val="0"/>
            <c:extLst>
              <c:ext xmlns:c16="http://schemas.microsoft.com/office/drawing/2014/chart" uri="{C3380CC4-5D6E-409C-BE32-E72D297353CC}">
                <c16:uniqueId val="{0000000B-5F68-4DCA-B7E3-4E2E95E6A268}"/>
              </c:ext>
            </c:extLst>
          </c:dPt>
          <c:dPt>
            <c:idx val="8"/>
            <c:bubble3D val="0"/>
            <c:extLst>
              <c:ext xmlns:c16="http://schemas.microsoft.com/office/drawing/2014/chart" uri="{C3380CC4-5D6E-409C-BE32-E72D297353CC}">
                <c16:uniqueId val="{0000000C-5F68-4DCA-B7E3-4E2E95E6A268}"/>
              </c:ext>
            </c:extLst>
          </c:dPt>
          <c:dPt>
            <c:idx val="9"/>
            <c:bubble3D val="0"/>
            <c:extLst>
              <c:ext xmlns:c16="http://schemas.microsoft.com/office/drawing/2014/chart" uri="{C3380CC4-5D6E-409C-BE32-E72D297353CC}">
                <c16:uniqueId val="{0000000D-5F68-4DCA-B7E3-4E2E95E6A26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5F68-4DCA-B7E3-4E2E95E6A26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13-4686-AEE4-EAE76CBF78A5}"/>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13-4686-AEE4-EAE76CBF78A5}"/>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13-4686-AEE4-EAE76CBF78A5}"/>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B13-4686-AEE4-EAE76CBF78A5}"/>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B13-4686-AEE4-EAE76CBF78A5}"/>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B13-4686-AEE4-EAE76CBF78A5}"/>
              </c:ext>
            </c:extLst>
          </c:dPt>
          <c:dPt>
            <c:idx val="6"/>
            <c:bubble3D val="0"/>
            <c:extLst>
              <c:ext xmlns:c16="http://schemas.microsoft.com/office/drawing/2014/chart" uri="{C3380CC4-5D6E-409C-BE32-E72D297353CC}">
                <c16:uniqueId val="{0000000C-BB13-4686-AEE4-EAE76CBF78A5}"/>
              </c:ext>
            </c:extLst>
          </c:dPt>
          <c:dPt>
            <c:idx val="7"/>
            <c:bubble3D val="0"/>
            <c:extLst>
              <c:ext xmlns:c16="http://schemas.microsoft.com/office/drawing/2014/chart" uri="{C3380CC4-5D6E-409C-BE32-E72D297353CC}">
                <c16:uniqueId val="{0000000D-BB13-4686-AEE4-EAE76CBF78A5}"/>
              </c:ext>
            </c:extLst>
          </c:dPt>
          <c:dPt>
            <c:idx val="8"/>
            <c:bubble3D val="0"/>
            <c:extLst>
              <c:ext xmlns:c16="http://schemas.microsoft.com/office/drawing/2014/chart" uri="{C3380CC4-5D6E-409C-BE32-E72D297353CC}">
                <c16:uniqueId val="{0000000E-BB13-4686-AEE4-EAE76CBF78A5}"/>
              </c:ext>
            </c:extLst>
          </c:dPt>
          <c:dPt>
            <c:idx val="9"/>
            <c:bubble3D val="0"/>
            <c:extLst>
              <c:ext xmlns:c16="http://schemas.microsoft.com/office/drawing/2014/chart" uri="{C3380CC4-5D6E-409C-BE32-E72D297353CC}">
                <c16:uniqueId val="{0000000F-BB13-4686-AEE4-EAE76CBF78A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BB13-4686-AEE4-EAE76CBF78A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E3-47C4-A249-38413930589D}"/>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E3-47C4-A249-38413930589D}"/>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E3-47C4-A249-38413930589D}"/>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DE3-47C4-A249-38413930589D}"/>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DE3-47C4-A249-38413930589D}"/>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DE3-47C4-A249-38413930589D}"/>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DE3-47C4-A249-38413930589D}"/>
              </c:ext>
            </c:extLst>
          </c:dPt>
          <c:dPt>
            <c:idx val="7"/>
            <c:bubble3D val="0"/>
            <c:extLst>
              <c:ext xmlns:c16="http://schemas.microsoft.com/office/drawing/2014/chart" uri="{C3380CC4-5D6E-409C-BE32-E72D297353CC}">
                <c16:uniqueId val="{0000000E-9DE3-47C4-A249-38413930589D}"/>
              </c:ext>
            </c:extLst>
          </c:dPt>
          <c:dPt>
            <c:idx val="8"/>
            <c:bubble3D val="0"/>
            <c:extLst>
              <c:ext xmlns:c16="http://schemas.microsoft.com/office/drawing/2014/chart" uri="{C3380CC4-5D6E-409C-BE32-E72D297353CC}">
                <c16:uniqueId val="{0000000F-9DE3-47C4-A249-38413930589D}"/>
              </c:ext>
            </c:extLst>
          </c:dPt>
          <c:dPt>
            <c:idx val="9"/>
            <c:bubble3D val="0"/>
            <c:extLst>
              <c:ext xmlns:c16="http://schemas.microsoft.com/office/drawing/2014/chart" uri="{C3380CC4-5D6E-409C-BE32-E72D297353CC}">
                <c16:uniqueId val="{00000010-9DE3-47C4-A249-38413930589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9DE3-47C4-A249-38413930589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52244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4269293" y="421134"/>
            <a:ext cx="5120640" cy="6351791"/>
            <a:chOff x="1752600" y="1123950"/>
            <a:chExt cx="3109913" cy="385762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IRELAND MAP</a:t>
            </a:r>
          </a:p>
          <a:p>
            <a:r>
              <a:rPr lang="en-US" dirty="0">
                <a:solidFill>
                  <a:srgbClr val="4C4F54"/>
                </a:solidFill>
                <a:latin typeface="Candara" panose="020E0502030303020204" pitchFamily="34" charset="0"/>
              </a:rPr>
              <a:t>Your Subtitle</a:t>
            </a:r>
          </a:p>
        </p:txBody>
      </p:sp>
      <p:grpSp>
        <p:nvGrpSpPr>
          <p:cNvPr id="173" name="Group 172">
            <a:extLst>
              <a:ext uri="{FF2B5EF4-FFF2-40B4-BE49-F238E27FC236}">
                <a16:creationId xmlns:a16="http://schemas.microsoft.com/office/drawing/2014/main" id="{681B086F-2240-49C9-9288-736FD9441A4F}"/>
              </a:ext>
            </a:extLst>
          </p:cNvPr>
          <p:cNvGrpSpPr/>
          <p:nvPr/>
        </p:nvGrpSpPr>
        <p:grpSpPr>
          <a:xfrm>
            <a:off x="3376584" y="2148596"/>
            <a:ext cx="3594912" cy="1375905"/>
            <a:chOff x="2243731" y="2891162"/>
            <a:chExt cx="3594912" cy="1375905"/>
          </a:xfrm>
        </p:grpSpPr>
        <p:grpSp>
          <p:nvGrpSpPr>
            <p:cNvPr id="174" name="Group 173">
              <a:extLst>
                <a:ext uri="{FF2B5EF4-FFF2-40B4-BE49-F238E27FC236}">
                  <a16:creationId xmlns:a16="http://schemas.microsoft.com/office/drawing/2014/main" id="{604C5AD3-4CBC-4AE5-BF8E-B832B4D3E3B5}"/>
                </a:ext>
              </a:extLst>
            </p:cNvPr>
            <p:cNvGrpSpPr/>
            <p:nvPr/>
          </p:nvGrpSpPr>
          <p:grpSpPr>
            <a:xfrm>
              <a:off x="2243731" y="3192308"/>
              <a:ext cx="2743200" cy="508758"/>
              <a:chOff x="1066801" y="2238247"/>
              <a:chExt cx="2743200" cy="508758"/>
            </a:xfrm>
          </p:grpSpPr>
          <p:sp>
            <p:nvSpPr>
              <p:cNvPr id="182" name="Freeform: Shape 181">
                <a:extLst>
                  <a:ext uri="{FF2B5EF4-FFF2-40B4-BE49-F238E27FC236}">
                    <a16:creationId xmlns:a16="http://schemas.microsoft.com/office/drawing/2014/main" id="{1988F541-0C8B-40FF-A210-C672000A20A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 Box 10">
                <a:extLst>
                  <a:ext uri="{FF2B5EF4-FFF2-40B4-BE49-F238E27FC236}">
                    <a16:creationId xmlns:a16="http://schemas.microsoft.com/office/drawing/2014/main" id="{EB1E630F-6487-4D84-8498-E87D24C1032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5" name="Group 174">
              <a:extLst>
                <a:ext uri="{FF2B5EF4-FFF2-40B4-BE49-F238E27FC236}">
                  <a16:creationId xmlns:a16="http://schemas.microsoft.com/office/drawing/2014/main" id="{0564467C-7948-48D3-B843-C16C6E530F5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6" name="Freeform: Shape 175">
                <a:extLst>
                  <a:ext uri="{FF2B5EF4-FFF2-40B4-BE49-F238E27FC236}">
                    <a16:creationId xmlns:a16="http://schemas.microsoft.com/office/drawing/2014/main" id="{91C7D110-66C7-411D-9240-8C4882F3102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a:extLst>
                  <a:ext uri="{FF2B5EF4-FFF2-40B4-BE49-F238E27FC236}">
                    <a16:creationId xmlns:a16="http://schemas.microsoft.com/office/drawing/2014/main" id="{26804289-6AAE-4B42-A0A5-026CA7A4DD1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8" name="Graphic 26" descr="Hike">
                <a:extLst>
                  <a:ext uri="{FF2B5EF4-FFF2-40B4-BE49-F238E27FC236}">
                    <a16:creationId xmlns:a16="http://schemas.microsoft.com/office/drawing/2014/main" id="{C2EB8636-3EEC-478C-822E-E3240BF7691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9" name="Freeform: Shape 178">
                  <a:extLst>
                    <a:ext uri="{FF2B5EF4-FFF2-40B4-BE49-F238E27FC236}">
                      <a16:creationId xmlns:a16="http://schemas.microsoft.com/office/drawing/2014/main" id="{86799E29-96E7-4513-A212-9A233BB016F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4099D07B-47FB-427E-97FE-7EFC98BBB9A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5938685F-1E5C-4E89-B8D4-8C7660E6DD9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4" name="TextBox 183">
            <a:extLst>
              <a:ext uri="{FF2B5EF4-FFF2-40B4-BE49-F238E27FC236}">
                <a16:creationId xmlns:a16="http://schemas.microsoft.com/office/drawing/2014/main" id="{345E71D8-1A42-4CDD-AACF-D06D5DFB4244}"/>
              </a:ext>
            </a:extLst>
          </p:cNvPr>
          <p:cNvSpPr txBox="1"/>
          <p:nvPr/>
        </p:nvSpPr>
        <p:spPr>
          <a:xfrm>
            <a:off x="9368180" y="1422003"/>
            <a:ext cx="2597513"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85" name="TextBox 184">
            <a:extLst>
              <a:ext uri="{FF2B5EF4-FFF2-40B4-BE49-F238E27FC236}">
                <a16:creationId xmlns:a16="http://schemas.microsoft.com/office/drawing/2014/main" id="{9975846B-5728-42D4-B761-C6FA785952A7}"/>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86" name="Group 185">
            <a:extLst>
              <a:ext uri="{FF2B5EF4-FFF2-40B4-BE49-F238E27FC236}">
                <a16:creationId xmlns:a16="http://schemas.microsoft.com/office/drawing/2014/main" id="{2488A878-86DE-4E0E-B046-C47D18859022}"/>
              </a:ext>
            </a:extLst>
          </p:cNvPr>
          <p:cNvGrpSpPr/>
          <p:nvPr/>
        </p:nvGrpSpPr>
        <p:grpSpPr>
          <a:xfrm>
            <a:off x="8038543" y="2936660"/>
            <a:ext cx="3509383" cy="1375905"/>
            <a:chOff x="6025615" y="1230029"/>
            <a:chExt cx="3509383" cy="1375905"/>
          </a:xfrm>
        </p:grpSpPr>
        <p:grpSp>
          <p:nvGrpSpPr>
            <p:cNvPr id="187" name="Group 186">
              <a:extLst>
                <a:ext uri="{FF2B5EF4-FFF2-40B4-BE49-F238E27FC236}">
                  <a16:creationId xmlns:a16="http://schemas.microsoft.com/office/drawing/2014/main" id="{8AD48598-A842-4828-B52B-395D338877F2}"/>
                </a:ext>
              </a:extLst>
            </p:cNvPr>
            <p:cNvGrpSpPr/>
            <p:nvPr/>
          </p:nvGrpSpPr>
          <p:grpSpPr>
            <a:xfrm>
              <a:off x="6791798" y="1528954"/>
              <a:ext cx="2743200" cy="508758"/>
              <a:chOff x="7772400" y="675620"/>
              <a:chExt cx="2743200" cy="508758"/>
            </a:xfrm>
          </p:grpSpPr>
          <p:sp>
            <p:nvSpPr>
              <p:cNvPr id="192" name="Freeform: Shape 191">
                <a:extLst>
                  <a:ext uri="{FF2B5EF4-FFF2-40B4-BE49-F238E27FC236}">
                    <a16:creationId xmlns:a16="http://schemas.microsoft.com/office/drawing/2014/main" id="{A7463A2D-C571-487C-8BF3-01D95C0731A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 Box 10">
                <a:extLst>
                  <a:ext uri="{FF2B5EF4-FFF2-40B4-BE49-F238E27FC236}">
                    <a16:creationId xmlns:a16="http://schemas.microsoft.com/office/drawing/2014/main" id="{CFE2BC26-F005-434E-8F43-0F411016C16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8" name="Group 187">
              <a:extLst>
                <a:ext uri="{FF2B5EF4-FFF2-40B4-BE49-F238E27FC236}">
                  <a16:creationId xmlns:a16="http://schemas.microsoft.com/office/drawing/2014/main" id="{98F4A62B-BAD6-4F84-A331-5D1C7245C58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89" name="Freeform: Shape 188">
                <a:extLst>
                  <a:ext uri="{FF2B5EF4-FFF2-40B4-BE49-F238E27FC236}">
                    <a16:creationId xmlns:a16="http://schemas.microsoft.com/office/drawing/2014/main" id="{016A6D9D-63EE-4C6C-9932-B607BAF8564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0" name="Oval 189">
                <a:extLst>
                  <a:ext uri="{FF2B5EF4-FFF2-40B4-BE49-F238E27FC236}">
                    <a16:creationId xmlns:a16="http://schemas.microsoft.com/office/drawing/2014/main" id="{A2B23808-E680-4E8B-9D06-08F13C00935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1" name="Graphic 190" descr="Tent">
                <a:extLst>
                  <a:ext uri="{FF2B5EF4-FFF2-40B4-BE49-F238E27FC236}">
                    <a16:creationId xmlns:a16="http://schemas.microsoft.com/office/drawing/2014/main" id="{7FA43EDA-61AA-4F7A-B38F-A4F0B535B4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94" name="Chart 193">
            <a:extLst>
              <a:ext uri="{FF2B5EF4-FFF2-40B4-BE49-F238E27FC236}">
                <a16:creationId xmlns:a16="http://schemas.microsoft.com/office/drawing/2014/main" id="{91E596BE-22B5-42EC-A248-D48F2BBAFC08}"/>
              </a:ext>
            </a:extLst>
          </p:cNvPr>
          <p:cNvGraphicFramePr>
            <a:graphicFrameLocks noChangeAspect="1"/>
          </p:cNvGraphicFramePr>
          <p:nvPr>
            <p:extLst/>
          </p:nvPr>
        </p:nvGraphicFramePr>
        <p:xfrm>
          <a:off x="7854545" y="27160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5" name="Chart 194">
            <a:extLst>
              <a:ext uri="{FF2B5EF4-FFF2-40B4-BE49-F238E27FC236}">
                <a16:creationId xmlns:a16="http://schemas.microsoft.com/office/drawing/2014/main" id="{186631BA-A179-40C4-AC2C-C31AF80A91CD}"/>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96" name="Group 195">
            <a:extLst>
              <a:ext uri="{FF2B5EF4-FFF2-40B4-BE49-F238E27FC236}">
                <a16:creationId xmlns:a16="http://schemas.microsoft.com/office/drawing/2014/main" id="{BE0158C3-A7B7-47BC-9B44-C6B552BF3B23}"/>
              </a:ext>
            </a:extLst>
          </p:cNvPr>
          <p:cNvGrpSpPr/>
          <p:nvPr/>
        </p:nvGrpSpPr>
        <p:grpSpPr>
          <a:xfrm>
            <a:off x="1950005" y="4341489"/>
            <a:ext cx="3594912" cy="1375905"/>
            <a:chOff x="2243731" y="2891162"/>
            <a:chExt cx="3594912" cy="1375905"/>
          </a:xfrm>
        </p:grpSpPr>
        <p:grpSp>
          <p:nvGrpSpPr>
            <p:cNvPr id="197" name="Group 196">
              <a:extLst>
                <a:ext uri="{FF2B5EF4-FFF2-40B4-BE49-F238E27FC236}">
                  <a16:creationId xmlns:a16="http://schemas.microsoft.com/office/drawing/2014/main" id="{83763098-CCD0-426E-AB36-D8FABBFD09A4}"/>
                </a:ext>
              </a:extLst>
            </p:cNvPr>
            <p:cNvGrpSpPr/>
            <p:nvPr/>
          </p:nvGrpSpPr>
          <p:grpSpPr>
            <a:xfrm>
              <a:off x="2243731" y="3192308"/>
              <a:ext cx="2743200" cy="508758"/>
              <a:chOff x="1066801" y="2238247"/>
              <a:chExt cx="2743200" cy="508758"/>
            </a:xfrm>
          </p:grpSpPr>
          <p:sp>
            <p:nvSpPr>
              <p:cNvPr id="205" name="Freeform: Shape 204">
                <a:extLst>
                  <a:ext uri="{FF2B5EF4-FFF2-40B4-BE49-F238E27FC236}">
                    <a16:creationId xmlns:a16="http://schemas.microsoft.com/office/drawing/2014/main" id="{ADC5BB56-F871-479E-9A1C-19ECECBFBDF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 Box 10">
                <a:extLst>
                  <a:ext uri="{FF2B5EF4-FFF2-40B4-BE49-F238E27FC236}">
                    <a16:creationId xmlns:a16="http://schemas.microsoft.com/office/drawing/2014/main" id="{EED2A560-C029-48B5-ADA2-364A6BA03E5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8" name="Group 197">
              <a:extLst>
                <a:ext uri="{FF2B5EF4-FFF2-40B4-BE49-F238E27FC236}">
                  <a16:creationId xmlns:a16="http://schemas.microsoft.com/office/drawing/2014/main" id="{AF4E318B-4794-405E-8DFA-27065AC2361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99" name="Freeform: Shape 198">
                <a:extLst>
                  <a:ext uri="{FF2B5EF4-FFF2-40B4-BE49-F238E27FC236}">
                    <a16:creationId xmlns:a16="http://schemas.microsoft.com/office/drawing/2014/main" id="{9B40C5A5-0919-4B29-AAE8-2F8A765245E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Oval 199">
                <a:extLst>
                  <a:ext uri="{FF2B5EF4-FFF2-40B4-BE49-F238E27FC236}">
                    <a16:creationId xmlns:a16="http://schemas.microsoft.com/office/drawing/2014/main" id="{B49270FE-1900-4144-890E-BEEE62F36DF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1" name="Graphic 26" descr="Hike">
                <a:extLst>
                  <a:ext uri="{FF2B5EF4-FFF2-40B4-BE49-F238E27FC236}">
                    <a16:creationId xmlns:a16="http://schemas.microsoft.com/office/drawing/2014/main" id="{0B437998-39F5-435A-A8DF-9F84CB5B000E}"/>
                  </a:ext>
                </a:extLst>
              </p:cNvPr>
              <p:cNvGrpSpPr>
                <a:grpSpLocks noChangeAspect="1"/>
              </p:cNvGrpSpPr>
              <p:nvPr/>
            </p:nvGrpSpPr>
            <p:grpSpPr>
              <a:xfrm>
                <a:off x="3835579" y="2208930"/>
                <a:ext cx="548640" cy="548640"/>
                <a:chOff x="5638800" y="2971800"/>
                <a:chExt cx="914400" cy="914400"/>
              </a:xfrm>
              <a:solidFill>
                <a:srgbClr val="4D4D4D"/>
              </a:solidFill>
            </p:grpSpPr>
            <p:sp>
              <p:nvSpPr>
                <p:cNvPr id="202" name="Freeform: Shape 201">
                  <a:extLst>
                    <a:ext uri="{FF2B5EF4-FFF2-40B4-BE49-F238E27FC236}">
                      <a16:creationId xmlns:a16="http://schemas.microsoft.com/office/drawing/2014/main" id="{0787C4DD-0BF2-4331-9844-069E37D344B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38A0204E-E9CE-4D4D-814D-606B34C962F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5ED5485F-6799-44BA-B1CC-7C21F036594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7" name="TextBox 206">
            <a:extLst>
              <a:ext uri="{FF2B5EF4-FFF2-40B4-BE49-F238E27FC236}">
                <a16:creationId xmlns:a16="http://schemas.microsoft.com/office/drawing/2014/main" id="{E1DFB155-7BA5-42B7-B3D4-89641746E6F3}"/>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208" name="Chart 207">
            <a:extLst>
              <a:ext uri="{FF2B5EF4-FFF2-40B4-BE49-F238E27FC236}">
                <a16:creationId xmlns:a16="http://schemas.microsoft.com/office/drawing/2014/main" id="{8B4EB755-8CF9-45F3-83CE-F26256384034}"/>
              </a:ext>
            </a:extLst>
          </p:cNvPr>
          <p:cNvGraphicFramePr>
            <a:graphicFrameLocks noChangeAspect="1"/>
          </p:cNvGraphicFramePr>
          <p:nvPr>
            <p:extLst/>
          </p:nvPr>
        </p:nvGraphicFramePr>
        <p:xfrm>
          <a:off x="4262610" y="412520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3" name="Picture 112">
            <a:hlinkClick r:id="rId7"/>
            <a:extLst>
              <a:ext uri="{FF2B5EF4-FFF2-40B4-BE49-F238E27FC236}">
                <a16:creationId xmlns:a16="http://schemas.microsoft.com/office/drawing/2014/main" id="{4710F180-B709-46C0-B3F1-7B1643ECC77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426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73"/>
                                        </p:tgtEl>
                                        <p:attrNameLst>
                                          <p:attrName>style.visibility</p:attrName>
                                        </p:attrNameLst>
                                      </p:cBhvr>
                                      <p:to>
                                        <p:strVal val="visible"/>
                                      </p:to>
                                    </p:set>
                                    <p:anim calcmode="lin" valueType="num">
                                      <p:cBhvr additive="base">
                                        <p:cTn id="17" dur="500" fill="hold"/>
                                        <p:tgtEl>
                                          <p:spTgt spid="173"/>
                                        </p:tgtEl>
                                        <p:attrNameLst>
                                          <p:attrName>ppt_x</p:attrName>
                                        </p:attrNameLst>
                                      </p:cBhvr>
                                      <p:tavLst>
                                        <p:tav tm="0">
                                          <p:val>
                                            <p:strVal val="0-#ppt_w/2"/>
                                          </p:val>
                                        </p:tav>
                                        <p:tav tm="100000">
                                          <p:val>
                                            <p:strVal val="#ppt_x"/>
                                          </p:val>
                                        </p:tav>
                                      </p:tavLst>
                                    </p:anim>
                                    <p:anim calcmode="lin" valueType="num">
                                      <p:cBhvr additive="base">
                                        <p:cTn id="18" dur="500" fill="hold"/>
                                        <p:tgtEl>
                                          <p:spTgt spid="17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85"/>
                                        </p:tgtEl>
                                        <p:attrNameLst>
                                          <p:attrName>style.visibility</p:attrName>
                                        </p:attrNameLst>
                                      </p:cBhvr>
                                      <p:to>
                                        <p:strVal val="visible"/>
                                      </p:to>
                                    </p:set>
                                    <p:animEffect transition="in" filter="fade">
                                      <p:cBhvr>
                                        <p:cTn id="22" dur="1000"/>
                                        <p:tgtEl>
                                          <p:spTgt spid="185"/>
                                        </p:tgtEl>
                                      </p:cBhvr>
                                    </p:animEffect>
                                    <p:anim calcmode="lin" valueType="num">
                                      <p:cBhvr>
                                        <p:cTn id="23" dur="1000" fill="hold"/>
                                        <p:tgtEl>
                                          <p:spTgt spid="185"/>
                                        </p:tgtEl>
                                        <p:attrNameLst>
                                          <p:attrName>ppt_x</p:attrName>
                                        </p:attrNameLst>
                                      </p:cBhvr>
                                      <p:tavLst>
                                        <p:tav tm="0">
                                          <p:val>
                                            <p:strVal val="#ppt_x"/>
                                          </p:val>
                                        </p:tav>
                                        <p:tav tm="100000">
                                          <p:val>
                                            <p:strVal val="#ppt_x"/>
                                          </p:val>
                                        </p:tav>
                                      </p:tavLst>
                                    </p:anim>
                                    <p:anim calcmode="lin" valueType="num">
                                      <p:cBhvr>
                                        <p:cTn id="24" dur="1000" fill="hold"/>
                                        <p:tgtEl>
                                          <p:spTgt spid="18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95"/>
                                        </p:tgtEl>
                                        <p:attrNameLst>
                                          <p:attrName>style.visibility</p:attrName>
                                        </p:attrNameLst>
                                      </p:cBhvr>
                                      <p:to>
                                        <p:strVal val="visible"/>
                                      </p:to>
                                    </p:set>
                                    <p:anim calcmode="lin" valueType="num">
                                      <p:cBhvr>
                                        <p:cTn id="28" dur="1000" fill="hold"/>
                                        <p:tgtEl>
                                          <p:spTgt spid="195"/>
                                        </p:tgtEl>
                                        <p:attrNameLst>
                                          <p:attrName>ppt_w</p:attrName>
                                        </p:attrNameLst>
                                      </p:cBhvr>
                                      <p:tavLst>
                                        <p:tav tm="0">
                                          <p:val>
                                            <p:fltVal val="0"/>
                                          </p:val>
                                        </p:tav>
                                        <p:tav tm="100000">
                                          <p:val>
                                            <p:strVal val="#ppt_w"/>
                                          </p:val>
                                        </p:tav>
                                      </p:tavLst>
                                    </p:anim>
                                    <p:anim calcmode="lin" valueType="num">
                                      <p:cBhvr>
                                        <p:cTn id="29" dur="1000" fill="hold"/>
                                        <p:tgtEl>
                                          <p:spTgt spid="195"/>
                                        </p:tgtEl>
                                        <p:attrNameLst>
                                          <p:attrName>ppt_h</p:attrName>
                                        </p:attrNameLst>
                                      </p:cBhvr>
                                      <p:tavLst>
                                        <p:tav tm="0">
                                          <p:val>
                                            <p:fltVal val="0"/>
                                          </p:val>
                                        </p:tav>
                                        <p:tav tm="100000">
                                          <p:val>
                                            <p:strVal val="#ppt_h"/>
                                          </p:val>
                                        </p:tav>
                                      </p:tavLst>
                                    </p:anim>
                                    <p:anim calcmode="lin" valueType="num">
                                      <p:cBhvr>
                                        <p:cTn id="30" dur="1000" fill="hold"/>
                                        <p:tgtEl>
                                          <p:spTgt spid="195"/>
                                        </p:tgtEl>
                                        <p:attrNameLst>
                                          <p:attrName>style.rotation</p:attrName>
                                        </p:attrNameLst>
                                      </p:cBhvr>
                                      <p:tavLst>
                                        <p:tav tm="0">
                                          <p:val>
                                            <p:fltVal val="90"/>
                                          </p:val>
                                        </p:tav>
                                        <p:tav tm="100000">
                                          <p:val>
                                            <p:fltVal val="0"/>
                                          </p:val>
                                        </p:tav>
                                      </p:tavLst>
                                    </p:anim>
                                    <p:animEffect transition="in" filter="fade">
                                      <p:cBhvr>
                                        <p:cTn id="31" dur="1000"/>
                                        <p:tgtEl>
                                          <p:spTgt spid="19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86"/>
                                        </p:tgtEl>
                                        <p:attrNameLst>
                                          <p:attrName>style.visibility</p:attrName>
                                        </p:attrNameLst>
                                      </p:cBhvr>
                                      <p:to>
                                        <p:strVal val="visible"/>
                                      </p:to>
                                    </p:set>
                                    <p:anim calcmode="lin" valueType="num">
                                      <p:cBhvr additive="base">
                                        <p:cTn id="35" dur="500" fill="hold"/>
                                        <p:tgtEl>
                                          <p:spTgt spid="186"/>
                                        </p:tgtEl>
                                        <p:attrNameLst>
                                          <p:attrName>ppt_x</p:attrName>
                                        </p:attrNameLst>
                                      </p:cBhvr>
                                      <p:tavLst>
                                        <p:tav tm="0">
                                          <p:val>
                                            <p:strVal val="1+#ppt_w/2"/>
                                          </p:val>
                                        </p:tav>
                                        <p:tav tm="100000">
                                          <p:val>
                                            <p:strVal val="#ppt_x"/>
                                          </p:val>
                                        </p:tav>
                                      </p:tavLst>
                                    </p:anim>
                                    <p:anim calcmode="lin" valueType="num">
                                      <p:cBhvr additive="base">
                                        <p:cTn id="36" dur="500" fill="hold"/>
                                        <p:tgtEl>
                                          <p:spTgt spid="18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84"/>
                                        </p:tgtEl>
                                        <p:attrNameLst>
                                          <p:attrName>style.visibility</p:attrName>
                                        </p:attrNameLst>
                                      </p:cBhvr>
                                      <p:to>
                                        <p:strVal val="visible"/>
                                      </p:to>
                                    </p:set>
                                    <p:animEffect transition="in" filter="fade">
                                      <p:cBhvr>
                                        <p:cTn id="40" dur="1000"/>
                                        <p:tgtEl>
                                          <p:spTgt spid="184"/>
                                        </p:tgtEl>
                                      </p:cBhvr>
                                    </p:animEffect>
                                    <p:anim calcmode="lin" valueType="num">
                                      <p:cBhvr>
                                        <p:cTn id="41" dur="1000" fill="hold"/>
                                        <p:tgtEl>
                                          <p:spTgt spid="184"/>
                                        </p:tgtEl>
                                        <p:attrNameLst>
                                          <p:attrName>ppt_x</p:attrName>
                                        </p:attrNameLst>
                                      </p:cBhvr>
                                      <p:tavLst>
                                        <p:tav tm="0">
                                          <p:val>
                                            <p:strVal val="#ppt_x"/>
                                          </p:val>
                                        </p:tav>
                                        <p:tav tm="100000">
                                          <p:val>
                                            <p:strVal val="#ppt_x"/>
                                          </p:val>
                                        </p:tav>
                                      </p:tavLst>
                                    </p:anim>
                                    <p:anim calcmode="lin" valueType="num">
                                      <p:cBhvr>
                                        <p:cTn id="42" dur="1000" fill="hold"/>
                                        <p:tgtEl>
                                          <p:spTgt spid="18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94"/>
                                        </p:tgtEl>
                                        <p:attrNameLst>
                                          <p:attrName>style.visibility</p:attrName>
                                        </p:attrNameLst>
                                      </p:cBhvr>
                                      <p:to>
                                        <p:strVal val="visible"/>
                                      </p:to>
                                    </p:set>
                                    <p:anim calcmode="lin" valueType="num">
                                      <p:cBhvr>
                                        <p:cTn id="46" dur="1000" fill="hold"/>
                                        <p:tgtEl>
                                          <p:spTgt spid="194"/>
                                        </p:tgtEl>
                                        <p:attrNameLst>
                                          <p:attrName>ppt_w</p:attrName>
                                        </p:attrNameLst>
                                      </p:cBhvr>
                                      <p:tavLst>
                                        <p:tav tm="0">
                                          <p:val>
                                            <p:fltVal val="0"/>
                                          </p:val>
                                        </p:tav>
                                        <p:tav tm="100000">
                                          <p:val>
                                            <p:strVal val="#ppt_w"/>
                                          </p:val>
                                        </p:tav>
                                      </p:tavLst>
                                    </p:anim>
                                    <p:anim calcmode="lin" valueType="num">
                                      <p:cBhvr>
                                        <p:cTn id="47" dur="1000" fill="hold"/>
                                        <p:tgtEl>
                                          <p:spTgt spid="194"/>
                                        </p:tgtEl>
                                        <p:attrNameLst>
                                          <p:attrName>ppt_h</p:attrName>
                                        </p:attrNameLst>
                                      </p:cBhvr>
                                      <p:tavLst>
                                        <p:tav tm="0">
                                          <p:val>
                                            <p:fltVal val="0"/>
                                          </p:val>
                                        </p:tav>
                                        <p:tav tm="100000">
                                          <p:val>
                                            <p:strVal val="#ppt_h"/>
                                          </p:val>
                                        </p:tav>
                                      </p:tavLst>
                                    </p:anim>
                                    <p:anim calcmode="lin" valueType="num">
                                      <p:cBhvr>
                                        <p:cTn id="48" dur="1000" fill="hold"/>
                                        <p:tgtEl>
                                          <p:spTgt spid="194"/>
                                        </p:tgtEl>
                                        <p:attrNameLst>
                                          <p:attrName>style.rotation</p:attrName>
                                        </p:attrNameLst>
                                      </p:cBhvr>
                                      <p:tavLst>
                                        <p:tav tm="0">
                                          <p:val>
                                            <p:fltVal val="90"/>
                                          </p:val>
                                        </p:tav>
                                        <p:tav tm="100000">
                                          <p:val>
                                            <p:fltVal val="0"/>
                                          </p:val>
                                        </p:tav>
                                      </p:tavLst>
                                    </p:anim>
                                    <p:animEffect transition="in" filter="fade">
                                      <p:cBhvr>
                                        <p:cTn id="49" dur="1000"/>
                                        <p:tgtEl>
                                          <p:spTgt spid="19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96"/>
                                        </p:tgtEl>
                                        <p:attrNameLst>
                                          <p:attrName>style.visibility</p:attrName>
                                        </p:attrNameLst>
                                      </p:cBhvr>
                                      <p:to>
                                        <p:strVal val="visible"/>
                                      </p:to>
                                    </p:set>
                                    <p:anim calcmode="lin" valueType="num">
                                      <p:cBhvr additive="base">
                                        <p:cTn id="53" dur="500" fill="hold"/>
                                        <p:tgtEl>
                                          <p:spTgt spid="196"/>
                                        </p:tgtEl>
                                        <p:attrNameLst>
                                          <p:attrName>ppt_x</p:attrName>
                                        </p:attrNameLst>
                                      </p:cBhvr>
                                      <p:tavLst>
                                        <p:tav tm="0">
                                          <p:val>
                                            <p:strVal val="0-#ppt_w/2"/>
                                          </p:val>
                                        </p:tav>
                                        <p:tav tm="100000">
                                          <p:val>
                                            <p:strVal val="#ppt_x"/>
                                          </p:val>
                                        </p:tav>
                                      </p:tavLst>
                                    </p:anim>
                                    <p:anim calcmode="lin" valueType="num">
                                      <p:cBhvr additive="base">
                                        <p:cTn id="54" dur="500" fill="hold"/>
                                        <p:tgtEl>
                                          <p:spTgt spid="19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7"/>
                                        </p:tgtEl>
                                        <p:attrNameLst>
                                          <p:attrName>style.visibility</p:attrName>
                                        </p:attrNameLst>
                                      </p:cBhvr>
                                      <p:to>
                                        <p:strVal val="visible"/>
                                      </p:to>
                                    </p:set>
                                    <p:animEffect transition="in" filter="fade">
                                      <p:cBhvr>
                                        <p:cTn id="58" dur="1000"/>
                                        <p:tgtEl>
                                          <p:spTgt spid="207"/>
                                        </p:tgtEl>
                                      </p:cBhvr>
                                    </p:animEffect>
                                    <p:anim calcmode="lin" valueType="num">
                                      <p:cBhvr>
                                        <p:cTn id="59" dur="1000" fill="hold"/>
                                        <p:tgtEl>
                                          <p:spTgt spid="207"/>
                                        </p:tgtEl>
                                        <p:attrNameLst>
                                          <p:attrName>ppt_x</p:attrName>
                                        </p:attrNameLst>
                                      </p:cBhvr>
                                      <p:tavLst>
                                        <p:tav tm="0">
                                          <p:val>
                                            <p:strVal val="#ppt_x"/>
                                          </p:val>
                                        </p:tav>
                                        <p:tav tm="100000">
                                          <p:val>
                                            <p:strVal val="#ppt_x"/>
                                          </p:val>
                                        </p:tav>
                                      </p:tavLst>
                                    </p:anim>
                                    <p:anim calcmode="lin" valueType="num">
                                      <p:cBhvr>
                                        <p:cTn id="60" dur="1000" fill="hold"/>
                                        <p:tgtEl>
                                          <p:spTgt spid="20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8"/>
                                        </p:tgtEl>
                                        <p:attrNameLst>
                                          <p:attrName>style.visibility</p:attrName>
                                        </p:attrNameLst>
                                      </p:cBhvr>
                                      <p:to>
                                        <p:strVal val="visible"/>
                                      </p:to>
                                    </p:set>
                                    <p:anim calcmode="lin" valueType="num">
                                      <p:cBhvr>
                                        <p:cTn id="64" dur="1000" fill="hold"/>
                                        <p:tgtEl>
                                          <p:spTgt spid="208"/>
                                        </p:tgtEl>
                                        <p:attrNameLst>
                                          <p:attrName>ppt_w</p:attrName>
                                        </p:attrNameLst>
                                      </p:cBhvr>
                                      <p:tavLst>
                                        <p:tav tm="0">
                                          <p:val>
                                            <p:fltVal val="0"/>
                                          </p:val>
                                        </p:tav>
                                        <p:tav tm="100000">
                                          <p:val>
                                            <p:strVal val="#ppt_w"/>
                                          </p:val>
                                        </p:tav>
                                      </p:tavLst>
                                    </p:anim>
                                    <p:anim calcmode="lin" valueType="num">
                                      <p:cBhvr>
                                        <p:cTn id="65" dur="1000" fill="hold"/>
                                        <p:tgtEl>
                                          <p:spTgt spid="208"/>
                                        </p:tgtEl>
                                        <p:attrNameLst>
                                          <p:attrName>ppt_h</p:attrName>
                                        </p:attrNameLst>
                                      </p:cBhvr>
                                      <p:tavLst>
                                        <p:tav tm="0">
                                          <p:val>
                                            <p:fltVal val="0"/>
                                          </p:val>
                                        </p:tav>
                                        <p:tav tm="100000">
                                          <p:val>
                                            <p:strVal val="#ppt_h"/>
                                          </p:val>
                                        </p:tav>
                                      </p:tavLst>
                                    </p:anim>
                                    <p:anim calcmode="lin" valueType="num">
                                      <p:cBhvr>
                                        <p:cTn id="66" dur="1000" fill="hold"/>
                                        <p:tgtEl>
                                          <p:spTgt spid="208"/>
                                        </p:tgtEl>
                                        <p:attrNameLst>
                                          <p:attrName>style.rotation</p:attrName>
                                        </p:attrNameLst>
                                      </p:cBhvr>
                                      <p:tavLst>
                                        <p:tav tm="0">
                                          <p:val>
                                            <p:fltVal val="90"/>
                                          </p:val>
                                        </p:tav>
                                        <p:tav tm="100000">
                                          <p:val>
                                            <p:fltVal val="0"/>
                                          </p:val>
                                        </p:tav>
                                      </p:tavLst>
                                    </p:anim>
                                    <p:animEffect transition="in" filter="fade">
                                      <p:cBhvr>
                                        <p:cTn id="67" dur="1000"/>
                                        <p:tgtEl>
                                          <p:spTgt spid="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4" grpId="0"/>
      <p:bldP spid="185" grpId="0"/>
      <p:bldGraphic spid="194" grpId="0">
        <p:bldAsOne/>
      </p:bldGraphic>
      <p:bldGraphic spid="195" grpId="0">
        <p:bldAsOne/>
      </p:bldGraphic>
      <p:bldP spid="207" grpId="0"/>
      <p:bldGraphic spid="20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2019-07-30T16:59:20Z</dcterms:modified>
</cp:coreProperties>
</file>