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30E-4953-B180-B1A8DF7F5C2B}"/>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30E-4953-B180-B1A8DF7F5C2B}"/>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30E-4953-B180-B1A8DF7F5C2B}"/>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30E-4953-B180-B1A8DF7F5C2B}"/>
              </c:ext>
            </c:extLst>
          </c:dPt>
          <c:dPt>
            <c:idx val="4"/>
            <c:bubble3D val="0"/>
            <c:extLst>
              <c:ext xmlns:c16="http://schemas.microsoft.com/office/drawing/2014/chart" uri="{C3380CC4-5D6E-409C-BE32-E72D297353CC}">
                <c16:uniqueId val="{00000008-530E-4953-B180-B1A8DF7F5C2B}"/>
              </c:ext>
            </c:extLst>
          </c:dPt>
          <c:dPt>
            <c:idx val="5"/>
            <c:bubble3D val="0"/>
            <c:extLst>
              <c:ext xmlns:c16="http://schemas.microsoft.com/office/drawing/2014/chart" uri="{C3380CC4-5D6E-409C-BE32-E72D297353CC}">
                <c16:uniqueId val="{00000009-530E-4953-B180-B1A8DF7F5C2B}"/>
              </c:ext>
            </c:extLst>
          </c:dPt>
          <c:dPt>
            <c:idx val="6"/>
            <c:bubble3D val="0"/>
            <c:extLst>
              <c:ext xmlns:c16="http://schemas.microsoft.com/office/drawing/2014/chart" uri="{C3380CC4-5D6E-409C-BE32-E72D297353CC}">
                <c16:uniqueId val="{0000000A-530E-4953-B180-B1A8DF7F5C2B}"/>
              </c:ext>
            </c:extLst>
          </c:dPt>
          <c:dPt>
            <c:idx val="7"/>
            <c:bubble3D val="0"/>
            <c:extLst>
              <c:ext xmlns:c16="http://schemas.microsoft.com/office/drawing/2014/chart" uri="{C3380CC4-5D6E-409C-BE32-E72D297353CC}">
                <c16:uniqueId val="{0000000B-530E-4953-B180-B1A8DF7F5C2B}"/>
              </c:ext>
            </c:extLst>
          </c:dPt>
          <c:dPt>
            <c:idx val="8"/>
            <c:bubble3D val="0"/>
            <c:extLst>
              <c:ext xmlns:c16="http://schemas.microsoft.com/office/drawing/2014/chart" uri="{C3380CC4-5D6E-409C-BE32-E72D297353CC}">
                <c16:uniqueId val="{0000000C-530E-4953-B180-B1A8DF7F5C2B}"/>
              </c:ext>
            </c:extLst>
          </c:dPt>
          <c:dPt>
            <c:idx val="9"/>
            <c:bubble3D val="0"/>
            <c:extLst>
              <c:ext xmlns:c16="http://schemas.microsoft.com/office/drawing/2014/chart" uri="{C3380CC4-5D6E-409C-BE32-E72D297353CC}">
                <c16:uniqueId val="{0000000D-530E-4953-B180-B1A8DF7F5C2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530E-4953-B180-B1A8DF7F5C2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1BB-44C3-A073-F6327B691ECB}"/>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1BB-44C3-A073-F6327B691ECB}"/>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1BB-44C3-A073-F6327B691ECB}"/>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1BB-44C3-A073-F6327B691ECB}"/>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1BB-44C3-A073-F6327B691ECB}"/>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1BB-44C3-A073-F6327B691ECB}"/>
              </c:ext>
            </c:extLst>
          </c:dPt>
          <c:dPt>
            <c:idx val="6"/>
            <c:bubble3D val="0"/>
            <c:extLst>
              <c:ext xmlns:c16="http://schemas.microsoft.com/office/drawing/2014/chart" uri="{C3380CC4-5D6E-409C-BE32-E72D297353CC}">
                <c16:uniqueId val="{0000000C-41BB-44C3-A073-F6327B691ECB}"/>
              </c:ext>
            </c:extLst>
          </c:dPt>
          <c:dPt>
            <c:idx val="7"/>
            <c:bubble3D val="0"/>
            <c:extLst>
              <c:ext xmlns:c16="http://schemas.microsoft.com/office/drawing/2014/chart" uri="{C3380CC4-5D6E-409C-BE32-E72D297353CC}">
                <c16:uniqueId val="{0000000D-41BB-44C3-A073-F6327B691ECB}"/>
              </c:ext>
            </c:extLst>
          </c:dPt>
          <c:dPt>
            <c:idx val="8"/>
            <c:bubble3D val="0"/>
            <c:extLst>
              <c:ext xmlns:c16="http://schemas.microsoft.com/office/drawing/2014/chart" uri="{C3380CC4-5D6E-409C-BE32-E72D297353CC}">
                <c16:uniqueId val="{0000000E-41BB-44C3-A073-F6327B691ECB}"/>
              </c:ext>
            </c:extLst>
          </c:dPt>
          <c:dPt>
            <c:idx val="9"/>
            <c:bubble3D val="0"/>
            <c:extLst>
              <c:ext xmlns:c16="http://schemas.microsoft.com/office/drawing/2014/chart" uri="{C3380CC4-5D6E-409C-BE32-E72D297353CC}">
                <c16:uniqueId val="{0000000F-41BB-44C3-A073-F6327B691EC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41BB-44C3-A073-F6327B691EC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553-482B-80E3-4C33373B3B71}"/>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553-482B-80E3-4C33373B3B71}"/>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553-482B-80E3-4C33373B3B71}"/>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553-482B-80E3-4C33373B3B71}"/>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553-482B-80E3-4C33373B3B71}"/>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553-482B-80E3-4C33373B3B71}"/>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553-482B-80E3-4C33373B3B71}"/>
              </c:ext>
            </c:extLst>
          </c:dPt>
          <c:dPt>
            <c:idx val="7"/>
            <c:bubble3D val="0"/>
            <c:extLst>
              <c:ext xmlns:c16="http://schemas.microsoft.com/office/drawing/2014/chart" uri="{C3380CC4-5D6E-409C-BE32-E72D297353CC}">
                <c16:uniqueId val="{0000000E-B553-482B-80E3-4C33373B3B71}"/>
              </c:ext>
            </c:extLst>
          </c:dPt>
          <c:dPt>
            <c:idx val="8"/>
            <c:bubble3D val="0"/>
            <c:extLst>
              <c:ext xmlns:c16="http://schemas.microsoft.com/office/drawing/2014/chart" uri="{C3380CC4-5D6E-409C-BE32-E72D297353CC}">
                <c16:uniqueId val="{0000000F-B553-482B-80E3-4C33373B3B71}"/>
              </c:ext>
            </c:extLst>
          </c:dPt>
          <c:dPt>
            <c:idx val="9"/>
            <c:bubble3D val="0"/>
            <c:extLst>
              <c:ext xmlns:c16="http://schemas.microsoft.com/office/drawing/2014/chart" uri="{C3380CC4-5D6E-409C-BE32-E72D297353CC}">
                <c16:uniqueId val="{00000010-B553-482B-80E3-4C33373B3B7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B553-482B-80E3-4C33373B3B7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6522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15">
            <a:extLst>
              <a:ext uri="{FF2B5EF4-FFF2-40B4-BE49-F238E27FC236}">
                <a16:creationId xmlns:a16="http://schemas.microsoft.com/office/drawing/2014/main" id="{2205B8A3-EDF4-4760-8209-6F5EE58DD6F5}"/>
              </a:ext>
            </a:extLst>
          </p:cNvPr>
          <p:cNvGrpSpPr>
            <a:grpSpLocks noChangeAspect="1"/>
          </p:cNvGrpSpPr>
          <p:nvPr/>
        </p:nvGrpSpPr>
        <p:grpSpPr bwMode="auto">
          <a:xfrm>
            <a:off x="4637357" y="304456"/>
            <a:ext cx="4572000" cy="6470881"/>
            <a:chOff x="0" y="0"/>
            <a:chExt cx="8099706" cy="1146413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40" name="AutoShape 16">
              <a:extLst>
                <a:ext uri="{FF2B5EF4-FFF2-40B4-BE49-F238E27FC236}">
                  <a16:creationId xmlns:a16="http://schemas.microsoft.com/office/drawing/2014/main" id="{538205E8-9B8F-4260-A402-D838F04ADF8D}"/>
                </a:ext>
              </a:extLst>
            </p:cNvPr>
            <p:cNvSpPr>
              <a:spLocks/>
            </p:cNvSpPr>
            <p:nvPr/>
          </p:nvSpPr>
          <p:spPr bwMode="auto">
            <a:xfrm>
              <a:off x="3954598" y="0"/>
              <a:ext cx="1420184" cy="17900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43" y="8077"/>
                  </a:moveTo>
                  <a:lnTo>
                    <a:pt x="4552" y="8407"/>
                  </a:lnTo>
                  <a:lnTo>
                    <a:pt x="5685" y="9504"/>
                  </a:lnTo>
                  <a:lnTo>
                    <a:pt x="6276" y="9222"/>
                  </a:lnTo>
                  <a:lnTo>
                    <a:pt x="5810" y="9989"/>
                  </a:lnTo>
                  <a:lnTo>
                    <a:pt x="6097" y="10324"/>
                  </a:lnTo>
                  <a:lnTo>
                    <a:pt x="6729" y="9723"/>
                  </a:lnTo>
                  <a:lnTo>
                    <a:pt x="6473" y="10527"/>
                  </a:lnTo>
                  <a:lnTo>
                    <a:pt x="6963" y="11295"/>
                  </a:lnTo>
                  <a:lnTo>
                    <a:pt x="7467" y="11614"/>
                  </a:lnTo>
                  <a:lnTo>
                    <a:pt x="7808" y="12091"/>
                  </a:lnTo>
                  <a:lnTo>
                    <a:pt x="7993" y="11517"/>
                  </a:lnTo>
                  <a:cubicBezTo>
                    <a:pt x="7999" y="11438"/>
                    <a:pt x="8005" y="11360"/>
                    <a:pt x="8010" y="11281"/>
                  </a:cubicBezTo>
                  <a:cubicBezTo>
                    <a:pt x="8016" y="11203"/>
                    <a:pt x="8021" y="11124"/>
                    <a:pt x="8027" y="11046"/>
                  </a:cubicBezTo>
                  <a:lnTo>
                    <a:pt x="8280" y="10736"/>
                  </a:lnTo>
                  <a:lnTo>
                    <a:pt x="8931" y="10750"/>
                  </a:lnTo>
                  <a:lnTo>
                    <a:pt x="9396" y="10669"/>
                  </a:lnTo>
                  <a:lnTo>
                    <a:pt x="9779" y="10417"/>
                  </a:lnTo>
                  <a:lnTo>
                    <a:pt x="10010" y="10038"/>
                  </a:lnTo>
                  <a:lnTo>
                    <a:pt x="10467" y="9959"/>
                  </a:lnTo>
                  <a:lnTo>
                    <a:pt x="10678" y="10390"/>
                  </a:lnTo>
                  <a:lnTo>
                    <a:pt x="10028" y="10805"/>
                  </a:lnTo>
                  <a:lnTo>
                    <a:pt x="9582" y="11004"/>
                  </a:lnTo>
                  <a:lnTo>
                    <a:pt x="8905" y="11086"/>
                  </a:lnTo>
                  <a:lnTo>
                    <a:pt x="8448" y="11235"/>
                  </a:lnTo>
                  <a:lnTo>
                    <a:pt x="7995" y="12455"/>
                  </a:lnTo>
                  <a:lnTo>
                    <a:pt x="8940" y="13315"/>
                  </a:lnTo>
                  <a:lnTo>
                    <a:pt x="10615" y="15094"/>
                  </a:lnTo>
                  <a:lnTo>
                    <a:pt x="12351" y="17074"/>
                  </a:lnTo>
                  <a:lnTo>
                    <a:pt x="13587" y="18340"/>
                  </a:lnTo>
                  <a:lnTo>
                    <a:pt x="14693" y="19949"/>
                  </a:lnTo>
                  <a:lnTo>
                    <a:pt x="15184" y="21198"/>
                  </a:lnTo>
                  <a:lnTo>
                    <a:pt x="15613" y="21600"/>
                  </a:lnTo>
                  <a:lnTo>
                    <a:pt x="16405" y="21475"/>
                  </a:lnTo>
                  <a:lnTo>
                    <a:pt x="16613" y="20878"/>
                  </a:lnTo>
                  <a:lnTo>
                    <a:pt x="16176" y="20645"/>
                  </a:lnTo>
                  <a:lnTo>
                    <a:pt x="16274" y="20296"/>
                  </a:lnTo>
                  <a:lnTo>
                    <a:pt x="15882" y="20054"/>
                  </a:lnTo>
                  <a:lnTo>
                    <a:pt x="15391" y="19563"/>
                  </a:lnTo>
                  <a:lnTo>
                    <a:pt x="15056" y="19326"/>
                  </a:lnTo>
                  <a:lnTo>
                    <a:pt x="14785" y="19071"/>
                  </a:lnTo>
                  <a:lnTo>
                    <a:pt x="14661" y="18703"/>
                  </a:lnTo>
                  <a:lnTo>
                    <a:pt x="14518" y="18389"/>
                  </a:lnTo>
                  <a:lnTo>
                    <a:pt x="14257" y="17863"/>
                  </a:lnTo>
                  <a:lnTo>
                    <a:pt x="13830" y="17404"/>
                  </a:lnTo>
                  <a:lnTo>
                    <a:pt x="14883" y="18155"/>
                  </a:lnTo>
                  <a:lnTo>
                    <a:pt x="15216" y="18839"/>
                  </a:lnTo>
                  <a:lnTo>
                    <a:pt x="15803" y="19092"/>
                  </a:lnTo>
                  <a:lnTo>
                    <a:pt x="16361" y="19466"/>
                  </a:lnTo>
                  <a:lnTo>
                    <a:pt x="16785" y="19790"/>
                  </a:lnTo>
                  <a:lnTo>
                    <a:pt x="17105" y="20119"/>
                  </a:lnTo>
                  <a:lnTo>
                    <a:pt x="17591" y="20098"/>
                  </a:lnTo>
                  <a:lnTo>
                    <a:pt x="17838" y="19662"/>
                  </a:lnTo>
                  <a:lnTo>
                    <a:pt x="17351" y="19572"/>
                  </a:lnTo>
                  <a:lnTo>
                    <a:pt x="17108" y="19316"/>
                  </a:lnTo>
                  <a:lnTo>
                    <a:pt x="16877" y="18909"/>
                  </a:lnTo>
                  <a:lnTo>
                    <a:pt x="17238" y="18599"/>
                  </a:lnTo>
                  <a:lnTo>
                    <a:pt x="17540" y="19069"/>
                  </a:lnTo>
                  <a:lnTo>
                    <a:pt x="18333" y="19590"/>
                  </a:lnTo>
                  <a:lnTo>
                    <a:pt x="18782" y="18902"/>
                  </a:lnTo>
                  <a:lnTo>
                    <a:pt x="19232" y="18956"/>
                  </a:lnTo>
                  <a:lnTo>
                    <a:pt x="18740" y="19808"/>
                  </a:lnTo>
                  <a:lnTo>
                    <a:pt x="18189" y="20031"/>
                  </a:lnTo>
                  <a:lnTo>
                    <a:pt x="17678" y="20446"/>
                  </a:lnTo>
                  <a:lnTo>
                    <a:pt x="18326" y="20712"/>
                  </a:lnTo>
                  <a:lnTo>
                    <a:pt x="19036" y="20179"/>
                  </a:lnTo>
                  <a:lnTo>
                    <a:pt x="19382" y="20485"/>
                  </a:lnTo>
                  <a:lnTo>
                    <a:pt x="20244" y="19853"/>
                  </a:lnTo>
                  <a:lnTo>
                    <a:pt x="21600" y="18810"/>
                  </a:lnTo>
                  <a:lnTo>
                    <a:pt x="21320" y="18020"/>
                  </a:lnTo>
                  <a:lnTo>
                    <a:pt x="20862" y="17955"/>
                  </a:lnTo>
                  <a:lnTo>
                    <a:pt x="20335" y="17646"/>
                  </a:lnTo>
                  <a:lnTo>
                    <a:pt x="19931" y="17112"/>
                  </a:lnTo>
                  <a:lnTo>
                    <a:pt x="19819" y="16535"/>
                  </a:lnTo>
                  <a:lnTo>
                    <a:pt x="20160" y="15898"/>
                  </a:lnTo>
                  <a:lnTo>
                    <a:pt x="19896" y="15573"/>
                  </a:lnTo>
                  <a:lnTo>
                    <a:pt x="19095" y="15500"/>
                  </a:lnTo>
                  <a:lnTo>
                    <a:pt x="18555" y="15344"/>
                  </a:lnTo>
                  <a:lnTo>
                    <a:pt x="18656" y="14807"/>
                  </a:lnTo>
                  <a:lnTo>
                    <a:pt x="19261" y="14762"/>
                  </a:lnTo>
                  <a:lnTo>
                    <a:pt x="19769" y="15145"/>
                  </a:lnTo>
                  <a:lnTo>
                    <a:pt x="20281" y="15308"/>
                  </a:lnTo>
                  <a:lnTo>
                    <a:pt x="20706" y="15955"/>
                  </a:lnTo>
                  <a:lnTo>
                    <a:pt x="21180" y="15975"/>
                  </a:lnTo>
                  <a:lnTo>
                    <a:pt x="21418" y="15566"/>
                  </a:lnTo>
                  <a:lnTo>
                    <a:pt x="20877" y="15063"/>
                  </a:lnTo>
                  <a:lnTo>
                    <a:pt x="21061" y="14421"/>
                  </a:lnTo>
                  <a:lnTo>
                    <a:pt x="20557" y="14273"/>
                  </a:lnTo>
                  <a:lnTo>
                    <a:pt x="20528" y="13932"/>
                  </a:lnTo>
                  <a:lnTo>
                    <a:pt x="20006" y="13732"/>
                  </a:lnTo>
                  <a:lnTo>
                    <a:pt x="20622" y="13510"/>
                  </a:lnTo>
                  <a:lnTo>
                    <a:pt x="21014" y="13332"/>
                  </a:lnTo>
                  <a:lnTo>
                    <a:pt x="20900" y="12901"/>
                  </a:lnTo>
                  <a:lnTo>
                    <a:pt x="20440" y="12819"/>
                  </a:lnTo>
                  <a:lnTo>
                    <a:pt x="20204" y="12399"/>
                  </a:lnTo>
                  <a:lnTo>
                    <a:pt x="20248" y="11997"/>
                  </a:lnTo>
                  <a:lnTo>
                    <a:pt x="20113" y="11439"/>
                  </a:lnTo>
                  <a:lnTo>
                    <a:pt x="19503" y="11397"/>
                  </a:lnTo>
                  <a:lnTo>
                    <a:pt x="19107" y="11191"/>
                  </a:lnTo>
                  <a:lnTo>
                    <a:pt x="18672" y="10655"/>
                  </a:lnTo>
                  <a:lnTo>
                    <a:pt x="18415" y="10266"/>
                  </a:lnTo>
                  <a:lnTo>
                    <a:pt x="19263" y="10665"/>
                  </a:lnTo>
                  <a:lnTo>
                    <a:pt x="19414" y="10115"/>
                  </a:lnTo>
                  <a:lnTo>
                    <a:pt x="18751" y="9964"/>
                  </a:lnTo>
                  <a:lnTo>
                    <a:pt x="18485" y="9484"/>
                  </a:lnTo>
                  <a:lnTo>
                    <a:pt x="18724" y="8936"/>
                  </a:lnTo>
                  <a:lnTo>
                    <a:pt x="18798" y="8605"/>
                  </a:lnTo>
                  <a:lnTo>
                    <a:pt x="18331" y="8683"/>
                  </a:lnTo>
                  <a:lnTo>
                    <a:pt x="18102" y="9066"/>
                  </a:lnTo>
                  <a:lnTo>
                    <a:pt x="17659" y="9013"/>
                  </a:lnTo>
                  <a:lnTo>
                    <a:pt x="17028" y="9116"/>
                  </a:lnTo>
                  <a:lnTo>
                    <a:pt x="17733" y="9384"/>
                  </a:lnTo>
                  <a:lnTo>
                    <a:pt x="17407" y="9729"/>
                  </a:lnTo>
                  <a:lnTo>
                    <a:pt x="16664" y="9352"/>
                  </a:lnTo>
                  <a:lnTo>
                    <a:pt x="16582" y="9791"/>
                  </a:lnTo>
                  <a:lnTo>
                    <a:pt x="17710" y="10096"/>
                  </a:lnTo>
                  <a:lnTo>
                    <a:pt x="17343" y="10362"/>
                  </a:lnTo>
                  <a:lnTo>
                    <a:pt x="16538" y="10123"/>
                  </a:lnTo>
                  <a:lnTo>
                    <a:pt x="16197" y="10492"/>
                  </a:lnTo>
                  <a:lnTo>
                    <a:pt x="16102" y="9560"/>
                  </a:lnTo>
                  <a:lnTo>
                    <a:pt x="15830" y="9142"/>
                  </a:lnTo>
                  <a:lnTo>
                    <a:pt x="15408" y="8806"/>
                  </a:lnTo>
                  <a:lnTo>
                    <a:pt x="14843" y="8878"/>
                  </a:lnTo>
                  <a:lnTo>
                    <a:pt x="15181" y="8481"/>
                  </a:lnTo>
                  <a:lnTo>
                    <a:pt x="15924" y="8352"/>
                  </a:lnTo>
                  <a:lnTo>
                    <a:pt x="16368" y="8641"/>
                  </a:lnTo>
                  <a:lnTo>
                    <a:pt x="16144" y="8046"/>
                  </a:lnTo>
                  <a:lnTo>
                    <a:pt x="15474" y="7865"/>
                  </a:lnTo>
                  <a:lnTo>
                    <a:pt x="14855" y="7942"/>
                  </a:lnTo>
                  <a:lnTo>
                    <a:pt x="14584" y="7539"/>
                  </a:lnTo>
                  <a:lnTo>
                    <a:pt x="14282" y="6776"/>
                  </a:lnTo>
                  <a:lnTo>
                    <a:pt x="13940" y="6530"/>
                  </a:lnTo>
                  <a:lnTo>
                    <a:pt x="13452" y="6368"/>
                  </a:lnTo>
                  <a:lnTo>
                    <a:pt x="12936" y="6449"/>
                  </a:lnTo>
                  <a:lnTo>
                    <a:pt x="12462" y="6751"/>
                  </a:lnTo>
                  <a:lnTo>
                    <a:pt x="12606" y="7223"/>
                  </a:lnTo>
                  <a:lnTo>
                    <a:pt x="12384" y="7667"/>
                  </a:lnTo>
                  <a:lnTo>
                    <a:pt x="11877" y="7285"/>
                  </a:lnTo>
                  <a:lnTo>
                    <a:pt x="11749" y="6808"/>
                  </a:lnTo>
                  <a:lnTo>
                    <a:pt x="12246" y="6439"/>
                  </a:lnTo>
                  <a:lnTo>
                    <a:pt x="11786" y="6201"/>
                  </a:lnTo>
                  <a:lnTo>
                    <a:pt x="11481" y="6016"/>
                  </a:lnTo>
                  <a:lnTo>
                    <a:pt x="11016" y="6024"/>
                  </a:lnTo>
                  <a:lnTo>
                    <a:pt x="10386" y="5727"/>
                  </a:lnTo>
                  <a:lnTo>
                    <a:pt x="9799" y="5919"/>
                  </a:lnTo>
                  <a:lnTo>
                    <a:pt x="10241" y="6299"/>
                  </a:lnTo>
                  <a:lnTo>
                    <a:pt x="10274" y="6722"/>
                  </a:lnTo>
                  <a:lnTo>
                    <a:pt x="9690" y="6430"/>
                  </a:lnTo>
                  <a:lnTo>
                    <a:pt x="9073" y="6390"/>
                  </a:lnTo>
                  <a:lnTo>
                    <a:pt x="8357" y="6016"/>
                  </a:lnTo>
                  <a:lnTo>
                    <a:pt x="8207" y="5328"/>
                  </a:lnTo>
                  <a:lnTo>
                    <a:pt x="8506" y="5012"/>
                  </a:lnTo>
                  <a:lnTo>
                    <a:pt x="9211" y="5107"/>
                  </a:lnTo>
                  <a:lnTo>
                    <a:pt x="9335" y="4577"/>
                  </a:lnTo>
                  <a:lnTo>
                    <a:pt x="8646" y="4212"/>
                  </a:lnTo>
                  <a:lnTo>
                    <a:pt x="8209" y="4652"/>
                  </a:lnTo>
                  <a:lnTo>
                    <a:pt x="7736" y="5024"/>
                  </a:lnTo>
                  <a:lnTo>
                    <a:pt x="7346" y="5242"/>
                  </a:lnTo>
                  <a:lnTo>
                    <a:pt x="7472" y="5605"/>
                  </a:lnTo>
                  <a:lnTo>
                    <a:pt x="7628" y="6207"/>
                  </a:lnTo>
                  <a:lnTo>
                    <a:pt x="7394" y="6681"/>
                  </a:lnTo>
                  <a:lnTo>
                    <a:pt x="7031" y="6537"/>
                  </a:lnTo>
                  <a:lnTo>
                    <a:pt x="6540" y="6571"/>
                  </a:lnTo>
                  <a:lnTo>
                    <a:pt x="6330" y="6209"/>
                  </a:lnTo>
                  <a:lnTo>
                    <a:pt x="6984" y="5581"/>
                  </a:lnTo>
                  <a:lnTo>
                    <a:pt x="6946" y="5217"/>
                  </a:lnTo>
                  <a:lnTo>
                    <a:pt x="6062" y="5171"/>
                  </a:lnTo>
                  <a:lnTo>
                    <a:pt x="5356" y="4638"/>
                  </a:lnTo>
                  <a:lnTo>
                    <a:pt x="5113" y="3995"/>
                  </a:lnTo>
                  <a:lnTo>
                    <a:pt x="5664" y="4314"/>
                  </a:lnTo>
                  <a:lnTo>
                    <a:pt x="6162" y="4654"/>
                  </a:lnTo>
                  <a:lnTo>
                    <a:pt x="6094" y="4219"/>
                  </a:lnTo>
                  <a:lnTo>
                    <a:pt x="5487" y="3668"/>
                  </a:lnTo>
                  <a:lnTo>
                    <a:pt x="4765" y="3247"/>
                  </a:lnTo>
                  <a:lnTo>
                    <a:pt x="4205" y="2479"/>
                  </a:lnTo>
                  <a:lnTo>
                    <a:pt x="4190" y="1789"/>
                  </a:lnTo>
                  <a:cubicBezTo>
                    <a:pt x="4131" y="1737"/>
                    <a:pt x="4073" y="1686"/>
                    <a:pt x="4015" y="1634"/>
                  </a:cubicBezTo>
                  <a:cubicBezTo>
                    <a:pt x="3956" y="1582"/>
                    <a:pt x="3898" y="1530"/>
                    <a:pt x="3839" y="1479"/>
                  </a:cubicBezTo>
                  <a:lnTo>
                    <a:pt x="3804" y="2280"/>
                  </a:lnTo>
                  <a:lnTo>
                    <a:pt x="3211" y="1784"/>
                  </a:lnTo>
                  <a:lnTo>
                    <a:pt x="2860" y="1217"/>
                  </a:lnTo>
                  <a:lnTo>
                    <a:pt x="3318" y="846"/>
                  </a:lnTo>
                  <a:lnTo>
                    <a:pt x="4252" y="1247"/>
                  </a:lnTo>
                  <a:lnTo>
                    <a:pt x="4301" y="611"/>
                  </a:lnTo>
                  <a:lnTo>
                    <a:pt x="4628" y="185"/>
                  </a:lnTo>
                  <a:lnTo>
                    <a:pt x="4268" y="0"/>
                  </a:lnTo>
                  <a:lnTo>
                    <a:pt x="3746" y="343"/>
                  </a:lnTo>
                  <a:lnTo>
                    <a:pt x="3036" y="218"/>
                  </a:lnTo>
                  <a:lnTo>
                    <a:pt x="2667" y="45"/>
                  </a:lnTo>
                  <a:lnTo>
                    <a:pt x="2129" y="592"/>
                  </a:lnTo>
                  <a:lnTo>
                    <a:pt x="1391" y="574"/>
                  </a:lnTo>
                  <a:lnTo>
                    <a:pt x="661" y="321"/>
                  </a:lnTo>
                  <a:lnTo>
                    <a:pt x="362" y="669"/>
                  </a:lnTo>
                  <a:lnTo>
                    <a:pt x="0" y="847"/>
                  </a:lnTo>
                  <a:lnTo>
                    <a:pt x="716" y="1107"/>
                  </a:lnTo>
                  <a:lnTo>
                    <a:pt x="1384" y="1462"/>
                  </a:lnTo>
                  <a:lnTo>
                    <a:pt x="1904" y="2144"/>
                  </a:lnTo>
                  <a:lnTo>
                    <a:pt x="3022" y="3025"/>
                  </a:lnTo>
                  <a:lnTo>
                    <a:pt x="3840" y="3970"/>
                  </a:lnTo>
                  <a:lnTo>
                    <a:pt x="4823" y="5044"/>
                  </a:lnTo>
                  <a:lnTo>
                    <a:pt x="5682" y="6145"/>
                  </a:lnTo>
                  <a:lnTo>
                    <a:pt x="6090" y="7027"/>
                  </a:lnTo>
                  <a:lnTo>
                    <a:pt x="6039" y="7842"/>
                  </a:lnTo>
                  <a:lnTo>
                    <a:pt x="5673" y="8207"/>
                  </a:lnTo>
                  <a:lnTo>
                    <a:pt x="5184" y="8270"/>
                  </a:lnTo>
                  <a:lnTo>
                    <a:pt x="4743" y="80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1" name="AutoShape 17">
              <a:extLst>
                <a:ext uri="{FF2B5EF4-FFF2-40B4-BE49-F238E27FC236}">
                  <a16:creationId xmlns:a16="http://schemas.microsoft.com/office/drawing/2014/main" id="{467A80D4-7CDC-4BCF-B5B7-D01BCBB11482}"/>
                </a:ext>
              </a:extLst>
            </p:cNvPr>
            <p:cNvSpPr>
              <a:spLocks/>
            </p:cNvSpPr>
            <p:nvPr/>
          </p:nvSpPr>
          <p:spPr bwMode="auto">
            <a:xfrm>
              <a:off x="5030302" y="1552367"/>
              <a:ext cx="801180" cy="1040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4" y="17137"/>
                  </a:moveTo>
                  <a:lnTo>
                    <a:pt x="5112" y="13579"/>
                  </a:lnTo>
                  <a:lnTo>
                    <a:pt x="4413" y="11965"/>
                  </a:lnTo>
                  <a:lnTo>
                    <a:pt x="2889" y="9561"/>
                  </a:lnTo>
                  <a:lnTo>
                    <a:pt x="943" y="7571"/>
                  </a:lnTo>
                  <a:lnTo>
                    <a:pt x="0" y="6447"/>
                  </a:lnTo>
                  <a:lnTo>
                    <a:pt x="479" y="5517"/>
                  </a:lnTo>
                  <a:lnTo>
                    <a:pt x="1713" y="5525"/>
                  </a:lnTo>
                  <a:lnTo>
                    <a:pt x="1999" y="6566"/>
                  </a:lnTo>
                  <a:lnTo>
                    <a:pt x="2454" y="7411"/>
                  </a:lnTo>
                  <a:lnTo>
                    <a:pt x="3270" y="7742"/>
                  </a:lnTo>
                  <a:lnTo>
                    <a:pt x="3347" y="8748"/>
                  </a:lnTo>
                  <a:lnTo>
                    <a:pt x="3803" y="9681"/>
                  </a:lnTo>
                  <a:lnTo>
                    <a:pt x="5192" y="9782"/>
                  </a:lnTo>
                  <a:lnTo>
                    <a:pt x="5967" y="9023"/>
                  </a:lnTo>
                  <a:lnTo>
                    <a:pt x="5121" y="7972"/>
                  </a:lnTo>
                  <a:lnTo>
                    <a:pt x="4836" y="7017"/>
                  </a:lnTo>
                  <a:lnTo>
                    <a:pt x="4885" y="5957"/>
                  </a:lnTo>
                  <a:lnTo>
                    <a:pt x="5577" y="5463"/>
                  </a:lnTo>
                  <a:lnTo>
                    <a:pt x="5502" y="4262"/>
                  </a:lnTo>
                  <a:lnTo>
                    <a:pt x="4724" y="4006"/>
                  </a:lnTo>
                  <a:lnTo>
                    <a:pt x="4495" y="4665"/>
                  </a:lnTo>
                  <a:lnTo>
                    <a:pt x="3958" y="5323"/>
                  </a:lnTo>
                  <a:lnTo>
                    <a:pt x="3161" y="4794"/>
                  </a:lnTo>
                  <a:lnTo>
                    <a:pt x="2498" y="4667"/>
                  </a:lnTo>
                  <a:lnTo>
                    <a:pt x="1673" y="4792"/>
                  </a:lnTo>
                  <a:lnTo>
                    <a:pt x="2101" y="3702"/>
                  </a:lnTo>
                  <a:lnTo>
                    <a:pt x="3381" y="3704"/>
                  </a:lnTo>
                  <a:lnTo>
                    <a:pt x="4522" y="3369"/>
                  </a:lnTo>
                  <a:lnTo>
                    <a:pt x="5378" y="2806"/>
                  </a:lnTo>
                  <a:lnTo>
                    <a:pt x="9272" y="0"/>
                  </a:lnTo>
                  <a:lnTo>
                    <a:pt x="9948" y="923"/>
                  </a:lnTo>
                  <a:lnTo>
                    <a:pt x="11009" y="1972"/>
                  </a:lnTo>
                  <a:lnTo>
                    <a:pt x="12047" y="2908"/>
                  </a:lnTo>
                  <a:lnTo>
                    <a:pt x="13049" y="3723"/>
                  </a:lnTo>
                  <a:lnTo>
                    <a:pt x="11973" y="4099"/>
                  </a:lnTo>
                  <a:lnTo>
                    <a:pt x="11179" y="4148"/>
                  </a:lnTo>
                  <a:lnTo>
                    <a:pt x="12258" y="4705"/>
                  </a:lnTo>
                  <a:lnTo>
                    <a:pt x="13238" y="4826"/>
                  </a:lnTo>
                  <a:lnTo>
                    <a:pt x="13216" y="5529"/>
                  </a:lnTo>
                  <a:lnTo>
                    <a:pt x="11874" y="5507"/>
                  </a:lnTo>
                  <a:cubicBezTo>
                    <a:pt x="11642" y="5401"/>
                    <a:pt x="11410" y="5295"/>
                    <a:pt x="11178" y="5189"/>
                  </a:cubicBezTo>
                  <a:cubicBezTo>
                    <a:pt x="10946" y="5083"/>
                    <a:pt x="10714" y="4977"/>
                    <a:pt x="10482" y="4871"/>
                  </a:cubicBezTo>
                  <a:lnTo>
                    <a:pt x="11957" y="6451"/>
                  </a:lnTo>
                  <a:lnTo>
                    <a:pt x="11263" y="6928"/>
                  </a:lnTo>
                  <a:lnTo>
                    <a:pt x="10426" y="6655"/>
                  </a:lnTo>
                  <a:lnTo>
                    <a:pt x="10048" y="7328"/>
                  </a:lnTo>
                  <a:lnTo>
                    <a:pt x="10658" y="7954"/>
                  </a:lnTo>
                  <a:lnTo>
                    <a:pt x="10156" y="8743"/>
                  </a:lnTo>
                  <a:lnTo>
                    <a:pt x="10888" y="9377"/>
                  </a:lnTo>
                  <a:lnTo>
                    <a:pt x="12081" y="9061"/>
                  </a:lnTo>
                  <a:lnTo>
                    <a:pt x="12856" y="8850"/>
                  </a:lnTo>
                  <a:lnTo>
                    <a:pt x="13489" y="9302"/>
                  </a:lnTo>
                  <a:lnTo>
                    <a:pt x="12794" y="9738"/>
                  </a:lnTo>
                  <a:lnTo>
                    <a:pt x="10227" y="9921"/>
                  </a:lnTo>
                  <a:lnTo>
                    <a:pt x="10175" y="10723"/>
                  </a:lnTo>
                  <a:lnTo>
                    <a:pt x="11213" y="11164"/>
                  </a:lnTo>
                  <a:lnTo>
                    <a:pt x="11756" y="11607"/>
                  </a:lnTo>
                  <a:lnTo>
                    <a:pt x="11700" y="12295"/>
                  </a:lnTo>
                  <a:lnTo>
                    <a:pt x="11657" y="13247"/>
                  </a:lnTo>
                  <a:lnTo>
                    <a:pt x="12584" y="13735"/>
                  </a:lnTo>
                  <a:lnTo>
                    <a:pt x="14057" y="13718"/>
                  </a:lnTo>
                  <a:lnTo>
                    <a:pt x="14422" y="14520"/>
                  </a:lnTo>
                  <a:lnTo>
                    <a:pt x="14791" y="15335"/>
                  </a:lnTo>
                  <a:lnTo>
                    <a:pt x="15570" y="14909"/>
                  </a:lnTo>
                  <a:lnTo>
                    <a:pt x="15532" y="14163"/>
                  </a:lnTo>
                  <a:lnTo>
                    <a:pt x="16376" y="14077"/>
                  </a:lnTo>
                  <a:lnTo>
                    <a:pt x="17436" y="14666"/>
                  </a:lnTo>
                  <a:lnTo>
                    <a:pt x="17073" y="15477"/>
                  </a:lnTo>
                  <a:lnTo>
                    <a:pt x="18211" y="16163"/>
                  </a:lnTo>
                  <a:lnTo>
                    <a:pt x="19008" y="15687"/>
                  </a:lnTo>
                  <a:lnTo>
                    <a:pt x="20053" y="15423"/>
                  </a:lnTo>
                  <a:lnTo>
                    <a:pt x="20757" y="16027"/>
                  </a:lnTo>
                  <a:lnTo>
                    <a:pt x="21398" y="16805"/>
                  </a:lnTo>
                  <a:lnTo>
                    <a:pt x="21600" y="17724"/>
                  </a:lnTo>
                  <a:lnTo>
                    <a:pt x="20983" y="18667"/>
                  </a:lnTo>
                  <a:lnTo>
                    <a:pt x="19309" y="18975"/>
                  </a:lnTo>
                  <a:lnTo>
                    <a:pt x="17663" y="19441"/>
                  </a:lnTo>
                  <a:lnTo>
                    <a:pt x="16388" y="20052"/>
                  </a:lnTo>
                  <a:lnTo>
                    <a:pt x="15036" y="20035"/>
                  </a:lnTo>
                  <a:lnTo>
                    <a:pt x="14091" y="19818"/>
                  </a:lnTo>
                  <a:lnTo>
                    <a:pt x="13449" y="20460"/>
                  </a:lnTo>
                  <a:lnTo>
                    <a:pt x="12791" y="20703"/>
                  </a:lnTo>
                  <a:lnTo>
                    <a:pt x="11951" y="20551"/>
                  </a:lnTo>
                  <a:lnTo>
                    <a:pt x="11297" y="20983"/>
                  </a:lnTo>
                  <a:lnTo>
                    <a:pt x="8708" y="21600"/>
                  </a:lnTo>
                  <a:lnTo>
                    <a:pt x="7871" y="20695"/>
                  </a:lnTo>
                  <a:lnTo>
                    <a:pt x="8094" y="19893"/>
                  </a:lnTo>
                  <a:lnTo>
                    <a:pt x="7648" y="19089"/>
                  </a:lnTo>
                  <a:lnTo>
                    <a:pt x="7071" y="18560"/>
                  </a:lnTo>
                  <a:lnTo>
                    <a:pt x="7431" y="17674"/>
                  </a:lnTo>
                  <a:lnTo>
                    <a:pt x="8054" y="17109"/>
                  </a:lnTo>
                  <a:lnTo>
                    <a:pt x="8671" y="17487"/>
                  </a:lnTo>
                  <a:lnTo>
                    <a:pt x="8717" y="18689"/>
                  </a:lnTo>
                  <a:lnTo>
                    <a:pt x="8745" y="19299"/>
                  </a:lnTo>
                  <a:lnTo>
                    <a:pt x="9145" y="20041"/>
                  </a:lnTo>
                  <a:lnTo>
                    <a:pt x="9896" y="20250"/>
                  </a:lnTo>
                  <a:lnTo>
                    <a:pt x="10643" y="19805"/>
                  </a:lnTo>
                  <a:lnTo>
                    <a:pt x="11719" y="19205"/>
                  </a:lnTo>
                  <a:lnTo>
                    <a:pt x="10190" y="19087"/>
                  </a:lnTo>
                  <a:lnTo>
                    <a:pt x="9772" y="18549"/>
                  </a:lnTo>
                  <a:lnTo>
                    <a:pt x="10500" y="18220"/>
                  </a:lnTo>
                  <a:lnTo>
                    <a:pt x="11663" y="17874"/>
                  </a:lnTo>
                  <a:lnTo>
                    <a:pt x="12478" y="17635"/>
                  </a:lnTo>
                  <a:lnTo>
                    <a:pt x="13328" y="17807"/>
                  </a:lnTo>
                  <a:lnTo>
                    <a:pt x="14382" y="17472"/>
                  </a:lnTo>
                  <a:lnTo>
                    <a:pt x="13399" y="17137"/>
                  </a:lnTo>
                  <a:lnTo>
                    <a:pt x="12568" y="17066"/>
                  </a:lnTo>
                  <a:lnTo>
                    <a:pt x="11334" y="16810"/>
                  </a:lnTo>
                  <a:lnTo>
                    <a:pt x="10410" y="16627"/>
                  </a:lnTo>
                  <a:lnTo>
                    <a:pt x="11337" y="15711"/>
                  </a:lnTo>
                  <a:lnTo>
                    <a:pt x="10057" y="15352"/>
                  </a:lnTo>
                  <a:lnTo>
                    <a:pt x="8671" y="15771"/>
                  </a:lnTo>
                  <a:lnTo>
                    <a:pt x="8215" y="16326"/>
                  </a:lnTo>
                  <a:lnTo>
                    <a:pt x="7248" y="16485"/>
                  </a:lnTo>
                  <a:lnTo>
                    <a:pt x="5884" y="171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2" name="AutoShape 18">
              <a:extLst>
                <a:ext uri="{FF2B5EF4-FFF2-40B4-BE49-F238E27FC236}">
                  <a16:creationId xmlns:a16="http://schemas.microsoft.com/office/drawing/2014/main" id="{78A21622-290D-4247-9D1D-7D0E73F67D1A}"/>
                </a:ext>
              </a:extLst>
            </p:cNvPr>
            <p:cNvSpPr>
              <a:spLocks/>
            </p:cNvSpPr>
            <p:nvPr/>
          </p:nvSpPr>
          <p:spPr bwMode="auto">
            <a:xfrm>
              <a:off x="5876045" y="1507306"/>
              <a:ext cx="151236" cy="2802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37" y="0"/>
                  </a:moveTo>
                  <a:lnTo>
                    <a:pt x="1876" y="1596"/>
                  </a:lnTo>
                  <a:lnTo>
                    <a:pt x="3685" y="4040"/>
                  </a:lnTo>
                  <a:lnTo>
                    <a:pt x="0" y="6363"/>
                  </a:lnTo>
                  <a:lnTo>
                    <a:pt x="181" y="11112"/>
                  </a:lnTo>
                  <a:lnTo>
                    <a:pt x="7506" y="13906"/>
                  </a:lnTo>
                  <a:lnTo>
                    <a:pt x="10891" y="16236"/>
                  </a:lnTo>
                  <a:lnTo>
                    <a:pt x="12813" y="20028"/>
                  </a:lnTo>
                  <a:lnTo>
                    <a:pt x="20286" y="21600"/>
                  </a:lnTo>
                  <a:lnTo>
                    <a:pt x="21600" y="17035"/>
                  </a:lnTo>
                  <a:lnTo>
                    <a:pt x="15457" y="14608"/>
                  </a:lnTo>
                  <a:lnTo>
                    <a:pt x="16279" y="10545"/>
                  </a:lnTo>
                  <a:lnTo>
                    <a:pt x="18332" y="8111"/>
                  </a:lnTo>
                  <a:lnTo>
                    <a:pt x="10842" y="6921"/>
                  </a:lnTo>
                  <a:lnTo>
                    <a:pt x="10284" y="2101"/>
                  </a:lnTo>
                  <a:lnTo>
                    <a:pt x="563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3" name="AutoShape 19">
              <a:extLst>
                <a:ext uri="{FF2B5EF4-FFF2-40B4-BE49-F238E27FC236}">
                  <a16:creationId xmlns:a16="http://schemas.microsoft.com/office/drawing/2014/main" id="{7EA4503A-DD71-4699-B890-D1EFF63FFD46}"/>
                </a:ext>
              </a:extLst>
            </p:cNvPr>
            <p:cNvSpPr>
              <a:spLocks/>
            </p:cNvSpPr>
            <p:nvPr/>
          </p:nvSpPr>
          <p:spPr bwMode="auto">
            <a:xfrm>
              <a:off x="5676883" y="1604645"/>
              <a:ext cx="46558" cy="54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9" y="0"/>
                  </a:moveTo>
                  <a:lnTo>
                    <a:pt x="0" y="12564"/>
                  </a:lnTo>
                  <a:lnTo>
                    <a:pt x="13064" y="21600"/>
                  </a:lnTo>
                  <a:lnTo>
                    <a:pt x="21600" y="9685"/>
                  </a:lnTo>
                  <a:lnTo>
                    <a:pt x="570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4" name="AutoShape 20">
              <a:extLst>
                <a:ext uri="{FF2B5EF4-FFF2-40B4-BE49-F238E27FC236}">
                  <a16:creationId xmlns:a16="http://schemas.microsoft.com/office/drawing/2014/main" id="{45A3D43E-9DFB-4422-9DDD-1BE66F4956DC}"/>
                </a:ext>
              </a:extLst>
            </p:cNvPr>
            <p:cNvSpPr>
              <a:spLocks/>
            </p:cNvSpPr>
            <p:nvPr/>
          </p:nvSpPr>
          <p:spPr bwMode="auto">
            <a:xfrm>
              <a:off x="5595916" y="2125148"/>
              <a:ext cx="161386" cy="1000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69" y="4364"/>
                  </a:moveTo>
                  <a:lnTo>
                    <a:pt x="10483" y="6509"/>
                  </a:lnTo>
                  <a:lnTo>
                    <a:pt x="6874" y="3828"/>
                  </a:lnTo>
                  <a:lnTo>
                    <a:pt x="673" y="4262"/>
                  </a:lnTo>
                  <a:lnTo>
                    <a:pt x="0" y="11335"/>
                  </a:lnTo>
                  <a:lnTo>
                    <a:pt x="7374" y="13997"/>
                  </a:lnTo>
                  <a:lnTo>
                    <a:pt x="13273" y="14175"/>
                  </a:lnTo>
                  <a:lnTo>
                    <a:pt x="16382" y="21600"/>
                  </a:lnTo>
                  <a:lnTo>
                    <a:pt x="20615" y="17843"/>
                  </a:lnTo>
                  <a:lnTo>
                    <a:pt x="17752" y="9391"/>
                  </a:lnTo>
                  <a:lnTo>
                    <a:pt x="21600" y="6617"/>
                  </a:lnTo>
                  <a:lnTo>
                    <a:pt x="21415" y="0"/>
                  </a:lnTo>
                  <a:lnTo>
                    <a:pt x="13869" y="43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5" name="AutoShape 21">
              <a:extLst>
                <a:ext uri="{FF2B5EF4-FFF2-40B4-BE49-F238E27FC236}">
                  <a16:creationId xmlns:a16="http://schemas.microsoft.com/office/drawing/2014/main" id="{7564E353-4BF3-4131-8C0D-3052BF96EC69}"/>
                </a:ext>
              </a:extLst>
            </p:cNvPr>
            <p:cNvSpPr>
              <a:spLocks/>
            </p:cNvSpPr>
            <p:nvPr/>
          </p:nvSpPr>
          <p:spPr bwMode="auto">
            <a:xfrm>
              <a:off x="5501273" y="2104331"/>
              <a:ext cx="70783" cy="632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49" y="1387"/>
                  </a:moveTo>
                  <a:lnTo>
                    <a:pt x="0" y="9906"/>
                  </a:lnTo>
                  <a:lnTo>
                    <a:pt x="1493" y="21600"/>
                  </a:lnTo>
                  <a:lnTo>
                    <a:pt x="15178" y="12196"/>
                  </a:lnTo>
                  <a:lnTo>
                    <a:pt x="21600" y="0"/>
                  </a:lnTo>
                  <a:lnTo>
                    <a:pt x="8949" y="138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6" name="AutoShape 22">
              <a:extLst>
                <a:ext uri="{FF2B5EF4-FFF2-40B4-BE49-F238E27FC236}">
                  <a16:creationId xmlns:a16="http://schemas.microsoft.com/office/drawing/2014/main" id="{28A006C5-018D-4406-9BB8-A5989DC6154D}"/>
                </a:ext>
              </a:extLst>
            </p:cNvPr>
            <p:cNvSpPr>
              <a:spLocks/>
            </p:cNvSpPr>
            <p:nvPr/>
          </p:nvSpPr>
          <p:spPr bwMode="auto">
            <a:xfrm>
              <a:off x="5282291" y="1880585"/>
              <a:ext cx="1359513" cy="2535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50" y="159"/>
                  </a:moveTo>
                  <a:lnTo>
                    <a:pt x="9717" y="0"/>
                  </a:lnTo>
                  <a:lnTo>
                    <a:pt x="10262" y="91"/>
                  </a:lnTo>
                  <a:lnTo>
                    <a:pt x="10405" y="373"/>
                  </a:lnTo>
                  <a:lnTo>
                    <a:pt x="11145" y="534"/>
                  </a:lnTo>
                  <a:lnTo>
                    <a:pt x="11485" y="1001"/>
                  </a:lnTo>
                  <a:lnTo>
                    <a:pt x="11978" y="1180"/>
                  </a:lnTo>
                  <a:lnTo>
                    <a:pt x="11991" y="1449"/>
                  </a:lnTo>
                  <a:lnTo>
                    <a:pt x="11666" y="1663"/>
                  </a:lnTo>
                  <a:lnTo>
                    <a:pt x="12175" y="1824"/>
                  </a:lnTo>
                  <a:lnTo>
                    <a:pt x="12393" y="2137"/>
                  </a:lnTo>
                  <a:lnTo>
                    <a:pt x="12943" y="2373"/>
                  </a:lnTo>
                  <a:lnTo>
                    <a:pt x="13359" y="2093"/>
                  </a:lnTo>
                  <a:lnTo>
                    <a:pt x="14335" y="1999"/>
                  </a:lnTo>
                  <a:lnTo>
                    <a:pt x="14991" y="2292"/>
                  </a:lnTo>
                  <a:lnTo>
                    <a:pt x="14289" y="2498"/>
                  </a:lnTo>
                  <a:lnTo>
                    <a:pt x="13783" y="2603"/>
                  </a:lnTo>
                  <a:lnTo>
                    <a:pt x="13118" y="2957"/>
                  </a:lnTo>
                  <a:lnTo>
                    <a:pt x="12899" y="3310"/>
                  </a:lnTo>
                  <a:lnTo>
                    <a:pt x="13752" y="3111"/>
                  </a:lnTo>
                  <a:lnTo>
                    <a:pt x="14112" y="2869"/>
                  </a:lnTo>
                  <a:lnTo>
                    <a:pt x="14858" y="2823"/>
                  </a:lnTo>
                  <a:lnTo>
                    <a:pt x="14929" y="3205"/>
                  </a:lnTo>
                  <a:lnTo>
                    <a:pt x="15020" y="3664"/>
                  </a:lnTo>
                  <a:lnTo>
                    <a:pt x="15154" y="3990"/>
                  </a:lnTo>
                  <a:lnTo>
                    <a:pt x="14962" y="4325"/>
                  </a:lnTo>
                  <a:lnTo>
                    <a:pt x="15307" y="4686"/>
                  </a:lnTo>
                  <a:lnTo>
                    <a:pt x="15250" y="5125"/>
                  </a:lnTo>
                  <a:lnTo>
                    <a:pt x="14967" y="5466"/>
                  </a:lnTo>
                  <a:lnTo>
                    <a:pt x="15026" y="5806"/>
                  </a:lnTo>
                  <a:lnTo>
                    <a:pt x="15320" y="6169"/>
                  </a:lnTo>
                  <a:lnTo>
                    <a:pt x="15614" y="6532"/>
                  </a:lnTo>
                  <a:lnTo>
                    <a:pt x="15499" y="6919"/>
                  </a:lnTo>
                  <a:lnTo>
                    <a:pt x="15420" y="7252"/>
                  </a:lnTo>
                  <a:lnTo>
                    <a:pt x="15024" y="7667"/>
                  </a:lnTo>
                  <a:lnTo>
                    <a:pt x="14931" y="7999"/>
                  </a:lnTo>
                  <a:lnTo>
                    <a:pt x="14271" y="7975"/>
                  </a:lnTo>
                  <a:lnTo>
                    <a:pt x="14147" y="8381"/>
                  </a:lnTo>
                  <a:lnTo>
                    <a:pt x="14309" y="8750"/>
                  </a:lnTo>
                  <a:lnTo>
                    <a:pt x="14304" y="9114"/>
                  </a:lnTo>
                  <a:lnTo>
                    <a:pt x="14816" y="9363"/>
                  </a:lnTo>
                  <a:lnTo>
                    <a:pt x="15155" y="9594"/>
                  </a:lnTo>
                  <a:lnTo>
                    <a:pt x="15274" y="10124"/>
                  </a:lnTo>
                  <a:lnTo>
                    <a:pt x="15159" y="10492"/>
                  </a:lnTo>
                  <a:lnTo>
                    <a:pt x="15157" y="10890"/>
                  </a:lnTo>
                  <a:lnTo>
                    <a:pt x="15619" y="11221"/>
                  </a:lnTo>
                  <a:lnTo>
                    <a:pt x="15994" y="11674"/>
                  </a:lnTo>
                  <a:lnTo>
                    <a:pt x="15938" y="12077"/>
                  </a:lnTo>
                  <a:lnTo>
                    <a:pt x="16458" y="12402"/>
                  </a:lnTo>
                  <a:lnTo>
                    <a:pt x="16988" y="12708"/>
                  </a:lnTo>
                  <a:lnTo>
                    <a:pt x="17198" y="13218"/>
                  </a:lnTo>
                  <a:lnTo>
                    <a:pt x="17801" y="13572"/>
                  </a:lnTo>
                  <a:lnTo>
                    <a:pt x="18779" y="13578"/>
                  </a:lnTo>
                  <a:lnTo>
                    <a:pt x="19449" y="14048"/>
                  </a:lnTo>
                  <a:lnTo>
                    <a:pt x="20266" y="14492"/>
                  </a:lnTo>
                  <a:lnTo>
                    <a:pt x="20655" y="14653"/>
                  </a:lnTo>
                  <a:lnTo>
                    <a:pt x="21293" y="15070"/>
                  </a:lnTo>
                  <a:lnTo>
                    <a:pt x="21600" y="15418"/>
                  </a:lnTo>
                  <a:lnTo>
                    <a:pt x="20589" y="16509"/>
                  </a:lnTo>
                  <a:lnTo>
                    <a:pt x="19418" y="17423"/>
                  </a:lnTo>
                  <a:lnTo>
                    <a:pt x="18527" y="17901"/>
                  </a:lnTo>
                  <a:lnTo>
                    <a:pt x="18101" y="18434"/>
                  </a:lnTo>
                  <a:lnTo>
                    <a:pt x="17869" y="19027"/>
                  </a:lnTo>
                  <a:lnTo>
                    <a:pt x="17509" y="19578"/>
                  </a:lnTo>
                  <a:lnTo>
                    <a:pt x="16906" y="19783"/>
                  </a:lnTo>
                  <a:lnTo>
                    <a:pt x="16705" y="20082"/>
                  </a:lnTo>
                  <a:lnTo>
                    <a:pt x="16106" y="20053"/>
                  </a:lnTo>
                  <a:lnTo>
                    <a:pt x="15618" y="20142"/>
                  </a:lnTo>
                  <a:lnTo>
                    <a:pt x="15113" y="20422"/>
                  </a:lnTo>
                  <a:lnTo>
                    <a:pt x="14565" y="20774"/>
                  </a:lnTo>
                  <a:lnTo>
                    <a:pt x="14023" y="20924"/>
                  </a:lnTo>
                  <a:lnTo>
                    <a:pt x="13438" y="21363"/>
                  </a:lnTo>
                  <a:lnTo>
                    <a:pt x="12270" y="21559"/>
                  </a:lnTo>
                  <a:lnTo>
                    <a:pt x="11211" y="21600"/>
                  </a:lnTo>
                  <a:lnTo>
                    <a:pt x="10105" y="21521"/>
                  </a:lnTo>
                  <a:lnTo>
                    <a:pt x="10244" y="21183"/>
                  </a:lnTo>
                  <a:lnTo>
                    <a:pt x="10620" y="20810"/>
                  </a:lnTo>
                  <a:lnTo>
                    <a:pt x="11004" y="20428"/>
                  </a:lnTo>
                  <a:lnTo>
                    <a:pt x="10679" y="20077"/>
                  </a:lnTo>
                  <a:lnTo>
                    <a:pt x="10688" y="19854"/>
                  </a:lnTo>
                  <a:lnTo>
                    <a:pt x="11269" y="19566"/>
                  </a:lnTo>
                  <a:lnTo>
                    <a:pt x="11572" y="19267"/>
                  </a:lnTo>
                  <a:lnTo>
                    <a:pt x="10993" y="19150"/>
                  </a:lnTo>
                  <a:lnTo>
                    <a:pt x="10405" y="19220"/>
                  </a:lnTo>
                  <a:lnTo>
                    <a:pt x="10536" y="18724"/>
                  </a:lnTo>
                  <a:lnTo>
                    <a:pt x="10606" y="18423"/>
                  </a:lnTo>
                  <a:lnTo>
                    <a:pt x="10333" y="18015"/>
                  </a:lnTo>
                  <a:lnTo>
                    <a:pt x="10083" y="17764"/>
                  </a:lnTo>
                  <a:lnTo>
                    <a:pt x="10207" y="17382"/>
                  </a:lnTo>
                  <a:lnTo>
                    <a:pt x="10615" y="16970"/>
                  </a:lnTo>
                  <a:lnTo>
                    <a:pt x="10942" y="16543"/>
                  </a:lnTo>
                  <a:lnTo>
                    <a:pt x="11192" y="16173"/>
                  </a:lnTo>
                  <a:lnTo>
                    <a:pt x="11457" y="15852"/>
                  </a:lnTo>
                  <a:lnTo>
                    <a:pt x="10871" y="15496"/>
                  </a:lnTo>
                  <a:lnTo>
                    <a:pt x="10025" y="15348"/>
                  </a:lnTo>
                  <a:lnTo>
                    <a:pt x="8899" y="15538"/>
                  </a:lnTo>
                  <a:lnTo>
                    <a:pt x="8735" y="15984"/>
                  </a:lnTo>
                  <a:lnTo>
                    <a:pt x="8026" y="16072"/>
                  </a:lnTo>
                  <a:lnTo>
                    <a:pt x="7369" y="16313"/>
                  </a:lnTo>
                  <a:lnTo>
                    <a:pt x="6409" y="16443"/>
                  </a:lnTo>
                  <a:lnTo>
                    <a:pt x="5540" y="16276"/>
                  </a:lnTo>
                  <a:lnTo>
                    <a:pt x="4806" y="16503"/>
                  </a:lnTo>
                  <a:lnTo>
                    <a:pt x="4016" y="16719"/>
                  </a:lnTo>
                  <a:lnTo>
                    <a:pt x="3352" y="17141"/>
                  </a:lnTo>
                  <a:lnTo>
                    <a:pt x="2671" y="17227"/>
                  </a:lnTo>
                  <a:lnTo>
                    <a:pt x="2112" y="17085"/>
                  </a:lnTo>
                  <a:lnTo>
                    <a:pt x="1394" y="17116"/>
                  </a:lnTo>
                  <a:lnTo>
                    <a:pt x="0" y="16906"/>
                  </a:lnTo>
                  <a:lnTo>
                    <a:pt x="152" y="16261"/>
                  </a:lnTo>
                  <a:lnTo>
                    <a:pt x="251" y="15747"/>
                  </a:lnTo>
                  <a:lnTo>
                    <a:pt x="449" y="14898"/>
                  </a:lnTo>
                  <a:lnTo>
                    <a:pt x="191" y="14498"/>
                  </a:lnTo>
                  <a:lnTo>
                    <a:pt x="787" y="14142"/>
                  </a:lnTo>
                  <a:lnTo>
                    <a:pt x="1350" y="13765"/>
                  </a:lnTo>
                  <a:lnTo>
                    <a:pt x="1465" y="13104"/>
                  </a:lnTo>
                  <a:lnTo>
                    <a:pt x="1099" y="12736"/>
                  </a:lnTo>
                  <a:lnTo>
                    <a:pt x="831" y="12404"/>
                  </a:lnTo>
                  <a:lnTo>
                    <a:pt x="1514" y="12247"/>
                  </a:lnTo>
                  <a:lnTo>
                    <a:pt x="2214" y="12276"/>
                  </a:lnTo>
                  <a:lnTo>
                    <a:pt x="2356" y="12669"/>
                  </a:lnTo>
                  <a:lnTo>
                    <a:pt x="2945" y="12663"/>
                  </a:lnTo>
                  <a:lnTo>
                    <a:pt x="2694" y="12288"/>
                  </a:lnTo>
                  <a:lnTo>
                    <a:pt x="3243" y="12261"/>
                  </a:lnTo>
                  <a:lnTo>
                    <a:pt x="3692" y="12239"/>
                  </a:lnTo>
                  <a:lnTo>
                    <a:pt x="3897" y="11902"/>
                  </a:lnTo>
                  <a:lnTo>
                    <a:pt x="3297" y="11777"/>
                  </a:lnTo>
                  <a:lnTo>
                    <a:pt x="2866" y="11629"/>
                  </a:lnTo>
                  <a:lnTo>
                    <a:pt x="3314" y="11408"/>
                  </a:lnTo>
                  <a:lnTo>
                    <a:pt x="3312" y="11154"/>
                  </a:lnTo>
                  <a:lnTo>
                    <a:pt x="2632" y="11203"/>
                  </a:lnTo>
                  <a:lnTo>
                    <a:pt x="2049" y="11426"/>
                  </a:lnTo>
                  <a:lnTo>
                    <a:pt x="2223" y="10864"/>
                  </a:lnTo>
                  <a:lnTo>
                    <a:pt x="2260" y="10424"/>
                  </a:lnTo>
                  <a:lnTo>
                    <a:pt x="2523" y="10159"/>
                  </a:lnTo>
                  <a:cubicBezTo>
                    <a:pt x="2671" y="10156"/>
                    <a:pt x="2819" y="10154"/>
                    <a:pt x="2967" y="10151"/>
                  </a:cubicBezTo>
                  <a:cubicBezTo>
                    <a:pt x="3115" y="10149"/>
                    <a:pt x="3263" y="10147"/>
                    <a:pt x="3411" y="10144"/>
                  </a:cubicBezTo>
                  <a:lnTo>
                    <a:pt x="4215" y="10142"/>
                  </a:lnTo>
                  <a:lnTo>
                    <a:pt x="4474" y="9837"/>
                  </a:lnTo>
                  <a:lnTo>
                    <a:pt x="4105" y="9504"/>
                  </a:lnTo>
                  <a:lnTo>
                    <a:pt x="3643" y="9908"/>
                  </a:lnTo>
                  <a:lnTo>
                    <a:pt x="2965" y="9902"/>
                  </a:lnTo>
                  <a:lnTo>
                    <a:pt x="2731" y="8915"/>
                  </a:lnTo>
                  <a:lnTo>
                    <a:pt x="2133" y="7940"/>
                  </a:lnTo>
                  <a:lnTo>
                    <a:pt x="1629" y="7038"/>
                  </a:lnTo>
                  <a:lnTo>
                    <a:pt x="2088" y="6781"/>
                  </a:lnTo>
                  <a:lnTo>
                    <a:pt x="2778" y="6478"/>
                  </a:lnTo>
                  <a:lnTo>
                    <a:pt x="3398" y="6003"/>
                  </a:lnTo>
                  <a:lnTo>
                    <a:pt x="2334" y="6381"/>
                  </a:lnTo>
                  <a:lnTo>
                    <a:pt x="1699" y="6616"/>
                  </a:lnTo>
                  <a:lnTo>
                    <a:pt x="1099" y="6015"/>
                  </a:lnTo>
                  <a:lnTo>
                    <a:pt x="2588" y="5735"/>
                  </a:lnTo>
                  <a:lnTo>
                    <a:pt x="2925" y="5519"/>
                  </a:lnTo>
                  <a:lnTo>
                    <a:pt x="3544" y="5572"/>
                  </a:lnTo>
                  <a:lnTo>
                    <a:pt x="4306" y="5204"/>
                  </a:lnTo>
                  <a:lnTo>
                    <a:pt x="4900" y="5284"/>
                  </a:lnTo>
                  <a:lnTo>
                    <a:pt x="5474" y="5306"/>
                  </a:lnTo>
                  <a:lnTo>
                    <a:pt x="6393" y="5071"/>
                  </a:lnTo>
                  <a:lnTo>
                    <a:pt x="8377" y="4746"/>
                  </a:lnTo>
                  <a:lnTo>
                    <a:pt x="8496" y="5214"/>
                  </a:lnTo>
                  <a:lnTo>
                    <a:pt x="8938" y="5626"/>
                  </a:lnTo>
                  <a:lnTo>
                    <a:pt x="9802" y="5783"/>
                  </a:lnTo>
                  <a:lnTo>
                    <a:pt x="10595" y="5596"/>
                  </a:lnTo>
                  <a:lnTo>
                    <a:pt x="11434" y="5423"/>
                  </a:lnTo>
                  <a:lnTo>
                    <a:pt x="11273" y="5028"/>
                  </a:lnTo>
                  <a:lnTo>
                    <a:pt x="10895" y="4781"/>
                  </a:lnTo>
                  <a:lnTo>
                    <a:pt x="11231" y="4531"/>
                  </a:lnTo>
                  <a:lnTo>
                    <a:pt x="11164" y="4150"/>
                  </a:lnTo>
                  <a:lnTo>
                    <a:pt x="10794" y="3851"/>
                  </a:lnTo>
                  <a:lnTo>
                    <a:pt x="10281" y="3363"/>
                  </a:lnTo>
                  <a:lnTo>
                    <a:pt x="9994" y="3038"/>
                  </a:lnTo>
                  <a:lnTo>
                    <a:pt x="10603" y="2884"/>
                  </a:lnTo>
                  <a:lnTo>
                    <a:pt x="10776" y="2585"/>
                  </a:lnTo>
                  <a:lnTo>
                    <a:pt x="10785" y="2343"/>
                  </a:lnTo>
                  <a:lnTo>
                    <a:pt x="10584" y="2118"/>
                  </a:lnTo>
                  <a:lnTo>
                    <a:pt x="10168" y="1927"/>
                  </a:lnTo>
                  <a:lnTo>
                    <a:pt x="10069" y="1538"/>
                  </a:lnTo>
                  <a:lnTo>
                    <a:pt x="10493" y="1327"/>
                  </a:lnTo>
                  <a:lnTo>
                    <a:pt x="10400" y="1040"/>
                  </a:lnTo>
                  <a:lnTo>
                    <a:pt x="9568" y="807"/>
                  </a:lnTo>
                  <a:lnTo>
                    <a:pt x="9130" y="495"/>
                  </a:lnTo>
                  <a:lnTo>
                    <a:pt x="9350" y="15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7" name="AutoShape 23">
              <a:extLst>
                <a:ext uri="{FF2B5EF4-FFF2-40B4-BE49-F238E27FC236}">
                  <a16:creationId xmlns:a16="http://schemas.microsoft.com/office/drawing/2014/main" id="{2C03C90D-02BC-47A9-ACD3-55283F3C6D41}"/>
                </a:ext>
              </a:extLst>
            </p:cNvPr>
            <p:cNvSpPr>
              <a:spLocks/>
            </p:cNvSpPr>
            <p:nvPr/>
          </p:nvSpPr>
          <p:spPr bwMode="auto">
            <a:xfrm>
              <a:off x="4660208" y="3856494"/>
              <a:ext cx="876996" cy="105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675" y="6770"/>
                  </a:moveTo>
                  <a:lnTo>
                    <a:pt x="5606" y="5917"/>
                  </a:lnTo>
                  <a:lnTo>
                    <a:pt x="7282" y="5208"/>
                  </a:lnTo>
                  <a:lnTo>
                    <a:pt x="8443" y="4607"/>
                  </a:lnTo>
                  <a:lnTo>
                    <a:pt x="9636" y="5048"/>
                  </a:lnTo>
                  <a:lnTo>
                    <a:pt x="10933" y="5015"/>
                  </a:lnTo>
                  <a:lnTo>
                    <a:pt x="11573" y="4648"/>
                  </a:lnTo>
                  <a:lnTo>
                    <a:pt x="12360" y="4003"/>
                  </a:lnTo>
                  <a:lnTo>
                    <a:pt x="12944" y="3385"/>
                  </a:lnTo>
                  <a:lnTo>
                    <a:pt x="14184" y="2764"/>
                  </a:lnTo>
                  <a:lnTo>
                    <a:pt x="14680" y="2167"/>
                  </a:lnTo>
                  <a:lnTo>
                    <a:pt x="14989" y="1525"/>
                  </a:lnTo>
                  <a:lnTo>
                    <a:pt x="15445" y="0"/>
                  </a:lnTo>
                  <a:lnTo>
                    <a:pt x="17145" y="407"/>
                  </a:lnTo>
                  <a:lnTo>
                    <a:pt x="18793" y="344"/>
                  </a:lnTo>
                  <a:lnTo>
                    <a:pt x="19730" y="786"/>
                  </a:lnTo>
                  <a:lnTo>
                    <a:pt x="19266" y="1685"/>
                  </a:lnTo>
                  <a:lnTo>
                    <a:pt x="18535" y="2151"/>
                  </a:lnTo>
                  <a:lnTo>
                    <a:pt x="18566" y="2852"/>
                  </a:lnTo>
                  <a:lnTo>
                    <a:pt x="18643" y="4168"/>
                  </a:lnTo>
                  <a:lnTo>
                    <a:pt x="17909" y="4598"/>
                  </a:lnTo>
                  <a:lnTo>
                    <a:pt x="17858" y="5395"/>
                  </a:lnTo>
                  <a:lnTo>
                    <a:pt x="18006" y="6182"/>
                  </a:lnTo>
                  <a:lnTo>
                    <a:pt x="17790" y="7000"/>
                  </a:lnTo>
                  <a:lnTo>
                    <a:pt x="17054" y="7302"/>
                  </a:lnTo>
                  <a:lnTo>
                    <a:pt x="16476" y="8021"/>
                  </a:lnTo>
                  <a:lnTo>
                    <a:pt x="16513" y="8924"/>
                  </a:lnTo>
                  <a:lnTo>
                    <a:pt x="16986" y="9768"/>
                  </a:lnTo>
                  <a:lnTo>
                    <a:pt x="17122" y="10610"/>
                  </a:lnTo>
                  <a:lnTo>
                    <a:pt x="18025" y="11129"/>
                  </a:lnTo>
                  <a:lnTo>
                    <a:pt x="19206" y="11935"/>
                  </a:lnTo>
                  <a:lnTo>
                    <a:pt x="19376" y="13009"/>
                  </a:lnTo>
                  <a:lnTo>
                    <a:pt x="20178" y="14108"/>
                  </a:lnTo>
                  <a:lnTo>
                    <a:pt x="21209" y="14522"/>
                  </a:lnTo>
                  <a:lnTo>
                    <a:pt x="21600" y="15600"/>
                  </a:lnTo>
                  <a:lnTo>
                    <a:pt x="21186" y="16404"/>
                  </a:lnTo>
                  <a:lnTo>
                    <a:pt x="20810" y="17276"/>
                  </a:lnTo>
                  <a:lnTo>
                    <a:pt x="20243" y="18492"/>
                  </a:lnTo>
                  <a:lnTo>
                    <a:pt x="19685" y="19017"/>
                  </a:lnTo>
                  <a:lnTo>
                    <a:pt x="18957" y="20114"/>
                  </a:lnTo>
                  <a:lnTo>
                    <a:pt x="17853" y="20818"/>
                  </a:lnTo>
                  <a:lnTo>
                    <a:pt x="17272" y="21324"/>
                  </a:lnTo>
                  <a:lnTo>
                    <a:pt x="16317" y="21600"/>
                  </a:lnTo>
                  <a:lnTo>
                    <a:pt x="15244" y="20935"/>
                  </a:lnTo>
                  <a:lnTo>
                    <a:pt x="14312" y="20652"/>
                  </a:lnTo>
                  <a:lnTo>
                    <a:pt x="12884" y="20218"/>
                  </a:lnTo>
                  <a:lnTo>
                    <a:pt x="12343" y="19701"/>
                  </a:lnTo>
                  <a:lnTo>
                    <a:pt x="10896" y="18611"/>
                  </a:lnTo>
                  <a:lnTo>
                    <a:pt x="9905" y="17471"/>
                  </a:lnTo>
                  <a:lnTo>
                    <a:pt x="8715" y="16529"/>
                  </a:lnTo>
                  <a:lnTo>
                    <a:pt x="7384" y="15979"/>
                  </a:lnTo>
                  <a:lnTo>
                    <a:pt x="5172" y="15649"/>
                  </a:lnTo>
                  <a:lnTo>
                    <a:pt x="3679" y="14873"/>
                  </a:lnTo>
                  <a:lnTo>
                    <a:pt x="2231" y="14155"/>
                  </a:lnTo>
                  <a:lnTo>
                    <a:pt x="1264" y="13081"/>
                  </a:lnTo>
                  <a:lnTo>
                    <a:pt x="240" y="12113"/>
                  </a:lnTo>
                  <a:lnTo>
                    <a:pt x="0" y="10721"/>
                  </a:lnTo>
                  <a:lnTo>
                    <a:pt x="51" y="9530"/>
                  </a:lnTo>
                  <a:lnTo>
                    <a:pt x="1309" y="8150"/>
                  </a:lnTo>
                  <a:lnTo>
                    <a:pt x="2311" y="7302"/>
                  </a:lnTo>
                  <a:lnTo>
                    <a:pt x="3675" y="677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8" name="AutoShape 24">
              <a:extLst>
                <a:ext uri="{FF2B5EF4-FFF2-40B4-BE49-F238E27FC236}">
                  <a16:creationId xmlns:a16="http://schemas.microsoft.com/office/drawing/2014/main" id="{0AC0FF09-5D66-4F89-B693-68831DB944D7}"/>
                </a:ext>
              </a:extLst>
            </p:cNvPr>
            <p:cNvSpPr>
              <a:spLocks/>
            </p:cNvSpPr>
            <p:nvPr/>
          </p:nvSpPr>
          <p:spPr bwMode="auto">
            <a:xfrm>
              <a:off x="6162051" y="2683054"/>
              <a:ext cx="1629103" cy="1502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62" y="3944"/>
                  </a:moveTo>
                  <a:lnTo>
                    <a:pt x="20950" y="4045"/>
                  </a:lnTo>
                  <a:lnTo>
                    <a:pt x="20430" y="3816"/>
                  </a:lnTo>
                  <a:lnTo>
                    <a:pt x="20236" y="4312"/>
                  </a:lnTo>
                  <a:lnTo>
                    <a:pt x="19977" y="4768"/>
                  </a:lnTo>
                  <a:lnTo>
                    <a:pt x="19517" y="4766"/>
                  </a:lnTo>
                  <a:lnTo>
                    <a:pt x="19102" y="5185"/>
                  </a:lnTo>
                  <a:lnTo>
                    <a:pt x="18629" y="5252"/>
                  </a:lnTo>
                  <a:lnTo>
                    <a:pt x="18126" y="5432"/>
                  </a:lnTo>
                  <a:lnTo>
                    <a:pt x="17599" y="6059"/>
                  </a:lnTo>
                  <a:lnTo>
                    <a:pt x="17360" y="6553"/>
                  </a:lnTo>
                  <a:lnTo>
                    <a:pt x="16814" y="7216"/>
                  </a:lnTo>
                  <a:lnTo>
                    <a:pt x="16184" y="7771"/>
                  </a:lnTo>
                  <a:lnTo>
                    <a:pt x="15666" y="8350"/>
                  </a:lnTo>
                  <a:lnTo>
                    <a:pt x="14970" y="8968"/>
                  </a:lnTo>
                  <a:lnTo>
                    <a:pt x="14207" y="9195"/>
                  </a:lnTo>
                  <a:lnTo>
                    <a:pt x="13513" y="9297"/>
                  </a:lnTo>
                  <a:lnTo>
                    <a:pt x="12375" y="9266"/>
                  </a:lnTo>
                  <a:lnTo>
                    <a:pt x="11590" y="9068"/>
                  </a:lnTo>
                  <a:lnTo>
                    <a:pt x="11000" y="8670"/>
                  </a:lnTo>
                  <a:lnTo>
                    <a:pt x="10361" y="8191"/>
                  </a:lnTo>
                  <a:lnTo>
                    <a:pt x="9801" y="7941"/>
                  </a:lnTo>
                  <a:lnTo>
                    <a:pt x="8816" y="7689"/>
                  </a:lnTo>
                  <a:lnTo>
                    <a:pt x="7597" y="7110"/>
                  </a:lnTo>
                  <a:lnTo>
                    <a:pt x="7125" y="6492"/>
                  </a:lnTo>
                  <a:lnTo>
                    <a:pt x="6686" y="6160"/>
                  </a:lnTo>
                  <a:lnTo>
                    <a:pt x="5671" y="5474"/>
                  </a:lnTo>
                  <a:lnTo>
                    <a:pt x="4753" y="4793"/>
                  </a:lnTo>
                  <a:lnTo>
                    <a:pt x="4217" y="4644"/>
                  </a:lnTo>
                  <a:lnTo>
                    <a:pt x="3631" y="4924"/>
                  </a:lnTo>
                  <a:lnTo>
                    <a:pt x="3682" y="4271"/>
                  </a:lnTo>
                  <a:lnTo>
                    <a:pt x="3327" y="3992"/>
                  </a:lnTo>
                  <a:lnTo>
                    <a:pt x="2804" y="4598"/>
                  </a:lnTo>
                  <a:lnTo>
                    <a:pt x="2279" y="4192"/>
                  </a:lnTo>
                  <a:lnTo>
                    <a:pt x="1862" y="3936"/>
                  </a:lnTo>
                  <a:lnTo>
                    <a:pt x="1440" y="3417"/>
                  </a:lnTo>
                  <a:lnTo>
                    <a:pt x="1295" y="2772"/>
                  </a:lnTo>
                  <a:lnTo>
                    <a:pt x="1310" y="2040"/>
                  </a:lnTo>
                  <a:lnTo>
                    <a:pt x="1709" y="2249"/>
                  </a:lnTo>
                  <a:lnTo>
                    <a:pt x="2282" y="2861"/>
                  </a:lnTo>
                  <a:lnTo>
                    <a:pt x="2523" y="3480"/>
                  </a:lnTo>
                  <a:lnTo>
                    <a:pt x="3059" y="3622"/>
                  </a:lnTo>
                  <a:lnTo>
                    <a:pt x="2891" y="3060"/>
                  </a:lnTo>
                  <a:lnTo>
                    <a:pt x="2070" y="2072"/>
                  </a:lnTo>
                  <a:lnTo>
                    <a:pt x="1714" y="1487"/>
                  </a:lnTo>
                  <a:lnTo>
                    <a:pt x="1276" y="0"/>
                  </a:lnTo>
                  <a:lnTo>
                    <a:pt x="1030" y="736"/>
                  </a:lnTo>
                  <a:lnTo>
                    <a:pt x="705" y="1333"/>
                  </a:lnTo>
                  <a:lnTo>
                    <a:pt x="693" y="1854"/>
                  </a:lnTo>
                  <a:lnTo>
                    <a:pt x="102" y="1842"/>
                  </a:lnTo>
                  <a:lnTo>
                    <a:pt x="0" y="2623"/>
                  </a:lnTo>
                  <a:lnTo>
                    <a:pt x="132" y="3158"/>
                  </a:lnTo>
                  <a:lnTo>
                    <a:pt x="88" y="4017"/>
                  </a:lnTo>
                  <a:lnTo>
                    <a:pt x="834" y="4660"/>
                  </a:lnTo>
                  <a:lnTo>
                    <a:pt x="899" y="5424"/>
                  </a:lnTo>
                  <a:lnTo>
                    <a:pt x="853" y="6901"/>
                  </a:lnTo>
                  <a:lnTo>
                    <a:pt x="1556" y="8313"/>
                  </a:lnTo>
                  <a:lnTo>
                    <a:pt x="1514" y="9045"/>
                  </a:lnTo>
                  <a:lnTo>
                    <a:pt x="2424" y="10053"/>
                  </a:lnTo>
                  <a:lnTo>
                    <a:pt x="2576" y="10856"/>
                  </a:lnTo>
                  <a:lnTo>
                    <a:pt x="3113" y="11628"/>
                  </a:lnTo>
                  <a:lnTo>
                    <a:pt x="4043" y="11715"/>
                  </a:lnTo>
                  <a:lnTo>
                    <a:pt x="4711" y="12643"/>
                  </a:lnTo>
                  <a:lnTo>
                    <a:pt x="5483" y="13378"/>
                  </a:lnTo>
                  <a:lnTo>
                    <a:pt x="6119" y="14158"/>
                  </a:lnTo>
                  <a:lnTo>
                    <a:pt x="6263" y="14651"/>
                  </a:lnTo>
                  <a:lnTo>
                    <a:pt x="5597" y="15793"/>
                  </a:lnTo>
                  <a:lnTo>
                    <a:pt x="4832" y="17154"/>
                  </a:lnTo>
                  <a:lnTo>
                    <a:pt x="4107" y="18059"/>
                  </a:lnTo>
                  <a:lnTo>
                    <a:pt x="3551" y="18729"/>
                  </a:lnTo>
                  <a:lnTo>
                    <a:pt x="3165" y="19956"/>
                  </a:lnTo>
                  <a:lnTo>
                    <a:pt x="3671" y="20328"/>
                  </a:lnTo>
                  <a:lnTo>
                    <a:pt x="4180" y="20713"/>
                  </a:lnTo>
                  <a:lnTo>
                    <a:pt x="4525" y="21356"/>
                  </a:lnTo>
                  <a:lnTo>
                    <a:pt x="5184" y="21600"/>
                  </a:lnTo>
                  <a:lnTo>
                    <a:pt x="5347" y="20808"/>
                  </a:lnTo>
                  <a:lnTo>
                    <a:pt x="5434" y="20310"/>
                  </a:lnTo>
                  <a:lnTo>
                    <a:pt x="5827" y="19909"/>
                  </a:lnTo>
                  <a:lnTo>
                    <a:pt x="5835" y="19306"/>
                  </a:lnTo>
                  <a:lnTo>
                    <a:pt x="6045" y="18948"/>
                  </a:lnTo>
                  <a:lnTo>
                    <a:pt x="6556" y="19300"/>
                  </a:lnTo>
                  <a:lnTo>
                    <a:pt x="7067" y="19576"/>
                  </a:lnTo>
                  <a:lnTo>
                    <a:pt x="7398" y="20191"/>
                  </a:lnTo>
                  <a:lnTo>
                    <a:pt x="7660" y="19795"/>
                  </a:lnTo>
                  <a:lnTo>
                    <a:pt x="7704" y="19176"/>
                  </a:lnTo>
                  <a:lnTo>
                    <a:pt x="7819" y="18552"/>
                  </a:lnTo>
                  <a:lnTo>
                    <a:pt x="8069" y="18050"/>
                  </a:lnTo>
                  <a:lnTo>
                    <a:pt x="8773" y="17687"/>
                  </a:lnTo>
                  <a:lnTo>
                    <a:pt x="9405" y="17690"/>
                  </a:lnTo>
                  <a:lnTo>
                    <a:pt x="9812" y="18199"/>
                  </a:lnTo>
                  <a:lnTo>
                    <a:pt x="10225" y="18143"/>
                  </a:lnTo>
                  <a:lnTo>
                    <a:pt x="10544" y="17797"/>
                  </a:lnTo>
                  <a:lnTo>
                    <a:pt x="10783" y="17312"/>
                  </a:lnTo>
                  <a:lnTo>
                    <a:pt x="11520" y="17108"/>
                  </a:lnTo>
                  <a:lnTo>
                    <a:pt x="11866" y="16788"/>
                  </a:lnTo>
                  <a:lnTo>
                    <a:pt x="12326" y="16109"/>
                  </a:lnTo>
                  <a:lnTo>
                    <a:pt x="12724" y="15890"/>
                  </a:lnTo>
                  <a:lnTo>
                    <a:pt x="13053" y="15446"/>
                  </a:lnTo>
                  <a:lnTo>
                    <a:pt x="13015" y="14895"/>
                  </a:lnTo>
                  <a:lnTo>
                    <a:pt x="13358" y="14600"/>
                  </a:lnTo>
                  <a:lnTo>
                    <a:pt x="13935" y="14285"/>
                  </a:lnTo>
                  <a:lnTo>
                    <a:pt x="14372" y="14005"/>
                  </a:lnTo>
                  <a:lnTo>
                    <a:pt x="14950" y="13664"/>
                  </a:lnTo>
                  <a:lnTo>
                    <a:pt x="15222" y="13289"/>
                  </a:lnTo>
                  <a:lnTo>
                    <a:pt x="15411" y="12689"/>
                  </a:lnTo>
                  <a:lnTo>
                    <a:pt x="15595" y="12178"/>
                  </a:lnTo>
                  <a:lnTo>
                    <a:pt x="16310" y="11867"/>
                  </a:lnTo>
                  <a:lnTo>
                    <a:pt x="16766" y="11565"/>
                  </a:lnTo>
                  <a:lnTo>
                    <a:pt x="17077" y="11265"/>
                  </a:lnTo>
                  <a:lnTo>
                    <a:pt x="17469" y="10652"/>
                  </a:lnTo>
                  <a:lnTo>
                    <a:pt x="17576" y="9907"/>
                  </a:lnTo>
                  <a:lnTo>
                    <a:pt x="17977" y="9834"/>
                  </a:lnTo>
                  <a:lnTo>
                    <a:pt x="18130" y="10589"/>
                  </a:lnTo>
                  <a:lnTo>
                    <a:pt x="18511" y="11064"/>
                  </a:lnTo>
                  <a:lnTo>
                    <a:pt x="19267" y="11069"/>
                  </a:lnTo>
                  <a:lnTo>
                    <a:pt x="19505" y="10618"/>
                  </a:lnTo>
                  <a:lnTo>
                    <a:pt x="19680" y="9514"/>
                  </a:lnTo>
                  <a:lnTo>
                    <a:pt x="19953" y="8652"/>
                  </a:lnTo>
                  <a:lnTo>
                    <a:pt x="20226" y="8140"/>
                  </a:lnTo>
                  <a:lnTo>
                    <a:pt x="20708" y="7604"/>
                  </a:lnTo>
                  <a:lnTo>
                    <a:pt x="21146" y="7063"/>
                  </a:lnTo>
                  <a:lnTo>
                    <a:pt x="21130" y="6612"/>
                  </a:lnTo>
                  <a:lnTo>
                    <a:pt x="20566" y="6517"/>
                  </a:lnTo>
                  <a:lnTo>
                    <a:pt x="20601" y="6084"/>
                  </a:lnTo>
                  <a:lnTo>
                    <a:pt x="20691" y="5607"/>
                  </a:lnTo>
                  <a:lnTo>
                    <a:pt x="20495" y="5278"/>
                  </a:lnTo>
                  <a:lnTo>
                    <a:pt x="20703" y="4845"/>
                  </a:lnTo>
                  <a:lnTo>
                    <a:pt x="21173" y="4837"/>
                  </a:lnTo>
                  <a:lnTo>
                    <a:pt x="21600" y="4784"/>
                  </a:lnTo>
                  <a:lnTo>
                    <a:pt x="21562" y="39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9" name="AutoShape 25">
              <a:extLst>
                <a:ext uri="{FF2B5EF4-FFF2-40B4-BE49-F238E27FC236}">
                  <a16:creationId xmlns:a16="http://schemas.microsoft.com/office/drawing/2014/main" id="{528E05C1-0B80-48E8-ABFB-9EBA93BFE547}"/>
                </a:ext>
              </a:extLst>
            </p:cNvPr>
            <p:cNvSpPr>
              <a:spLocks/>
            </p:cNvSpPr>
            <p:nvPr/>
          </p:nvSpPr>
          <p:spPr bwMode="auto">
            <a:xfrm>
              <a:off x="7044394" y="2954337"/>
              <a:ext cx="1055312" cy="12715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16" y="15565"/>
                  </a:moveTo>
                  <a:lnTo>
                    <a:pt x="3470" y="15565"/>
                  </a:lnTo>
                  <a:lnTo>
                    <a:pt x="4370" y="16051"/>
                  </a:lnTo>
                  <a:lnTo>
                    <a:pt x="3998" y="16598"/>
                  </a:lnTo>
                  <a:lnTo>
                    <a:pt x="4057" y="17087"/>
                  </a:lnTo>
                  <a:lnTo>
                    <a:pt x="4718" y="17382"/>
                  </a:lnTo>
                  <a:lnTo>
                    <a:pt x="4791" y="18156"/>
                  </a:lnTo>
                  <a:lnTo>
                    <a:pt x="4687" y="18721"/>
                  </a:lnTo>
                  <a:lnTo>
                    <a:pt x="5090" y="19134"/>
                  </a:lnTo>
                  <a:lnTo>
                    <a:pt x="5751" y="18862"/>
                  </a:lnTo>
                  <a:lnTo>
                    <a:pt x="6293" y="18967"/>
                  </a:lnTo>
                  <a:lnTo>
                    <a:pt x="6434" y="19533"/>
                  </a:lnTo>
                  <a:lnTo>
                    <a:pt x="7164" y="19718"/>
                  </a:lnTo>
                  <a:lnTo>
                    <a:pt x="7401" y="20334"/>
                  </a:lnTo>
                  <a:lnTo>
                    <a:pt x="8364" y="20543"/>
                  </a:lnTo>
                  <a:lnTo>
                    <a:pt x="9129" y="20726"/>
                  </a:lnTo>
                  <a:lnTo>
                    <a:pt x="9692" y="21137"/>
                  </a:lnTo>
                  <a:lnTo>
                    <a:pt x="9948" y="21600"/>
                  </a:lnTo>
                  <a:lnTo>
                    <a:pt x="10720" y="21134"/>
                  </a:lnTo>
                  <a:lnTo>
                    <a:pt x="10968" y="19502"/>
                  </a:lnTo>
                  <a:lnTo>
                    <a:pt x="10878" y="18555"/>
                  </a:lnTo>
                  <a:lnTo>
                    <a:pt x="11434" y="18420"/>
                  </a:lnTo>
                  <a:lnTo>
                    <a:pt x="11344" y="17862"/>
                  </a:lnTo>
                  <a:lnTo>
                    <a:pt x="11405" y="17268"/>
                  </a:lnTo>
                  <a:lnTo>
                    <a:pt x="11951" y="16904"/>
                  </a:lnTo>
                  <a:lnTo>
                    <a:pt x="12750" y="17553"/>
                  </a:lnTo>
                  <a:lnTo>
                    <a:pt x="13484" y="17335"/>
                  </a:lnTo>
                  <a:lnTo>
                    <a:pt x="14503" y="16519"/>
                  </a:lnTo>
                  <a:lnTo>
                    <a:pt x="15021" y="16126"/>
                  </a:lnTo>
                  <a:lnTo>
                    <a:pt x="15878" y="15745"/>
                  </a:lnTo>
                  <a:lnTo>
                    <a:pt x="16469" y="15432"/>
                  </a:lnTo>
                  <a:lnTo>
                    <a:pt x="16725" y="14825"/>
                  </a:lnTo>
                  <a:lnTo>
                    <a:pt x="16669" y="14331"/>
                  </a:lnTo>
                  <a:lnTo>
                    <a:pt x="17229" y="13642"/>
                  </a:lnTo>
                  <a:lnTo>
                    <a:pt x="17537" y="13272"/>
                  </a:lnTo>
                  <a:lnTo>
                    <a:pt x="17111" y="12833"/>
                  </a:lnTo>
                  <a:lnTo>
                    <a:pt x="17777" y="11902"/>
                  </a:lnTo>
                  <a:lnTo>
                    <a:pt x="17297" y="10905"/>
                  </a:lnTo>
                  <a:lnTo>
                    <a:pt x="17949" y="10165"/>
                  </a:lnTo>
                  <a:lnTo>
                    <a:pt x="17982" y="9722"/>
                  </a:lnTo>
                  <a:lnTo>
                    <a:pt x="17368" y="9156"/>
                  </a:lnTo>
                  <a:lnTo>
                    <a:pt x="17933" y="8848"/>
                  </a:lnTo>
                  <a:lnTo>
                    <a:pt x="18307" y="8484"/>
                  </a:lnTo>
                  <a:lnTo>
                    <a:pt x="18206" y="7799"/>
                  </a:lnTo>
                  <a:lnTo>
                    <a:pt x="18062" y="7361"/>
                  </a:lnTo>
                  <a:lnTo>
                    <a:pt x="18505" y="6988"/>
                  </a:lnTo>
                  <a:lnTo>
                    <a:pt x="19011" y="6477"/>
                  </a:lnTo>
                  <a:lnTo>
                    <a:pt x="18968" y="6012"/>
                  </a:lnTo>
                  <a:lnTo>
                    <a:pt x="19232" y="5515"/>
                  </a:lnTo>
                  <a:lnTo>
                    <a:pt x="19823" y="4914"/>
                  </a:lnTo>
                  <a:lnTo>
                    <a:pt x="20094" y="4277"/>
                  </a:lnTo>
                  <a:lnTo>
                    <a:pt x="20270" y="3757"/>
                  </a:lnTo>
                  <a:lnTo>
                    <a:pt x="21136" y="3507"/>
                  </a:lnTo>
                  <a:lnTo>
                    <a:pt x="21600" y="3002"/>
                  </a:lnTo>
                  <a:lnTo>
                    <a:pt x="21289" y="2438"/>
                  </a:lnTo>
                  <a:lnTo>
                    <a:pt x="20204" y="1717"/>
                  </a:lnTo>
                  <a:lnTo>
                    <a:pt x="19225" y="1714"/>
                  </a:lnTo>
                  <a:lnTo>
                    <a:pt x="18434" y="1733"/>
                  </a:lnTo>
                  <a:lnTo>
                    <a:pt x="18335" y="893"/>
                  </a:lnTo>
                  <a:lnTo>
                    <a:pt x="18563" y="374"/>
                  </a:lnTo>
                  <a:lnTo>
                    <a:pt x="17481" y="260"/>
                  </a:lnTo>
                  <a:lnTo>
                    <a:pt x="16586" y="43"/>
                  </a:lnTo>
                  <a:lnTo>
                    <a:pt x="15868" y="0"/>
                  </a:lnTo>
                  <a:lnTo>
                    <a:pt x="15042" y="133"/>
                  </a:lnTo>
                  <a:lnTo>
                    <a:pt x="14931" y="801"/>
                  </a:lnTo>
                  <a:lnTo>
                    <a:pt x="13818" y="901"/>
                  </a:lnTo>
                  <a:lnTo>
                    <a:pt x="13241" y="1501"/>
                  </a:lnTo>
                  <a:lnTo>
                    <a:pt x="13484" y="2085"/>
                  </a:lnTo>
                  <a:lnTo>
                    <a:pt x="13272" y="3165"/>
                  </a:lnTo>
                  <a:lnTo>
                    <a:pt x="14355" y="3397"/>
                  </a:lnTo>
                  <a:lnTo>
                    <a:pt x="14032" y="3941"/>
                  </a:lnTo>
                  <a:lnTo>
                    <a:pt x="13013" y="4750"/>
                  </a:lnTo>
                  <a:lnTo>
                    <a:pt x="12319" y="5793"/>
                  </a:lnTo>
                  <a:lnTo>
                    <a:pt x="11883" y="6848"/>
                  </a:lnTo>
                  <a:lnTo>
                    <a:pt x="11758" y="7761"/>
                  </a:lnTo>
                  <a:lnTo>
                    <a:pt x="11490" y="8312"/>
                  </a:lnTo>
                  <a:lnTo>
                    <a:pt x="10645" y="8296"/>
                  </a:lnTo>
                  <a:lnTo>
                    <a:pt x="10174" y="7838"/>
                  </a:lnTo>
                  <a:lnTo>
                    <a:pt x="9894" y="6868"/>
                  </a:lnTo>
                  <a:lnTo>
                    <a:pt x="8960" y="6873"/>
                  </a:lnTo>
                  <a:lnTo>
                    <a:pt x="8814" y="7766"/>
                  </a:lnTo>
                  <a:lnTo>
                    <a:pt x="8150" y="8604"/>
                  </a:lnTo>
                  <a:lnTo>
                    <a:pt x="7152" y="9161"/>
                  </a:lnTo>
                  <a:lnTo>
                    <a:pt x="5626" y="9613"/>
                  </a:lnTo>
                  <a:lnTo>
                    <a:pt x="5304" y="10669"/>
                  </a:lnTo>
                  <a:lnTo>
                    <a:pt x="4798" y="11261"/>
                  </a:lnTo>
                  <a:lnTo>
                    <a:pt x="3353" y="12032"/>
                  </a:lnTo>
                  <a:lnTo>
                    <a:pt x="1691" y="12892"/>
                  </a:lnTo>
                  <a:lnTo>
                    <a:pt x="1781" y="13483"/>
                  </a:lnTo>
                  <a:lnTo>
                    <a:pt x="1454" y="14028"/>
                  </a:lnTo>
                  <a:lnTo>
                    <a:pt x="811" y="14184"/>
                  </a:lnTo>
                  <a:lnTo>
                    <a:pt x="272" y="14851"/>
                  </a:lnTo>
                  <a:lnTo>
                    <a:pt x="0" y="15270"/>
                  </a:lnTo>
                  <a:lnTo>
                    <a:pt x="962" y="15672"/>
                  </a:lnTo>
                  <a:lnTo>
                    <a:pt x="1750" y="16248"/>
                  </a:lnTo>
                  <a:lnTo>
                    <a:pt x="2390" y="16424"/>
                  </a:lnTo>
                  <a:lnTo>
                    <a:pt x="2616" y="155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0" name="AutoShape 26">
              <a:extLst>
                <a:ext uri="{FF2B5EF4-FFF2-40B4-BE49-F238E27FC236}">
                  <a16:creationId xmlns:a16="http://schemas.microsoft.com/office/drawing/2014/main" id="{58EC36A6-6580-404A-8DD2-9081915BE2A3}"/>
                </a:ext>
              </a:extLst>
            </p:cNvPr>
            <p:cNvSpPr>
              <a:spLocks/>
            </p:cNvSpPr>
            <p:nvPr/>
          </p:nvSpPr>
          <p:spPr bwMode="auto">
            <a:xfrm>
              <a:off x="5317793" y="3666872"/>
              <a:ext cx="1284085" cy="20191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418" y="14267"/>
                  </a:moveTo>
                  <a:lnTo>
                    <a:pt x="4569" y="15357"/>
                  </a:lnTo>
                  <a:lnTo>
                    <a:pt x="5325" y="16198"/>
                  </a:lnTo>
                  <a:lnTo>
                    <a:pt x="5402" y="17098"/>
                  </a:lnTo>
                  <a:lnTo>
                    <a:pt x="5338" y="18167"/>
                  </a:lnTo>
                  <a:lnTo>
                    <a:pt x="5046" y="19048"/>
                  </a:lnTo>
                  <a:lnTo>
                    <a:pt x="4205" y="20862"/>
                  </a:lnTo>
                  <a:lnTo>
                    <a:pt x="4994" y="21163"/>
                  </a:lnTo>
                  <a:lnTo>
                    <a:pt x="5888" y="21261"/>
                  </a:lnTo>
                  <a:lnTo>
                    <a:pt x="6729" y="20994"/>
                  </a:lnTo>
                  <a:lnTo>
                    <a:pt x="7420" y="21239"/>
                  </a:lnTo>
                  <a:lnTo>
                    <a:pt x="8169" y="21085"/>
                  </a:lnTo>
                  <a:lnTo>
                    <a:pt x="8770" y="21146"/>
                  </a:lnTo>
                  <a:lnTo>
                    <a:pt x="9852" y="21447"/>
                  </a:lnTo>
                  <a:lnTo>
                    <a:pt x="10689" y="21073"/>
                  </a:lnTo>
                  <a:lnTo>
                    <a:pt x="11299" y="20948"/>
                  </a:lnTo>
                  <a:lnTo>
                    <a:pt x="11879" y="21130"/>
                  </a:lnTo>
                  <a:lnTo>
                    <a:pt x="11719" y="21490"/>
                  </a:lnTo>
                  <a:lnTo>
                    <a:pt x="12678" y="21600"/>
                  </a:lnTo>
                  <a:lnTo>
                    <a:pt x="13680" y="21455"/>
                  </a:lnTo>
                  <a:lnTo>
                    <a:pt x="14551" y="21246"/>
                  </a:lnTo>
                  <a:lnTo>
                    <a:pt x="15384" y="20944"/>
                  </a:lnTo>
                  <a:lnTo>
                    <a:pt x="16083" y="20958"/>
                  </a:lnTo>
                  <a:lnTo>
                    <a:pt x="17373" y="21139"/>
                  </a:lnTo>
                  <a:lnTo>
                    <a:pt x="18083" y="21119"/>
                  </a:lnTo>
                  <a:lnTo>
                    <a:pt x="19346" y="20172"/>
                  </a:lnTo>
                  <a:lnTo>
                    <a:pt x="20023" y="19855"/>
                  </a:lnTo>
                  <a:lnTo>
                    <a:pt x="21029" y="19729"/>
                  </a:lnTo>
                  <a:lnTo>
                    <a:pt x="21600" y="19345"/>
                  </a:lnTo>
                  <a:lnTo>
                    <a:pt x="21056" y="19022"/>
                  </a:lnTo>
                  <a:lnTo>
                    <a:pt x="20333" y="19001"/>
                  </a:lnTo>
                  <a:lnTo>
                    <a:pt x="19437" y="18908"/>
                  </a:lnTo>
                  <a:lnTo>
                    <a:pt x="18878" y="18672"/>
                  </a:lnTo>
                  <a:lnTo>
                    <a:pt x="18859" y="18193"/>
                  </a:lnTo>
                  <a:lnTo>
                    <a:pt x="18973" y="17825"/>
                  </a:lnTo>
                  <a:lnTo>
                    <a:pt x="18673" y="17446"/>
                  </a:lnTo>
                  <a:lnTo>
                    <a:pt x="18892" y="16917"/>
                  </a:lnTo>
                  <a:lnTo>
                    <a:pt x="18313" y="16392"/>
                  </a:lnTo>
                  <a:lnTo>
                    <a:pt x="18106" y="16022"/>
                  </a:lnTo>
                  <a:lnTo>
                    <a:pt x="17582" y="15570"/>
                  </a:lnTo>
                  <a:lnTo>
                    <a:pt x="17075" y="15333"/>
                  </a:lnTo>
                  <a:lnTo>
                    <a:pt x="16274" y="15061"/>
                  </a:lnTo>
                  <a:lnTo>
                    <a:pt x="16056" y="14289"/>
                  </a:lnTo>
                  <a:lnTo>
                    <a:pt x="16032" y="13856"/>
                  </a:lnTo>
                  <a:lnTo>
                    <a:pt x="16199" y="13287"/>
                  </a:lnTo>
                  <a:lnTo>
                    <a:pt x="16421" y="12834"/>
                  </a:lnTo>
                  <a:lnTo>
                    <a:pt x="16619" y="12471"/>
                  </a:lnTo>
                  <a:lnTo>
                    <a:pt x="16971" y="11981"/>
                  </a:lnTo>
                  <a:lnTo>
                    <a:pt x="17180" y="11328"/>
                  </a:lnTo>
                  <a:lnTo>
                    <a:pt x="16690" y="10900"/>
                  </a:lnTo>
                  <a:lnTo>
                    <a:pt x="17203" y="10394"/>
                  </a:lnTo>
                  <a:lnTo>
                    <a:pt x="17110" y="9956"/>
                  </a:lnTo>
                  <a:lnTo>
                    <a:pt x="16599" y="9508"/>
                  </a:lnTo>
                  <a:lnTo>
                    <a:pt x="16212" y="9107"/>
                  </a:lnTo>
                  <a:lnTo>
                    <a:pt x="15990" y="8789"/>
                  </a:lnTo>
                  <a:lnTo>
                    <a:pt x="16334" y="8382"/>
                  </a:lnTo>
                  <a:lnTo>
                    <a:pt x="16272" y="7916"/>
                  </a:lnTo>
                  <a:lnTo>
                    <a:pt x="16510" y="7449"/>
                  </a:lnTo>
                  <a:lnTo>
                    <a:pt x="16429" y="7037"/>
                  </a:lnTo>
                  <a:lnTo>
                    <a:pt x="16313" y="5944"/>
                  </a:lnTo>
                  <a:lnTo>
                    <a:pt x="15731" y="6143"/>
                  </a:lnTo>
                  <a:lnTo>
                    <a:pt x="15009" y="6664"/>
                  </a:lnTo>
                  <a:lnTo>
                    <a:pt x="14605" y="6869"/>
                  </a:lnTo>
                  <a:lnTo>
                    <a:pt x="14137" y="6997"/>
                  </a:lnTo>
                  <a:lnTo>
                    <a:pt x="13589" y="7590"/>
                  </a:lnTo>
                  <a:lnTo>
                    <a:pt x="12506" y="7827"/>
                  </a:lnTo>
                  <a:lnTo>
                    <a:pt x="11131" y="7860"/>
                  </a:lnTo>
                  <a:lnTo>
                    <a:pt x="10388" y="7826"/>
                  </a:lnTo>
                  <a:lnTo>
                    <a:pt x="10548" y="7209"/>
                  </a:lnTo>
                  <a:lnTo>
                    <a:pt x="11299" y="6520"/>
                  </a:lnTo>
                  <a:lnTo>
                    <a:pt x="10960" y="6147"/>
                  </a:lnTo>
                  <a:lnTo>
                    <a:pt x="11361" y="5606"/>
                  </a:lnTo>
                  <a:lnTo>
                    <a:pt x="11895" y="5015"/>
                  </a:lnTo>
                  <a:lnTo>
                    <a:pt x="11175" y="4784"/>
                  </a:lnTo>
                  <a:lnTo>
                    <a:pt x="10699" y="4867"/>
                  </a:lnTo>
                  <a:lnTo>
                    <a:pt x="10807" y="3961"/>
                  </a:lnTo>
                  <a:lnTo>
                    <a:pt x="10310" y="2983"/>
                  </a:lnTo>
                  <a:lnTo>
                    <a:pt x="10581" y="2561"/>
                  </a:lnTo>
                  <a:lnTo>
                    <a:pt x="11782" y="757"/>
                  </a:lnTo>
                  <a:lnTo>
                    <a:pt x="11129" y="197"/>
                  </a:lnTo>
                  <a:lnTo>
                    <a:pt x="10095" y="0"/>
                  </a:lnTo>
                  <a:lnTo>
                    <a:pt x="8467" y="377"/>
                  </a:lnTo>
                  <a:lnTo>
                    <a:pt x="8554" y="877"/>
                  </a:lnTo>
                  <a:lnTo>
                    <a:pt x="7906" y="913"/>
                  </a:lnTo>
                  <a:lnTo>
                    <a:pt x="7343" y="1196"/>
                  </a:lnTo>
                  <a:lnTo>
                    <a:pt x="6317" y="1416"/>
                  </a:lnTo>
                  <a:lnTo>
                    <a:pt x="5100" y="1199"/>
                  </a:lnTo>
                  <a:lnTo>
                    <a:pt x="3597" y="1808"/>
                  </a:lnTo>
                  <a:lnTo>
                    <a:pt x="2822" y="2240"/>
                  </a:lnTo>
                  <a:lnTo>
                    <a:pt x="2052" y="2434"/>
                  </a:lnTo>
                  <a:lnTo>
                    <a:pt x="1861" y="2809"/>
                  </a:lnTo>
                  <a:lnTo>
                    <a:pt x="1300" y="3083"/>
                  </a:lnTo>
                  <a:lnTo>
                    <a:pt x="1459" y="4059"/>
                  </a:lnTo>
                  <a:lnTo>
                    <a:pt x="1046" y="4382"/>
                  </a:lnTo>
                  <a:lnTo>
                    <a:pt x="987" y="5172"/>
                  </a:lnTo>
                  <a:lnTo>
                    <a:pt x="833" y="5563"/>
                  </a:lnTo>
                  <a:lnTo>
                    <a:pt x="223" y="5872"/>
                  </a:lnTo>
                  <a:lnTo>
                    <a:pt x="25" y="6275"/>
                  </a:lnTo>
                  <a:lnTo>
                    <a:pt x="0" y="6785"/>
                  </a:lnTo>
                  <a:lnTo>
                    <a:pt x="330" y="7184"/>
                  </a:lnTo>
                  <a:lnTo>
                    <a:pt x="400" y="7700"/>
                  </a:lnTo>
                  <a:lnTo>
                    <a:pt x="1910" y="8271"/>
                  </a:lnTo>
                  <a:lnTo>
                    <a:pt x="1912" y="8705"/>
                  </a:lnTo>
                  <a:lnTo>
                    <a:pt x="2636" y="9503"/>
                  </a:lnTo>
                  <a:lnTo>
                    <a:pt x="3332" y="9738"/>
                  </a:lnTo>
                  <a:lnTo>
                    <a:pt x="3570" y="10099"/>
                  </a:lnTo>
                  <a:lnTo>
                    <a:pt x="2529" y="11715"/>
                  </a:lnTo>
                  <a:lnTo>
                    <a:pt x="2139" y="11959"/>
                  </a:lnTo>
                  <a:lnTo>
                    <a:pt x="1748" y="12421"/>
                  </a:lnTo>
                  <a:lnTo>
                    <a:pt x="995" y="12881"/>
                  </a:lnTo>
                  <a:lnTo>
                    <a:pt x="556" y="13103"/>
                  </a:lnTo>
                  <a:lnTo>
                    <a:pt x="1537" y="13182"/>
                  </a:lnTo>
                  <a:lnTo>
                    <a:pt x="2663" y="13607"/>
                  </a:lnTo>
                  <a:lnTo>
                    <a:pt x="3418" y="142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1" name="AutoShape 27">
              <a:extLst>
                <a:ext uri="{FF2B5EF4-FFF2-40B4-BE49-F238E27FC236}">
                  <a16:creationId xmlns:a16="http://schemas.microsoft.com/office/drawing/2014/main" id="{D65F1F75-E24F-4600-9438-4FC9A7610750}"/>
                </a:ext>
              </a:extLst>
            </p:cNvPr>
            <p:cNvSpPr>
              <a:spLocks/>
            </p:cNvSpPr>
            <p:nvPr/>
          </p:nvSpPr>
          <p:spPr bwMode="auto">
            <a:xfrm>
              <a:off x="6246723" y="3845309"/>
              <a:ext cx="1368743" cy="1630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97" y="6767"/>
                  </a:moveTo>
                  <a:lnTo>
                    <a:pt x="10734" y="7239"/>
                  </a:lnTo>
                  <a:lnTo>
                    <a:pt x="10670" y="7805"/>
                  </a:lnTo>
                  <a:lnTo>
                    <a:pt x="10162" y="8141"/>
                  </a:lnTo>
                  <a:lnTo>
                    <a:pt x="9571" y="8686"/>
                  </a:lnTo>
                  <a:lnTo>
                    <a:pt x="8913" y="9202"/>
                  </a:lnTo>
                  <a:lnTo>
                    <a:pt x="8603" y="10166"/>
                  </a:lnTo>
                  <a:lnTo>
                    <a:pt x="8796" y="11092"/>
                  </a:lnTo>
                  <a:lnTo>
                    <a:pt x="9101" y="11878"/>
                  </a:lnTo>
                  <a:lnTo>
                    <a:pt x="10107" y="12391"/>
                  </a:lnTo>
                  <a:lnTo>
                    <a:pt x="10925" y="12323"/>
                  </a:lnTo>
                  <a:lnTo>
                    <a:pt x="11112" y="12681"/>
                  </a:lnTo>
                  <a:lnTo>
                    <a:pt x="10553" y="13124"/>
                  </a:lnTo>
                  <a:lnTo>
                    <a:pt x="10132" y="13720"/>
                  </a:lnTo>
                  <a:lnTo>
                    <a:pt x="9976" y="14382"/>
                  </a:lnTo>
                  <a:lnTo>
                    <a:pt x="9617" y="15033"/>
                  </a:lnTo>
                  <a:lnTo>
                    <a:pt x="8934" y="15670"/>
                  </a:lnTo>
                  <a:lnTo>
                    <a:pt x="8522" y="16342"/>
                  </a:lnTo>
                  <a:lnTo>
                    <a:pt x="8237" y="16998"/>
                  </a:lnTo>
                  <a:lnTo>
                    <a:pt x="8309" y="17553"/>
                  </a:lnTo>
                  <a:lnTo>
                    <a:pt x="7812" y="18047"/>
                  </a:lnTo>
                  <a:lnTo>
                    <a:pt x="6885" y="18913"/>
                  </a:lnTo>
                  <a:lnTo>
                    <a:pt x="6229" y="19397"/>
                  </a:lnTo>
                  <a:lnTo>
                    <a:pt x="5764" y="20095"/>
                  </a:lnTo>
                  <a:lnTo>
                    <a:pt x="5524" y="20762"/>
                  </a:lnTo>
                  <a:lnTo>
                    <a:pt x="5489" y="21600"/>
                  </a:lnTo>
                  <a:lnTo>
                    <a:pt x="4982" y="21354"/>
                  </a:lnTo>
                  <a:lnTo>
                    <a:pt x="3954" y="21272"/>
                  </a:lnTo>
                  <a:lnTo>
                    <a:pt x="3121" y="21027"/>
                  </a:lnTo>
                  <a:lnTo>
                    <a:pt x="2788" y="20734"/>
                  </a:lnTo>
                  <a:lnTo>
                    <a:pt x="2844" y="20095"/>
                  </a:lnTo>
                  <a:lnTo>
                    <a:pt x="2989" y="19659"/>
                  </a:lnTo>
                  <a:lnTo>
                    <a:pt x="2617" y="19223"/>
                  </a:lnTo>
                  <a:lnTo>
                    <a:pt x="2907" y="18597"/>
                  </a:lnTo>
                  <a:lnTo>
                    <a:pt x="2384" y="18027"/>
                  </a:lnTo>
                  <a:lnTo>
                    <a:pt x="2045" y="17305"/>
                  </a:lnTo>
                  <a:lnTo>
                    <a:pt x="1483" y="16840"/>
                  </a:lnTo>
                  <a:lnTo>
                    <a:pt x="513" y="16339"/>
                  </a:lnTo>
                  <a:lnTo>
                    <a:pt x="161" y="15106"/>
                  </a:lnTo>
                  <a:lnTo>
                    <a:pt x="368" y="14120"/>
                  </a:lnTo>
                  <a:lnTo>
                    <a:pt x="833" y="12829"/>
                  </a:lnTo>
                  <a:lnTo>
                    <a:pt x="1399" y="11638"/>
                  </a:lnTo>
                  <a:lnTo>
                    <a:pt x="837" y="11152"/>
                  </a:lnTo>
                  <a:lnTo>
                    <a:pt x="1358" y="10354"/>
                  </a:lnTo>
                  <a:lnTo>
                    <a:pt x="1047" y="9864"/>
                  </a:lnTo>
                  <a:lnTo>
                    <a:pt x="0" y="8523"/>
                  </a:lnTo>
                  <a:lnTo>
                    <a:pt x="505" y="7855"/>
                  </a:lnTo>
                  <a:lnTo>
                    <a:pt x="304" y="7255"/>
                  </a:lnTo>
                  <a:lnTo>
                    <a:pt x="705" y="6794"/>
                  </a:lnTo>
                  <a:lnTo>
                    <a:pt x="494" y="4992"/>
                  </a:lnTo>
                  <a:lnTo>
                    <a:pt x="1179" y="4974"/>
                  </a:lnTo>
                  <a:lnTo>
                    <a:pt x="1411" y="4571"/>
                  </a:lnTo>
                  <a:lnTo>
                    <a:pt x="2086" y="4197"/>
                  </a:lnTo>
                  <a:lnTo>
                    <a:pt x="2552" y="2798"/>
                  </a:lnTo>
                  <a:lnTo>
                    <a:pt x="3912" y="3569"/>
                  </a:lnTo>
                  <a:lnTo>
                    <a:pt x="4164" y="4073"/>
                  </a:lnTo>
                  <a:lnTo>
                    <a:pt x="4610" y="4193"/>
                  </a:lnTo>
                  <a:lnTo>
                    <a:pt x="4816" y="3292"/>
                  </a:lnTo>
                  <a:lnTo>
                    <a:pt x="5384" y="2832"/>
                  </a:lnTo>
                  <a:lnTo>
                    <a:pt x="5407" y="2227"/>
                  </a:lnTo>
                  <a:lnTo>
                    <a:pt x="5999" y="1784"/>
                  </a:lnTo>
                  <a:lnTo>
                    <a:pt x="7289" y="2419"/>
                  </a:lnTo>
                  <a:lnTo>
                    <a:pt x="7485" y="2892"/>
                  </a:lnTo>
                  <a:lnTo>
                    <a:pt x="7616" y="2690"/>
                  </a:lnTo>
                  <a:lnTo>
                    <a:pt x="7786" y="1926"/>
                  </a:lnTo>
                  <a:lnTo>
                    <a:pt x="8207" y="1041"/>
                  </a:lnTo>
                  <a:lnTo>
                    <a:pt x="9609" y="713"/>
                  </a:lnTo>
                  <a:lnTo>
                    <a:pt x="10284" y="810"/>
                  </a:lnTo>
                  <a:lnTo>
                    <a:pt x="10674" y="1138"/>
                  </a:lnTo>
                  <a:lnTo>
                    <a:pt x="11124" y="834"/>
                  </a:lnTo>
                  <a:lnTo>
                    <a:pt x="11280" y="432"/>
                  </a:lnTo>
                  <a:lnTo>
                    <a:pt x="12868" y="0"/>
                  </a:lnTo>
                  <a:lnTo>
                    <a:pt x="13678" y="513"/>
                  </a:lnTo>
                  <a:lnTo>
                    <a:pt x="14129" y="818"/>
                  </a:lnTo>
                  <a:lnTo>
                    <a:pt x="14509" y="203"/>
                  </a:lnTo>
                  <a:lnTo>
                    <a:pt x="15430" y="177"/>
                  </a:lnTo>
                  <a:lnTo>
                    <a:pt x="16386" y="747"/>
                  </a:lnTo>
                  <a:lnTo>
                    <a:pt x="16008" y="1188"/>
                  </a:lnTo>
                  <a:lnTo>
                    <a:pt x="16511" y="1644"/>
                  </a:lnTo>
                  <a:lnTo>
                    <a:pt x="16468" y="2365"/>
                  </a:lnTo>
                  <a:lnTo>
                    <a:pt x="16618" y="2803"/>
                  </a:lnTo>
                  <a:lnTo>
                    <a:pt x="17326" y="2726"/>
                  </a:lnTo>
                  <a:lnTo>
                    <a:pt x="17847" y="2876"/>
                  </a:lnTo>
                  <a:lnTo>
                    <a:pt x="17987" y="3258"/>
                  </a:lnTo>
                  <a:lnTo>
                    <a:pt x="18444" y="3459"/>
                  </a:lnTo>
                  <a:lnTo>
                    <a:pt x="18647" y="3976"/>
                  </a:lnTo>
                  <a:lnTo>
                    <a:pt x="19734" y="4216"/>
                  </a:lnTo>
                  <a:lnTo>
                    <a:pt x="20268" y="4596"/>
                  </a:lnTo>
                  <a:lnTo>
                    <a:pt x="20542" y="5070"/>
                  </a:lnTo>
                  <a:lnTo>
                    <a:pt x="20495" y="5885"/>
                  </a:lnTo>
                  <a:lnTo>
                    <a:pt x="20905" y="6301"/>
                  </a:lnTo>
                  <a:lnTo>
                    <a:pt x="21600" y="6379"/>
                  </a:lnTo>
                  <a:lnTo>
                    <a:pt x="21266" y="7036"/>
                  </a:lnTo>
                  <a:lnTo>
                    <a:pt x="20758" y="7472"/>
                  </a:lnTo>
                  <a:lnTo>
                    <a:pt x="20493" y="8178"/>
                  </a:lnTo>
                  <a:lnTo>
                    <a:pt x="19943" y="8169"/>
                  </a:lnTo>
                  <a:lnTo>
                    <a:pt x="19816" y="7684"/>
                  </a:lnTo>
                  <a:lnTo>
                    <a:pt x="19469" y="7069"/>
                  </a:lnTo>
                  <a:lnTo>
                    <a:pt x="19901" y="6655"/>
                  </a:lnTo>
                  <a:lnTo>
                    <a:pt x="19958" y="6106"/>
                  </a:lnTo>
                  <a:lnTo>
                    <a:pt x="19411" y="5998"/>
                  </a:lnTo>
                  <a:lnTo>
                    <a:pt x="18700" y="5819"/>
                  </a:lnTo>
                  <a:lnTo>
                    <a:pt x="17651" y="5783"/>
                  </a:lnTo>
                  <a:lnTo>
                    <a:pt x="16469" y="5640"/>
                  </a:lnTo>
                  <a:lnTo>
                    <a:pt x="15092" y="5522"/>
                  </a:lnTo>
                  <a:lnTo>
                    <a:pt x="14039" y="5792"/>
                  </a:lnTo>
                  <a:lnTo>
                    <a:pt x="13061" y="6160"/>
                  </a:lnTo>
                  <a:lnTo>
                    <a:pt x="12246" y="6368"/>
                  </a:lnTo>
                  <a:lnTo>
                    <a:pt x="11397" y="67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2" name="AutoShape 28">
              <a:extLst>
                <a:ext uri="{FF2B5EF4-FFF2-40B4-BE49-F238E27FC236}">
                  <a16:creationId xmlns:a16="http://schemas.microsoft.com/office/drawing/2014/main" id="{EAF69B23-1A38-4659-925D-A64A37502698}"/>
                </a:ext>
              </a:extLst>
            </p:cNvPr>
            <p:cNvSpPr>
              <a:spLocks/>
            </p:cNvSpPr>
            <p:nvPr/>
          </p:nvSpPr>
          <p:spPr bwMode="auto">
            <a:xfrm>
              <a:off x="5211875" y="5612684"/>
              <a:ext cx="1181606" cy="7512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54" y="0"/>
                  </a:moveTo>
                  <a:lnTo>
                    <a:pt x="5791" y="1852"/>
                  </a:lnTo>
                  <a:lnTo>
                    <a:pt x="4926" y="3022"/>
                  </a:lnTo>
                  <a:lnTo>
                    <a:pt x="4512" y="3731"/>
                  </a:lnTo>
                  <a:lnTo>
                    <a:pt x="4205" y="4868"/>
                  </a:lnTo>
                  <a:lnTo>
                    <a:pt x="3829" y="5889"/>
                  </a:lnTo>
                  <a:lnTo>
                    <a:pt x="3125" y="6434"/>
                  </a:lnTo>
                  <a:lnTo>
                    <a:pt x="2695" y="6973"/>
                  </a:lnTo>
                  <a:lnTo>
                    <a:pt x="3193" y="7586"/>
                  </a:lnTo>
                  <a:lnTo>
                    <a:pt x="3422" y="8503"/>
                  </a:lnTo>
                  <a:lnTo>
                    <a:pt x="2638" y="8599"/>
                  </a:lnTo>
                  <a:lnTo>
                    <a:pt x="2063" y="9036"/>
                  </a:lnTo>
                  <a:lnTo>
                    <a:pt x="1502" y="10281"/>
                  </a:lnTo>
                  <a:lnTo>
                    <a:pt x="753" y="11516"/>
                  </a:lnTo>
                  <a:lnTo>
                    <a:pt x="0" y="12716"/>
                  </a:lnTo>
                  <a:lnTo>
                    <a:pt x="307" y="14023"/>
                  </a:lnTo>
                  <a:lnTo>
                    <a:pt x="1079" y="14231"/>
                  </a:lnTo>
                  <a:lnTo>
                    <a:pt x="1775" y="13505"/>
                  </a:lnTo>
                  <a:lnTo>
                    <a:pt x="2541" y="11850"/>
                  </a:lnTo>
                  <a:lnTo>
                    <a:pt x="3323" y="11305"/>
                  </a:lnTo>
                  <a:lnTo>
                    <a:pt x="3831" y="12502"/>
                  </a:lnTo>
                  <a:lnTo>
                    <a:pt x="3150" y="13166"/>
                  </a:lnTo>
                  <a:lnTo>
                    <a:pt x="2837" y="14368"/>
                  </a:lnTo>
                  <a:lnTo>
                    <a:pt x="2700" y="15658"/>
                  </a:lnTo>
                  <a:lnTo>
                    <a:pt x="3520" y="16566"/>
                  </a:lnTo>
                  <a:lnTo>
                    <a:pt x="4737" y="15366"/>
                  </a:lnTo>
                  <a:lnTo>
                    <a:pt x="5696" y="15279"/>
                  </a:lnTo>
                  <a:lnTo>
                    <a:pt x="6434" y="15890"/>
                  </a:lnTo>
                  <a:lnTo>
                    <a:pt x="7527" y="16458"/>
                  </a:lnTo>
                  <a:lnTo>
                    <a:pt x="7563" y="17623"/>
                  </a:lnTo>
                  <a:lnTo>
                    <a:pt x="7077" y="19084"/>
                  </a:lnTo>
                  <a:lnTo>
                    <a:pt x="7403" y="20454"/>
                  </a:lnTo>
                  <a:lnTo>
                    <a:pt x="7771" y="21600"/>
                  </a:lnTo>
                  <a:lnTo>
                    <a:pt x="8656" y="21445"/>
                  </a:lnTo>
                  <a:lnTo>
                    <a:pt x="9463" y="20323"/>
                  </a:lnTo>
                  <a:lnTo>
                    <a:pt x="10216" y="20579"/>
                  </a:lnTo>
                  <a:lnTo>
                    <a:pt x="11227" y="19525"/>
                  </a:lnTo>
                  <a:lnTo>
                    <a:pt x="12070" y="18385"/>
                  </a:lnTo>
                  <a:lnTo>
                    <a:pt x="12892" y="17360"/>
                  </a:lnTo>
                  <a:lnTo>
                    <a:pt x="13935" y="16235"/>
                  </a:lnTo>
                  <a:lnTo>
                    <a:pt x="14864" y="15187"/>
                  </a:lnTo>
                  <a:lnTo>
                    <a:pt x="15974" y="12981"/>
                  </a:lnTo>
                  <a:lnTo>
                    <a:pt x="16733" y="11525"/>
                  </a:lnTo>
                  <a:lnTo>
                    <a:pt x="17913" y="10525"/>
                  </a:lnTo>
                  <a:lnTo>
                    <a:pt x="17971" y="9036"/>
                  </a:lnTo>
                  <a:lnTo>
                    <a:pt x="18098" y="7967"/>
                  </a:lnTo>
                  <a:lnTo>
                    <a:pt x="18821" y="6529"/>
                  </a:lnTo>
                  <a:lnTo>
                    <a:pt x="19031" y="5457"/>
                  </a:lnTo>
                  <a:lnTo>
                    <a:pt x="19670" y="4386"/>
                  </a:lnTo>
                  <a:lnTo>
                    <a:pt x="20080" y="3341"/>
                  </a:lnTo>
                  <a:lnTo>
                    <a:pt x="21600" y="503"/>
                  </a:lnTo>
                  <a:lnTo>
                    <a:pt x="20892" y="608"/>
                  </a:lnTo>
                  <a:lnTo>
                    <a:pt x="19451" y="101"/>
                  </a:lnTo>
                  <a:lnTo>
                    <a:pt x="18621" y="42"/>
                  </a:lnTo>
                  <a:lnTo>
                    <a:pt x="17555" y="941"/>
                  </a:lnTo>
                  <a:lnTo>
                    <a:pt x="16149" y="1596"/>
                  </a:lnTo>
                  <a:lnTo>
                    <a:pt x="15140" y="1510"/>
                  </a:lnTo>
                  <a:lnTo>
                    <a:pt x="15022" y="703"/>
                  </a:lnTo>
                  <a:lnTo>
                    <a:pt x="14429" y="125"/>
                  </a:lnTo>
                  <a:lnTo>
                    <a:pt x="13582" y="170"/>
                  </a:lnTo>
                  <a:lnTo>
                    <a:pt x="12783" y="1286"/>
                  </a:lnTo>
                  <a:lnTo>
                    <a:pt x="11564" y="602"/>
                  </a:lnTo>
                  <a:lnTo>
                    <a:pt x="10685" y="352"/>
                  </a:lnTo>
                  <a:lnTo>
                    <a:pt x="10075" y="792"/>
                  </a:lnTo>
                  <a:lnTo>
                    <a:pt x="9316" y="51"/>
                  </a:lnTo>
                  <a:lnTo>
                    <a:pt x="8396" y="789"/>
                  </a:lnTo>
                  <a:lnTo>
                    <a:pt x="7447" y="542"/>
                  </a:lnTo>
                  <a:lnTo>
                    <a:pt x="65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3" name="AutoShape 29">
              <a:extLst>
                <a:ext uri="{FF2B5EF4-FFF2-40B4-BE49-F238E27FC236}">
                  <a16:creationId xmlns:a16="http://schemas.microsoft.com/office/drawing/2014/main" id="{7DDEFE2F-A141-4130-BD87-C189E1ADC452}"/>
                </a:ext>
              </a:extLst>
            </p:cNvPr>
            <p:cNvSpPr>
              <a:spLocks/>
            </p:cNvSpPr>
            <p:nvPr/>
          </p:nvSpPr>
          <p:spPr bwMode="auto">
            <a:xfrm>
              <a:off x="3520163" y="5407174"/>
              <a:ext cx="829094" cy="15508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04" y="799"/>
                  </a:moveTo>
                  <a:lnTo>
                    <a:pt x="13313" y="367"/>
                  </a:lnTo>
                  <a:lnTo>
                    <a:pt x="11474" y="422"/>
                  </a:lnTo>
                  <a:lnTo>
                    <a:pt x="10567" y="822"/>
                  </a:lnTo>
                  <a:lnTo>
                    <a:pt x="10027" y="1642"/>
                  </a:lnTo>
                  <a:lnTo>
                    <a:pt x="10422" y="2682"/>
                  </a:lnTo>
                  <a:lnTo>
                    <a:pt x="11740" y="3407"/>
                  </a:lnTo>
                  <a:lnTo>
                    <a:pt x="13292" y="3510"/>
                  </a:lnTo>
                  <a:lnTo>
                    <a:pt x="14227" y="3321"/>
                  </a:lnTo>
                  <a:lnTo>
                    <a:pt x="14664" y="3765"/>
                  </a:lnTo>
                  <a:lnTo>
                    <a:pt x="15242" y="3002"/>
                  </a:lnTo>
                  <a:lnTo>
                    <a:pt x="16273" y="3198"/>
                  </a:lnTo>
                  <a:lnTo>
                    <a:pt x="15833" y="3877"/>
                  </a:lnTo>
                  <a:lnTo>
                    <a:pt x="17004" y="4065"/>
                  </a:lnTo>
                  <a:lnTo>
                    <a:pt x="16704" y="4655"/>
                  </a:lnTo>
                  <a:lnTo>
                    <a:pt x="16210" y="5033"/>
                  </a:lnTo>
                  <a:lnTo>
                    <a:pt x="16120" y="6038"/>
                  </a:lnTo>
                  <a:lnTo>
                    <a:pt x="15871" y="6564"/>
                  </a:lnTo>
                  <a:lnTo>
                    <a:pt x="16072" y="7271"/>
                  </a:lnTo>
                  <a:lnTo>
                    <a:pt x="17037" y="7731"/>
                  </a:lnTo>
                  <a:lnTo>
                    <a:pt x="17399" y="8595"/>
                  </a:lnTo>
                  <a:lnTo>
                    <a:pt x="17849" y="9117"/>
                  </a:lnTo>
                  <a:lnTo>
                    <a:pt x="19146" y="9312"/>
                  </a:lnTo>
                  <a:lnTo>
                    <a:pt x="19650" y="8987"/>
                  </a:lnTo>
                  <a:lnTo>
                    <a:pt x="21154" y="9942"/>
                  </a:lnTo>
                  <a:lnTo>
                    <a:pt x="21130" y="10819"/>
                  </a:lnTo>
                  <a:lnTo>
                    <a:pt x="21600" y="11263"/>
                  </a:lnTo>
                  <a:lnTo>
                    <a:pt x="20806" y="11642"/>
                  </a:lnTo>
                  <a:lnTo>
                    <a:pt x="19671" y="11814"/>
                  </a:lnTo>
                  <a:lnTo>
                    <a:pt x="18880" y="12634"/>
                  </a:lnTo>
                  <a:lnTo>
                    <a:pt x="18041" y="13286"/>
                  </a:lnTo>
                  <a:lnTo>
                    <a:pt x="16866" y="13971"/>
                  </a:lnTo>
                  <a:lnTo>
                    <a:pt x="15668" y="14810"/>
                  </a:lnTo>
                  <a:lnTo>
                    <a:pt x="14122" y="15856"/>
                  </a:lnTo>
                  <a:lnTo>
                    <a:pt x="13313" y="16610"/>
                  </a:lnTo>
                  <a:lnTo>
                    <a:pt x="12609" y="17341"/>
                  </a:lnTo>
                  <a:lnTo>
                    <a:pt x="11431" y="18302"/>
                  </a:lnTo>
                  <a:lnTo>
                    <a:pt x="11090" y="18905"/>
                  </a:lnTo>
                  <a:lnTo>
                    <a:pt x="10260" y="18788"/>
                  </a:lnTo>
                  <a:lnTo>
                    <a:pt x="9619" y="19166"/>
                  </a:lnTo>
                  <a:lnTo>
                    <a:pt x="9573" y="19724"/>
                  </a:lnTo>
                  <a:lnTo>
                    <a:pt x="8820" y="20239"/>
                  </a:lnTo>
                  <a:lnTo>
                    <a:pt x="7489" y="20820"/>
                  </a:lnTo>
                  <a:lnTo>
                    <a:pt x="5917" y="21600"/>
                  </a:lnTo>
                  <a:lnTo>
                    <a:pt x="4866" y="21094"/>
                  </a:lnTo>
                  <a:lnTo>
                    <a:pt x="4584" y="20634"/>
                  </a:lnTo>
                  <a:lnTo>
                    <a:pt x="4678" y="20096"/>
                  </a:lnTo>
                  <a:lnTo>
                    <a:pt x="4683" y="19554"/>
                  </a:lnTo>
                  <a:lnTo>
                    <a:pt x="3874" y="19316"/>
                  </a:lnTo>
                  <a:lnTo>
                    <a:pt x="3125" y="19360"/>
                  </a:lnTo>
                  <a:lnTo>
                    <a:pt x="2501" y="19020"/>
                  </a:lnTo>
                  <a:lnTo>
                    <a:pt x="1719" y="18938"/>
                  </a:lnTo>
                  <a:lnTo>
                    <a:pt x="1029" y="18811"/>
                  </a:lnTo>
                  <a:lnTo>
                    <a:pt x="998" y="18185"/>
                  </a:lnTo>
                  <a:lnTo>
                    <a:pt x="521" y="17584"/>
                  </a:lnTo>
                  <a:lnTo>
                    <a:pt x="0" y="17262"/>
                  </a:lnTo>
                  <a:lnTo>
                    <a:pt x="114" y="16664"/>
                  </a:lnTo>
                  <a:lnTo>
                    <a:pt x="179" y="16195"/>
                  </a:lnTo>
                  <a:lnTo>
                    <a:pt x="695" y="15771"/>
                  </a:lnTo>
                  <a:lnTo>
                    <a:pt x="920" y="15017"/>
                  </a:lnTo>
                  <a:lnTo>
                    <a:pt x="689" y="14482"/>
                  </a:lnTo>
                  <a:lnTo>
                    <a:pt x="1255" y="13955"/>
                  </a:lnTo>
                  <a:lnTo>
                    <a:pt x="2385" y="13652"/>
                  </a:lnTo>
                  <a:lnTo>
                    <a:pt x="3454" y="13677"/>
                  </a:lnTo>
                  <a:lnTo>
                    <a:pt x="3721" y="13070"/>
                  </a:lnTo>
                  <a:lnTo>
                    <a:pt x="4122" y="12693"/>
                  </a:lnTo>
                  <a:lnTo>
                    <a:pt x="5012" y="12483"/>
                  </a:lnTo>
                  <a:lnTo>
                    <a:pt x="5246" y="11700"/>
                  </a:lnTo>
                  <a:lnTo>
                    <a:pt x="5624" y="11201"/>
                  </a:lnTo>
                  <a:lnTo>
                    <a:pt x="6328" y="10713"/>
                  </a:lnTo>
                  <a:lnTo>
                    <a:pt x="6364" y="10024"/>
                  </a:lnTo>
                  <a:lnTo>
                    <a:pt x="7304" y="10010"/>
                  </a:lnTo>
                  <a:lnTo>
                    <a:pt x="8374" y="9857"/>
                  </a:lnTo>
                  <a:lnTo>
                    <a:pt x="9099" y="9209"/>
                  </a:lnTo>
                  <a:lnTo>
                    <a:pt x="8973" y="8677"/>
                  </a:lnTo>
                  <a:lnTo>
                    <a:pt x="9021" y="8181"/>
                  </a:lnTo>
                  <a:lnTo>
                    <a:pt x="10190" y="7734"/>
                  </a:lnTo>
                  <a:lnTo>
                    <a:pt x="9926" y="7271"/>
                  </a:lnTo>
                  <a:lnTo>
                    <a:pt x="9423" y="6870"/>
                  </a:lnTo>
                  <a:lnTo>
                    <a:pt x="8326" y="6274"/>
                  </a:lnTo>
                  <a:lnTo>
                    <a:pt x="7871" y="5640"/>
                  </a:lnTo>
                  <a:lnTo>
                    <a:pt x="6942" y="5206"/>
                  </a:lnTo>
                  <a:lnTo>
                    <a:pt x="6067" y="5464"/>
                  </a:lnTo>
                  <a:lnTo>
                    <a:pt x="5264" y="5361"/>
                  </a:lnTo>
                  <a:lnTo>
                    <a:pt x="4530" y="5594"/>
                  </a:lnTo>
                  <a:lnTo>
                    <a:pt x="4413" y="5046"/>
                  </a:lnTo>
                  <a:lnTo>
                    <a:pt x="5000" y="4640"/>
                  </a:lnTo>
                  <a:lnTo>
                    <a:pt x="4392" y="4136"/>
                  </a:lnTo>
                  <a:lnTo>
                    <a:pt x="3253" y="3798"/>
                  </a:lnTo>
                  <a:lnTo>
                    <a:pt x="2729" y="3319"/>
                  </a:lnTo>
                  <a:lnTo>
                    <a:pt x="2334" y="2933"/>
                  </a:lnTo>
                  <a:lnTo>
                    <a:pt x="4653" y="2216"/>
                  </a:lnTo>
                  <a:lnTo>
                    <a:pt x="6115" y="1520"/>
                  </a:lnTo>
                  <a:lnTo>
                    <a:pt x="7589" y="1143"/>
                  </a:lnTo>
                  <a:lnTo>
                    <a:pt x="9048" y="982"/>
                  </a:lnTo>
                  <a:lnTo>
                    <a:pt x="8655" y="628"/>
                  </a:lnTo>
                  <a:lnTo>
                    <a:pt x="9486" y="38"/>
                  </a:lnTo>
                  <a:lnTo>
                    <a:pt x="10936" y="0"/>
                  </a:lnTo>
                  <a:lnTo>
                    <a:pt x="16204" y="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4" name="AutoShape 30">
              <a:extLst>
                <a:ext uri="{FF2B5EF4-FFF2-40B4-BE49-F238E27FC236}">
                  <a16:creationId xmlns:a16="http://schemas.microsoft.com/office/drawing/2014/main" id="{BDB17945-6B5B-4EE8-B7BC-064114B0DADF}"/>
                </a:ext>
              </a:extLst>
            </p:cNvPr>
            <p:cNvSpPr>
              <a:spLocks/>
            </p:cNvSpPr>
            <p:nvPr/>
          </p:nvSpPr>
          <p:spPr bwMode="auto">
            <a:xfrm>
              <a:off x="3938309" y="5589894"/>
              <a:ext cx="1131774" cy="1517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1" y="17280"/>
                  </a:moveTo>
                  <a:lnTo>
                    <a:pt x="1038" y="17436"/>
                  </a:lnTo>
                  <a:lnTo>
                    <a:pt x="1952" y="17479"/>
                  </a:lnTo>
                  <a:lnTo>
                    <a:pt x="1794" y="18048"/>
                  </a:lnTo>
                  <a:lnTo>
                    <a:pt x="1431" y="18380"/>
                  </a:lnTo>
                  <a:lnTo>
                    <a:pt x="2105" y="18636"/>
                  </a:lnTo>
                  <a:lnTo>
                    <a:pt x="2079" y="19189"/>
                  </a:lnTo>
                  <a:lnTo>
                    <a:pt x="2825" y="19299"/>
                  </a:lnTo>
                  <a:lnTo>
                    <a:pt x="3143" y="19818"/>
                  </a:lnTo>
                  <a:lnTo>
                    <a:pt x="3025" y="20347"/>
                  </a:lnTo>
                  <a:lnTo>
                    <a:pt x="3723" y="20536"/>
                  </a:lnTo>
                  <a:lnTo>
                    <a:pt x="3549" y="21062"/>
                  </a:lnTo>
                  <a:lnTo>
                    <a:pt x="4309" y="21600"/>
                  </a:lnTo>
                  <a:lnTo>
                    <a:pt x="4994" y="21052"/>
                  </a:lnTo>
                  <a:lnTo>
                    <a:pt x="6049" y="20763"/>
                  </a:lnTo>
                  <a:lnTo>
                    <a:pt x="6374" y="20150"/>
                  </a:lnTo>
                  <a:lnTo>
                    <a:pt x="6319" y="19737"/>
                  </a:lnTo>
                  <a:lnTo>
                    <a:pt x="5744" y="19621"/>
                  </a:lnTo>
                  <a:lnTo>
                    <a:pt x="6940" y="18934"/>
                  </a:lnTo>
                  <a:lnTo>
                    <a:pt x="7318" y="18445"/>
                  </a:lnTo>
                  <a:lnTo>
                    <a:pt x="8455" y="18251"/>
                  </a:lnTo>
                  <a:lnTo>
                    <a:pt x="9495" y="17772"/>
                  </a:lnTo>
                  <a:lnTo>
                    <a:pt x="9658" y="17190"/>
                  </a:lnTo>
                  <a:lnTo>
                    <a:pt x="10180" y="16343"/>
                  </a:lnTo>
                  <a:lnTo>
                    <a:pt x="11166" y="15650"/>
                  </a:lnTo>
                  <a:lnTo>
                    <a:pt x="12309" y="15310"/>
                  </a:lnTo>
                  <a:lnTo>
                    <a:pt x="13099" y="14379"/>
                  </a:lnTo>
                  <a:lnTo>
                    <a:pt x="13834" y="14164"/>
                  </a:lnTo>
                  <a:lnTo>
                    <a:pt x="14168" y="14587"/>
                  </a:lnTo>
                  <a:lnTo>
                    <a:pt x="15294" y="14391"/>
                  </a:lnTo>
                  <a:lnTo>
                    <a:pt x="16007" y="14307"/>
                  </a:lnTo>
                  <a:lnTo>
                    <a:pt x="16925" y="14618"/>
                  </a:lnTo>
                  <a:lnTo>
                    <a:pt x="17445" y="14627"/>
                  </a:lnTo>
                  <a:lnTo>
                    <a:pt x="18288" y="13952"/>
                  </a:lnTo>
                  <a:lnTo>
                    <a:pt x="18927" y="13095"/>
                  </a:lnTo>
                  <a:lnTo>
                    <a:pt x="19541" y="12246"/>
                  </a:lnTo>
                  <a:lnTo>
                    <a:pt x="18786" y="12069"/>
                  </a:lnTo>
                  <a:lnTo>
                    <a:pt x="18332" y="11401"/>
                  </a:lnTo>
                  <a:lnTo>
                    <a:pt x="18205" y="10591"/>
                  </a:lnTo>
                  <a:lnTo>
                    <a:pt x="17996" y="9985"/>
                  </a:lnTo>
                  <a:lnTo>
                    <a:pt x="17351" y="9495"/>
                  </a:lnTo>
                  <a:lnTo>
                    <a:pt x="16675" y="8816"/>
                  </a:lnTo>
                  <a:lnTo>
                    <a:pt x="16721" y="7925"/>
                  </a:lnTo>
                  <a:lnTo>
                    <a:pt x="17485" y="7173"/>
                  </a:lnTo>
                  <a:lnTo>
                    <a:pt x="18380" y="6493"/>
                  </a:lnTo>
                  <a:lnTo>
                    <a:pt x="19001" y="6704"/>
                  </a:lnTo>
                  <a:lnTo>
                    <a:pt x="18139" y="7203"/>
                  </a:lnTo>
                  <a:lnTo>
                    <a:pt x="18918" y="7287"/>
                  </a:lnTo>
                  <a:lnTo>
                    <a:pt x="19578" y="6767"/>
                  </a:lnTo>
                  <a:lnTo>
                    <a:pt x="20171" y="6052"/>
                  </a:lnTo>
                  <a:lnTo>
                    <a:pt x="19113" y="5921"/>
                  </a:lnTo>
                  <a:lnTo>
                    <a:pt x="20485" y="5539"/>
                  </a:lnTo>
                  <a:lnTo>
                    <a:pt x="21582" y="5383"/>
                  </a:lnTo>
                  <a:lnTo>
                    <a:pt x="21600" y="4560"/>
                  </a:lnTo>
                  <a:lnTo>
                    <a:pt x="21266" y="3967"/>
                  </a:lnTo>
                  <a:lnTo>
                    <a:pt x="20277" y="4524"/>
                  </a:lnTo>
                  <a:lnTo>
                    <a:pt x="19486" y="4712"/>
                  </a:lnTo>
                  <a:lnTo>
                    <a:pt x="20498" y="4969"/>
                  </a:lnTo>
                  <a:lnTo>
                    <a:pt x="19495" y="5387"/>
                  </a:lnTo>
                  <a:lnTo>
                    <a:pt x="18740" y="5533"/>
                  </a:lnTo>
                  <a:lnTo>
                    <a:pt x="18110" y="5997"/>
                  </a:lnTo>
                  <a:lnTo>
                    <a:pt x="17241" y="6224"/>
                  </a:lnTo>
                  <a:lnTo>
                    <a:pt x="15924" y="6470"/>
                  </a:lnTo>
                  <a:lnTo>
                    <a:pt x="15632" y="6143"/>
                  </a:lnTo>
                  <a:lnTo>
                    <a:pt x="16883" y="5765"/>
                  </a:lnTo>
                  <a:lnTo>
                    <a:pt x="17983" y="5398"/>
                  </a:lnTo>
                  <a:lnTo>
                    <a:pt x="19003" y="5036"/>
                  </a:lnTo>
                  <a:lnTo>
                    <a:pt x="18521" y="4460"/>
                  </a:lnTo>
                  <a:lnTo>
                    <a:pt x="19517" y="4090"/>
                  </a:lnTo>
                  <a:lnTo>
                    <a:pt x="20303" y="3802"/>
                  </a:lnTo>
                  <a:lnTo>
                    <a:pt x="20821" y="2911"/>
                  </a:lnTo>
                  <a:lnTo>
                    <a:pt x="19657" y="3226"/>
                  </a:lnTo>
                  <a:lnTo>
                    <a:pt x="18845" y="3698"/>
                  </a:lnTo>
                  <a:lnTo>
                    <a:pt x="18630" y="3266"/>
                  </a:lnTo>
                  <a:lnTo>
                    <a:pt x="19368" y="2871"/>
                  </a:lnTo>
                  <a:lnTo>
                    <a:pt x="18200" y="2619"/>
                  </a:lnTo>
                  <a:lnTo>
                    <a:pt x="17386" y="2956"/>
                  </a:lnTo>
                  <a:lnTo>
                    <a:pt x="16734" y="3169"/>
                  </a:lnTo>
                  <a:lnTo>
                    <a:pt x="17234" y="3736"/>
                  </a:lnTo>
                  <a:lnTo>
                    <a:pt x="17028" y="4216"/>
                  </a:lnTo>
                  <a:lnTo>
                    <a:pt x="16293" y="4159"/>
                  </a:lnTo>
                  <a:lnTo>
                    <a:pt x="16005" y="3685"/>
                  </a:lnTo>
                  <a:lnTo>
                    <a:pt x="15505" y="4245"/>
                  </a:lnTo>
                  <a:lnTo>
                    <a:pt x="14761" y="4628"/>
                  </a:lnTo>
                  <a:lnTo>
                    <a:pt x="15053" y="5188"/>
                  </a:lnTo>
                  <a:lnTo>
                    <a:pt x="15911" y="4964"/>
                  </a:lnTo>
                  <a:lnTo>
                    <a:pt x="16899" y="4706"/>
                  </a:lnTo>
                  <a:lnTo>
                    <a:pt x="17647" y="4808"/>
                  </a:lnTo>
                  <a:lnTo>
                    <a:pt x="17008" y="5244"/>
                  </a:lnTo>
                  <a:lnTo>
                    <a:pt x="15742" y="5515"/>
                  </a:lnTo>
                  <a:lnTo>
                    <a:pt x="15042" y="5612"/>
                  </a:lnTo>
                  <a:lnTo>
                    <a:pt x="14638" y="6155"/>
                  </a:lnTo>
                  <a:lnTo>
                    <a:pt x="13661" y="6405"/>
                  </a:lnTo>
                  <a:lnTo>
                    <a:pt x="12711" y="6535"/>
                  </a:lnTo>
                  <a:lnTo>
                    <a:pt x="13141" y="6066"/>
                  </a:lnTo>
                  <a:lnTo>
                    <a:pt x="14089" y="5805"/>
                  </a:lnTo>
                  <a:lnTo>
                    <a:pt x="14342" y="5192"/>
                  </a:lnTo>
                  <a:lnTo>
                    <a:pt x="13815" y="4861"/>
                  </a:lnTo>
                  <a:lnTo>
                    <a:pt x="14228" y="4273"/>
                  </a:lnTo>
                  <a:lnTo>
                    <a:pt x="14908" y="3922"/>
                  </a:lnTo>
                  <a:lnTo>
                    <a:pt x="15327" y="3474"/>
                  </a:lnTo>
                  <a:lnTo>
                    <a:pt x="14366" y="3488"/>
                  </a:lnTo>
                  <a:lnTo>
                    <a:pt x="13567" y="4075"/>
                  </a:lnTo>
                  <a:lnTo>
                    <a:pt x="13468" y="3599"/>
                  </a:lnTo>
                  <a:lnTo>
                    <a:pt x="13810" y="3089"/>
                  </a:lnTo>
                  <a:lnTo>
                    <a:pt x="14557" y="2943"/>
                  </a:lnTo>
                  <a:lnTo>
                    <a:pt x="15198" y="2903"/>
                  </a:lnTo>
                  <a:lnTo>
                    <a:pt x="15896" y="2451"/>
                  </a:lnTo>
                  <a:lnTo>
                    <a:pt x="15685" y="3184"/>
                  </a:lnTo>
                  <a:lnTo>
                    <a:pt x="16951" y="2700"/>
                  </a:lnTo>
                  <a:lnTo>
                    <a:pt x="16552" y="2238"/>
                  </a:lnTo>
                  <a:lnTo>
                    <a:pt x="16043" y="1778"/>
                  </a:lnTo>
                  <a:lnTo>
                    <a:pt x="15086" y="2182"/>
                  </a:lnTo>
                  <a:lnTo>
                    <a:pt x="14291" y="2432"/>
                  </a:lnTo>
                  <a:lnTo>
                    <a:pt x="14476" y="1811"/>
                  </a:lnTo>
                  <a:lnTo>
                    <a:pt x="15154" y="1454"/>
                  </a:lnTo>
                  <a:lnTo>
                    <a:pt x="15683" y="1005"/>
                  </a:lnTo>
                  <a:lnTo>
                    <a:pt x="15968" y="548"/>
                  </a:lnTo>
                  <a:lnTo>
                    <a:pt x="16010" y="0"/>
                  </a:lnTo>
                  <a:lnTo>
                    <a:pt x="14871" y="686"/>
                  </a:lnTo>
                  <a:lnTo>
                    <a:pt x="14166" y="849"/>
                  </a:lnTo>
                  <a:lnTo>
                    <a:pt x="13810" y="1335"/>
                  </a:lnTo>
                  <a:lnTo>
                    <a:pt x="13744" y="2452"/>
                  </a:lnTo>
                  <a:lnTo>
                    <a:pt x="13141" y="2797"/>
                  </a:lnTo>
                  <a:cubicBezTo>
                    <a:pt x="13013" y="2846"/>
                    <a:pt x="12885" y="2895"/>
                    <a:pt x="12757" y="2945"/>
                  </a:cubicBezTo>
                  <a:cubicBezTo>
                    <a:pt x="12629" y="2994"/>
                    <a:pt x="12501" y="3043"/>
                    <a:pt x="12373" y="3092"/>
                  </a:cubicBezTo>
                  <a:lnTo>
                    <a:pt x="12750" y="3568"/>
                  </a:lnTo>
                  <a:lnTo>
                    <a:pt x="12160" y="4022"/>
                  </a:lnTo>
                  <a:lnTo>
                    <a:pt x="11602" y="4006"/>
                  </a:lnTo>
                  <a:lnTo>
                    <a:pt x="11504" y="4548"/>
                  </a:lnTo>
                  <a:lnTo>
                    <a:pt x="10951" y="5254"/>
                  </a:lnTo>
                  <a:lnTo>
                    <a:pt x="10057" y="5799"/>
                  </a:lnTo>
                  <a:lnTo>
                    <a:pt x="9087" y="6511"/>
                  </a:lnTo>
                  <a:lnTo>
                    <a:pt x="8391" y="7488"/>
                  </a:lnTo>
                  <a:lnTo>
                    <a:pt x="7423" y="7706"/>
                  </a:lnTo>
                  <a:lnTo>
                    <a:pt x="7254" y="8294"/>
                  </a:lnTo>
                  <a:lnTo>
                    <a:pt x="7636" y="8897"/>
                  </a:lnTo>
                  <a:lnTo>
                    <a:pt x="7083" y="9236"/>
                  </a:lnTo>
                  <a:lnTo>
                    <a:pt x="6223" y="9384"/>
                  </a:lnTo>
                  <a:lnTo>
                    <a:pt x="5845" y="9992"/>
                  </a:lnTo>
                  <a:lnTo>
                    <a:pt x="4757" y="11170"/>
                  </a:lnTo>
                  <a:lnTo>
                    <a:pt x="3284" y="12467"/>
                  </a:lnTo>
                  <a:lnTo>
                    <a:pt x="1655" y="14119"/>
                  </a:lnTo>
                  <a:lnTo>
                    <a:pt x="562" y="15677"/>
                  </a:lnTo>
                  <a:lnTo>
                    <a:pt x="24" y="16393"/>
                  </a:lnTo>
                  <a:lnTo>
                    <a:pt x="0" y="16894"/>
                  </a:lnTo>
                  <a:lnTo>
                    <a:pt x="331" y="1728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5" name="AutoShape 31">
              <a:extLst>
                <a:ext uri="{FF2B5EF4-FFF2-40B4-BE49-F238E27FC236}">
                  <a16:creationId xmlns:a16="http://schemas.microsoft.com/office/drawing/2014/main" id="{1DA1564D-6AC9-4DD8-8219-6405237B7267}"/>
                </a:ext>
              </a:extLst>
            </p:cNvPr>
            <p:cNvSpPr>
              <a:spLocks/>
            </p:cNvSpPr>
            <p:nvPr/>
          </p:nvSpPr>
          <p:spPr bwMode="auto">
            <a:xfrm>
              <a:off x="4270423" y="5830484"/>
              <a:ext cx="290513" cy="3041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01"/>
                  </a:moveTo>
                  <a:lnTo>
                    <a:pt x="2240" y="13280"/>
                  </a:lnTo>
                  <a:lnTo>
                    <a:pt x="4806" y="10026"/>
                  </a:lnTo>
                  <a:lnTo>
                    <a:pt x="8406" y="6661"/>
                  </a:lnTo>
                  <a:lnTo>
                    <a:pt x="11202" y="5002"/>
                  </a:lnTo>
                  <a:lnTo>
                    <a:pt x="13365" y="7684"/>
                  </a:lnTo>
                  <a:lnTo>
                    <a:pt x="15187" y="5383"/>
                  </a:lnTo>
                  <a:lnTo>
                    <a:pt x="16461" y="1544"/>
                  </a:lnTo>
                  <a:lnTo>
                    <a:pt x="18847" y="0"/>
                  </a:lnTo>
                  <a:lnTo>
                    <a:pt x="21600" y="741"/>
                  </a:lnTo>
                  <a:lnTo>
                    <a:pt x="21540" y="3349"/>
                  </a:lnTo>
                  <a:lnTo>
                    <a:pt x="20668" y="6812"/>
                  </a:lnTo>
                  <a:lnTo>
                    <a:pt x="18796" y="9967"/>
                  </a:lnTo>
                  <a:lnTo>
                    <a:pt x="13083" y="14166"/>
                  </a:lnTo>
                  <a:lnTo>
                    <a:pt x="10381" y="17041"/>
                  </a:lnTo>
                  <a:lnTo>
                    <a:pt x="8423" y="20857"/>
                  </a:lnTo>
                  <a:lnTo>
                    <a:pt x="3797" y="21600"/>
                  </a:lnTo>
                  <a:lnTo>
                    <a:pt x="1779" y="18305"/>
                  </a:lnTo>
                  <a:lnTo>
                    <a:pt x="0" y="1700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6" name="AutoShape 32">
              <a:extLst>
                <a:ext uri="{FF2B5EF4-FFF2-40B4-BE49-F238E27FC236}">
                  <a16:creationId xmlns:a16="http://schemas.microsoft.com/office/drawing/2014/main" id="{EC008AC9-1DDF-48D0-A1ED-30A988E4E3B7}"/>
                </a:ext>
              </a:extLst>
            </p:cNvPr>
            <p:cNvSpPr>
              <a:spLocks/>
            </p:cNvSpPr>
            <p:nvPr/>
          </p:nvSpPr>
          <p:spPr bwMode="auto">
            <a:xfrm>
              <a:off x="930327" y="5616469"/>
              <a:ext cx="2990754" cy="3324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949" y="95"/>
                  </a:moveTo>
                  <a:lnTo>
                    <a:pt x="18610" y="460"/>
                  </a:lnTo>
                  <a:lnTo>
                    <a:pt x="18695" y="873"/>
                  </a:lnTo>
                  <a:lnTo>
                    <a:pt x="18814" y="1419"/>
                  </a:lnTo>
                  <a:lnTo>
                    <a:pt x="18746" y="1700"/>
                  </a:lnTo>
                  <a:lnTo>
                    <a:pt x="18787" y="2228"/>
                  </a:lnTo>
                  <a:lnTo>
                    <a:pt x="18712" y="2772"/>
                  </a:lnTo>
                  <a:lnTo>
                    <a:pt x="18592" y="3176"/>
                  </a:lnTo>
                  <a:lnTo>
                    <a:pt x="18372" y="3453"/>
                  </a:lnTo>
                  <a:lnTo>
                    <a:pt x="18132" y="3822"/>
                  </a:lnTo>
                  <a:lnTo>
                    <a:pt x="17901" y="4320"/>
                  </a:lnTo>
                  <a:lnTo>
                    <a:pt x="17539" y="4779"/>
                  </a:lnTo>
                  <a:lnTo>
                    <a:pt x="17010" y="5067"/>
                  </a:lnTo>
                  <a:lnTo>
                    <a:pt x="16521" y="5257"/>
                  </a:lnTo>
                  <a:lnTo>
                    <a:pt x="16020" y="5398"/>
                  </a:lnTo>
                  <a:lnTo>
                    <a:pt x="15686" y="5298"/>
                  </a:lnTo>
                  <a:lnTo>
                    <a:pt x="15622" y="5592"/>
                  </a:lnTo>
                  <a:lnTo>
                    <a:pt x="15772" y="5901"/>
                  </a:lnTo>
                  <a:lnTo>
                    <a:pt x="15568" y="6320"/>
                  </a:lnTo>
                  <a:lnTo>
                    <a:pt x="15383" y="6788"/>
                  </a:lnTo>
                  <a:lnTo>
                    <a:pt x="15282" y="7240"/>
                  </a:lnTo>
                  <a:lnTo>
                    <a:pt x="15187" y="7701"/>
                  </a:lnTo>
                  <a:lnTo>
                    <a:pt x="14943" y="8420"/>
                  </a:lnTo>
                  <a:lnTo>
                    <a:pt x="14791" y="8922"/>
                  </a:lnTo>
                  <a:lnTo>
                    <a:pt x="14548" y="9398"/>
                  </a:lnTo>
                  <a:lnTo>
                    <a:pt x="14086" y="10334"/>
                  </a:lnTo>
                  <a:lnTo>
                    <a:pt x="13691" y="10762"/>
                  </a:lnTo>
                  <a:lnTo>
                    <a:pt x="13222" y="11018"/>
                  </a:lnTo>
                  <a:lnTo>
                    <a:pt x="12956" y="11260"/>
                  </a:lnTo>
                  <a:lnTo>
                    <a:pt x="13182" y="11432"/>
                  </a:lnTo>
                  <a:lnTo>
                    <a:pt x="13159" y="11665"/>
                  </a:lnTo>
                  <a:lnTo>
                    <a:pt x="12772" y="11821"/>
                  </a:lnTo>
                  <a:lnTo>
                    <a:pt x="12513" y="12153"/>
                  </a:lnTo>
                  <a:lnTo>
                    <a:pt x="12075" y="12372"/>
                  </a:lnTo>
                  <a:lnTo>
                    <a:pt x="11557" y="12650"/>
                  </a:lnTo>
                  <a:lnTo>
                    <a:pt x="11173" y="12779"/>
                  </a:lnTo>
                  <a:lnTo>
                    <a:pt x="10748" y="13017"/>
                  </a:lnTo>
                  <a:lnTo>
                    <a:pt x="10563" y="13227"/>
                  </a:lnTo>
                  <a:lnTo>
                    <a:pt x="10294" y="13360"/>
                  </a:lnTo>
                  <a:lnTo>
                    <a:pt x="9969" y="13589"/>
                  </a:lnTo>
                  <a:lnTo>
                    <a:pt x="10057" y="13763"/>
                  </a:lnTo>
                  <a:lnTo>
                    <a:pt x="9877" y="13983"/>
                  </a:lnTo>
                  <a:lnTo>
                    <a:pt x="9567" y="14029"/>
                  </a:lnTo>
                  <a:lnTo>
                    <a:pt x="9346" y="14269"/>
                  </a:lnTo>
                  <a:lnTo>
                    <a:pt x="9079" y="14588"/>
                  </a:lnTo>
                  <a:lnTo>
                    <a:pt x="9368" y="14674"/>
                  </a:lnTo>
                  <a:lnTo>
                    <a:pt x="9154" y="14844"/>
                  </a:lnTo>
                  <a:lnTo>
                    <a:pt x="8868" y="14865"/>
                  </a:lnTo>
                  <a:lnTo>
                    <a:pt x="8448" y="14982"/>
                  </a:lnTo>
                  <a:lnTo>
                    <a:pt x="8128" y="15063"/>
                  </a:lnTo>
                  <a:lnTo>
                    <a:pt x="7833" y="15371"/>
                  </a:lnTo>
                  <a:lnTo>
                    <a:pt x="7645" y="15712"/>
                  </a:lnTo>
                  <a:lnTo>
                    <a:pt x="7458" y="15957"/>
                  </a:lnTo>
                  <a:lnTo>
                    <a:pt x="7175" y="16039"/>
                  </a:lnTo>
                  <a:lnTo>
                    <a:pt x="6973" y="16242"/>
                  </a:lnTo>
                  <a:lnTo>
                    <a:pt x="6686" y="16294"/>
                  </a:lnTo>
                  <a:lnTo>
                    <a:pt x="6278" y="16442"/>
                  </a:lnTo>
                  <a:lnTo>
                    <a:pt x="5838" y="16654"/>
                  </a:lnTo>
                  <a:lnTo>
                    <a:pt x="5402" y="16996"/>
                  </a:lnTo>
                  <a:lnTo>
                    <a:pt x="4953" y="17271"/>
                  </a:lnTo>
                  <a:lnTo>
                    <a:pt x="4519" y="17642"/>
                  </a:lnTo>
                  <a:lnTo>
                    <a:pt x="4122" y="17925"/>
                  </a:lnTo>
                  <a:lnTo>
                    <a:pt x="3745" y="18053"/>
                  </a:lnTo>
                  <a:lnTo>
                    <a:pt x="3523" y="18378"/>
                  </a:lnTo>
                  <a:lnTo>
                    <a:pt x="3255" y="18556"/>
                  </a:lnTo>
                  <a:lnTo>
                    <a:pt x="2910" y="18684"/>
                  </a:lnTo>
                  <a:lnTo>
                    <a:pt x="2608" y="18694"/>
                  </a:lnTo>
                  <a:lnTo>
                    <a:pt x="2505" y="18503"/>
                  </a:lnTo>
                  <a:lnTo>
                    <a:pt x="2168" y="18673"/>
                  </a:lnTo>
                  <a:lnTo>
                    <a:pt x="1878" y="18842"/>
                  </a:lnTo>
                  <a:lnTo>
                    <a:pt x="1509" y="18789"/>
                  </a:lnTo>
                  <a:lnTo>
                    <a:pt x="1356" y="18990"/>
                  </a:lnTo>
                  <a:lnTo>
                    <a:pt x="1261" y="19238"/>
                  </a:lnTo>
                  <a:lnTo>
                    <a:pt x="1004" y="19484"/>
                  </a:lnTo>
                  <a:lnTo>
                    <a:pt x="869" y="19700"/>
                  </a:lnTo>
                  <a:lnTo>
                    <a:pt x="639" y="19918"/>
                  </a:lnTo>
                  <a:lnTo>
                    <a:pt x="320" y="20098"/>
                  </a:lnTo>
                  <a:lnTo>
                    <a:pt x="0" y="20289"/>
                  </a:lnTo>
                  <a:lnTo>
                    <a:pt x="322" y="20458"/>
                  </a:lnTo>
                  <a:lnTo>
                    <a:pt x="658" y="20382"/>
                  </a:lnTo>
                  <a:lnTo>
                    <a:pt x="874" y="20203"/>
                  </a:lnTo>
                  <a:lnTo>
                    <a:pt x="1155" y="20316"/>
                  </a:lnTo>
                  <a:lnTo>
                    <a:pt x="1376" y="20599"/>
                  </a:lnTo>
                  <a:lnTo>
                    <a:pt x="1502" y="20808"/>
                  </a:lnTo>
                  <a:lnTo>
                    <a:pt x="1702" y="20921"/>
                  </a:lnTo>
                  <a:lnTo>
                    <a:pt x="1527" y="21217"/>
                  </a:lnTo>
                  <a:lnTo>
                    <a:pt x="1396" y="21503"/>
                  </a:lnTo>
                  <a:lnTo>
                    <a:pt x="1888" y="21600"/>
                  </a:lnTo>
                  <a:lnTo>
                    <a:pt x="2332" y="21437"/>
                  </a:lnTo>
                  <a:lnTo>
                    <a:pt x="2625" y="21111"/>
                  </a:lnTo>
                  <a:lnTo>
                    <a:pt x="2946" y="20945"/>
                  </a:lnTo>
                  <a:lnTo>
                    <a:pt x="3205" y="21048"/>
                  </a:lnTo>
                  <a:lnTo>
                    <a:pt x="3476" y="20848"/>
                  </a:lnTo>
                  <a:lnTo>
                    <a:pt x="3729" y="20658"/>
                  </a:lnTo>
                  <a:lnTo>
                    <a:pt x="3726" y="20201"/>
                  </a:lnTo>
                  <a:lnTo>
                    <a:pt x="3684" y="19994"/>
                  </a:lnTo>
                  <a:lnTo>
                    <a:pt x="4042" y="19904"/>
                  </a:lnTo>
                  <a:lnTo>
                    <a:pt x="4284" y="19780"/>
                  </a:lnTo>
                  <a:lnTo>
                    <a:pt x="4359" y="19491"/>
                  </a:lnTo>
                  <a:lnTo>
                    <a:pt x="4601" y="19301"/>
                  </a:lnTo>
                  <a:lnTo>
                    <a:pt x="4984" y="19073"/>
                  </a:lnTo>
                  <a:lnTo>
                    <a:pt x="5215" y="19205"/>
                  </a:lnTo>
                  <a:lnTo>
                    <a:pt x="5470" y="19255"/>
                  </a:lnTo>
                  <a:lnTo>
                    <a:pt x="5616" y="19096"/>
                  </a:lnTo>
                  <a:lnTo>
                    <a:pt x="5774" y="18962"/>
                  </a:lnTo>
                  <a:lnTo>
                    <a:pt x="5956" y="19169"/>
                  </a:lnTo>
                  <a:lnTo>
                    <a:pt x="6259" y="19177"/>
                  </a:lnTo>
                  <a:lnTo>
                    <a:pt x="6449" y="19052"/>
                  </a:lnTo>
                  <a:lnTo>
                    <a:pt x="6885" y="18828"/>
                  </a:lnTo>
                  <a:lnTo>
                    <a:pt x="7095" y="18425"/>
                  </a:lnTo>
                  <a:lnTo>
                    <a:pt x="7518" y="18337"/>
                  </a:lnTo>
                  <a:lnTo>
                    <a:pt x="7843" y="18242"/>
                  </a:lnTo>
                  <a:lnTo>
                    <a:pt x="8067" y="17874"/>
                  </a:lnTo>
                  <a:lnTo>
                    <a:pt x="8286" y="17652"/>
                  </a:lnTo>
                  <a:lnTo>
                    <a:pt x="8514" y="17547"/>
                  </a:lnTo>
                  <a:lnTo>
                    <a:pt x="8691" y="17319"/>
                  </a:lnTo>
                  <a:lnTo>
                    <a:pt x="8946" y="17247"/>
                  </a:lnTo>
                  <a:lnTo>
                    <a:pt x="9021" y="17003"/>
                  </a:lnTo>
                  <a:lnTo>
                    <a:pt x="9317" y="16736"/>
                  </a:lnTo>
                  <a:lnTo>
                    <a:pt x="9432" y="16545"/>
                  </a:lnTo>
                  <a:lnTo>
                    <a:pt x="9358" y="16292"/>
                  </a:lnTo>
                  <a:lnTo>
                    <a:pt x="9663" y="16024"/>
                  </a:lnTo>
                  <a:lnTo>
                    <a:pt x="10020" y="15744"/>
                  </a:lnTo>
                  <a:lnTo>
                    <a:pt x="10234" y="15611"/>
                  </a:lnTo>
                  <a:lnTo>
                    <a:pt x="10594" y="15580"/>
                  </a:lnTo>
                  <a:lnTo>
                    <a:pt x="10839" y="15517"/>
                  </a:lnTo>
                  <a:lnTo>
                    <a:pt x="11099" y="15290"/>
                  </a:lnTo>
                  <a:lnTo>
                    <a:pt x="11335" y="15127"/>
                  </a:lnTo>
                  <a:lnTo>
                    <a:pt x="11662" y="15199"/>
                  </a:lnTo>
                  <a:lnTo>
                    <a:pt x="11934" y="15034"/>
                  </a:lnTo>
                  <a:lnTo>
                    <a:pt x="12009" y="14775"/>
                  </a:lnTo>
                  <a:lnTo>
                    <a:pt x="12329" y="14565"/>
                  </a:lnTo>
                  <a:lnTo>
                    <a:pt x="12574" y="14577"/>
                  </a:lnTo>
                  <a:lnTo>
                    <a:pt x="12950" y="14224"/>
                  </a:lnTo>
                  <a:lnTo>
                    <a:pt x="13338" y="13911"/>
                  </a:lnTo>
                  <a:lnTo>
                    <a:pt x="13640" y="13811"/>
                  </a:lnTo>
                  <a:lnTo>
                    <a:pt x="13883" y="13376"/>
                  </a:lnTo>
                  <a:lnTo>
                    <a:pt x="14208" y="13036"/>
                  </a:lnTo>
                  <a:lnTo>
                    <a:pt x="14620" y="13018"/>
                  </a:lnTo>
                  <a:lnTo>
                    <a:pt x="14791" y="12585"/>
                  </a:lnTo>
                  <a:lnTo>
                    <a:pt x="15072" y="12371"/>
                  </a:lnTo>
                  <a:lnTo>
                    <a:pt x="15438" y="12275"/>
                  </a:lnTo>
                  <a:lnTo>
                    <a:pt x="15878" y="12134"/>
                  </a:lnTo>
                  <a:lnTo>
                    <a:pt x="16126" y="12025"/>
                  </a:lnTo>
                  <a:lnTo>
                    <a:pt x="16641" y="12042"/>
                  </a:lnTo>
                  <a:lnTo>
                    <a:pt x="16984" y="12036"/>
                  </a:lnTo>
                  <a:lnTo>
                    <a:pt x="17128" y="11738"/>
                  </a:lnTo>
                  <a:lnTo>
                    <a:pt x="17149" y="11446"/>
                  </a:lnTo>
                  <a:lnTo>
                    <a:pt x="17450" y="11237"/>
                  </a:lnTo>
                  <a:lnTo>
                    <a:pt x="17741" y="11102"/>
                  </a:lnTo>
                  <a:lnTo>
                    <a:pt x="17922" y="10794"/>
                  </a:lnTo>
                  <a:lnTo>
                    <a:pt x="18234" y="10511"/>
                  </a:lnTo>
                  <a:lnTo>
                    <a:pt x="18704" y="10354"/>
                  </a:lnTo>
                  <a:lnTo>
                    <a:pt x="18873" y="10062"/>
                  </a:lnTo>
                  <a:lnTo>
                    <a:pt x="19094" y="9725"/>
                  </a:lnTo>
                  <a:lnTo>
                    <a:pt x="19310" y="9438"/>
                  </a:lnTo>
                  <a:lnTo>
                    <a:pt x="19657" y="9311"/>
                  </a:lnTo>
                  <a:lnTo>
                    <a:pt x="20034" y="9134"/>
                  </a:lnTo>
                  <a:lnTo>
                    <a:pt x="20240" y="8974"/>
                  </a:lnTo>
                  <a:lnTo>
                    <a:pt x="20446" y="8594"/>
                  </a:lnTo>
                  <a:lnTo>
                    <a:pt x="20218" y="8506"/>
                  </a:lnTo>
                  <a:lnTo>
                    <a:pt x="20088" y="8246"/>
                  </a:lnTo>
                  <a:lnTo>
                    <a:pt x="20078" y="7739"/>
                  </a:lnTo>
                  <a:lnTo>
                    <a:pt x="19850" y="7583"/>
                  </a:lnTo>
                  <a:lnTo>
                    <a:pt x="19579" y="7563"/>
                  </a:lnTo>
                  <a:lnTo>
                    <a:pt x="19397" y="7424"/>
                  </a:lnTo>
                  <a:lnTo>
                    <a:pt x="19099" y="7369"/>
                  </a:lnTo>
                  <a:lnTo>
                    <a:pt x="19026" y="7048"/>
                  </a:lnTo>
                  <a:lnTo>
                    <a:pt x="18903" y="6732"/>
                  </a:lnTo>
                  <a:lnTo>
                    <a:pt x="18856" y="6294"/>
                  </a:lnTo>
                  <a:lnTo>
                    <a:pt x="18973" y="6024"/>
                  </a:lnTo>
                  <a:lnTo>
                    <a:pt x="19057" y="5639"/>
                  </a:lnTo>
                  <a:lnTo>
                    <a:pt x="18988" y="5417"/>
                  </a:lnTo>
                  <a:lnTo>
                    <a:pt x="19117" y="5230"/>
                  </a:lnTo>
                  <a:lnTo>
                    <a:pt x="19363" y="5106"/>
                  </a:lnTo>
                  <a:lnTo>
                    <a:pt x="19745" y="5076"/>
                  </a:lnTo>
                  <a:lnTo>
                    <a:pt x="19833" y="4698"/>
                  </a:lnTo>
                  <a:lnTo>
                    <a:pt x="20013" y="4589"/>
                  </a:lnTo>
                  <a:lnTo>
                    <a:pt x="20251" y="4491"/>
                  </a:lnTo>
                  <a:lnTo>
                    <a:pt x="20254" y="4163"/>
                  </a:lnTo>
                  <a:lnTo>
                    <a:pt x="20416" y="3869"/>
                  </a:lnTo>
                  <a:lnTo>
                    <a:pt x="20602" y="3672"/>
                  </a:lnTo>
                  <a:lnTo>
                    <a:pt x="20592" y="3411"/>
                  </a:lnTo>
                  <a:lnTo>
                    <a:pt x="21035" y="3340"/>
                  </a:lnTo>
                  <a:lnTo>
                    <a:pt x="21348" y="2971"/>
                  </a:lnTo>
                  <a:lnTo>
                    <a:pt x="21313" y="2490"/>
                  </a:lnTo>
                  <a:lnTo>
                    <a:pt x="21600" y="2264"/>
                  </a:lnTo>
                  <a:lnTo>
                    <a:pt x="21558" y="1904"/>
                  </a:lnTo>
                  <a:lnTo>
                    <a:pt x="21103" y="1535"/>
                  </a:lnTo>
                  <a:lnTo>
                    <a:pt x="20940" y="1178"/>
                  </a:lnTo>
                  <a:lnTo>
                    <a:pt x="20642" y="912"/>
                  </a:lnTo>
                  <a:lnTo>
                    <a:pt x="20361" y="1055"/>
                  </a:lnTo>
                  <a:lnTo>
                    <a:pt x="20089" y="1047"/>
                  </a:lnTo>
                  <a:lnTo>
                    <a:pt x="20181" y="784"/>
                  </a:lnTo>
                  <a:lnTo>
                    <a:pt x="19954" y="452"/>
                  </a:lnTo>
                  <a:lnTo>
                    <a:pt x="19663" y="328"/>
                  </a:lnTo>
                  <a:lnTo>
                    <a:pt x="19381" y="0"/>
                  </a:lnTo>
                  <a:lnTo>
                    <a:pt x="18949" y="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33">
              <a:extLst>
                <a:ext uri="{FF2B5EF4-FFF2-40B4-BE49-F238E27FC236}">
                  <a16:creationId xmlns:a16="http://schemas.microsoft.com/office/drawing/2014/main" id="{EB96A70E-9B9C-4CCE-805C-77114D358A7E}"/>
                </a:ext>
              </a:extLst>
            </p:cNvPr>
            <p:cNvSpPr>
              <a:spLocks/>
            </p:cNvSpPr>
            <p:nvPr/>
          </p:nvSpPr>
          <p:spPr bwMode="auto">
            <a:xfrm>
              <a:off x="1895614" y="6576923"/>
              <a:ext cx="2958619" cy="2861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16" y="14678"/>
                  </a:moveTo>
                  <a:lnTo>
                    <a:pt x="11361" y="13976"/>
                  </a:lnTo>
                  <a:lnTo>
                    <a:pt x="12414" y="13437"/>
                  </a:lnTo>
                  <a:lnTo>
                    <a:pt x="13123" y="13241"/>
                  </a:lnTo>
                  <a:lnTo>
                    <a:pt x="13153" y="12964"/>
                  </a:lnTo>
                  <a:lnTo>
                    <a:pt x="12960" y="12695"/>
                  </a:lnTo>
                  <a:lnTo>
                    <a:pt x="13326" y="12393"/>
                  </a:lnTo>
                  <a:lnTo>
                    <a:pt x="13590" y="12250"/>
                  </a:lnTo>
                  <a:lnTo>
                    <a:pt x="13969" y="12376"/>
                  </a:lnTo>
                  <a:lnTo>
                    <a:pt x="13982" y="12589"/>
                  </a:lnTo>
                  <a:lnTo>
                    <a:pt x="14406" y="12584"/>
                  </a:lnTo>
                  <a:lnTo>
                    <a:pt x="14632" y="12818"/>
                  </a:lnTo>
                  <a:lnTo>
                    <a:pt x="13918" y="12915"/>
                  </a:lnTo>
                  <a:lnTo>
                    <a:pt x="13423" y="13114"/>
                  </a:lnTo>
                  <a:lnTo>
                    <a:pt x="14321" y="13119"/>
                  </a:lnTo>
                  <a:lnTo>
                    <a:pt x="14916" y="13000"/>
                  </a:lnTo>
                  <a:lnTo>
                    <a:pt x="15091" y="13210"/>
                  </a:lnTo>
                  <a:lnTo>
                    <a:pt x="15284" y="13307"/>
                  </a:lnTo>
                  <a:lnTo>
                    <a:pt x="15516" y="13357"/>
                  </a:lnTo>
                  <a:lnTo>
                    <a:pt x="15655" y="13543"/>
                  </a:lnTo>
                  <a:lnTo>
                    <a:pt x="15927" y="13499"/>
                  </a:lnTo>
                  <a:lnTo>
                    <a:pt x="15734" y="13234"/>
                  </a:lnTo>
                  <a:lnTo>
                    <a:pt x="15618" y="12954"/>
                  </a:lnTo>
                  <a:lnTo>
                    <a:pt x="15709" y="12596"/>
                  </a:lnTo>
                  <a:lnTo>
                    <a:pt x="16006" y="12526"/>
                  </a:lnTo>
                  <a:lnTo>
                    <a:pt x="15931" y="12818"/>
                  </a:lnTo>
                  <a:lnTo>
                    <a:pt x="16147" y="13469"/>
                  </a:lnTo>
                  <a:lnTo>
                    <a:pt x="16467" y="13255"/>
                  </a:lnTo>
                  <a:lnTo>
                    <a:pt x="16614" y="12953"/>
                  </a:lnTo>
                  <a:cubicBezTo>
                    <a:pt x="16664" y="12927"/>
                    <a:pt x="16714" y="12900"/>
                    <a:pt x="16764" y="12874"/>
                  </a:cubicBezTo>
                  <a:cubicBezTo>
                    <a:pt x="16814" y="12847"/>
                    <a:pt x="16863" y="12821"/>
                    <a:pt x="16913" y="12794"/>
                  </a:cubicBezTo>
                  <a:lnTo>
                    <a:pt x="16563" y="12564"/>
                  </a:lnTo>
                  <a:lnTo>
                    <a:pt x="16599" y="12309"/>
                  </a:lnTo>
                  <a:lnTo>
                    <a:pt x="16405" y="12085"/>
                  </a:lnTo>
                  <a:cubicBezTo>
                    <a:pt x="16388" y="12047"/>
                    <a:pt x="16371" y="12010"/>
                    <a:pt x="16355" y="11973"/>
                  </a:cubicBezTo>
                  <a:cubicBezTo>
                    <a:pt x="16338" y="11936"/>
                    <a:pt x="16321" y="11898"/>
                    <a:pt x="16304" y="11861"/>
                  </a:cubicBezTo>
                  <a:lnTo>
                    <a:pt x="16154" y="12114"/>
                  </a:lnTo>
                  <a:lnTo>
                    <a:pt x="15959" y="11745"/>
                  </a:lnTo>
                  <a:lnTo>
                    <a:pt x="15726" y="11788"/>
                  </a:lnTo>
                  <a:lnTo>
                    <a:pt x="15708" y="12048"/>
                  </a:lnTo>
                  <a:lnTo>
                    <a:pt x="15508" y="11640"/>
                  </a:lnTo>
                  <a:lnTo>
                    <a:pt x="15362" y="11809"/>
                  </a:lnTo>
                  <a:lnTo>
                    <a:pt x="15186" y="11618"/>
                  </a:lnTo>
                  <a:lnTo>
                    <a:pt x="14867" y="11676"/>
                  </a:lnTo>
                  <a:lnTo>
                    <a:pt x="14672" y="11914"/>
                  </a:lnTo>
                  <a:lnTo>
                    <a:pt x="14516" y="11626"/>
                  </a:lnTo>
                  <a:lnTo>
                    <a:pt x="15294" y="11453"/>
                  </a:lnTo>
                  <a:lnTo>
                    <a:pt x="14939" y="11150"/>
                  </a:lnTo>
                  <a:lnTo>
                    <a:pt x="14829" y="10690"/>
                  </a:lnTo>
                  <a:lnTo>
                    <a:pt x="14850" y="10295"/>
                  </a:lnTo>
                  <a:lnTo>
                    <a:pt x="14728" y="9836"/>
                  </a:lnTo>
                  <a:lnTo>
                    <a:pt x="14802" y="9444"/>
                  </a:lnTo>
                  <a:lnTo>
                    <a:pt x="15067" y="8782"/>
                  </a:lnTo>
                  <a:lnTo>
                    <a:pt x="15271" y="8369"/>
                  </a:lnTo>
                  <a:lnTo>
                    <a:pt x="15697" y="8184"/>
                  </a:lnTo>
                  <a:lnTo>
                    <a:pt x="16216" y="7954"/>
                  </a:lnTo>
                  <a:lnTo>
                    <a:pt x="16515" y="7840"/>
                  </a:lnTo>
                  <a:lnTo>
                    <a:pt x="16679" y="7596"/>
                  </a:lnTo>
                  <a:lnTo>
                    <a:pt x="17043" y="7377"/>
                  </a:lnTo>
                  <a:lnTo>
                    <a:pt x="17415" y="7238"/>
                  </a:lnTo>
                  <a:lnTo>
                    <a:pt x="17719" y="6854"/>
                  </a:lnTo>
                  <a:lnTo>
                    <a:pt x="17717" y="6560"/>
                  </a:lnTo>
                  <a:lnTo>
                    <a:pt x="17854" y="6240"/>
                  </a:lnTo>
                  <a:lnTo>
                    <a:pt x="17992" y="5953"/>
                  </a:lnTo>
                  <a:lnTo>
                    <a:pt x="18305" y="5098"/>
                  </a:lnTo>
                  <a:lnTo>
                    <a:pt x="18588" y="4614"/>
                  </a:lnTo>
                  <a:lnTo>
                    <a:pt x="18814" y="4081"/>
                  </a:lnTo>
                  <a:lnTo>
                    <a:pt x="19279" y="3573"/>
                  </a:lnTo>
                  <a:lnTo>
                    <a:pt x="19535" y="3386"/>
                  </a:lnTo>
                  <a:lnTo>
                    <a:pt x="19877" y="2744"/>
                  </a:lnTo>
                  <a:lnTo>
                    <a:pt x="20414" y="2232"/>
                  </a:lnTo>
                  <a:lnTo>
                    <a:pt x="20748" y="1902"/>
                  </a:lnTo>
                  <a:lnTo>
                    <a:pt x="20766" y="1385"/>
                  </a:lnTo>
                  <a:lnTo>
                    <a:pt x="21160" y="775"/>
                  </a:lnTo>
                  <a:lnTo>
                    <a:pt x="21600" y="244"/>
                  </a:lnTo>
                  <a:lnTo>
                    <a:pt x="21391" y="188"/>
                  </a:lnTo>
                  <a:lnTo>
                    <a:pt x="21037" y="19"/>
                  </a:lnTo>
                  <a:lnTo>
                    <a:pt x="20400" y="211"/>
                  </a:lnTo>
                  <a:lnTo>
                    <a:pt x="20262" y="0"/>
                  </a:lnTo>
                  <a:lnTo>
                    <a:pt x="19772" y="158"/>
                  </a:lnTo>
                  <a:lnTo>
                    <a:pt x="19577" y="575"/>
                  </a:lnTo>
                  <a:lnTo>
                    <a:pt x="19170" y="770"/>
                  </a:lnTo>
                  <a:lnTo>
                    <a:pt x="18694" y="1185"/>
                  </a:lnTo>
                  <a:lnTo>
                    <a:pt x="18504" y="1626"/>
                  </a:lnTo>
                  <a:lnTo>
                    <a:pt x="18439" y="1919"/>
                  </a:lnTo>
                  <a:lnTo>
                    <a:pt x="18167" y="2137"/>
                  </a:lnTo>
                  <a:lnTo>
                    <a:pt x="17650" y="2252"/>
                  </a:lnTo>
                  <a:lnTo>
                    <a:pt x="17521" y="2504"/>
                  </a:lnTo>
                  <a:lnTo>
                    <a:pt x="17006" y="2991"/>
                  </a:lnTo>
                  <a:lnTo>
                    <a:pt x="17258" y="3137"/>
                  </a:lnTo>
                  <a:lnTo>
                    <a:pt x="17184" y="3515"/>
                  </a:lnTo>
                  <a:lnTo>
                    <a:pt x="16751" y="3646"/>
                  </a:lnTo>
                  <a:lnTo>
                    <a:pt x="16566" y="3914"/>
                  </a:lnTo>
                  <a:lnTo>
                    <a:pt x="16381" y="3711"/>
                  </a:lnTo>
                  <a:lnTo>
                    <a:pt x="16376" y="3393"/>
                  </a:lnTo>
                  <a:lnTo>
                    <a:pt x="16176" y="3285"/>
                  </a:lnTo>
                  <a:lnTo>
                    <a:pt x="16195" y="3000"/>
                  </a:lnTo>
                  <a:lnTo>
                    <a:pt x="16024" y="2705"/>
                  </a:lnTo>
                  <a:lnTo>
                    <a:pt x="15781" y="2653"/>
                  </a:lnTo>
                  <a:lnTo>
                    <a:pt x="15803" y="2394"/>
                  </a:lnTo>
                  <a:lnTo>
                    <a:pt x="15562" y="2272"/>
                  </a:lnTo>
                  <a:lnTo>
                    <a:pt x="15747" y="2109"/>
                  </a:lnTo>
                  <a:lnTo>
                    <a:pt x="15762" y="1780"/>
                  </a:lnTo>
                  <a:lnTo>
                    <a:pt x="15331" y="1757"/>
                  </a:lnTo>
                  <a:lnTo>
                    <a:pt x="15043" y="1611"/>
                  </a:lnTo>
                  <a:lnTo>
                    <a:pt x="14938" y="1336"/>
                  </a:lnTo>
                  <a:lnTo>
                    <a:pt x="14660" y="1299"/>
                  </a:lnTo>
                  <a:lnTo>
                    <a:pt x="14460" y="1540"/>
                  </a:lnTo>
                  <a:lnTo>
                    <a:pt x="14499" y="1827"/>
                  </a:lnTo>
                  <a:lnTo>
                    <a:pt x="14164" y="2227"/>
                  </a:lnTo>
                  <a:lnTo>
                    <a:pt x="13728" y="2521"/>
                  </a:lnTo>
                  <a:lnTo>
                    <a:pt x="13491" y="2758"/>
                  </a:lnTo>
                  <a:lnTo>
                    <a:pt x="13368" y="3145"/>
                  </a:lnTo>
                  <a:lnTo>
                    <a:pt x="13089" y="3340"/>
                  </a:lnTo>
                  <a:lnTo>
                    <a:pt x="12377" y="3636"/>
                  </a:lnTo>
                  <a:lnTo>
                    <a:pt x="12094" y="4109"/>
                  </a:lnTo>
                  <a:lnTo>
                    <a:pt x="11811" y="4665"/>
                  </a:lnTo>
                  <a:lnTo>
                    <a:pt x="11336" y="4886"/>
                  </a:lnTo>
                  <a:lnTo>
                    <a:pt x="10985" y="5253"/>
                  </a:lnTo>
                  <a:lnTo>
                    <a:pt x="10850" y="5557"/>
                  </a:lnTo>
                  <a:lnTo>
                    <a:pt x="10491" y="5722"/>
                  </a:lnTo>
                  <a:lnTo>
                    <a:pt x="10175" y="6019"/>
                  </a:lnTo>
                  <a:lnTo>
                    <a:pt x="10212" y="6363"/>
                  </a:lnTo>
                  <a:lnTo>
                    <a:pt x="10067" y="6614"/>
                  </a:lnTo>
                  <a:lnTo>
                    <a:pt x="9321" y="6605"/>
                  </a:lnTo>
                  <a:lnTo>
                    <a:pt x="8861" y="6853"/>
                  </a:lnTo>
                  <a:lnTo>
                    <a:pt x="8175" y="7013"/>
                  </a:lnTo>
                  <a:lnTo>
                    <a:pt x="7780" y="7354"/>
                  </a:lnTo>
                  <a:lnTo>
                    <a:pt x="7670" y="7774"/>
                  </a:lnTo>
                  <a:lnTo>
                    <a:pt x="7274" y="7879"/>
                  </a:lnTo>
                  <a:lnTo>
                    <a:pt x="6916" y="8257"/>
                  </a:lnTo>
                  <a:lnTo>
                    <a:pt x="6755" y="8642"/>
                  </a:lnTo>
                  <a:lnTo>
                    <a:pt x="6348" y="8884"/>
                  </a:lnTo>
                  <a:lnTo>
                    <a:pt x="5654" y="9604"/>
                  </a:lnTo>
                  <a:lnTo>
                    <a:pt x="5352" y="9614"/>
                  </a:lnTo>
                  <a:lnTo>
                    <a:pt x="4944" y="9947"/>
                  </a:lnTo>
                  <a:lnTo>
                    <a:pt x="4949" y="10176"/>
                  </a:lnTo>
                  <a:lnTo>
                    <a:pt x="4775" y="10338"/>
                  </a:lnTo>
                  <a:lnTo>
                    <a:pt x="4414" y="10251"/>
                  </a:lnTo>
                  <a:lnTo>
                    <a:pt x="3827" y="10713"/>
                  </a:lnTo>
                  <a:lnTo>
                    <a:pt x="3273" y="10786"/>
                  </a:lnTo>
                  <a:lnTo>
                    <a:pt x="2743" y="11146"/>
                  </a:lnTo>
                  <a:lnTo>
                    <a:pt x="2304" y="11656"/>
                  </a:lnTo>
                  <a:lnTo>
                    <a:pt x="2391" y="11945"/>
                  </a:lnTo>
                  <a:lnTo>
                    <a:pt x="1946" y="12504"/>
                  </a:lnTo>
                  <a:lnTo>
                    <a:pt x="1913" y="12737"/>
                  </a:lnTo>
                  <a:lnTo>
                    <a:pt x="1678" y="12806"/>
                  </a:lnTo>
                  <a:lnTo>
                    <a:pt x="1549" y="13049"/>
                  </a:lnTo>
                  <a:lnTo>
                    <a:pt x="1257" y="13220"/>
                  </a:lnTo>
                  <a:lnTo>
                    <a:pt x="966" y="13543"/>
                  </a:lnTo>
                  <a:lnTo>
                    <a:pt x="812" y="13864"/>
                  </a:lnTo>
                  <a:lnTo>
                    <a:pt x="439" y="13983"/>
                  </a:lnTo>
                  <a:lnTo>
                    <a:pt x="606" y="14295"/>
                  </a:lnTo>
                  <a:lnTo>
                    <a:pt x="450" y="14852"/>
                  </a:lnTo>
                  <a:lnTo>
                    <a:pt x="224" y="15275"/>
                  </a:lnTo>
                  <a:lnTo>
                    <a:pt x="67" y="15702"/>
                  </a:lnTo>
                  <a:lnTo>
                    <a:pt x="192" y="16138"/>
                  </a:lnTo>
                  <a:lnTo>
                    <a:pt x="9" y="16636"/>
                  </a:lnTo>
                  <a:lnTo>
                    <a:pt x="0" y="17256"/>
                  </a:lnTo>
                  <a:lnTo>
                    <a:pt x="248" y="17489"/>
                  </a:lnTo>
                  <a:lnTo>
                    <a:pt x="538" y="17624"/>
                  </a:lnTo>
                  <a:lnTo>
                    <a:pt x="672" y="18058"/>
                  </a:lnTo>
                  <a:lnTo>
                    <a:pt x="938" y="18313"/>
                  </a:lnTo>
                  <a:lnTo>
                    <a:pt x="1206" y="18766"/>
                  </a:lnTo>
                  <a:lnTo>
                    <a:pt x="1592" y="18716"/>
                  </a:lnTo>
                  <a:lnTo>
                    <a:pt x="1829" y="18576"/>
                  </a:lnTo>
                  <a:lnTo>
                    <a:pt x="2012" y="18937"/>
                  </a:lnTo>
                  <a:lnTo>
                    <a:pt x="2108" y="19340"/>
                  </a:lnTo>
                  <a:lnTo>
                    <a:pt x="2299" y="19762"/>
                  </a:lnTo>
                  <a:lnTo>
                    <a:pt x="2541" y="20288"/>
                  </a:lnTo>
                  <a:lnTo>
                    <a:pt x="2827" y="20627"/>
                  </a:lnTo>
                  <a:lnTo>
                    <a:pt x="3178" y="20589"/>
                  </a:lnTo>
                  <a:lnTo>
                    <a:pt x="3451" y="20417"/>
                  </a:lnTo>
                  <a:lnTo>
                    <a:pt x="3938" y="20300"/>
                  </a:lnTo>
                  <a:lnTo>
                    <a:pt x="3895" y="20808"/>
                  </a:lnTo>
                  <a:lnTo>
                    <a:pt x="3769" y="21209"/>
                  </a:lnTo>
                  <a:lnTo>
                    <a:pt x="4160" y="21600"/>
                  </a:lnTo>
                  <a:lnTo>
                    <a:pt x="4441" y="21244"/>
                  </a:lnTo>
                  <a:lnTo>
                    <a:pt x="4634" y="20868"/>
                  </a:lnTo>
                  <a:lnTo>
                    <a:pt x="5038" y="20705"/>
                  </a:lnTo>
                  <a:lnTo>
                    <a:pt x="5213" y="20413"/>
                  </a:lnTo>
                  <a:lnTo>
                    <a:pt x="5798" y="20283"/>
                  </a:lnTo>
                  <a:lnTo>
                    <a:pt x="6320" y="20229"/>
                  </a:lnTo>
                  <a:lnTo>
                    <a:pt x="6735" y="20337"/>
                  </a:lnTo>
                  <a:lnTo>
                    <a:pt x="6821" y="20602"/>
                  </a:lnTo>
                  <a:lnTo>
                    <a:pt x="7201" y="20475"/>
                  </a:lnTo>
                  <a:lnTo>
                    <a:pt x="7521" y="20538"/>
                  </a:lnTo>
                  <a:lnTo>
                    <a:pt x="7614" y="19790"/>
                  </a:lnTo>
                  <a:lnTo>
                    <a:pt x="7592" y="18802"/>
                  </a:lnTo>
                  <a:lnTo>
                    <a:pt x="7639" y="18174"/>
                  </a:lnTo>
                  <a:lnTo>
                    <a:pt x="7876" y="17608"/>
                  </a:lnTo>
                  <a:lnTo>
                    <a:pt x="8045" y="17108"/>
                  </a:lnTo>
                  <a:lnTo>
                    <a:pt x="8094" y="16593"/>
                  </a:lnTo>
                  <a:lnTo>
                    <a:pt x="8214" y="16159"/>
                  </a:lnTo>
                  <a:lnTo>
                    <a:pt x="8718" y="15706"/>
                  </a:lnTo>
                  <a:lnTo>
                    <a:pt x="9208" y="15237"/>
                  </a:lnTo>
                  <a:lnTo>
                    <a:pt x="9731" y="14873"/>
                  </a:lnTo>
                  <a:lnTo>
                    <a:pt x="10216" y="146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34">
              <a:extLst>
                <a:ext uri="{FF2B5EF4-FFF2-40B4-BE49-F238E27FC236}">
                  <a16:creationId xmlns:a16="http://schemas.microsoft.com/office/drawing/2014/main" id="{E292DF07-A13B-4EB4-B79E-7ACA62201D12}"/>
                </a:ext>
              </a:extLst>
            </p:cNvPr>
            <p:cNvSpPr>
              <a:spLocks/>
            </p:cNvSpPr>
            <p:nvPr/>
          </p:nvSpPr>
          <p:spPr bwMode="auto">
            <a:xfrm>
              <a:off x="993307" y="8422837"/>
              <a:ext cx="1936399" cy="24290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 y="4753"/>
                  </a:moveTo>
                  <a:lnTo>
                    <a:pt x="426" y="5614"/>
                  </a:lnTo>
                  <a:lnTo>
                    <a:pt x="518" y="6299"/>
                  </a:lnTo>
                  <a:lnTo>
                    <a:pt x="695" y="6865"/>
                  </a:lnTo>
                  <a:lnTo>
                    <a:pt x="505" y="7234"/>
                  </a:lnTo>
                  <a:lnTo>
                    <a:pt x="0" y="7269"/>
                  </a:lnTo>
                  <a:lnTo>
                    <a:pt x="41" y="7725"/>
                  </a:lnTo>
                  <a:lnTo>
                    <a:pt x="419" y="8210"/>
                  </a:lnTo>
                  <a:lnTo>
                    <a:pt x="683" y="8652"/>
                  </a:lnTo>
                  <a:lnTo>
                    <a:pt x="1028" y="8943"/>
                  </a:lnTo>
                  <a:lnTo>
                    <a:pt x="1558" y="8805"/>
                  </a:lnTo>
                  <a:lnTo>
                    <a:pt x="1679" y="9266"/>
                  </a:lnTo>
                  <a:lnTo>
                    <a:pt x="1332" y="9599"/>
                  </a:lnTo>
                  <a:lnTo>
                    <a:pt x="1126" y="10042"/>
                  </a:lnTo>
                  <a:lnTo>
                    <a:pt x="1453" y="10399"/>
                  </a:lnTo>
                  <a:lnTo>
                    <a:pt x="1695" y="10760"/>
                  </a:lnTo>
                  <a:lnTo>
                    <a:pt x="1872" y="11319"/>
                  </a:lnTo>
                  <a:lnTo>
                    <a:pt x="2395" y="11465"/>
                  </a:lnTo>
                  <a:lnTo>
                    <a:pt x="2796" y="11216"/>
                  </a:lnTo>
                  <a:lnTo>
                    <a:pt x="3263" y="10904"/>
                  </a:lnTo>
                  <a:lnTo>
                    <a:pt x="3863" y="10572"/>
                  </a:lnTo>
                  <a:lnTo>
                    <a:pt x="4273" y="10653"/>
                  </a:lnTo>
                  <a:lnTo>
                    <a:pt x="4445" y="11090"/>
                  </a:lnTo>
                  <a:lnTo>
                    <a:pt x="4724" y="11430"/>
                  </a:lnTo>
                  <a:lnTo>
                    <a:pt x="5117" y="11520"/>
                  </a:lnTo>
                  <a:lnTo>
                    <a:pt x="5243" y="11941"/>
                  </a:lnTo>
                  <a:lnTo>
                    <a:pt x="5645" y="12044"/>
                  </a:lnTo>
                  <a:lnTo>
                    <a:pt x="5934" y="12169"/>
                  </a:lnTo>
                  <a:lnTo>
                    <a:pt x="6069" y="11611"/>
                  </a:lnTo>
                  <a:lnTo>
                    <a:pt x="6223" y="11227"/>
                  </a:lnTo>
                  <a:lnTo>
                    <a:pt x="6800" y="10819"/>
                  </a:lnTo>
                  <a:lnTo>
                    <a:pt x="7216" y="10882"/>
                  </a:lnTo>
                  <a:lnTo>
                    <a:pt x="7835" y="11357"/>
                  </a:lnTo>
                  <a:lnTo>
                    <a:pt x="8051" y="11670"/>
                  </a:lnTo>
                  <a:lnTo>
                    <a:pt x="7650" y="11904"/>
                  </a:lnTo>
                  <a:lnTo>
                    <a:pt x="7417" y="12291"/>
                  </a:lnTo>
                  <a:lnTo>
                    <a:pt x="7443" y="12778"/>
                  </a:lnTo>
                  <a:lnTo>
                    <a:pt x="7280" y="13223"/>
                  </a:lnTo>
                  <a:lnTo>
                    <a:pt x="7001" y="13568"/>
                  </a:lnTo>
                  <a:lnTo>
                    <a:pt x="6763" y="13976"/>
                  </a:lnTo>
                  <a:lnTo>
                    <a:pt x="6532" y="14305"/>
                  </a:lnTo>
                  <a:lnTo>
                    <a:pt x="6673" y="14652"/>
                  </a:lnTo>
                  <a:lnTo>
                    <a:pt x="6915" y="14885"/>
                  </a:lnTo>
                  <a:lnTo>
                    <a:pt x="6621" y="15177"/>
                  </a:lnTo>
                  <a:lnTo>
                    <a:pt x="6814" y="15495"/>
                  </a:lnTo>
                  <a:lnTo>
                    <a:pt x="7181" y="15272"/>
                  </a:lnTo>
                  <a:lnTo>
                    <a:pt x="7399" y="15668"/>
                  </a:lnTo>
                  <a:lnTo>
                    <a:pt x="7236" y="16010"/>
                  </a:lnTo>
                  <a:lnTo>
                    <a:pt x="7281" y="16349"/>
                  </a:lnTo>
                  <a:lnTo>
                    <a:pt x="7629" y="16510"/>
                  </a:lnTo>
                  <a:lnTo>
                    <a:pt x="7989" y="16955"/>
                  </a:lnTo>
                  <a:lnTo>
                    <a:pt x="7857" y="17386"/>
                  </a:lnTo>
                  <a:lnTo>
                    <a:pt x="7677" y="17610"/>
                  </a:lnTo>
                  <a:lnTo>
                    <a:pt x="7944" y="17871"/>
                  </a:lnTo>
                  <a:lnTo>
                    <a:pt x="8253" y="18062"/>
                  </a:lnTo>
                  <a:lnTo>
                    <a:pt x="8289" y="18526"/>
                  </a:lnTo>
                  <a:lnTo>
                    <a:pt x="8273" y="18887"/>
                  </a:lnTo>
                  <a:lnTo>
                    <a:pt x="7902" y="18991"/>
                  </a:lnTo>
                  <a:lnTo>
                    <a:pt x="7752" y="19328"/>
                  </a:lnTo>
                  <a:lnTo>
                    <a:pt x="8205" y="19548"/>
                  </a:lnTo>
                  <a:lnTo>
                    <a:pt x="8330" y="19872"/>
                  </a:lnTo>
                  <a:lnTo>
                    <a:pt x="8163" y="20179"/>
                  </a:lnTo>
                  <a:lnTo>
                    <a:pt x="8428" y="20485"/>
                  </a:lnTo>
                  <a:lnTo>
                    <a:pt x="8528" y="20725"/>
                  </a:lnTo>
                  <a:lnTo>
                    <a:pt x="8212" y="20941"/>
                  </a:lnTo>
                  <a:lnTo>
                    <a:pt x="8258" y="21280"/>
                  </a:lnTo>
                  <a:lnTo>
                    <a:pt x="8366" y="21600"/>
                  </a:lnTo>
                  <a:lnTo>
                    <a:pt x="8800" y="21330"/>
                  </a:lnTo>
                  <a:lnTo>
                    <a:pt x="9195" y="21501"/>
                  </a:lnTo>
                  <a:lnTo>
                    <a:pt x="9530" y="21436"/>
                  </a:lnTo>
                  <a:lnTo>
                    <a:pt x="9707" y="21202"/>
                  </a:lnTo>
                  <a:lnTo>
                    <a:pt x="10198" y="20847"/>
                  </a:lnTo>
                  <a:lnTo>
                    <a:pt x="10578" y="20966"/>
                  </a:lnTo>
                  <a:lnTo>
                    <a:pt x="11204" y="20823"/>
                  </a:lnTo>
                  <a:lnTo>
                    <a:pt x="11673" y="20415"/>
                  </a:lnTo>
                  <a:lnTo>
                    <a:pt x="11953" y="20169"/>
                  </a:lnTo>
                  <a:lnTo>
                    <a:pt x="12461" y="19985"/>
                  </a:lnTo>
                  <a:lnTo>
                    <a:pt x="12442" y="19546"/>
                  </a:lnTo>
                  <a:lnTo>
                    <a:pt x="12406" y="19124"/>
                  </a:lnTo>
                  <a:lnTo>
                    <a:pt x="12791" y="18876"/>
                  </a:lnTo>
                  <a:lnTo>
                    <a:pt x="13227" y="18719"/>
                  </a:lnTo>
                  <a:lnTo>
                    <a:pt x="13586" y="18427"/>
                  </a:lnTo>
                  <a:lnTo>
                    <a:pt x="14057" y="18125"/>
                  </a:lnTo>
                  <a:lnTo>
                    <a:pt x="14526" y="17808"/>
                  </a:lnTo>
                  <a:lnTo>
                    <a:pt x="14932" y="17493"/>
                  </a:lnTo>
                  <a:lnTo>
                    <a:pt x="15001" y="17052"/>
                  </a:lnTo>
                  <a:lnTo>
                    <a:pt x="15145" y="16606"/>
                  </a:lnTo>
                  <a:lnTo>
                    <a:pt x="15619" y="16244"/>
                  </a:lnTo>
                  <a:lnTo>
                    <a:pt x="15876" y="15947"/>
                  </a:lnTo>
                  <a:lnTo>
                    <a:pt x="16236" y="15651"/>
                  </a:lnTo>
                  <a:lnTo>
                    <a:pt x="16689" y="15472"/>
                  </a:lnTo>
                  <a:lnTo>
                    <a:pt x="17281" y="15493"/>
                  </a:lnTo>
                  <a:lnTo>
                    <a:pt x="18040" y="15448"/>
                  </a:lnTo>
                  <a:lnTo>
                    <a:pt x="18516" y="15187"/>
                  </a:lnTo>
                  <a:lnTo>
                    <a:pt x="18588" y="14818"/>
                  </a:lnTo>
                  <a:lnTo>
                    <a:pt x="18935" y="14424"/>
                  </a:lnTo>
                  <a:lnTo>
                    <a:pt x="18421" y="14576"/>
                  </a:lnTo>
                  <a:lnTo>
                    <a:pt x="18018" y="15179"/>
                  </a:lnTo>
                  <a:lnTo>
                    <a:pt x="17650" y="15113"/>
                  </a:lnTo>
                  <a:lnTo>
                    <a:pt x="17885" y="14672"/>
                  </a:lnTo>
                  <a:lnTo>
                    <a:pt x="18431" y="14324"/>
                  </a:lnTo>
                  <a:lnTo>
                    <a:pt x="18174" y="14178"/>
                  </a:lnTo>
                  <a:lnTo>
                    <a:pt x="17692" y="14070"/>
                  </a:lnTo>
                  <a:lnTo>
                    <a:pt x="17950" y="13773"/>
                  </a:lnTo>
                  <a:lnTo>
                    <a:pt x="18207" y="13416"/>
                  </a:lnTo>
                  <a:lnTo>
                    <a:pt x="18379" y="13026"/>
                  </a:lnTo>
                  <a:lnTo>
                    <a:pt x="18785" y="12893"/>
                  </a:lnTo>
                  <a:lnTo>
                    <a:pt x="18903" y="12394"/>
                  </a:lnTo>
                  <a:lnTo>
                    <a:pt x="19254" y="12027"/>
                  </a:lnTo>
                  <a:lnTo>
                    <a:pt x="19314" y="11484"/>
                  </a:lnTo>
                  <a:lnTo>
                    <a:pt x="19641" y="11319"/>
                  </a:lnTo>
                  <a:lnTo>
                    <a:pt x="19538" y="10917"/>
                  </a:lnTo>
                  <a:lnTo>
                    <a:pt x="19444" y="10613"/>
                  </a:lnTo>
                  <a:lnTo>
                    <a:pt x="19739" y="10182"/>
                  </a:lnTo>
                  <a:lnTo>
                    <a:pt x="19962" y="9713"/>
                  </a:lnTo>
                  <a:lnTo>
                    <a:pt x="20063" y="9348"/>
                  </a:lnTo>
                  <a:lnTo>
                    <a:pt x="20324" y="9091"/>
                  </a:lnTo>
                  <a:lnTo>
                    <a:pt x="20738" y="8801"/>
                  </a:lnTo>
                  <a:lnTo>
                    <a:pt x="21124" y="8535"/>
                  </a:lnTo>
                  <a:lnTo>
                    <a:pt x="21600" y="7656"/>
                  </a:lnTo>
                  <a:lnTo>
                    <a:pt x="21127" y="7575"/>
                  </a:lnTo>
                  <a:lnTo>
                    <a:pt x="20705" y="7665"/>
                  </a:lnTo>
                  <a:lnTo>
                    <a:pt x="20502" y="7431"/>
                  </a:lnTo>
                  <a:lnTo>
                    <a:pt x="19648" y="7256"/>
                  </a:lnTo>
                  <a:lnTo>
                    <a:pt x="17948" y="7502"/>
                  </a:lnTo>
                  <a:lnTo>
                    <a:pt x="17686" y="7838"/>
                  </a:lnTo>
                  <a:lnTo>
                    <a:pt x="17101" y="8000"/>
                  </a:lnTo>
                  <a:lnTo>
                    <a:pt x="16744" y="8481"/>
                  </a:lnTo>
                  <a:lnTo>
                    <a:pt x="16439" y="8831"/>
                  </a:lnTo>
                  <a:lnTo>
                    <a:pt x="15998" y="8533"/>
                  </a:lnTo>
                  <a:lnTo>
                    <a:pt x="16165" y="8157"/>
                  </a:lnTo>
                  <a:lnTo>
                    <a:pt x="16159" y="7292"/>
                  </a:lnTo>
                  <a:lnTo>
                    <a:pt x="15276" y="7536"/>
                  </a:lnTo>
                  <a:lnTo>
                    <a:pt x="14964" y="7721"/>
                  </a:lnTo>
                  <a:lnTo>
                    <a:pt x="14428" y="7769"/>
                  </a:lnTo>
                  <a:lnTo>
                    <a:pt x="14085" y="7460"/>
                  </a:lnTo>
                  <a:lnTo>
                    <a:pt x="13397" y="6307"/>
                  </a:lnTo>
                  <a:lnTo>
                    <a:pt x="13261" y="5805"/>
                  </a:lnTo>
                  <a:lnTo>
                    <a:pt x="12861" y="5302"/>
                  </a:lnTo>
                  <a:lnTo>
                    <a:pt x="12439" y="5558"/>
                  </a:lnTo>
                  <a:lnTo>
                    <a:pt x="12004" y="5563"/>
                  </a:lnTo>
                  <a:lnTo>
                    <a:pt x="11605" y="5038"/>
                  </a:lnTo>
                  <a:lnTo>
                    <a:pt x="11181" y="4840"/>
                  </a:lnTo>
                  <a:lnTo>
                    <a:pt x="11045" y="4281"/>
                  </a:lnTo>
                  <a:lnTo>
                    <a:pt x="10557" y="4106"/>
                  </a:lnTo>
                  <a:lnTo>
                    <a:pt x="10281" y="3773"/>
                  </a:lnTo>
                  <a:lnTo>
                    <a:pt x="10228" y="3280"/>
                  </a:lnTo>
                  <a:lnTo>
                    <a:pt x="10520" y="2632"/>
                  </a:lnTo>
                  <a:lnTo>
                    <a:pt x="10352" y="2076"/>
                  </a:lnTo>
                  <a:lnTo>
                    <a:pt x="10671" y="1411"/>
                  </a:lnTo>
                  <a:lnTo>
                    <a:pt x="11159" y="431"/>
                  </a:lnTo>
                  <a:lnTo>
                    <a:pt x="10937" y="0"/>
                  </a:lnTo>
                  <a:lnTo>
                    <a:pt x="10122" y="157"/>
                  </a:lnTo>
                  <a:lnTo>
                    <a:pt x="9841" y="651"/>
                  </a:lnTo>
                  <a:lnTo>
                    <a:pt x="8976" y="1145"/>
                  </a:lnTo>
                  <a:lnTo>
                    <a:pt x="8596" y="1106"/>
                  </a:lnTo>
                  <a:lnTo>
                    <a:pt x="8342" y="795"/>
                  </a:lnTo>
                  <a:lnTo>
                    <a:pt x="7717" y="1303"/>
                  </a:lnTo>
                  <a:lnTo>
                    <a:pt x="7421" y="1238"/>
                  </a:lnTo>
                  <a:lnTo>
                    <a:pt x="6967" y="1034"/>
                  </a:lnTo>
                  <a:lnTo>
                    <a:pt x="5884" y="1675"/>
                  </a:lnTo>
                  <a:lnTo>
                    <a:pt x="5863" y="2034"/>
                  </a:lnTo>
                  <a:lnTo>
                    <a:pt x="5450" y="2187"/>
                  </a:lnTo>
                  <a:lnTo>
                    <a:pt x="4838" y="2356"/>
                  </a:lnTo>
                  <a:lnTo>
                    <a:pt x="4870" y="2702"/>
                  </a:lnTo>
                  <a:lnTo>
                    <a:pt x="4986" y="3247"/>
                  </a:lnTo>
                  <a:lnTo>
                    <a:pt x="4279" y="3745"/>
                  </a:lnTo>
                  <a:lnTo>
                    <a:pt x="3894" y="3570"/>
                  </a:lnTo>
                  <a:lnTo>
                    <a:pt x="3262" y="3874"/>
                  </a:lnTo>
                  <a:lnTo>
                    <a:pt x="2854" y="4288"/>
                  </a:lnTo>
                  <a:lnTo>
                    <a:pt x="2275" y="4484"/>
                  </a:lnTo>
                  <a:lnTo>
                    <a:pt x="1542" y="4484"/>
                  </a:lnTo>
                  <a:lnTo>
                    <a:pt x="1079" y="47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35">
              <a:extLst>
                <a:ext uri="{FF2B5EF4-FFF2-40B4-BE49-F238E27FC236}">
                  <a16:creationId xmlns:a16="http://schemas.microsoft.com/office/drawing/2014/main" id="{BDC51A0A-6153-4674-8458-8378C4A49F62}"/>
                </a:ext>
              </a:extLst>
            </p:cNvPr>
            <p:cNvSpPr>
              <a:spLocks/>
            </p:cNvSpPr>
            <p:nvPr/>
          </p:nvSpPr>
          <p:spPr bwMode="auto">
            <a:xfrm>
              <a:off x="0" y="8709602"/>
              <a:ext cx="1776514" cy="2160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11" y="418"/>
                  </a:moveTo>
                  <a:lnTo>
                    <a:pt x="11788" y="901"/>
                  </a:lnTo>
                  <a:lnTo>
                    <a:pt x="11101" y="869"/>
                  </a:lnTo>
                  <a:lnTo>
                    <a:pt x="10694" y="1135"/>
                  </a:lnTo>
                  <a:lnTo>
                    <a:pt x="10549" y="1596"/>
                  </a:lnTo>
                  <a:lnTo>
                    <a:pt x="10185" y="1892"/>
                  </a:lnTo>
                  <a:lnTo>
                    <a:pt x="9970" y="2307"/>
                  </a:lnTo>
                  <a:lnTo>
                    <a:pt x="9785" y="2706"/>
                  </a:lnTo>
                  <a:lnTo>
                    <a:pt x="9872" y="3206"/>
                  </a:lnTo>
                  <a:lnTo>
                    <a:pt x="9914" y="3529"/>
                  </a:lnTo>
                  <a:lnTo>
                    <a:pt x="9523" y="3295"/>
                  </a:lnTo>
                  <a:lnTo>
                    <a:pt x="9047" y="3448"/>
                  </a:lnTo>
                  <a:lnTo>
                    <a:pt x="8743" y="3687"/>
                  </a:lnTo>
                  <a:lnTo>
                    <a:pt x="8411" y="4015"/>
                  </a:lnTo>
                  <a:lnTo>
                    <a:pt x="7952" y="4195"/>
                  </a:lnTo>
                  <a:lnTo>
                    <a:pt x="8001" y="4521"/>
                  </a:lnTo>
                  <a:lnTo>
                    <a:pt x="8001" y="4920"/>
                  </a:lnTo>
                  <a:lnTo>
                    <a:pt x="7525" y="4779"/>
                  </a:lnTo>
                  <a:lnTo>
                    <a:pt x="7352" y="5049"/>
                  </a:lnTo>
                  <a:lnTo>
                    <a:pt x="6824" y="5209"/>
                  </a:lnTo>
                  <a:lnTo>
                    <a:pt x="6568" y="5513"/>
                  </a:lnTo>
                  <a:lnTo>
                    <a:pt x="6289" y="5725"/>
                  </a:lnTo>
                  <a:lnTo>
                    <a:pt x="5967" y="5859"/>
                  </a:lnTo>
                  <a:lnTo>
                    <a:pt x="5724" y="6131"/>
                  </a:lnTo>
                  <a:lnTo>
                    <a:pt x="5285" y="6555"/>
                  </a:lnTo>
                  <a:lnTo>
                    <a:pt x="4907" y="6941"/>
                  </a:lnTo>
                  <a:lnTo>
                    <a:pt x="4646" y="7239"/>
                  </a:lnTo>
                  <a:lnTo>
                    <a:pt x="4450" y="7592"/>
                  </a:lnTo>
                  <a:lnTo>
                    <a:pt x="4504" y="7932"/>
                  </a:lnTo>
                  <a:lnTo>
                    <a:pt x="4156" y="7877"/>
                  </a:lnTo>
                  <a:lnTo>
                    <a:pt x="3966" y="8194"/>
                  </a:lnTo>
                  <a:lnTo>
                    <a:pt x="3694" y="8409"/>
                  </a:lnTo>
                  <a:lnTo>
                    <a:pt x="3340" y="8740"/>
                  </a:lnTo>
                  <a:lnTo>
                    <a:pt x="3100" y="9136"/>
                  </a:lnTo>
                  <a:lnTo>
                    <a:pt x="3197" y="9468"/>
                  </a:lnTo>
                  <a:lnTo>
                    <a:pt x="3174" y="9754"/>
                  </a:lnTo>
                  <a:lnTo>
                    <a:pt x="2803" y="9855"/>
                  </a:lnTo>
                  <a:lnTo>
                    <a:pt x="2473" y="10044"/>
                  </a:lnTo>
                  <a:lnTo>
                    <a:pt x="2332" y="10465"/>
                  </a:lnTo>
                  <a:lnTo>
                    <a:pt x="2435" y="10801"/>
                  </a:lnTo>
                  <a:lnTo>
                    <a:pt x="1886" y="11192"/>
                  </a:lnTo>
                  <a:lnTo>
                    <a:pt x="1816" y="11701"/>
                  </a:lnTo>
                  <a:lnTo>
                    <a:pt x="1563" y="12160"/>
                  </a:lnTo>
                  <a:lnTo>
                    <a:pt x="1690" y="12516"/>
                  </a:lnTo>
                  <a:lnTo>
                    <a:pt x="2068" y="12829"/>
                  </a:lnTo>
                  <a:lnTo>
                    <a:pt x="1850" y="13127"/>
                  </a:lnTo>
                  <a:lnTo>
                    <a:pt x="1369" y="12797"/>
                  </a:lnTo>
                  <a:lnTo>
                    <a:pt x="559" y="13152"/>
                  </a:lnTo>
                  <a:lnTo>
                    <a:pt x="98" y="13762"/>
                  </a:lnTo>
                  <a:lnTo>
                    <a:pt x="24" y="14091"/>
                  </a:lnTo>
                  <a:lnTo>
                    <a:pt x="665" y="13520"/>
                  </a:lnTo>
                  <a:lnTo>
                    <a:pt x="1035" y="13612"/>
                  </a:lnTo>
                  <a:lnTo>
                    <a:pt x="1205" y="13990"/>
                  </a:lnTo>
                  <a:lnTo>
                    <a:pt x="1815" y="13973"/>
                  </a:lnTo>
                  <a:lnTo>
                    <a:pt x="2177" y="13568"/>
                  </a:lnTo>
                  <a:lnTo>
                    <a:pt x="2620" y="12986"/>
                  </a:lnTo>
                  <a:cubicBezTo>
                    <a:pt x="2731" y="12966"/>
                    <a:pt x="2842" y="12945"/>
                    <a:pt x="2953" y="12925"/>
                  </a:cubicBezTo>
                  <a:cubicBezTo>
                    <a:pt x="3064" y="12905"/>
                    <a:pt x="3175" y="12884"/>
                    <a:pt x="3286" y="12864"/>
                  </a:cubicBezTo>
                  <a:lnTo>
                    <a:pt x="3813" y="12913"/>
                  </a:lnTo>
                  <a:lnTo>
                    <a:pt x="2543" y="13605"/>
                  </a:lnTo>
                  <a:lnTo>
                    <a:pt x="3398" y="13712"/>
                  </a:lnTo>
                  <a:lnTo>
                    <a:pt x="3073" y="14275"/>
                  </a:lnTo>
                  <a:lnTo>
                    <a:pt x="2535" y="14333"/>
                  </a:lnTo>
                  <a:lnTo>
                    <a:pt x="1806" y="14395"/>
                  </a:lnTo>
                  <a:lnTo>
                    <a:pt x="1444" y="14388"/>
                  </a:lnTo>
                  <a:lnTo>
                    <a:pt x="938" y="14240"/>
                  </a:lnTo>
                  <a:lnTo>
                    <a:pt x="573" y="14257"/>
                  </a:lnTo>
                  <a:lnTo>
                    <a:pt x="315" y="14599"/>
                  </a:lnTo>
                  <a:lnTo>
                    <a:pt x="0" y="14845"/>
                  </a:lnTo>
                  <a:lnTo>
                    <a:pt x="195" y="15352"/>
                  </a:lnTo>
                  <a:lnTo>
                    <a:pt x="328" y="15883"/>
                  </a:lnTo>
                  <a:lnTo>
                    <a:pt x="244" y="16299"/>
                  </a:lnTo>
                  <a:lnTo>
                    <a:pt x="328" y="16602"/>
                  </a:lnTo>
                  <a:lnTo>
                    <a:pt x="695" y="16412"/>
                  </a:lnTo>
                  <a:lnTo>
                    <a:pt x="918" y="15956"/>
                  </a:lnTo>
                  <a:lnTo>
                    <a:pt x="1315" y="15682"/>
                  </a:lnTo>
                  <a:lnTo>
                    <a:pt x="1613" y="15236"/>
                  </a:lnTo>
                  <a:lnTo>
                    <a:pt x="2057" y="14864"/>
                  </a:lnTo>
                  <a:lnTo>
                    <a:pt x="1892" y="15444"/>
                  </a:lnTo>
                  <a:lnTo>
                    <a:pt x="1852" y="15949"/>
                  </a:lnTo>
                  <a:lnTo>
                    <a:pt x="2618" y="15715"/>
                  </a:lnTo>
                  <a:lnTo>
                    <a:pt x="2401" y="16106"/>
                  </a:lnTo>
                  <a:lnTo>
                    <a:pt x="1216" y="16265"/>
                  </a:lnTo>
                  <a:lnTo>
                    <a:pt x="1041" y="16640"/>
                  </a:lnTo>
                  <a:lnTo>
                    <a:pt x="1272" y="17039"/>
                  </a:lnTo>
                  <a:lnTo>
                    <a:pt x="1715" y="16871"/>
                  </a:lnTo>
                  <a:lnTo>
                    <a:pt x="2059" y="16577"/>
                  </a:lnTo>
                  <a:lnTo>
                    <a:pt x="2586" y="16522"/>
                  </a:lnTo>
                  <a:lnTo>
                    <a:pt x="2288" y="17024"/>
                  </a:lnTo>
                  <a:lnTo>
                    <a:pt x="1930" y="17313"/>
                  </a:lnTo>
                  <a:lnTo>
                    <a:pt x="1618" y="17509"/>
                  </a:lnTo>
                  <a:lnTo>
                    <a:pt x="1656" y="17816"/>
                  </a:lnTo>
                  <a:lnTo>
                    <a:pt x="1967" y="18100"/>
                  </a:lnTo>
                  <a:lnTo>
                    <a:pt x="2494" y="17914"/>
                  </a:lnTo>
                  <a:lnTo>
                    <a:pt x="2875" y="18150"/>
                  </a:lnTo>
                  <a:lnTo>
                    <a:pt x="3187" y="18318"/>
                  </a:lnTo>
                  <a:lnTo>
                    <a:pt x="3675" y="18018"/>
                  </a:lnTo>
                  <a:lnTo>
                    <a:pt x="4281" y="18210"/>
                  </a:lnTo>
                  <a:lnTo>
                    <a:pt x="5069" y="18218"/>
                  </a:lnTo>
                  <a:lnTo>
                    <a:pt x="5464" y="18324"/>
                  </a:lnTo>
                  <a:lnTo>
                    <a:pt x="6297" y="18299"/>
                  </a:lnTo>
                  <a:lnTo>
                    <a:pt x="7038" y="18200"/>
                  </a:lnTo>
                  <a:lnTo>
                    <a:pt x="7342" y="17662"/>
                  </a:lnTo>
                  <a:lnTo>
                    <a:pt x="7568" y="17296"/>
                  </a:lnTo>
                  <a:lnTo>
                    <a:pt x="8260" y="17305"/>
                  </a:lnTo>
                  <a:lnTo>
                    <a:pt x="8789" y="17669"/>
                  </a:lnTo>
                  <a:lnTo>
                    <a:pt x="9569" y="17992"/>
                  </a:lnTo>
                  <a:lnTo>
                    <a:pt x="9905" y="18359"/>
                  </a:lnTo>
                  <a:lnTo>
                    <a:pt x="9517" y="18648"/>
                  </a:lnTo>
                  <a:lnTo>
                    <a:pt x="9892" y="18990"/>
                  </a:lnTo>
                  <a:lnTo>
                    <a:pt x="10177" y="19421"/>
                  </a:lnTo>
                  <a:lnTo>
                    <a:pt x="10787" y="19342"/>
                  </a:lnTo>
                  <a:lnTo>
                    <a:pt x="11240" y="19040"/>
                  </a:lnTo>
                  <a:lnTo>
                    <a:pt x="11707" y="18997"/>
                  </a:lnTo>
                  <a:lnTo>
                    <a:pt x="12663" y="18926"/>
                  </a:lnTo>
                  <a:lnTo>
                    <a:pt x="13198" y="18864"/>
                  </a:lnTo>
                  <a:lnTo>
                    <a:pt x="13582" y="19284"/>
                  </a:lnTo>
                  <a:lnTo>
                    <a:pt x="13644" y="19673"/>
                  </a:lnTo>
                  <a:lnTo>
                    <a:pt x="14087" y="19999"/>
                  </a:lnTo>
                  <a:lnTo>
                    <a:pt x="14736" y="19833"/>
                  </a:lnTo>
                  <a:lnTo>
                    <a:pt x="14980" y="20068"/>
                  </a:lnTo>
                  <a:lnTo>
                    <a:pt x="14608" y="20254"/>
                  </a:lnTo>
                  <a:lnTo>
                    <a:pt x="14146" y="20358"/>
                  </a:lnTo>
                  <a:lnTo>
                    <a:pt x="13935" y="20724"/>
                  </a:lnTo>
                  <a:lnTo>
                    <a:pt x="14499" y="20849"/>
                  </a:lnTo>
                  <a:lnTo>
                    <a:pt x="14856" y="20670"/>
                  </a:lnTo>
                  <a:lnTo>
                    <a:pt x="14993" y="21042"/>
                  </a:lnTo>
                  <a:lnTo>
                    <a:pt x="15579" y="21123"/>
                  </a:lnTo>
                  <a:lnTo>
                    <a:pt x="16074" y="21233"/>
                  </a:lnTo>
                  <a:lnTo>
                    <a:pt x="16464" y="21202"/>
                  </a:lnTo>
                  <a:lnTo>
                    <a:pt x="17093" y="20823"/>
                  </a:lnTo>
                  <a:lnTo>
                    <a:pt x="17702" y="20809"/>
                  </a:lnTo>
                  <a:lnTo>
                    <a:pt x="18206" y="20963"/>
                  </a:lnTo>
                  <a:lnTo>
                    <a:pt x="18251" y="21334"/>
                  </a:lnTo>
                  <a:lnTo>
                    <a:pt x="18735" y="21482"/>
                  </a:lnTo>
                  <a:lnTo>
                    <a:pt x="19714" y="21424"/>
                  </a:lnTo>
                  <a:lnTo>
                    <a:pt x="20111" y="21600"/>
                  </a:lnTo>
                  <a:lnTo>
                    <a:pt x="20537" y="21527"/>
                  </a:lnTo>
                  <a:lnTo>
                    <a:pt x="20797" y="21303"/>
                  </a:lnTo>
                  <a:lnTo>
                    <a:pt x="21329" y="21379"/>
                  </a:lnTo>
                  <a:lnTo>
                    <a:pt x="21250" y="20678"/>
                  </a:lnTo>
                  <a:lnTo>
                    <a:pt x="21600" y="20392"/>
                  </a:lnTo>
                  <a:lnTo>
                    <a:pt x="21150" y="19863"/>
                  </a:lnTo>
                  <a:lnTo>
                    <a:pt x="21408" y="19335"/>
                  </a:lnTo>
                  <a:lnTo>
                    <a:pt x="21214" y="18954"/>
                  </a:lnTo>
                  <a:lnTo>
                    <a:pt x="20892" y="18810"/>
                  </a:lnTo>
                  <a:lnTo>
                    <a:pt x="21303" y="18417"/>
                  </a:lnTo>
                  <a:lnTo>
                    <a:pt x="21245" y="17324"/>
                  </a:lnTo>
                  <a:lnTo>
                    <a:pt x="20695" y="16939"/>
                  </a:lnTo>
                  <a:lnTo>
                    <a:pt x="20807" y="16650"/>
                  </a:lnTo>
                  <a:lnTo>
                    <a:pt x="21028" y="16233"/>
                  </a:lnTo>
                  <a:lnTo>
                    <a:pt x="20579" y="15650"/>
                  </a:lnTo>
                  <a:lnTo>
                    <a:pt x="20252" y="15415"/>
                  </a:lnTo>
                  <a:lnTo>
                    <a:pt x="20181" y="15070"/>
                  </a:lnTo>
                  <a:lnTo>
                    <a:pt x="20328" y="14799"/>
                  </a:lnTo>
                  <a:lnTo>
                    <a:pt x="20037" y="14185"/>
                  </a:lnTo>
                  <a:lnTo>
                    <a:pt x="19613" y="14330"/>
                  </a:lnTo>
                  <a:lnTo>
                    <a:pt x="19793" y="13843"/>
                  </a:lnTo>
                  <a:lnTo>
                    <a:pt x="19455" y="13415"/>
                  </a:lnTo>
                  <a:lnTo>
                    <a:pt x="19528" y="13006"/>
                  </a:lnTo>
                  <a:lnTo>
                    <a:pt x="20332" y="11712"/>
                  </a:lnTo>
                  <a:lnTo>
                    <a:pt x="20291" y="10998"/>
                  </a:lnTo>
                  <a:lnTo>
                    <a:pt x="20548" y="10609"/>
                  </a:lnTo>
                  <a:lnTo>
                    <a:pt x="20987" y="10326"/>
                  </a:lnTo>
                  <a:lnTo>
                    <a:pt x="20740" y="9792"/>
                  </a:lnTo>
                  <a:lnTo>
                    <a:pt x="20136" y="9299"/>
                  </a:lnTo>
                  <a:lnTo>
                    <a:pt x="19463" y="9205"/>
                  </a:lnTo>
                  <a:lnTo>
                    <a:pt x="18801" y="9678"/>
                  </a:lnTo>
                  <a:lnTo>
                    <a:pt x="18511" y="10233"/>
                  </a:lnTo>
                  <a:lnTo>
                    <a:pt x="18465" y="10625"/>
                  </a:lnTo>
                  <a:lnTo>
                    <a:pt x="17974" y="10503"/>
                  </a:lnTo>
                  <a:lnTo>
                    <a:pt x="17843" y="10007"/>
                  </a:lnTo>
                  <a:lnTo>
                    <a:pt x="17288" y="9976"/>
                  </a:lnTo>
                  <a:lnTo>
                    <a:pt x="17001" y="9529"/>
                  </a:lnTo>
                  <a:lnTo>
                    <a:pt x="16842" y="9007"/>
                  </a:lnTo>
                  <a:lnTo>
                    <a:pt x="16233" y="8910"/>
                  </a:lnTo>
                  <a:lnTo>
                    <a:pt x="14725" y="9831"/>
                  </a:lnTo>
                  <a:lnTo>
                    <a:pt x="14332" y="9751"/>
                  </a:lnTo>
                  <a:lnTo>
                    <a:pt x="14063" y="9108"/>
                  </a:lnTo>
                  <a:lnTo>
                    <a:pt x="13753" y="8590"/>
                  </a:lnTo>
                  <a:lnTo>
                    <a:pt x="13458" y="8412"/>
                  </a:lnTo>
                  <a:lnTo>
                    <a:pt x="13746" y="7933"/>
                  </a:lnTo>
                  <a:lnTo>
                    <a:pt x="14144" y="7579"/>
                  </a:lnTo>
                  <a:lnTo>
                    <a:pt x="13873" y="6877"/>
                  </a:lnTo>
                  <a:lnTo>
                    <a:pt x="13251" y="6993"/>
                  </a:lnTo>
                  <a:lnTo>
                    <a:pt x="12903" y="6708"/>
                  </a:lnTo>
                  <a:lnTo>
                    <a:pt x="12307" y="5770"/>
                  </a:lnTo>
                  <a:lnTo>
                    <a:pt x="12273" y="5404"/>
                  </a:lnTo>
                  <a:lnTo>
                    <a:pt x="12824" y="5392"/>
                  </a:lnTo>
                  <a:lnTo>
                    <a:pt x="13023" y="4888"/>
                  </a:lnTo>
                  <a:lnTo>
                    <a:pt x="12756" y="3996"/>
                  </a:lnTo>
                  <a:lnTo>
                    <a:pt x="12738" y="3440"/>
                  </a:lnTo>
                  <a:lnTo>
                    <a:pt x="13437" y="2542"/>
                  </a:lnTo>
                  <a:lnTo>
                    <a:pt x="13902" y="2101"/>
                  </a:lnTo>
                  <a:lnTo>
                    <a:pt x="14354" y="1291"/>
                  </a:lnTo>
                  <a:lnTo>
                    <a:pt x="14041" y="954"/>
                  </a:lnTo>
                  <a:lnTo>
                    <a:pt x="13385" y="248"/>
                  </a:lnTo>
                  <a:lnTo>
                    <a:pt x="12742" y="0"/>
                  </a:lnTo>
                  <a:lnTo>
                    <a:pt x="12417" y="270"/>
                  </a:lnTo>
                  <a:lnTo>
                    <a:pt x="11911" y="4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36">
              <a:extLst>
                <a:ext uri="{FF2B5EF4-FFF2-40B4-BE49-F238E27FC236}">
                  <a16:creationId xmlns:a16="http://schemas.microsoft.com/office/drawing/2014/main" id="{A15A0049-5925-4F58-8901-0E715F7DBB0A}"/>
                </a:ext>
              </a:extLst>
            </p:cNvPr>
            <p:cNvSpPr>
              <a:spLocks/>
            </p:cNvSpPr>
            <p:nvPr/>
          </p:nvSpPr>
          <p:spPr bwMode="auto">
            <a:xfrm>
              <a:off x="633654" y="10903511"/>
              <a:ext cx="537141" cy="56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345" y="14690"/>
                  </a:moveTo>
                  <a:lnTo>
                    <a:pt x="19195" y="14387"/>
                  </a:lnTo>
                  <a:lnTo>
                    <a:pt x="19250" y="12628"/>
                  </a:lnTo>
                  <a:lnTo>
                    <a:pt x="20499" y="12452"/>
                  </a:lnTo>
                  <a:lnTo>
                    <a:pt x="21600" y="11419"/>
                  </a:lnTo>
                  <a:lnTo>
                    <a:pt x="20490" y="9636"/>
                  </a:lnTo>
                  <a:lnTo>
                    <a:pt x="18298" y="9464"/>
                  </a:lnTo>
                  <a:lnTo>
                    <a:pt x="16050" y="8678"/>
                  </a:lnTo>
                  <a:lnTo>
                    <a:pt x="13766" y="9093"/>
                  </a:lnTo>
                  <a:lnTo>
                    <a:pt x="15162" y="7274"/>
                  </a:lnTo>
                  <a:lnTo>
                    <a:pt x="16744" y="7130"/>
                  </a:lnTo>
                  <a:lnTo>
                    <a:pt x="18427" y="7473"/>
                  </a:lnTo>
                  <a:lnTo>
                    <a:pt x="18534" y="5802"/>
                  </a:lnTo>
                  <a:lnTo>
                    <a:pt x="16957" y="4461"/>
                  </a:lnTo>
                  <a:lnTo>
                    <a:pt x="15824" y="3540"/>
                  </a:lnTo>
                  <a:lnTo>
                    <a:pt x="14302" y="2622"/>
                  </a:lnTo>
                  <a:lnTo>
                    <a:pt x="13535" y="1154"/>
                  </a:lnTo>
                  <a:lnTo>
                    <a:pt x="11985" y="280"/>
                  </a:lnTo>
                  <a:lnTo>
                    <a:pt x="10694" y="1025"/>
                  </a:lnTo>
                  <a:lnTo>
                    <a:pt x="9926" y="0"/>
                  </a:lnTo>
                  <a:lnTo>
                    <a:pt x="8749" y="381"/>
                  </a:lnTo>
                  <a:lnTo>
                    <a:pt x="7988" y="1641"/>
                  </a:lnTo>
                  <a:lnTo>
                    <a:pt x="7295" y="2905"/>
                  </a:lnTo>
                  <a:lnTo>
                    <a:pt x="8490" y="4765"/>
                  </a:lnTo>
                  <a:lnTo>
                    <a:pt x="9285" y="5930"/>
                  </a:lnTo>
                  <a:lnTo>
                    <a:pt x="9919" y="8447"/>
                  </a:lnTo>
                  <a:lnTo>
                    <a:pt x="8873" y="9735"/>
                  </a:lnTo>
                  <a:lnTo>
                    <a:pt x="7565" y="9656"/>
                  </a:lnTo>
                  <a:lnTo>
                    <a:pt x="7421" y="10932"/>
                  </a:lnTo>
                  <a:lnTo>
                    <a:pt x="8467" y="12105"/>
                  </a:lnTo>
                  <a:lnTo>
                    <a:pt x="8425" y="13250"/>
                  </a:lnTo>
                  <a:lnTo>
                    <a:pt x="6542" y="12568"/>
                  </a:lnTo>
                  <a:lnTo>
                    <a:pt x="5473" y="13242"/>
                  </a:lnTo>
                  <a:lnTo>
                    <a:pt x="4952" y="14902"/>
                  </a:lnTo>
                  <a:lnTo>
                    <a:pt x="5589" y="16570"/>
                  </a:lnTo>
                  <a:lnTo>
                    <a:pt x="4692" y="17774"/>
                  </a:lnTo>
                  <a:lnTo>
                    <a:pt x="3075" y="18851"/>
                  </a:lnTo>
                  <a:lnTo>
                    <a:pt x="1281" y="19801"/>
                  </a:lnTo>
                  <a:lnTo>
                    <a:pt x="0" y="20100"/>
                  </a:lnTo>
                  <a:lnTo>
                    <a:pt x="917" y="21229"/>
                  </a:lnTo>
                  <a:lnTo>
                    <a:pt x="2570" y="20758"/>
                  </a:lnTo>
                  <a:lnTo>
                    <a:pt x="4114" y="21600"/>
                  </a:lnTo>
                  <a:lnTo>
                    <a:pt x="5534" y="20244"/>
                  </a:lnTo>
                  <a:lnTo>
                    <a:pt x="5460" y="18951"/>
                  </a:lnTo>
                  <a:lnTo>
                    <a:pt x="6945" y="17367"/>
                  </a:lnTo>
                  <a:lnTo>
                    <a:pt x="8854" y="15816"/>
                  </a:lnTo>
                  <a:lnTo>
                    <a:pt x="9742" y="17100"/>
                  </a:lnTo>
                  <a:lnTo>
                    <a:pt x="8521" y="17750"/>
                  </a:lnTo>
                  <a:lnTo>
                    <a:pt x="7167" y="19083"/>
                  </a:lnTo>
                  <a:lnTo>
                    <a:pt x="9816" y="18604"/>
                  </a:lnTo>
                  <a:lnTo>
                    <a:pt x="10982" y="17188"/>
                  </a:lnTo>
                  <a:lnTo>
                    <a:pt x="12762" y="16725"/>
                  </a:lnTo>
                  <a:lnTo>
                    <a:pt x="14811" y="15217"/>
                  </a:lnTo>
                  <a:lnTo>
                    <a:pt x="17345" y="1469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NEW ZEALAND MAP</a:t>
            </a:r>
          </a:p>
          <a:p>
            <a:r>
              <a:rPr lang="en-US" dirty="0">
                <a:solidFill>
                  <a:srgbClr val="4C4F54"/>
                </a:solidFill>
                <a:latin typeface="Candara" panose="020E0502030303020204" pitchFamily="34" charset="0"/>
              </a:rPr>
              <a:t>Your Subtitle</a:t>
            </a:r>
          </a:p>
        </p:txBody>
      </p:sp>
      <p:grpSp>
        <p:nvGrpSpPr>
          <p:cNvPr id="61" name="Group 60">
            <a:extLst>
              <a:ext uri="{FF2B5EF4-FFF2-40B4-BE49-F238E27FC236}">
                <a16:creationId xmlns:a16="http://schemas.microsoft.com/office/drawing/2014/main" id="{A461733E-01DB-49C3-9E08-1B057AA30020}"/>
              </a:ext>
            </a:extLst>
          </p:cNvPr>
          <p:cNvGrpSpPr/>
          <p:nvPr/>
        </p:nvGrpSpPr>
        <p:grpSpPr>
          <a:xfrm>
            <a:off x="4743438" y="988434"/>
            <a:ext cx="3594912" cy="1375905"/>
            <a:chOff x="2243731" y="2891162"/>
            <a:chExt cx="3594912" cy="1375905"/>
          </a:xfrm>
        </p:grpSpPr>
        <p:grpSp>
          <p:nvGrpSpPr>
            <p:cNvPr id="62" name="Group 61">
              <a:extLst>
                <a:ext uri="{FF2B5EF4-FFF2-40B4-BE49-F238E27FC236}">
                  <a16:creationId xmlns:a16="http://schemas.microsoft.com/office/drawing/2014/main" id="{333D4130-64F2-4CAC-9236-0F86E2A84EB2}"/>
                </a:ext>
              </a:extLst>
            </p:cNvPr>
            <p:cNvGrpSpPr/>
            <p:nvPr/>
          </p:nvGrpSpPr>
          <p:grpSpPr>
            <a:xfrm>
              <a:off x="2243731" y="3192308"/>
              <a:ext cx="2743200" cy="508758"/>
              <a:chOff x="1066801" y="2238247"/>
              <a:chExt cx="2743200" cy="508758"/>
            </a:xfrm>
          </p:grpSpPr>
          <p:sp>
            <p:nvSpPr>
              <p:cNvPr id="70" name="Freeform: Shape 69">
                <a:extLst>
                  <a:ext uri="{FF2B5EF4-FFF2-40B4-BE49-F238E27FC236}">
                    <a16:creationId xmlns:a16="http://schemas.microsoft.com/office/drawing/2014/main" id="{4E592DF2-17FF-4090-B210-C6AB57F452C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59686F03-E79F-4976-B6B5-6FFD6BF615C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3" name="Group 62">
              <a:extLst>
                <a:ext uri="{FF2B5EF4-FFF2-40B4-BE49-F238E27FC236}">
                  <a16:creationId xmlns:a16="http://schemas.microsoft.com/office/drawing/2014/main" id="{3C380105-656C-40AD-92A3-CB69621D05C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4" name="Freeform: Shape 63">
                <a:extLst>
                  <a:ext uri="{FF2B5EF4-FFF2-40B4-BE49-F238E27FC236}">
                    <a16:creationId xmlns:a16="http://schemas.microsoft.com/office/drawing/2014/main" id="{39A5512C-A5AB-48C4-B32E-4C214B0EBB5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1B017A41-C308-473C-A5D9-1557760453B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6" name="Graphic 26" descr="Hike">
                <a:extLst>
                  <a:ext uri="{FF2B5EF4-FFF2-40B4-BE49-F238E27FC236}">
                    <a16:creationId xmlns:a16="http://schemas.microsoft.com/office/drawing/2014/main" id="{3B70507A-D8CB-45D2-A7B5-E711529DE96D}"/>
                  </a:ext>
                </a:extLst>
              </p:cNvPr>
              <p:cNvGrpSpPr>
                <a:grpSpLocks noChangeAspect="1"/>
              </p:cNvGrpSpPr>
              <p:nvPr/>
            </p:nvGrpSpPr>
            <p:grpSpPr>
              <a:xfrm>
                <a:off x="3835579" y="2208930"/>
                <a:ext cx="548640" cy="548640"/>
                <a:chOff x="5638800" y="2971800"/>
                <a:chExt cx="914400" cy="914400"/>
              </a:xfrm>
              <a:solidFill>
                <a:srgbClr val="4D4D4D"/>
              </a:solidFill>
            </p:grpSpPr>
            <p:sp>
              <p:nvSpPr>
                <p:cNvPr id="67" name="Freeform: Shape 66">
                  <a:extLst>
                    <a:ext uri="{FF2B5EF4-FFF2-40B4-BE49-F238E27FC236}">
                      <a16:creationId xmlns:a16="http://schemas.microsoft.com/office/drawing/2014/main" id="{4E2192AA-FF9E-4E55-B5B5-1DEB8642C5B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F7A5E527-5D07-434B-802E-6096866F2F9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9994623C-3D83-49AC-A8AD-14EFCABE0CD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2" name="TextBox 71">
            <a:extLst>
              <a:ext uri="{FF2B5EF4-FFF2-40B4-BE49-F238E27FC236}">
                <a16:creationId xmlns:a16="http://schemas.microsoft.com/office/drawing/2014/main" id="{D2753273-99F4-4490-9F8B-9B50CDB308C1}"/>
              </a:ext>
            </a:extLst>
          </p:cNvPr>
          <p:cNvSpPr txBox="1"/>
          <p:nvPr/>
        </p:nvSpPr>
        <p:spPr>
          <a:xfrm>
            <a:off x="7634633" y="4204516"/>
            <a:ext cx="3359432"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41AD6BE1-B81D-4FA5-B8FD-1ABEB3F05A25}"/>
              </a:ext>
            </a:extLst>
          </p:cNvPr>
          <p:cNvSpPr txBox="1"/>
          <p:nvPr/>
        </p:nvSpPr>
        <p:spPr>
          <a:xfrm>
            <a:off x="2443000" y="1959869"/>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74" name="Group 73">
            <a:extLst>
              <a:ext uri="{FF2B5EF4-FFF2-40B4-BE49-F238E27FC236}">
                <a16:creationId xmlns:a16="http://schemas.microsoft.com/office/drawing/2014/main" id="{FA4F206B-7DE4-47A1-8C12-C1777989D8FE}"/>
              </a:ext>
            </a:extLst>
          </p:cNvPr>
          <p:cNvGrpSpPr/>
          <p:nvPr/>
        </p:nvGrpSpPr>
        <p:grpSpPr>
          <a:xfrm>
            <a:off x="6491561" y="3032001"/>
            <a:ext cx="3509383" cy="1375905"/>
            <a:chOff x="6025615" y="1230029"/>
            <a:chExt cx="3509383" cy="1375905"/>
          </a:xfrm>
        </p:grpSpPr>
        <p:grpSp>
          <p:nvGrpSpPr>
            <p:cNvPr id="75" name="Group 74">
              <a:extLst>
                <a:ext uri="{FF2B5EF4-FFF2-40B4-BE49-F238E27FC236}">
                  <a16:creationId xmlns:a16="http://schemas.microsoft.com/office/drawing/2014/main" id="{4A816251-AA55-44BD-9EE1-71B6E37111A7}"/>
                </a:ext>
              </a:extLst>
            </p:cNvPr>
            <p:cNvGrpSpPr/>
            <p:nvPr/>
          </p:nvGrpSpPr>
          <p:grpSpPr>
            <a:xfrm>
              <a:off x="6791798" y="1528954"/>
              <a:ext cx="2743200" cy="508758"/>
              <a:chOff x="7772400" y="675620"/>
              <a:chExt cx="2743200" cy="508758"/>
            </a:xfrm>
          </p:grpSpPr>
          <p:sp>
            <p:nvSpPr>
              <p:cNvPr id="80" name="Freeform: Shape 79">
                <a:extLst>
                  <a:ext uri="{FF2B5EF4-FFF2-40B4-BE49-F238E27FC236}">
                    <a16:creationId xmlns:a16="http://schemas.microsoft.com/office/drawing/2014/main" id="{C6C00911-B67E-4D2F-A156-FE926AFDA84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 Box 10">
                <a:extLst>
                  <a:ext uri="{FF2B5EF4-FFF2-40B4-BE49-F238E27FC236}">
                    <a16:creationId xmlns:a16="http://schemas.microsoft.com/office/drawing/2014/main" id="{CED4902F-00B8-446F-B539-B1CB0AE46BD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6" name="Group 75">
              <a:extLst>
                <a:ext uri="{FF2B5EF4-FFF2-40B4-BE49-F238E27FC236}">
                  <a16:creationId xmlns:a16="http://schemas.microsoft.com/office/drawing/2014/main" id="{92B92B11-ABFB-46EC-A8BA-261475AE439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77" name="Freeform: Shape 76">
                <a:extLst>
                  <a:ext uri="{FF2B5EF4-FFF2-40B4-BE49-F238E27FC236}">
                    <a16:creationId xmlns:a16="http://schemas.microsoft.com/office/drawing/2014/main" id="{78EE32B7-07CB-430D-9030-D3E9685CBC5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a:extLst>
                  <a:ext uri="{FF2B5EF4-FFF2-40B4-BE49-F238E27FC236}">
                    <a16:creationId xmlns:a16="http://schemas.microsoft.com/office/drawing/2014/main" id="{833E70CD-1FC5-452A-A7F1-AFE351E995C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9" name="Graphic 78" descr="Tent">
                <a:extLst>
                  <a:ext uri="{FF2B5EF4-FFF2-40B4-BE49-F238E27FC236}">
                    <a16:creationId xmlns:a16="http://schemas.microsoft.com/office/drawing/2014/main" id="{D7C6C135-DBA9-4D4A-B6AF-F114405BE1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82" name="Chart 81">
            <a:extLst>
              <a:ext uri="{FF2B5EF4-FFF2-40B4-BE49-F238E27FC236}">
                <a16:creationId xmlns:a16="http://schemas.microsoft.com/office/drawing/2014/main" id="{C7566816-1711-4540-AB42-08DC843BC18A}"/>
              </a:ext>
            </a:extLst>
          </p:cNvPr>
          <p:cNvGraphicFramePr>
            <a:graphicFrameLocks noChangeAspect="1"/>
          </p:cNvGraphicFramePr>
          <p:nvPr>
            <p:extLst/>
          </p:nvPr>
        </p:nvGraphicFramePr>
        <p:xfrm>
          <a:off x="6307563" y="281142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3" name="Chart 82">
            <a:extLst>
              <a:ext uri="{FF2B5EF4-FFF2-40B4-BE49-F238E27FC236}">
                <a16:creationId xmlns:a16="http://schemas.microsoft.com/office/drawing/2014/main" id="{C274958A-5F46-453D-AB64-D1D869CEC6A6}"/>
              </a:ext>
            </a:extLst>
          </p:cNvPr>
          <p:cNvGraphicFramePr>
            <a:graphicFrameLocks noChangeAspect="1"/>
          </p:cNvGraphicFramePr>
          <p:nvPr>
            <p:extLst/>
          </p:nvPr>
        </p:nvGraphicFramePr>
        <p:xfrm>
          <a:off x="7050433" y="765705"/>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84" name="Group 83">
            <a:extLst>
              <a:ext uri="{FF2B5EF4-FFF2-40B4-BE49-F238E27FC236}">
                <a16:creationId xmlns:a16="http://schemas.microsoft.com/office/drawing/2014/main" id="{A0BC6D11-15F5-41A9-A6ED-9BB73E63FFB0}"/>
              </a:ext>
            </a:extLst>
          </p:cNvPr>
          <p:cNvGrpSpPr/>
          <p:nvPr/>
        </p:nvGrpSpPr>
        <p:grpSpPr>
          <a:xfrm>
            <a:off x="1950005" y="4341489"/>
            <a:ext cx="3594912" cy="1375905"/>
            <a:chOff x="2243731" y="2891162"/>
            <a:chExt cx="3594912" cy="1375905"/>
          </a:xfrm>
        </p:grpSpPr>
        <p:grpSp>
          <p:nvGrpSpPr>
            <p:cNvPr id="85" name="Group 84">
              <a:extLst>
                <a:ext uri="{FF2B5EF4-FFF2-40B4-BE49-F238E27FC236}">
                  <a16:creationId xmlns:a16="http://schemas.microsoft.com/office/drawing/2014/main" id="{157F3632-8E53-489C-A5BD-715314DE0771}"/>
                </a:ext>
              </a:extLst>
            </p:cNvPr>
            <p:cNvGrpSpPr/>
            <p:nvPr/>
          </p:nvGrpSpPr>
          <p:grpSpPr>
            <a:xfrm>
              <a:off x="2243731" y="3192308"/>
              <a:ext cx="2743200" cy="508758"/>
              <a:chOff x="1066801" y="2238247"/>
              <a:chExt cx="2743200" cy="508758"/>
            </a:xfrm>
          </p:grpSpPr>
          <p:sp>
            <p:nvSpPr>
              <p:cNvPr id="93" name="Freeform: Shape 92">
                <a:extLst>
                  <a:ext uri="{FF2B5EF4-FFF2-40B4-BE49-F238E27FC236}">
                    <a16:creationId xmlns:a16="http://schemas.microsoft.com/office/drawing/2014/main" id="{83AEBA27-F8AA-45D3-8735-F81F80E1642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 Box 10">
                <a:extLst>
                  <a:ext uri="{FF2B5EF4-FFF2-40B4-BE49-F238E27FC236}">
                    <a16:creationId xmlns:a16="http://schemas.microsoft.com/office/drawing/2014/main" id="{14185E3D-7935-4014-950E-54B428EBB96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6" name="Group 85">
              <a:extLst>
                <a:ext uri="{FF2B5EF4-FFF2-40B4-BE49-F238E27FC236}">
                  <a16:creationId xmlns:a16="http://schemas.microsoft.com/office/drawing/2014/main" id="{609C4866-7983-403C-A484-428DEA9D30A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7" name="Freeform: Shape 86">
                <a:extLst>
                  <a:ext uri="{FF2B5EF4-FFF2-40B4-BE49-F238E27FC236}">
                    <a16:creationId xmlns:a16="http://schemas.microsoft.com/office/drawing/2014/main" id="{7237DC51-85E9-4DA4-8676-AC351122063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FBC7D2A7-FB0A-49CD-AC4B-DDC3CA630D4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9" name="Graphic 26" descr="Hike">
                <a:extLst>
                  <a:ext uri="{FF2B5EF4-FFF2-40B4-BE49-F238E27FC236}">
                    <a16:creationId xmlns:a16="http://schemas.microsoft.com/office/drawing/2014/main" id="{03C7EB96-2E8A-4087-B813-7102C7B4F985}"/>
                  </a:ext>
                </a:extLst>
              </p:cNvPr>
              <p:cNvGrpSpPr>
                <a:grpSpLocks noChangeAspect="1"/>
              </p:cNvGrpSpPr>
              <p:nvPr/>
            </p:nvGrpSpPr>
            <p:grpSpPr>
              <a:xfrm>
                <a:off x="3835579" y="2208930"/>
                <a:ext cx="548640" cy="548640"/>
                <a:chOff x="5638800" y="2971800"/>
                <a:chExt cx="914400" cy="914400"/>
              </a:xfrm>
              <a:solidFill>
                <a:srgbClr val="4D4D4D"/>
              </a:solidFill>
            </p:grpSpPr>
            <p:sp>
              <p:nvSpPr>
                <p:cNvPr id="90" name="Freeform: Shape 89">
                  <a:extLst>
                    <a:ext uri="{FF2B5EF4-FFF2-40B4-BE49-F238E27FC236}">
                      <a16:creationId xmlns:a16="http://schemas.microsoft.com/office/drawing/2014/main" id="{ACD486AF-766E-4205-8AE9-A5E6273FB9D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C1D59822-AD68-43E6-805A-311238FD025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5290ECDE-277A-4C4F-840B-D8B73F3D1F8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5" name="TextBox 94">
            <a:extLst>
              <a:ext uri="{FF2B5EF4-FFF2-40B4-BE49-F238E27FC236}">
                <a16:creationId xmlns:a16="http://schemas.microsoft.com/office/drawing/2014/main" id="{2607EB4B-DFA4-4DC7-AC93-811D4E2A2743}"/>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96" name="Chart 95">
            <a:extLst>
              <a:ext uri="{FF2B5EF4-FFF2-40B4-BE49-F238E27FC236}">
                <a16:creationId xmlns:a16="http://schemas.microsoft.com/office/drawing/2014/main" id="{32D824D8-56AE-4555-B789-A1A1985F0846}"/>
              </a:ext>
            </a:extLst>
          </p:cNvPr>
          <p:cNvGraphicFramePr>
            <a:graphicFrameLocks noChangeAspect="1"/>
          </p:cNvGraphicFramePr>
          <p:nvPr>
            <p:extLst/>
          </p:nvPr>
        </p:nvGraphicFramePr>
        <p:xfrm>
          <a:off x="4262610" y="412520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7" name="Picture 96">
            <a:hlinkClick r:id="rId7"/>
            <a:extLst>
              <a:ext uri="{FF2B5EF4-FFF2-40B4-BE49-F238E27FC236}">
                <a16:creationId xmlns:a16="http://schemas.microsoft.com/office/drawing/2014/main" id="{0EC568EA-42F1-4033-BDEA-A35064C684D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317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1000"/>
                                        <p:tgtEl>
                                          <p:spTgt spid="39"/>
                                        </p:tgtEl>
                                      </p:cBhvr>
                                    </p:animEffect>
                                    <p:anim calcmode="lin" valueType="num">
                                      <p:cBhvr>
                                        <p:cTn id="12" dur="1000" fill="hold"/>
                                        <p:tgtEl>
                                          <p:spTgt spid="39"/>
                                        </p:tgtEl>
                                        <p:attrNameLst>
                                          <p:attrName>ppt_x</p:attrName>
                                        </p:attrNameLst>
                                      </p:cBhvr>
                                      <p:tavLst>
                                        <p:tav tm="0">
                                          <p:val>
                                            <p:strVal val="#ppt_x"/>
                                          </p:val>
                                        </p:tav>
                                        <p:tav tm="100000">
                                          <p:val>
                                            <p:strVal val="#ppt_x"/>
                                          </p:val>
                                        </p:tav>
                                      </p:tavLst>
                                    </p:anim>
                                    <p:anim calcmode="lin" valueType="num">
                                      <p:cBhvr>
                                        <p:cTn id="13" dur="1000" fill="hold"/>
                                        <p:tgtEl>
                                          <p:spTgt spid="3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61"/>
                                        </p:tgtEl>
                                        <p:attrNameLst>
                                          <p:attrName>style.visibility</p:attrName>
                                        </p:attrNameLst>
                                      </p:cBhvr>
                                      <p:to>
                                        <p:strVal val="visible"/>
                                      </p:to>
                                    </p:set>
                                    <p:anim calcmode="lin" valueType="num">
                                      <p:cBhvr additive="base">
                                        <p:cTn id="17" dur="500" fill="hold"/>
                                        <p:tgtEl>
                                          <p:spTgt spid="61"/>
                                        </p:tgtEl>
                                        <p:attrNameLst>
                                          <p:attrName>ppt_x</p:attrName>
                                        </p:attrNameLst>
                                      </p:cBhvr>
                                      <p:tavLst>
                                        <p:tav tm="0">
                                          <p:val>
                                            <p:strVal val="0-#ppt_w/2"/>
                                          </p:val>
                                        </p:tav>
                                        <p:tav tm="100000">
                                          <p:val>
                                            <p:strVal val="#ppt_x"/>
                                          </p:val>
                                        </p:tav>
                                      </p:tavLst>
                                    </p:anim>
                                    <p:anim calcmode="lin" valueType="num">
                                      <p:cBhvr additive="base">
                                        <p:cTn id="18" dur="500" fill="hold"/>
                                        <p:tgtEl>
                                          <p:spTgt spid="61"/>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fade">
                                      <p:cBhvr>
                                        <p:cTn id="22" dur="1000"/>
                                        <p:tgtEl>
                                          <p:spTgt spid="73"/>
                                        </p:tgtEl>
                                      </p:cBhvr>
                                    </p:animEffect>
                                    <p:anim calcmode="lin" valueType="num">
                                      <p:cBhvr>
                                        <p:cTn id="23" dur="1000" fill="hold"/>
                                        <p:tgtEl>
                                          <p:spTgt spid="73"/>
                                        </p:tgtEl>
                                        <p:attrNameLst>
                                          <p:attrName>ppt_x</p:attrName>
                                        </p:attrNameLst>
                                      </p:cBhvr>
                                      <p:tavLst>
                                        <p:tav tm="0">
                                          <p:val>
                                            <p:strVal val="#ppt_x"/>
                                          </p:val>
                                        </p:tav>
                                        <p:tav tm="100000">
                                          <p:val>
                                            <p:strVal val="#ppt_x"/>
                                          </p:val>
                                        </p:tav>
                                      </p:tavLst>
                                    </p:anim>
                                    <p:anim calcmode="lin" valueType="num">
                                      <p:cBhvr>
                                        <p:cTn id="24" dur="1000" fill="hold"/>
                                        <p:tgtEl>
                                          <p:spTgt spid="73"/>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83"/>
                                        </p:tgtEl>
                                        <p:attrNameLst>
                                          <p:attrName>style.visibility</p:attrName>
                                        </p:attrNameLst>
                                      </p:cBhvr>
                                      <p:to>
                                        <p:strVal val="visible"/>
                                      </p:to>
                                    </p:set>
                                    <p:anim calcmode="lin" valueType="num">
                                      <p:cBhvr>
                                        <p:cTn id="28" dur="1000" fill="hold"/>
                                        <p:tgtEl>
                                          <p:spTgt spid="83"/>
                                        </p:tgtEl>
                                        <p:attrNameLst>
                                          <p:attrName>ppt_w</p:attrName>
                                        </p:attrNameLst>
                                      </p:cBhvr>
                                      <p:tavLst>
                                        <p:tav tm="0">
                                          <p:val>
                                            <p:fltVal val="0"/>
                                          </p:val>
                                        </p:tav>
                                        <p:tav tm="100000">
                                          <p:val>
                                            <p:strVal val="#ppt_w"/>
                                          </p:val>
                                        </p:tav>
                                      </p:tavLst>
                                    </p:anim>
                                    <p:anim calcmode="lin" valueType="num">
                                      <p:cBhvr>
                                        <p:cTn id="29" dur="1000" fill="hold"/>
                                        <p:tgtEl>
                                          <p:spTgt spid="83"/>
                                        </p:tgtEl>
                                        <p:attrNameLst>
                                          <p:attrName>ppt_h</p:attrName>
                                        </p:attrNameLst>
                                      </p:cBhvr>
                                      <p:tavLst>
                                        <p:tav tm="0">
                                          <p:val>
                                            <p:fltVal val="0"/>
                                          </p:val>
                                        </p:tav>
                                        <p:tav tm="100000">
                                          <p:val>
                                            <p:strVal val="#ppt_h"/>
                                          </p:val>
                                        </p:tav>
                                      </p:tavLst>
                                    </p:anim>
                                    <p:anim calcmode="lin" valueType="num">
                                      <p:cBhvr>
                                        <p:cTn id="30" dur="1000" fill="hold"/>
                                        <p:tgtEl>
                                          <p:spTgt spid="83"/>
                                        </p:tgtEl>
                                        <p:attrNameLst>
                                          <p:attrName>style.rotation</p:attrName>
                                        </p:attrNameLst>
                                      </p:cBhvr>
                                      <p:tavLst>
                                        <p:tav tm="0">
                                          <p:val>
                                            <p:fltVal val="90"/>
                                          </p:val>
                                        </p:tav>
                                        <p:tav tm="100000">
                                          <p:val>
                                            <p:fltVal val="0"/>
                                          </p:val>
                                        </p:tav>
                                      </p:tavLst>
                                    </p:anim>
                                    <p:animEffect transition="in" filter="fade">
                                      <p:cBhvr>
                                        <p:cTn id="31" dur="1000"/>
                                        <p:tgtEl>
                                          <p:spTgt spid="83"/>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74"/>
                                        </p:tgtEl>
                                        <p:attrNameLst>
                                          <p:attrName>style.visibility</p:attrName>
                                        </p:attrNameLst>
                                      </p:cBhvr>
                                      <p:to>
                                        <p:strVal val="visible"/>
                                      </p:to>
                                    </p:set>
                                    <p:anim calcmode="lin" valueType="num">
                                      <p:cBhvr additive="base">
                                        <p:cTn id="35" dur="500" fill="hold"/>
                                        <p:tgtEl>
                                          <p:spTgt spid="74"/>
                                        </p:tgtEl>
                                        <p:attrNameLst>
                                          <p:attrName>ppt_x</p:attrName>
                                        </p:attrNameLst>
                                      </p:cBhvr>
                                      <p:tavLst>
                                        <p:tav tm="0">
                                          <p:val>
                                            <p:strVal val="1+#ppt_w/2"/>
                                          </p:val>
                                        </p:tav>
                                        <p:tav tm="100000">
                                          <p:val>
                                            <p:strVal val="#ppt_x"/>
                                          </p:val>
                                        </p:tav>
                                      </p:tavLst>
                                    </p:anim>
                                    <p:anim calcmode="lin" valueType="num">
                                      <p:cBhvr additive="base">
                                        <p:cTn id="36" dur="500" fill="hold"/>
                                        <p:tgtEl>
                                          <p:spTgt spid="74"/>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72"/>
                                        </p:tgtEl>
                                        <p:attrNameLst>
                                          <p:attrName>style.visibility</p:attrName>
                                        </p:attrNameLst>
                                      </p:cBhvr>
                                      <p:to>
                                        <p:strVal val="visible"/>
                                      </p:to>
                                    </p:set>
                                    <p:animEffect transition="in" filter="fade">
                                      <p:cBhvr>
                                        <p:cTn id="40" dur="1000"/>
                                        <p:tgtEl>
                                          <p:spTgt spid="72"/>
                                        </p:tgtEl>
                                      </p:cBhvr>
                                    </p:animEffect>
                                    <p:anim calcmode="lin" valueType="num">
                                      <p:cBhvr>
                                        <p:cTn id="41" dur="1000" fill="hold"/>
                                        <p:tgtEl>
                                          <p:spTgt spid="72"/>
                                        </p:tgtEl>
                                        <p:attrNameLst>
                                          <p:attrName>ppt_x</p:attrName>
                                        </p:attrNameLst>
                                      </p:cBhvr>
                                      <p:tavLst>
                                        <p:tav tm="0">
                                          <p:val>
                                            <p:strVal val="#ppt_x"/>
                                          </p:val>
                                        </p:tav>
                                        <p:tav tm="100000">
                                          <p:val>
                                            <p:strVal val="#ppt_x"/>
                                          </p:val>
                                        </p:tav>
                                      </p:tavLst>
                                    </p:anim>
                                    <p:anim calcmode="lin" valueType="num">
                                      <p:cBhvr>
                                        <p:cTn id="42" dur="1000" fill="hold"/>
                                        <p:tgtEl>
                                          <p:spTgt spid="72"/>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82"/>
                                        </p:tgtEl>
                                        <p:attrNameLst>
                                          <p:attrName>style.visibility</p:attrName>
                                        </p:attrNameLst>
                                      </p:cBhvr>
                                      <p:to>
                                        <p:strVal val="visible"/>
                                      </p:to>
                                    </p:set>
                                    <p:anim calcmode="lin" valueType="num">
                                      <p:cBhvr>
                                        <p:cTn id="46" dur="1000" fill="hold"/>
                                        <p:tgtEl>
                                          <p:spTgt spid="82"/>
                                        </p:tgtEl>
                                        <p:attrNameLst>
                                          <p:attrName>ppt_w</p:attrName>
                                        </p:attrNameLst>
                                      </p:cBhvr>
                                      <p:tavLst>
                                        <p:tav tm="0">
                                          <p:val>
                                            <p:fltVal val="0"/>
                                          </p:val>
                                        </p:tav>
                                        <p:tav tm="100000">
                                          <p:val>
                                            <p:strVal val="#ppt_w"/>
                                          </p:val>
                                        </p:tav>
                                      </p:tavLst>
                                    </p:anim>
                                    <p:anim calcmode="lin" valueType="num">
                                      <p:cBhvr>
                                        <p:cTn id="47" dur="1000" fill="hold"/>
                                        <p:tgtEl>
                                          <p:spTgt spid="82"/>
                                        </p:tgtEl>
                                        <p:attrNameLst>
                                          <p:attrName>ppt_h</p:attrName>
                                        </p:attrNameLst>
                                      </p:cBhvr>
                                      <p:tavLst>
                                        <p:tav tm="0">
                                          <p:val>
                                            <p:fltVal val="0"/>
                                          </p:val>
                                        </p:tav>
                                        <p:tav tm="100000">
                                          <p:val>
                                            <p:strVal val="#ppt_h"/>
                                          </p:val>
                                        </p:tav>
                                      </p:tavLst>
                                    </p:anim>
                                    <p:anim calcmode="lin" valueType="num">
                                      <p:cBhvr>
                                        <p:cTn id="48" dur="1000" fill="hold"/>
                                        <p:tgtEl>
                                          <p:spTgt spid="82"/>
                                        </p:tgtEl>
                                        <p:attrNameLst>
                                          <p:attrName>style.rotation</p:attrName>
                                        </p:attrNameLst>
                                      </p:cBhvr>
                                      <p:tavLst>
                                        <p:tav tm="0">
                                          <p:val>
                                            <p:fltVal val="90"/>
                                          </p:val>
                                        </p:tav>
                                        <p:tav tm="100000">
                                          <p:val>
                                            <p:fltVal val="0"/>
                                          </p:val>
                                        </p:tav>
                                      </p:tavLst>
                                    </p:anim>
                                    <p:animEffect transition="in" filter="fade">
                                      <p:cBhvr>
                                        <p:cTn id="49" dur="1000"/>
                                        <p:tgtEl>
                                          <p:spTgt spid="82"/>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84"/>
                                        </p:tgtEl>
                                        <p:attrNameLst>
                                          <p:attrName>style.visibility</p:attrName>
                                        </p:attrNameLst>
                                      </p:cBhvr>
                                      <p:to>
                                        <p:strVal val="visible"/>
                                      </p:to>
                                    </p:set>
                                    <p:anim calcmode="lin" valueType="num">
                                      <p:cBhvr additive="base">
                                        <p:cTn id="53" dur="500" fill="hold"/>
                                        <p:tgtEl>
                                          <p:spTgt spid="84"/>
                                        </p:tgtEl>
                                        <p:attrNameLst>
                                          <p:attrName>ppt_x</p:attrName>
                                        </p:attrNameLst>
                                      </p:cBhvr>
                                      <p:tavLst>
                                        <p:tav tm="0">
                                          <p:val>
                                            <p:strVal val="0-#ppt_w/2"/>
                                          </p:val>
                                        </p:tav>
                                        <p:tav tm="100000">
                                          <p:val>
                                            <p:strVal val="#ppt_x"/>
                                          </p:val>
                                        </p:tav>
                                      </p:tavLst>
                                    </p:anim>
                                    <p:anim calcmode="lin" valueType="num">
                                      <p:cBhvr additive="base">
                                        <p:cTn id="54" dur="500" fill="hold"/>
                                        <p:tgtEl>
                                          <p:spTgt spid="84"/>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5"/>
                                        </p:tgtEl>
                                        <p:attrNameLst>
                                          <p:attrName>style.visibility</p:attrName>
                                        </p:attrNameLst>
                                      </p:cBhvr>
                                      <p:to>
                                        <p:strVal val="visible"/>
                                      </p:to>
                                    </p:set>
                                    <p:animEffect transition="in" filter="fade">
                                      <p:cBhvr>
                                        <p:cTn id="58" dur="1000"/>
                                        <p:tgtEl>
                                          <p:spTgt spid="95"/>
                                        </p:tgtEl>
                                      </p:cBhvr>
                                    </p:animEffect>
                                    <p:anim calcmode="lin" valueType="num">
                                      <p:cBhvr>
                                        <p:cTn id="59" dur="1000" fill="hold"/>
                                        <p:tgtEl>
                                          <p:spTgt spid="95"/>
                                        </p:tgtEl>
                                        <p:attrNameLst>
                                          <p:attrName>ppt_x</p:attrName>
                                        </p:attrNameLst>
                                      </p:cBhvr>
                                      <p:tavLst>
                                        <p:tav tm="0">
                                          <p:val>
                                            <p:strVal val="#ppt_x"/>
                                          </p:val>
                                        </p:tav>
                                        <p:tav tm="100000">
                                          <p:val>
                                            <p:strVal val="#ppt_x"/>
                                          </p:val>
                                        </p:tav>
                                      </p:tavLst>
                                    </p:anim>
                                    <p:anim calcmode="lin" valueType="num">
                                      <p:cBhvr>
                                        <p:cTn id="60" dur="1000" fill="hold"/>
                                        <p:tgtEl>
                                          <p:spTgt spid="95"/>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6"/>
                                        </p:tgtEl>
                                        <p:attrNameLst>
                                          <p:attrName>style.visibility</p:attrName>
                                        </p:attrNameLst>
                                      </p:cBhvr>
                                      <p:to>
                                        <p:strVal val="visible"/>
                                      </p:to>
                                    </p:set>
                                    <p:anim calcmode="lin" valueType="num">
                                      <p:cBhvr>
                                        <p:cTn id="64" dur="1000" fill="hold"/>
                                        <p:tgtEl>
                                          <p:spTgt spid="96"/>
                                        </p:tgtEl>
                                        <p:attrNameLst>
                                          <p:attrName>ppt_w</p:attrName>
                                        </p:attrNameLst>
                                      </p:cBhvr>
                                      <p:tavLst>
                                        <p:tav tm="0">
                                          <p:val>
                                            <p:fltVal val="0"/>
                                          </p:val>
                                        </p:tav>
                                        <p:tav tm="100000">
                                          <p:val>
                                            <p:strVal val="#ppt_w"/>
                                          </p:val>
                                        </p:tav>
                                      </p:tavLst>
                                    </p:anim>
                                    <p:anim calcmode="lin" valueType="num">
                                      <p:cBhvr>
                                        <p:cTn id="65" dur="1000" fill="hold"/>
                                        <p:tgtEl>
                                          <p:spTgt spid="96"/>
                                        </p:tgtEl>
                                        <p:attrNameLst>
                                          <p:attrName>ppt_h</p:attrName>
                                        </p:attrNameLst>
                                      </p:cBhvr>
                                      <p:tavLst>
                                        <p:tav tm="0">
                                          <p:val>
                                            <p:fltVal val="0"/>
                                          </p:val>
                                        </p:tav>
                                        <p:tav tm="100000">
                                          <p:val>
                                            <p:strVal val="#ppt_h"/>
                                          </p:val>
                                        </p:tav>
                                      </p:tavLst>
                                    </p:anim>
                                    <p:anim calcmode="lin" valueType="num">
                                      <p:cBhvr>
                                        <p:cTn id="66" dur="1000" fill="hold"/>
                                        <p:tgtEl>
                                          <p:spTgt spid="96"/>
                                        </p:tgtEl>
                                        <p:attrNameLst>
                                          <p:attrName>style.rotation</p:attrName>
                                        </p:attrNameLst>
                                      </p:cBhvr>
                                      <p:tavLst>
                                        <p:tav tm="0">
                                          <p:val>
                                            <p:fltVal val="90"/>
                                          </p:val>
                                        </p:tav>
                                        <p:tav tm="100000">
                                          <p:val>
                                            <p:fltVal val="0"/>
                                          </p:val>
                                        </p:tav>
                                      </p:tavLst>
                                    </p:anim>
                                    <p:animEffect transition="in" filter="fade">
                                      <p:cBhvr>
                                        <p:cTn id="67" dur="10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2" grpId="0"/>
      <p:bldP spid="73" grpId="0"/>
      <p:bldGraphic spid="82" grpId="0">
        <p:bldAsOne/>
      </p:bldGraphic>
      <p:bldGraphic spid="83" grpId="0">
        <p:bldAsOne/>
      </p:bldGraphic>
      <p:bldP spid="95" grpId="0"/>
      <p:bldGraphic spid="9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2019-07-30T16:57:47Z</dcterms:modified>
</cp:coreProperties>
</file>