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865299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3"/>
          <p:cNvGrpSpPr/>
          <p:nvPr/>
        </p:nvGrpSpPr>
        <p:grpSpPr>
          <a:xfrm>
            <a:off x="1485501" y="3106001"/>
            <a:ext cx="2101516" cy="3188780"/>
            <a:chOff x="685800" y="1425575"/>
            <a:chExt cx="1905000" cy="2391585"/>
          </a:xfrm>
        </p:grpSpPr>
        <p:sp>
          <p:nvSpPr>
            <p:cNvPr id="5" name="Rectangle 4"/>
            <p:cNvSpPr/>
            <p:nvPr/>
          </p:nvSpPr>
          <p:spPr>
            <a:xfrm>
              <a:off x="685800" y="1428750"/>
              <a:ext cx="1905000" cy="2388410"/>
            </a:xfrm>
            <a:prstGeom prst="rect">
              <a:avLst/>
            </a:prstGeom>
            <a:blipFill dpi="0" rotWithShape="1">
              <a:blip r:embed="rId2">
                <a:alphaModFix amt="40000"/>
              </a:blip>
              <a:srcRect/>
              <a:stretch>
                <a:fillRect/>
              </a:stretch>
            </a:blip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 name="Rectangle 5"/>
            <p:cNvSpPr/>
            <p:nvPr/>
          </p:nvSpPr>
          <p:spPr>
            <a:xfrm>
              <a:off x="685800" y="1425575"/>
              <a:ext cx="1905000" cy="88900"/>
            </a:xfrm>
            <a:prstGeom prst="rect">
              <a:avLst/>
            </a:prstGeom>
            <a:solidFill>
              <a:srgbClr val="34738D"/>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 name="Rectangle 6"/>
            <p:cNvSpPr/>
            <p:nvPr/>
          </p:nvSpPr>
          <p:spPr>
            <a:xfrm>
              <a:off x="685800" y="1581150"/>
              <a:ext cx="1905000" cy="381000"/>
            </a:xfrm>
            <a:prstGeom prst="rect">
              <a:avLst/>
            </a:prstGeom>
            <a:solidFill>
              <a:srgbClr val="34738D"/>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8" name="Freeform 11"/>
          <p:cNvSpPr>
            <a:spLocks/>
          </p:cNvSpPr>
          <p:nvPr/>
        </p:nvSpPr>
        <p:spPr bwMode="auto">
          <a:xfrm rot="7930427">
            <a:off x="1979049"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34738D"/>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 name="Text Placeholder 3"/>
          <p:cNvSpPr txBox="1">
            <a:spLocks/>
          </p:cNvSpPr>
          <p:nvPr/>
        </p:nvSpPr>
        <p:spPr>
          <a:xfrm>
            <a:off x="1601339"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sp>
        <p:nvSpPr>
          <p:cNvPr id="11" name="Rectangle 10"/>
          <p:cNvSpPr/>
          <p:nvPr/>
        </p:nvSpPr>
        <p:spPr>
          <a:xfrm>
            <a:off x="1485501" y="3383541"/>
            <a:ext cx="2101515"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13" name="TextBox 12"/>
          <p:cNvSpPr txBox="1"/>
          <p:nvPr/>
        </p:nvSpPr>
        <p:spPr>
          <a:xfrm>
            <a:off x="2235536" y="2327434"/>
            <a:ext cx="601447" cy="584775"/>
          </a:xfrm>
          <a:prstGeom prst="rect">
            <a:avLst/>
          </a:prstGeom>
          <a:noFill/>
        </p:spPr>
        <p:txBody>
          <a:bodyPr wrap="none" rtlCol="0">
            <a:spAutoFit/>
          </a:bodyPr>
          <a:lstStyle/>
          <a:p>
            <a:pPr algn="ctr"/>
            <a:r>
              <a:rPr lang="en-US" sz="3200" dirty="0">
                <a:solidFill>
                  <a:schemeClr val="bg1"/>
                </a:solidFill>
              </a:rPr>
              <a:t>01</a:t>
            </a:r>
          </a:p>
        </p:txBody>
      </p:sp>
      <p:grpSp>
        <p:nvGrpSpPr>
          <p:cNvPr id="14" name="Group 33"/>
          <p:cNvGrpSpPr/>
          <p:nvPr/>
        </p:nvGrpSpPr>
        <p:grpSpPr>
          <a:xfrm>
            <a:off x="3852067" y="3106001"/>
            <a:ext cx="2101516" cy="3188780"/>
            <a:chOff x="685800" y="1425575"/>
            <a:chExt cx="1905000" cy="2391585"/>
          </a:xfrm>
        </p:grpSpPr>
        <p:sp>
          <p:nvSpPr>
            <p:cNvPr id="15" name="Rectangle 14"/>
            <p:cNvSpPr/>
            <p:nvPr/>
          </p:nvSpPr>
          <p:spPr>
            <a:xfrm>
              <a:off x="685800" y="1428750"/>
              <a:ext cx="1905000" cy="2388410"/>
            </a:xfrm>
            <a:prstGeom prst="rect">
              <a:avLst/>
            </a:prstGeom>
            <a:blipFill dpi="0" rotWithShape="1">
              <a:blip r:embed="rId3">
                <a:alphaModFix amt="40000"/>
              </a:blip>
              <a:srcRect/>
              <a:stretch>
                <a:fillRect/>
              </a:stretch>
            </a:blip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6" name="Rectangle 15"/>
            <p:cNvSpPr/>
            <p:nvPr/>
          </p:nvSpPr>
          <p:spPr>
            <a:xfrm>
              <a:off x="685800" y="1425575"/>
              <a:ext cx="1905000" cy="88900"/>
            </a:xfrm>
            <a:prstGeom prst="rect">
              <a:avLst/>
            </a:prstGeom>
            <a:solidFill>
              <a:srgbClr val="189A80"/>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Rectangle 16"/>
            <p:cNvSpPr/>
            <p:nvPr/>
          </p:nvSpPr>
          <p:spPr>
            <a:xfrm>
              <a:off x="685800" y="1581150"/>
              <a:ext cx="1905000" cy="381000"/>
            </a:xfrm>
            <a:prstGeom prst="rect">
              <a:avLst/>
            </a:prstGeom>
            <a:solidFill>
              <a:srgbClr val="189A80"/>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8" name="Freeform 11"/>
          <p:cNvSpPr>
            <a:spLocks/>
          </p:cNvSpPr>
          <p:nvPr/>
        </p:nvSpPr>
        <p:spPr bwMode="auto">
          <a:xfrm rot="7930427">
            <a:off x="4345616"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189A80"/>
          </a:solidFill>
          <a:ln w="9525">
            <a:solidFill>
              <a:schemeClr val="bg1">
                <a:alpha val="2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Text Placeholder 3"/>
          <p:cNvSpPr txBox="1">
            <a:spLocks/>
          </p:cNvSpPr>
          <p:nvPr/>
        </p:nvSpPr>
        <p:spPr>
          <a:xfrm>
            <a:off x="3967906"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endParaRPr>
          </a:p>
        </p:txBody>
      </p:sp>
      <p:sp>
        <p:nvSpPr>
          <p:cNvPr id="20" name="Rectangle 19"/>
          <p:cNvSpPr/>
          <p:nvPr/>
        </p:nvSpPr>
        <p:spPr>
          <a:xfrm>
            <a:off x="3852066" y="3383541"/>
            <a:ext cx="2101517"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21" name="TextBox 20"/>
          <p:cNvSpPr txBox="1"/>
          <p:nvPr/>
        </p:nvSpPr>
        <p:spPr>
          <a:xfrm>
            <a:off x="4602102" y="2327434"/>
            <a:ext cx="601447" cy="584775"/>
          </a:xfrm>
          <a:prstGeom prst="rect">
            <a:avLst/>
          </a:prstGeom>
          <a:noFill/>
        </p:spPr>
        <p:txBody>
          <a:bodyPr wrap="none" rtlCol="0">
            <a:spAutoFit/>
          </a:bodyPr>
          <a:lstStyle/>
          <a:p>
            <a:pPr algn="ctr"/>
            <a:r>
              <a:rPr lang="en-US" sz="3200" dirty="0">
                <a:solidFill>
                  <a:schemeClr val="bg1"/>
                </a:solidFill>
              </a:rPr>
              <a:t>02</a:t>
            </a:r>
          </a:p>
        </p:txBody>
      </p:sp>
      <p:grpSp>
        <p:nvGrpSpPr>
          <p:cNvPr id="22" name="Group 33"/>
          <p:cNvGrpSpPr/>
          <p:nvPr/>
        </p:nvGrpSpPr>
        <p:grpSpPr>
          <a:xfrm>
            <a:off x="6218634" y="3106001"/>
            <a:ext cx="2101516" cy="3188780"/>
            <a:chOff x="685800" y="1425575"/>
            <a:chExt cx="1905000" cy="2391585"/>
          </a:xfrm>
        </p:grpSpPr>
        <p:sp>
          <p:nvSpPr>
            <p:cNvPr id="23" name="Rectangle 22"/>
            <p:cNvSpPr/>
            <p:nvPr/>
          </p:nvSpPr>
          <p:spPr>
            <a:xfrm>
              <a:off x="685800" y="1428750"/>
              <a:ext cx="1905000" cy="2388410"/>
            </a:xfrm>
            <a:prstGeom prst="rect">
              <a:avLst/>
            </a:prstGeom>
            <a:blipFill>
              <a:blip r:embed="rId4">
                <a:alphaModFix amt="40000"/>
              </a:blip>
              <a:stretch>
                <a:fillRect/>
              </a:stretch>
            </a:blip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4" name="Rectangle 23"/>
            <p:cNvSpPr/>
            <p:nvPr/>
          </p:nvSpPr>
          <p:spPr>
            <a:xfrm>
              <a:off x="685800" y="1425575"/>
              <a:ext cx="1905000" cy="88900"/>
            </a:xfrm>
            <a:prstGeom prst="rect">
              <a:avLst/>
            </a:prstGeom>
            <a:solidFill>
              <a:srgbClr val="EF9D27"/>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Rectangle 24"/>
            <p:cNvSpPr/>
            <p:nvPr/>
          </p:nvSpPr>
          <p:spPr>
            <a:xfrm>
              <a:off x="685800" y="1581150"/>
              <a:ext cx="1905000" cy="381000"/>
            </a:xfrm>
            <a:prstGeom prst="rect">
              <a:avLst/>
            </a:prstGeom>
            <a:solidFill>
              <a:srgbClr val="EF9D27"/>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6" name="Freeform 11"/>
          <p:cNvSpPr>
            <a:spLocks/>
          </p:cNvSpPr>
          <p:nvPr/>
        </p:nvSpPr>
        <p:spPr bwMode="auto">
          <a:xfrm rot="7930427">
            <a:off x="6712183"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EF9D27"/>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Text Placeholder 3"/>
          <p:cNvSpPr txBox="1">
            <a:spLocks/>
          </p:cNvSpPr>
          <p:nvPr/>
        </p:nvSpPr>
        <p:spPr>
          <a:xfrm>
            <a:off x="6334473"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endParaRPr>
          </a:p>
        </p:txBody>
      </p:sp>
      <p:sp>
        <p:nvSpPr>
          <p:cNvPr id="28" name="Rectangle 27"/>
          <p:cNvSpPr/>
          <p:nvPr/>
        </p:nvSpPr>
        <p:spPr>
          <a:xfrm>
            <a:off x="6218633" y="3383541"/>
            <a:ext cx="2101517"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29" name="TextBox 28"/>
          <p:cNvSpPr txBox="1"/>
          <p:nvPr/>
        </p:nvSpPr>
        <p:spPr>
          <a:xfrm>
            <a:off x="6976150" y="2327434"/>
            <a:ext cx="601447" cy="584775"/>
          </a:xfrm>
          <a:prstGeom prst="rect">
            <a:avLst/>
          </a:prstGeom>
          <a:noFill/>
        </p:spPr>
        <p:txBody>
          <a:bodyPr wrap="none" rtlCol="0">
            <a:spAutoFit/>
          </a:bodyPr>
          <a:lstStyle/>
          <a:p>
            <a:pPr algn="ctr"/>
            <a:r>
              <a:rPr lang="en-US" sz="3200" dirty="0">
                <a:solidFill>
                  <a:schemeClr val="bg1"/>
                </a:solidFill>
              </a:rPr>
              <a:t>03</a:t>
            </a:r>
          </a:p>
        </p:txBody>
      </p:sp>
      <p:grpSp>
        <p:nvGrpSpPr>
          <p:cNvPr id="30" name="Group 33"/>
          <p:cNvGrpSpPr/>
          <p:nvPr/>
        </p:nvGrpSpPr>
        <p:grpSpPr>
          <a:xfrm>
            <a:off x="8585201" y="3106001"/>
            <a:ext cx="2101516" cy="3188780"/>
            <a:chOff x="685800" y="1425575"/>
            <a:chExt cx="1905000" cy="2391585"/>
          </a:xfrm>
        </p:grpSpPr>
        <p:sp>
          <p:nvSpPr>
            <p:cNvPr id="31" name="Rectangle 30"/>
            <p:cNvSpPr/>
            <p:nvPr/>
          </p:nvSpPr>
          <p:spPr>
            <a:xfrm>
              <a:off x="685800" y="1428750"/>
              <a:ext cx="1905000" cy="2388410"/>
            </a:xfrm>
            <a:prstGeom prst="rect">
              <a:avLst/>
            </a:prstGeom>
            <a:blipFill>
              <a:blip r:embed="rId5">
                <a:alphaModFix amt="40000"/>
              </a:blip>
              <a:stretch>
                <a:fillRect/>
              </a:stretch>
            </a:blip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2" name="Rectangle 31"/>
            <p:cNvSpPr/>
            <p:nvPr/>
          </p:nvSpPr>
          <p:spPr>
            <a:xfrm>
              <a:off x="685800" y="1425575"/>
              <a:ext cx="1905000" cy="88900"/>
            </a:xfrm>
            <a:prstGeom prst="rect">
              <a:avLst/>
            </a:prstGeom>
            <a:solidFill>
              <a:srgbClr val="D34132"/>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685800" y="1581150"/>
              <a:ext cx="1905000" cy="381000"/>
            </a:xfrm>
            <a:prstGeom prst="rect">
              <a:avLst/>
            </a:prstGeom>
            <a:solidFill>
              <a:srgbClr val="D34132"/>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4" name="Freeform 11"/>
          <p:cNvSpPr>
            <a:spLocks/>
          </p:cNvSpPr>
          <p:nvPr/>
        </p:nvSpPr>
        <p:spPr bwMode="auto">
          <a:xfrm rot="7930427">
            <a:off x="9078749"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D34132"/>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 name="Text Placeholder 3"/>
          <p:cNvSpPr txBox="1">
            <a:spLocks/>
          </p:cNvSpPr>
          <p:nvPr/>
        </p:nvSpPr>
        <p:spPr>
          <a:xfrm>
            <a:off x="8701039"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endParaRPr>
          </a:p>
        </p:txBody>
      </p:sp>
      <p:sp>
        <p:nvSpPr>
          <p:cNvPr id="36" name="Rectangle 35"/>
          <p:cNvSpPr/>
          <p:nvPr/>
        </p:nvSpPr>
        <p:spPr>
          <a:xfrm>
            <a:off x="8585201" y="3383540"/>
            <a:ext cx="2101516"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37" name="TextBox 36"/>
          <p:cNvSpPr txBox="1"/>
          <p:nvPr/>
        </p:nvSpPr>
        <p:spPr>
          <a:xfrm>
            <a:off x="9335234" y="2327434"/>
            <a:ext cx="601447" cy="584775"/>
          </a:xfrm>
          <a:prstGeom prst="rect">
            <a:avLst/>
          </a:prstGeom>
          <a:noFill/>
        </p:spPr>
        <p:txBody>
          <a:bodyPr wrap="none" rtlCol="0">
            <a:spAutoFit/>
          </a:bodyPr>
          <a:lstStyle/>
          <a:p>
            <a:pPr algn="ctr"/>
            <a:r>
              <a:rPr lang="en-US" sz="3200" dirty="0">
                <a:solidFill>
                  <a:schemeClr val="bg1"/>
                </a:solidFill>
              </a:rPr>
              <a:t>04</a:t>
            </a:r>
          </a:p>
        </p:txBody>
      </p:sp>
      <p:sp>
        <p:nvSpPr>
          <p:cNvPr id="38" name="TextBox 37">
            <a:extLst>
              <a:ext uri="{FF2B5EF4-FFF2-40B4-BE49-F238E27FC236}">
                <a16:creationId xmlns:a16="http://schemas.microsoft.com/office/drawing/2014/main" id="{112B3437-680F-44A1-A048-0EAE48F0B7A8}"/>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pic>
        <p:nvPicPr>
          <p:cNvPr id="39" name="Picture 38">
            <a:hlinkClick r:id="rId6"/>
            <a:extLst>
              <a:ext uri="{FF2B5EF4-FFF2-40B4-BE49-F238E27FC236}">
                <a16:creationId xmlns:a16="http://schemas.microsoft.com/office/drawing/2014/main" id="{4C2D3D54-BAF4-4D43-8D40-5303ED118E9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9846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0-#ppt_h/2"/>
                                          </p:val>
                                        </p:tav>
                                        <p:tav tm="100000">
                                          <p:val>
                                            <p:strVal val="#ppt_y"/>
                                          </p:val>
                                        </p:tav>
                                      </p:tavLst>
                                    </p:anim>
                                  </p:childTnLst>
                                </p:cTn>
                              </p:par>
                            </p:childTnLst>
                          </p:cTn>
                        </p:par>
                        <p:par>
                          <p:cTn id="17" fill="hold">
                            <p:stCondLst>
                              <p:cond delay="1000"/>
                            </p:stCondLst>
                            <p:childTnLst>
                              <p:par>
                                <p:cTn id="18" presetID="22" presetClass="entr" presetSubtype="1"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up)">
                                      <p:cBhvr>
                                        <p:cTn id="20" dur="500"/>
                                        <p:tgtEl>
                                          <p:spTgt spid="4"/>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2" presetClass="entr" presetSubtype="1"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additive="base">
                                        <p:cTn id="34" dur="500" fill="hold"/>
                                        <p:tgtEl>
                                          <p:spTgt spid="18"/>
                                        </p:tgtEl>
                                        <p:attrNameLst>
                                          <p:attrName>ppt_x</p:attrName>
                                        </p:attrNameLst>
                                      </p:cBhvr>
                                      <p:tavLst>
                                        <p:tav tm="0">
                                          <p:val>
                                            <p:strVal val="#ppt_x"/>
                                          </p:val>
                                        </p:tav>
                                        <p:tav tm="100000">
                                          <p:val>
                                            <p:strVal val="#ppt_x"/>
                                          </p:val>
                                        </p:tav>
                                      </p:tavLst>
                                    </p:anim>
                                    <p:anim calcmode="lin" valueType="num">
                                      <p:cBhvr additive="base">
                                        <p:cTn id="35" dur="500" fill="hold"/>
                                        <p:tgtEl>
                                          <p:spTgt spid="18"/>
                                        </p:tgtEl>
                                        <p:attrNameLst>
                                          <p:attrName>ppt_y</p:attrName>
                                        </p:attrNameLst>
                                      </p:cBhvr>
                                      <p:tavLst>
                                        <p:tav tm="0">
                                          <p:val>
                                            <p:strVal val="0-#ppt_h/2"/>
                                          </p:val>
                                        </p:tav>
                                        <p:tav tm="100000">
                                          <p:val>
                                            <p:strVal val="#ppt_y"/>
                                          </p:val>
                                        </p:tav>
                                      </p:tavLst>
                                    </p:anim>
                                  </p:childTnLst>
                                </p:cTn>
                              </p:par>
                              <p:par>
                                <p:cTn id="36" presetID="2" presetClass="entr" presetSubtype="1"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additive="base">
                                        <p:cTn id="38" dur="500" fill="hold"/>
                                        <p:tgtEl>
                                          <p:spTgt spid="21"/>
                                        </p:tgtEl>
                                        <p:attrNameLst>
                                          <p:attrName>ppt_x</p:attrName>
                                        </p:attrNameLst>
                                      </p:cBhvr>
                                      <p:tavLst>
                                        <p:tav tm="0">
                                          <p:val>
                                            <p:strVal val="#ppt_x"/>
                                          </p:val>
                                        </p:tav>
                                        <p:tav tm="100000">
                                          <p:val>
                                            <p:strVal val="#ppt_x"/>
                                          </p:val>
                                        </p:tav>
                                      </p:tavLst>
                                    </p:anim>
                                    <p:anim calcmode="lin" valueType="num">
                                      <p:cBhvr additive="base">
                                        <p:cTn id="39" dur="500" fill="hold"/>
                                        <p:tgtEl>
                                          <p:spTgt spid="21"/>
                                        </p:tgtEl>
                                        <p:attrNameLst>
                                          <p:attrName>ppt_y</p:attrName>
                                        </p:attrNameLst>
                                      </p:cBhvr>
                                      <p:tavLst>
                                        <p:tav tm="0">
                                          <p:val>
                                            <p:strVal val="0-#ppt_h/2"/>
                                          </p:val>
                                        </p:tav>
                                        <p:tav tm="100000">
                                          <p:val>
                                            <p:strVal val="#ppt_y"/>
                                          </p:val>
                                        </p:tav>
                                      </p:tavLst>
                                    </p:anim>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up)">
                                      <p:cBhvr>
                                        <p:cTn id="43" dur="500"/>
                                        <p:tgtEl>
                                          <p:spTgt spid="14"/>
                                        </p:tgtEl>
                                      </p:cBhvr>
                                    </p:animEffect>
                                  </p:childTnLst>
                                </p:cTn>
                              </p:par>
                            </p:childTnLst>
                          </p:cTn>
                        </p:par>
                        <p:par>
                          <p:cTn id="44" fill="hold">
                            <p:stCondLst>
                              <p:cond delay="4000"/>
                            </p:stCondLst>
                            <p:childTnLst>
                              <p:par>
                                <p:cTn id="45" presetID="10" presetClass="entr" presetSubtype="0"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500"/>
                                        <p:tgtEl>
                                          <p:spTgt spid="20"/>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fade">
                                      <p:cBhvr>
                                        <p:cTn id="51" dur="1000"/>
                                        <p:tgtEl>
                                          <p:spTgt spid="19"/>
                                        </p:tgtEl>
                                      </p:cBhvr>
                                    </p:animEffect>
                                    <p:anim calcmode="lin" valueType="num">
                                      <p:cBhvr>
                                        <p:cTn id="52" dur="1000" fill="hold"/>
                                        <p:tgtEl>
                                          <p:spTgt spid="19"/>
                                        </p:tgtEl>
                                        <p:attrNameLst>
                                          <p:attrName>ppt_x</p:attrName>
                                        </p:attrNameLst>
                                      </p:cBhvr>
                                      <p:tavLst>
                                        <p:tav tm="0">
                                          <p:val>
                                            <p:strVal val="#ppt_x"/>
                                          </p:val>
                                        </p:tav>
                                        <p:tav tm="100000">
                                          <p:val>
                                            <p:strVal val="#ppt_x"/>
                                          </p:val>
                                        </p:tav>
                                      </p:tavLst>
                                    </p:anim>
                                    <p:anim calcmode="lin" valueType="num">
                                      <p:cBhvr>
                                        <p:cTn id="53" dur="1000" fill="hold"/>
                                        <p:tgtEl>
                                          <p:spTgt spid="19"/>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2" presetClass="entr" presetSubtype="1" fill="hold" grpId="0" nodeType="afterEffect">
                                  <p:stCondLst>
                                    <p:cond delay="0"/>
                                  </p:stCondLst>
                                  <p:childTnLst>
                                    <p:set>
                                      <p:cBhvr>
                                        <p:cTn id="56" dur="1" fill="hold">
                                          <p:stCondLst>
                                            <p:cond delay="0"/>
                                          </p:stCondLst>
                                        </p:cTn>
                                        <p:tgtEl>
                                          <p:spTgt spid="26"/>
                                        </p:tgtEl>
                                        <p:attrNameLst>
                                          <p:attrName>style.visibility</p:attrName>
                                        </p:attrNameLst>
                                      </p:cBhvr>
                                      <p:to>
                                        <p:strVal val="visible"/>
                                      </p:to>
                                    </p:set>
                                    <p:anim calcmode="lin" valueType="num">
                                      <p:cBhvr additive="base">
                                        <p:cTn id="57" dur="500" fill="hold"/>
                                        <p:tgtEl>
                                          <p:spTgt spid="26"/>
                                        </p:tgtEl>
                                        <p:attrNameLst>
                                          <p:attrName>ppt_x</p:attrName>
                                        </p:attrNameLst>
                                      </p:cBhvr>
                                      <p:tavLst>
                                        <p:tav tm="0">
                                          <p:val>
                                            <p:strVal val="#ppt_x"/>
                                          </p:val>
                                        </p:tav>
                                        <p:tav tm="100000">
                                          <p:val>
                                            <p:strVal val="#ppt_x"/>
                                          </p:val>
                                        </p:tav>
                                      </p:tavLst>
                                    </p:anim>
                                    <p:anim calcmode="lin" valueType="num">
                                      <p:cBhvr additive="base">
                                        <p:cTn id="58" dur="500" fill="hold"/>
                                        <p:tgtEl>
                                          <p:spTgt spid="26"/>
                                        </p:tgtEl>
                                        <p:attrNameLst>
                                          <p:attrName>ppt_y</p:attrName>
                                        </p:attrNameLst>
                                      </p:cBhvr>
                                      <p:tavLst>
                                        <p:tav tm="0">
                                          <p:val>
                                            <p:strVal val="0-#ppt_h/2"/>
                                          </p:val>
                                        </p:tav>
                                        <p:tav tm="100000">
                                          <p:val>
                                            <p:strVal val="#ppt_y"/>
                                          </p:val>
                                        </p:tav>
                                      </p:tavLst>
                                    </p:anim>
                                  </p:childTnLst>
                                </p:cTn>
                              </p:par>
                              <p:par>
                                <p:cTn id="59" presetID="2" presetClass="entr" presetSubtype="1" fill="hold" grpId="0" nodeType="with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additive="base">
                                        <p:cTn id="61" dur="500" fill="hold"/>
                                        <p:tgtEl>
                                          <p:spTgt spid="29"/>
                                        </p:tgtEl>
                                        <p:attrNameLst>
                                          <p:attrName>ppt_x</p:attrName>
                                        </p:attrNameLst>
                                      </p:cBhvr>
                                      <p:tavLst>
                                        <p:tav tm="0">
                                          <p:val>
                                            <p:strVal val="#ppt_x"/>
                                          </p:val>
                                        </p:tav>
                                        <p:tav tm="100000">
                                          <p:val>
                                            <p:strVal val="#ppt_x"/>
                                          </p:val>
                                        </p:tav>
                                      </p:tavLst>
                                    </p:anim>
                                    <p:anim calcmode="lin" valueType="num">
                                      <p:cBhvr additive="base">
                                        <p:cTn id="62" dur="500" fill="hold"/>
                                        <p:tgtEl>
                                          <p:spTgt spid="29"/>
                                        </p:tgtEl>
                                        <p:attrNameLst>
                                          <p:attrName>ppt_y</p:attrName>
                                        </p:attrNameLst>
                                      </p:cBhvr>
                                      <p:tavLst>
                                        <p:tav tm="0">
                                          <p:val>
                                            <p:strVal val="0-#ppt_h/2"/>
                                          </p:val>
                                        </p:tav>
                                        <p:tav tm="100000">
                                          <p:val>
                                            <p:strVal val="#ppt_y"/>
                                          </p:val>
                                        </p:tav>
                                      </p:tavLst>
                                    </p:anim>
                                  </p:childTnLst>
                                </p:cTn>
                              </p:par>
                            </p:childTnLst>
                          </p:cTn>
                        </p:par>
                        <p:par>
                          <p:cTn id="63" fill="hold">
                            <p:stCondLst>
                              <p:cond delay="6000"/>
                            </p:stCondLst>
                            <p:childTnLst>
                              <p:par>
                                <p:cTn id="64" presetID="22" presetClass="entr" presetSubtype="1" fill="hold" nodeType="after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wipe(up)">
                                      <p:cBhvr>
                                        <p:cTn id="66" dur="500"/>
                                        <p:tgtEl>
                                          <p:spTgt spid="22"/>
                                        </p:tgtEl>
                                      </p:cBhvr>
                                    </p:animEffect>
                                  </p:childTnLst>
                                </p:cTn>
                              </p:par>
                            </p:childTnLst>
                          </p:cTn>
                        </p:par>
                        <p:par>
                          <p:cTn id="67" fill="hold">
                            <p:stCondLst>
                              <p:cond delay="6500"/>
                            </p:stCondLst>
                            <p:childTnLst>
                              <p:par>
                                <p:cTn id="68" presetID="10" presetClass="entr" presetSubtype="0" fill="hold" grpId="0" nodeType="after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500"/>
                                        <p:tgtEl>
                                          <p:spTgt spid="28"/>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Effect transition="in" filter="fade">
                                      <p:cBhvr>
                                        <p:cTn id="74" dur="1000"/>
                                        <p:tgtEl>
                                          <p:spTgt spid="27"/>
                                        </p:tgtEl>
                                      </p:cBhvr>
                                    </p:animEffect>
                                    <p:anim calcmode="lin" valueType="num">
                                      <p:cBhvr>
                                        <p:cTn id="75" dur="1000" fill="hold"/>
                                        <p:tgtEl>
                                          <p:spTgt spid="27"/>
                                        </p:tgtEl>
                                        <p:attrNameLst>
                                          <p:attrName>ppt_x</p:attrName>
                                        </p:attrNameLst>
                                      </p:cBhvr>
                                      <p:tavLst>
                                        <p:tav tm="0">
                                          <p:val>
                                            <p:strVal val="#ppt_x"/>
                                          </p:val>
                                        </p:tav>
                                        <p:tav tm="100000">
                                          <p:val>
                                            <p:strVal val="#ppt_x"/>
                                          </p:val>
                                        </p:tav>
                                      </p:tavLst>
                                    </p:anim>
                                    <p:anim calcmode="lin" valueType="num">
                                      <p:cBhvr>
                                        <p:cTn id="76" dur="1000" fill="hold"/>
                                        <p:tgtEl>
                                          <p:spTgt spid="27"/>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2" presetClass="entr" presetSubtype="1" fill="hold" grpId="0" nodeType="afterEffect">
                                  <p:stCondLst>
                                    <p:cond delay="0"/>
                                  </p:stCondLst>
                                  <p:childTnLst>
                                    <p:set>
                                      <p:cBhvr>
                                        <p:cTn id="79" dur="1" fill="hold">
                                          <p:stCondLst>
                                            <p:cond delay="0"/>
                                          </p:stCondLst>
                                        </p:cTn>
                                        <p:tgtEl>
                                          <p:spTgt spid="34"/>
                                        </p:tgtEl>
                                        <p:attrNameLst>
                                          <p:attrName>style.visibility</p:attrName>
                                        </p:attrNameLst>
                                      </p:cBhvr>
                                      <p:to>
                                        <p:strVal val="visible"/>
                                      </p:to>
                                    </p:set>
                                    <p:anim calcmode="lin" valueType="num">
                                      <p:cBhvr additive="base">
                                        <p:cTn id="80" dur="500" fill="hold"/>
                                        <p:tgtEl>
                                          <p:spTgt spid="34"/>
                                        </p:tgtEl>
                                        <p:attrNameLst>
                                          <p:attrName>ppt_x</p:attrName>
                                        </p:attrNameLst>
                                      </p:cBhvr>
                                      <p:tavLst>
                                        <p:tav tm="0">
                                          <p:val>
                                            <p:strVal val="#ppt_x"/>
                                          </p:val>
                                        </p:tav>
                                        <p:tav tm="100000">
                                          <p:val>
                                            <p:strVal val="#ppt_x"/>
                                          </p:val>
                                        </p:tav>
                                      </p:tavLst>
                                    </p:anim>
                                    <p:anim calcmode="lin" valueType="num">
                                      <p:cBhvr additive="base">
                                        <p:cTn id="81" dur="500" fill="hold"/>
                                        <p:tgtEl>
                                          <p:spTgt spid="34"/>
                                        </p:tgtEl>
                                        <p:attrNameLst>
                                          <p:attrName>ppt_y</p:attrName>
                                        </p:attrNameLst>
                                      </p:cBhvr>
                                      <p:tavLst>
                                        <p:tav tm="0">
                                          <p:val>
                                            <p:strVal val="0-#ppt_h/2"/>
                                          </p:val>
                                        </p:tav>
                                        <p:tav tm="100000">
                                          <p:val>
                                            <p:strVal val="#ppt_y"/>
                                          </p:val>
                                        </p:tav>
                                      </p:tavLst>
                                    </p:anim>
                                  </p:childTnLst>
                                </p:cTn>
                              </p:par>
                              <p:par>
                                <p:cTn id="82" presetID="2" presetClass="entr" presetSubtype="1" fill="hold" grpId="0" nodeType="withEffect">
                                  <p:stCondLst>
                                    <p:cond delay="0"/>
                                  </p:stCondLst>
                                  <p:childTnLst>
                                    <p:set>
                                      <p:cBhvr>
                                        <p:cTn id="83" dur="1" fill="hold">
                                          <p:stCondLst>
                                            <p:cond delay="0"/>
                                          </p:stCondLst>
                                        </p:cTn>
                                        <p:tgtEl>
                                          <p:spTgt spid="37"/>
                                        </p:tgtEl>
                                        <p:attrNameLst>
                                          <p:attrName>style.visibility</p:attrName>
                                        </p:attrNameLst>
                                      </p:cBhvr>
                                      <p:to>
                                        <p:strVal val="visible"/>
                                      </p:to>
                                    </p:set>
                                    <p:anim calcmode="lin" valueType="num">
                                      <p:cBhvr additive="base">
                                        <p:cTn id="84" dur="500" fill="hold"/>
                                        <p:tgtEl>
                                          <p:spTgt spid="37"/>
                                        </p:tgtEl>
                                        <p:attrNameLst>
                                          <p:attrName>ppt_x</p:attrName>
                                        </p:attrNameLst>
                                      </p:cBhvr>
                                      <p:tavLst>
                                        <p:tav tm="0">
                                          <p:val>
                                            <p:strVal val="#ppt_x"/>
                                          </p:val>
                                        </p:tav>
                                        <p:tav tm="100000">
                                          <p:val>
                                            <p:strVal val="#ppt_x"/>
                                          </p:val>
                                        </p:tav>
                                      </p:tavLst>
                                    </p:anim>
                                    <p:anim calcmode="lin" valueType="num">
                                      <p:cBhvr additive="base">
                                        <p:cTn id="85" dur="500" fill="hold"/>
                                        <p:tgtEl>
                                          <p:spTgt spid="37"/>
                                        </p:tgtEl>
                                        <p:attrNameLst>
                                          <p:attrName>ppt_y</p:attrName>
                                        </p:attrNameLst>
                                      </p:cBhvr>
                                      <p:tavLst>
                                        <p:tav tm="0">
                                          <p:val>
                                            <p:strVal val="0-#ppt_h/2"/>
                                          </p:val>
                                        </p:tav>
                                        <p:tav tm="100000">
                                          <p:val>
                                            <p:strVal val="#ppt_y"/>
                                          </p:val>
                                        </p:tav>
                                      </p:tavLst>
                                    </p:anim>
                                  </p:childTnLst>
                                </p:cTn>
                              </p:par>
                            </p:childTnLst>
                          </p:cTn>
                        </p:par>
                        <p:par>
                          <p:cTn id="86" fill="hold">
                            <p:stCondLst>
                              <p:cond delay="8500"/>
                            </p:stCondLst>
                            <p:childTnLst>
                              <p:par>
                                <p:cTn id="87" presetID="22" presetClass="entr" presetSubtype="1" fill="hold" nodeType="after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wipe(up)">
                                      <p:cBhvr>
                                        <p:cTn id="89" dur="500"/>
                                        <p:tgtEl>
                                          <p:spTgt spid="30"/>
                                        </p:tgtEl>
                                      </p:cBhvr>
                                    </p:animEffect>
                                  </p:childTnLst>
                                </p:cTn>
                              </p:par>
                            </p:childTnLst>
                          </p:cTn>
                        </p:par>
                        <p:par>
                          <p:cTn id="90" fill="hold">
                            <p:stCondLst>
                              <p:cond delay="9000"/>
                            </p:stCondLst>
                            <p:childTnLst>
                              <p:par>
                                <p:cTn id="91" presetID="10" presetClass="entr" presetSubtype="0" fill="hold" grpId="0" nodeType="afterEffect">
                                  <p:stCondLst>
                                    <p:cond delay="0"/>
                                  </p:stCondLst>
                                  <p:childTnLst>
                                    <p:set>
                                      <p:cBhvr>
                                        <p:cTn id="92" dur="1" fill="hold">
                                          <p:stCondLst>
                                            <p:cond delay="0"/>
                                          </p:stCondLst>
                                        </p:cTn>
                                        <p:tgtEl>
                                          <p:spTgt spid="36"/>
                                        </p:tgtEl>
                                        <p:attrNameLst>
                                          <p:attrName>style.visibility</p:attrName>
                                        </p:attrNameLst>
                                      </p:cBhvr>
                                      <p:to>
                                        <p:strVal val="visible"/>
                                      </p:to>
                                    </p:set>
                                    <p:animEffect transition="in" filter="fade">
                                      <p:cBhvr>
                                        <p:cTn id="93" dur="500"/>
                                        <p:tgtEl>
                                          <p:spTgt spid="36"/>
                                        </p:tgtEl>
                                      </p:cBhvr>
                                    </p:animEffect>
                                  </p:childTnLst>
                                </p:cTn>
                              </p:par>
                            </p:childTnLst>
                          </p:cTn>
                        </p:par>
                        <p:par>
                          <p:cTn id="94" fill="hold">
                            <p:stCondLst>
                              <p:cond delay="9500"/>
                            </p:stCondLst>
                            <p:childTnLst>
                              <p:par>
                                <p:cTn id="95" presetID="42" presetClass="entr" presetSubtype="0" fill="hold" grpId="0" nodeType="afterEffect">
                                  <p:stCondLst>
                                    <p:cond delay="0"/>
                                  </p:stCondLst>
                                  <p:childTnLst>
                                    <p:set>
                                      <p:cBhvr>
                                        <p:cTn id="96" dur="1" fill="hold">
                                          <p:stCondLst>
                                            <p:cond delay="0"/>
                                          </p:stCondLst>
                                        </p:cTn>
                                        <p:tgtEl>
                                          <p:spTgt spid="35"/>
                                        </p:tgtEl>
                                        <p:attrNameLst>
                                          <p:attrName>style.visibility</p:attrName>
                                        </p:attrNameLst>
                                      </p:cBhvr>
                                      <p:to>
                                        <p:strVal val="visible"/>
                                      </p:to>
                                    </p:set>
                                    <p:animEffect transition="in" filter="fade">
                                      <p:cBhvr>
                                        <p:cTn id="97" dur="1000"/>
                                        <p:tgtEl>
                                          <p:spTgt spid="35"/>
                                        </p:tgtEl>
                                      </p:cBhvr>
                                    </p:animEffect>
                                    <p:anim calcmode="lin" valueType="num">
                                      <p:cBhvr>
                                        <p:cTn id="98" dur="1000" fill="hold"/>
                                        <p:tgtEl>
                                          <p:spTgt spid="35"/>
                                        </p:tgtEl>
                                        <p:attrNameLst>
                                          <p:attrName>ppt_x</p:attrName>
                                        </p:attrNameLst>
                                      </p:cBhvr>
                                      <p:tavLst>
                                        <p:tav tm="0">
                                          <p:val>
                                            <p:strVal val="#ppt_x"/>
                                          </p:val>
                                        </p:tav>
                                        <p:tav tm="100000">
                                          <p:val>
                                            <p:strVal val="#ppt_x"/>
                                          </p:val>
                                        </p:tav>
                                      </p:tavLst>
                                    </p:anim>
                                    <p:anim calcmode="lin" valueType="num">
                                      <p:cBhvr>
                                        <p:cTn id="9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11" grpId="0"/>
      <p:bldP spid="13" grpId="0"/>
      <p:bldP spid="18" grpId="0" animBg="1"/>
      <p:bldP spid="19" grpId="0"/>
      <p:bldP spid="20" grpId="0"/>
      <p:bldP spid="21" grpId="0"/>
      <p:bldP spid="26" grpId="0" animBg="1"/>
      <p:bldP spid="27" grpId="0"/>
      <p:bldP spid="28" grpId="0"/>
      <p:bldP spid="29" grpId="0"/>
      <p:bldP spid="34" grpId="0" animBg="1"/>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1326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344</cp:revision>
  <dcterms:created xsi:type="dcterms:W3CDTF">2016-09-28T22:08:47Z</dcterms:created>
  <dcterms:modified xsi:type="dcterms:W3CDTF">2018-02-19T21:26:05Z</dcterms:modified>
</cp:coreProperties>
</file>