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86887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48472F20-C787-4F74-A962-014C993986CD}"/>
              </a:ext>
            </a:extLst>
          </p:cNvPr>
          <p:cNvSpPr txBox="1"/>
          <p:nvPr/>
        </p:nvSpPr>
        <p:spPr>
          <a:xfrm>
            <a:off x="2209800" y="2103120"/>
            <a:ext cx="3886200" cy="130805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8E843F22-300D-422A-804F-6436725EB0E0}"/>
              </a:ext>
            </a:extLst>
          </p:cNvPr>
          <p:cNvSpPr txBox="1"/>
          <p:nvPr/>
        </p:nvSpPr>
        <p:spPr>
          <a:xfrm>
            <a:off x="7772400" y="2103120"/>
            <a:ext cx="3886200" cy="130805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A509BD7A-2587-49A6-9F72-369B5FF9DC68}"/>
              </a:ext>
            </a:extLst>
          </p:cNvPr>
          <p:cNvSpPr txBox="1"/>
          <p:nvPr/>
        </p:nvSpPr>
        <p:spPr>
          <a:xfrm>
            <a:off x="2209800" y="3657600"/>
            <a:ext cx="3886200" cy="130805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46384DB2-07D2-4FDC-A23B-66C37186D7D1}"/>
              </a:ext>
            </a:extLst>
          </p:cNvPr>
          <p:cNvSpPr txBox="1"/>
          <p:nvPr/>
        </p:nvSpPr>
        <p:spPr>
          <a:xfrm>
            <a:off x="7772400" y="3657600"/>
            <a:ext cx="3886200" cy="1308050"/>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2" name="Group 1">
            <a:extLst>
              <a:ext uri="{FF2B5EF4-FFF2-40B4-BE49-F238E27FC236}">
                <a16:creationId xmlns:a16="http://schemas.microsoft.com/office/drawing/2014/main" id="{C54E5130-1E1A-46FE-825F-3C5BB9B29421}"/>
              </a:ext>
            </a:extLst>
          </p:cNvPr>
          <p:cNvGrpSpPr/>
          <p:nvPr/>
        </p:nvGrpSpPr>
        <p:grpSpPr>
          <a:xfrm>
            <a:off x="533400" y="2103120"/>
            <a:ext cx="1645920" cy="1099645"/>
            <a:chOff x="762000" y="1828800"/>
            <a:chExt cx="1645920" cy="1099645"/>
          </a:xfrm>
        </p:grpSpPr>
        <p:grpSp>
          <p:nvGrpSpPr>
            <p:cNvPr id="23" name="Group 22">
              <a:extLst>
                <a:ext uri="{FF2B5EF4-FFF2-40B4-BE49-F238E27FC236}">
                  <a16:creationId xmlns:a16="http://schemas.microsoft.com/office/drawing/2014/main" id="{EE3A8423-8E7A-49E6-9511-DAD65ABEE5D3}"/>
                </a:ext>
              </a:extLst>
            </p:cNvPr>
            <p:cNvGrpSpPr>
              <a:grpSpLocks noChangeAspect="1"/>
            </p:cNvGrpSpPr>
            <p:nvPr/>
          </p:nvGrpSpPr>
          <p:grpSpPr>
            <a:xfrm>
              <a:off x="762000" y="1828800"/>
              <a:ext cx="1645920" cy="1099645"/>
              <a:chOff x="3048000" y="1828800"/>
              <a:chExt cx="3121152" cy="2085246"/>
            </a:xfrm>
          </p:grpSpPr>
          <p:sp>
            <p:nvSpPr>
              <p:cNvPr id="16" name="Oval 15">
                <a:extLst>
                  <a:ext uri="{FF2B5EF4-FFF2-40B4-BE49-F238E27FC236}">
                    <a16:creationId xmlns:a16="http://schemas.microsoft.com/office/drawing/2014/main" id="{4595344A-30A8-4E09-A23B-6C0FEC5DD5F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2" name="Freeform: Shape 21">
                <a:extLst>
                  <a:ext uri="{FF2B5EF4-FFF2-40B4-BE49-F238E27FC236}">
                    <a16:creationId xmlns:a16="http://schemas.microsoft.com/office/drawing/2014/main" id="{73E5CB96-2CFA-44F0-A5C6-1A810D0726BF}"/>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51" name="TextBox 50">
              <a:extLst>
                <a:ext uri="{FF2B5EF4-FFF2-40B4-BE49-F238E27FC236}">
                  <a16:creationId xmlns:a16="http://schemas.microsoft.com/office/drawing/2014/main" id="{2F0358A6-FD47-4A4D-B276-1CCE738FAEF5}"/>
                </a:ext>
              </a:extLst>
            </p:cNvPr>
            <p:cNvSpPr txBox="1"/>
            <p:nvPr/>
          </p:nvSpPr>
          <p:spPr>
            <a:xfrm>
              <a:off x="898514" y="1961055"/>
              <a:ext cx="729631" cy="754053"/>
            </a:xfrm>
            <a:prstGeom prst="rect">
              <a:avLst/>
            </a:prstGeom>
            <a:noFill/>
          </p:spPr>
          <p:txBody>
            <a:bodyPr wrap="square" rtlCol="0">
              <a:spAutoFit/>
            </a:bodyPr>
            <a:lstStyle/>
            <a:p>
              <a:pPr algn="ctr"/>
              <a:r>
                <a:rPr lang="en-US" sz="3200" dirty="0">
                  <a:solidFill>
                    <a:srgbClr val="4C4F54"/>
                  </a:solidFill>
                  <a:latin typeface="Bernard MT Condensed" panose="02050806060905020404" pitchFamily="18" charset="0"/>
                </a:rPr>
                <a:t>01</a:t>
              </a:r>
            </a:p>
            <a:p>
              <a:pPr algn="ctr"/>
              <a:r>
                <a:rPr lang="en-US" sz="1000" dirty="0">
                  <a:solidFill>
                    <a:srgbClr val="4C4F54"/>
                  </a:solidFill>
                </a:rPr>
                <a:t>OPTION</a:t>
              </a:r>
            </a:p>
          </p:txBody>
        </p:sp>
      </p:grpSp>
      <p:grpSp>
        <p:nvGrpSpPr>
          <p:cNvPr id="3" name="Group 2">
            <a:extLst>
              <a:ext uri="{FF2B5EF4-FFF2-40B4-BE49-F238E27FC236}">
                <a16:creationId xmlns:a16="http://schemas.microsoft.com/office/drawing/2014/main" id="{E366940E-3705-42D1-A4E6-54618C369F11}"/>
              </a:ext>
            </a:extLst>
          </p:cNvPr>
          <p:cNvGrpSpPr/>
          <p:nvPr/>
        </p:nvGrpSpPr>
        <p:grpSpPr>
          <a:xfrm>
            <a:off x="6112035" y="2103120"/>
            <a:ext cx="1645920" cy="1099645"/>
            <a:chOff x="5883435" y="1828800"/>
            <a:chExt cx="1645920" cy="1099645"/>
          </a:xfrm>
        </p:grpSpPr>
        <p:grpSp>
          <p:nvGrpSpPr>
            <p:cNvPr id="21" name="Group 20">
              <a:extLst>
                <a:ext uri="{FF2B5EF4-FFF2-40B4-BE49-F238E27FC236}">
                  <a16:creationId xmlns:a16="http://schemas.microsoft.com/office/drawing/2014/main" id="{223C7DEF-D427-431F-A813-078B0297DC67}"/>
                </a:ext>
              </a:extLst>
            </p:cNvPr>
            <p:cNvGrpSpPr>
              <a:grpSpLocks noChangeAspect="1"/>
            </p:cNvGrpSpPr>
            <p:nvPr/>
          </p:nvGrpSpPr>
          <p:grpSpPr>
            <a:xfrm>
              <a:off x="5883435" y="1828800"/>
              <a:ext cx="1645920" cy="1099645"/>
              <a:chOff x="3048000" y="1828800"/>
              <a:chExt cx="3121152" cy="2085246"/>
            </a:xfrm>
          </p:grpSpPr>
          <p:sp>
            <p:nvSpPr>
              <p:cNvPr id="25" name="Oval 24">
                <a:extLst>
                  <a:ext uri="{FF2B5EF4-FFF2-40B4-BE49-F238E27FC236}">
                    <a16:creationId xmlns:a16="http://schemas.microsoft.com/office/drawing/2014/main" id="{336F028C-1F12-498C-AE83-BB03FD8F914B}"/>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7" name="Freeform: Shape 36">
                <a:extLst>
                  <a:ext uri="{FF2B5EF4-FFF2-40B4-BE49-F238E27FC236}">
                    <a16:creationId xmlns:a16="http://schemas.microsoft.com/office/drawing/2014/main" id="{568E4B8D-A696-41A7-A27A-CBA0030CE760}"/>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52" name="TextBox 51">
              <a:extLst>
                <a:ext uri="{FF2B5EF4-FFF2-40B4-BE49-F238E27FC236}">
                  <a16:creationId xmlns:a16="http://schemas.microsoft.com/office/drawing/2014/main" id="{22A77082-F82C-4295-8949-5E820675986C}"/>
                </a:ext>
              </a:extLst>
            </p:cNvPr>
            <p:cNvSpPr txBox="1"/>
            <p:nvPr/>
          </p:nvSpPr>
          <p:spPr>
            <a:xfrm>
              <a:off x="6023792" y="1975399"/>
              <a:ext cx="729631" cy="754053"/>
            </a:xfrm>
            <a:prstGeom prst="rect">
              <a:avLst/>
            </a:prstGeom>
            <a:noFill/>
          </p:spPr>
          <p:txBody>
            <a:bodyPr wrap="square" rtlCol="0">
              <a:spAutoFit/>
            </a:bodyPr>
            <a:lstStyle/>
            <a:p>
              <a:pPr algn="ctr"/>
              <a:r>
                <a:rPr lang="en-US" sz="3200" dirty="0">
                  <a:solidFill>
                    <a:srgbClr val="4C4F54"/>
                  </a:solidFill>
                  <a:latin typeface="Bernard MT Condensed" panose="02050806060905020404" pitchFamily="18" charset="0"/>
                </a:rPr>
                <a:t>02</a:t>
              </a:r>
            </a:p>
            <a:p>
              <a:pPr algn="ctr"/>
              <a:r>
                <a:rPr lang="en-US" sz="1000" dirty="0">
                  <a:solidFill>
                    <a:srgbClr val="4C4F54"/>
                  </a:solidFill>
                </a:rPr>
                <a:t>OPTION</a:t>
              </a:r>
            </a:p>
          </p:txBody>
        </p:sp>
      </p:grpSp>
      <p:grpSp>
        <p:nvGrpSpPr>
          <p:cNvPr id="4" name="Group 3">
            <a:extLst>
              <a:ext uri="{FF2B5EF4-FFF2-40B4-BE49-F238E27FC236}">
                <a16:creationId xmlns:a16="http://schemas.microsoft.com/office/drawing/2014/main" id="{5DD54B50-38C4-4291-8FCD-C8ECA25CE5CB}"/>
              </a:ext>
            </a:extLst>
          </p:cNvPr>
          <p:cNvGrpSpPr/>
          <p:nvPr/>
        </p:nvGrpSpPr>
        <p:grpSpPr>
          <a:xfrm>
            <a:off x="536448" y="3657600"/>
            <a:ext cx="1645920" cy="1099645"/>
            <a:chOff x="765048" y="4092137"/>
            <a:chExt cx="1645920" cy="1099645"/>
          </a:xfrm>
        </p:grpSpPr>
        <p:grpSp>
          <p:nvGrpSpPr>
            <p:cNvPr id="43" name="Group 42">
              <a:extLst>
                <a:ext uri="{FF2B5EF4-FFF2-40B4-BE49-F238E27FC236}">
                  <a16:creationId xmlns:a16="http://schemas.microsoft.com/office/drawing/2014/main" id="{1CD559E8-4D82-4865-AE94-024D3AFD1000}"/>
                </a:ext>
              </a:extLst>
            </p:cNvPr>
            <p:cNvGrpSpPr>
              <a:grpSpLocks noChangeAspect="1"/>
            </p:cNvGrpSpPr>
            <p:nvPr/>
          </p:nvGrpSpPr>
          <p:grpSpPr>
            <a:xfrm>
              <a:off x="765048" y="4092137"/>
              <a:ext cx="1645920" cy="1099645"/>
              <a:chOff x="3048000" y="1828800"/>
              <a:chExt cx="3121152" cy="2085246"/>
            </a:xfrm>
          </p:grpSpPr>
          <p:sp>
            <p:nvSpPr>
              <p:cNvPr id="44" name="Oval 43">
                <a:extLst>
                  <a:ext uri="{FF2B5EF4-FFF2-40B4-BE49-F238E27FC236}">
                    <a16:creationId xmlns:a16="http://schemas.microsoft.com/office/drawing/2014/main" id="{0B05873E-B93F-4E16-BBF5-92FA54C8CF28}"/>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45" name="Freeform: Shape 44">
                <a:extLst>
                  <a:ext uri="{FF2B5EF4-FFF2-40B4-BE49-F238E27FC236}">
                    <a16:creationId xmlns:a16="http://schemas.microsoft.com/office/drawing/2014/main" id="{C27D193B-26A0-400F-9F43-F521D2A6757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53" name="TextBox 52">
              <a:extLst>
                <a:ext uri="{FF2B5EF4-FFF2-40B4-BE49-F238E27FC236}">
                  <a16:creationId xmlns:a16="http://schemas.microsoft.com/office/drawing/2014/main" id="{010390DE-A902-4E5F-9212-B3B204A19747}"/>
                </a:ext>
              </a:extLst>
            </p:cNvPr>
            <p:cNvSpPr txBox="1"/>
            <p:nvPr/>
          </p:nvSpPr>
          <p:spPr>
            <a:xfrm>
              <a:off x="909323" y="4224392"/>
              <a:ext cx="729631" cy="754053"/>
            </a:xfrm>
            <a:prstGeom prst="rect">
              <a:avLst/>
            </a:prstGeom>
            <a:noFill/>
          </p:spPr>
          <p:txBody>
            <a:bodyPr wrap="square" rtlCol="0">
              <a:spAutoFit/>
            </a:bodyPr>
            <a:lstStyle/>
            <a:p>
              <a:pPr algn="ctr"/>
              <a:r>
                <a:rPr lang="en-US" sz="3200" dirty="0">
                  <a:solidFill>
                    <a:srgbClr val="4C4F54"/>
                  </a:solidFill>
                  <a:latin typeface="Bernard MT Condensed" panose="02050806060905020404" pitchFamily="18" charset="0"/>
                </a:rPr>
                <a:t>03</a:t>
              </a:r>
            </a:p>
            <a:p>
              <a:pPr algn="ctr"/>
              <a:r>
                <a:rPr lang="en-US" sz="1000" dirty="0">
                  <a:solidFill>
                    <a:srgbClr val="4C4F54"/>
                  </a:solidFill>
                </a:rPr>
                <a:t>OPTION</a:t>
              </a:r>
            </a:p>
          </p:txBody>
        </p:sp>
      </p:grpSp>
      <p:grpSp>
        <p:nvGrpSpPr>
          <p:cNvPr id="5" name="Group 4">
            <a:extLst>
              <a:ext uri="{FF2B5EF4-FFF2-40B4-BE49-F238E27FC236}">
                <a16:creationId xmlns:a16="http://schemas.microsoft.com/office/drawing/2014/main" id="{96029674-80E0-4864-ACE6-DE99484E1A31}"/>
              </a:ext>
            </a:extLst>
          </p:cNvPr>
          <p:cNvGrpSpPr/>
          <p:nvPr/>
        </p:nvGrpSpPr>
        <p:grpSpPr>
          <a:xfrm>
            <a:off x="6108551" y="3657600"/>
            <a:ext cx="1645920" cy="1099645"/>
            <a:chOff x="5879951" y="4092137"/>
            <a:chExt cx="1645920" cy="1099645"/>
          </a:xfrm>
        </p:grpSpPr>
        <p:grpSp>
          <p:nvGrpSpPr>
            <p:cNvPr id="47" name="Group 46">
              <a:extLst>
                <a:ext uri="{FF2B5EF4-FFF2-40B4-BE49-F238E27FC236}">
                  <a16:creationId xmlns:a16="http://schemas.microsoft.com/office/drawing/2014/main" id="{9D1BE532-5D03-463E-9EE7-9620E76FF497}"/>
                </a:ext>
              </a:extLst>
            </p:cNvPr>
            <p:cNvGrpSpPr>
              <a:grpSpLocks noChangeAspect="1"/>
            </p:cNvGrpSpPr>
            <p:nvPr/>
          </p:nvGrpSpPr>
          <p:grpSpPr>
            <a:xfrm>
              <a:off x="5879951" y="4092137"/>
              <a:ext cx="1645920" cy="1099645"/>
              <a:chOff x="3048000" y="1828800"/>
              <a:chExt cx="3121152" cy="2085246"/>
            </a:xfrm>
          </p:grpSpPr>
          <p:sp>
            <p:nvSpPr>
              <p:cNvPr id="48" name="Oval 47">
                <a:extLst>
                  <a:ext uri="{FF2B5EF4-FFF2-40B4-BE49-F238E27FC236}">
                    <a16:creationId xmlns:a16="http://schemas.microsoft.com/office/drawing/2014/main" id="{89B58F67-D34F-4D36-85B4-5DE7C11FD3C7}"/>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49" name="Freeform: Shape 48">
                <a:extLst>
                  <a:ext uri="{FF2B5EF4-FFF2-40B4-BE49-F238E27FC236}">
                    <a16:creationId xmlns:a16="http://schemas.microsoft.com/office/drawing/2014/main" id="{F833C8CF-B903-4C7B-842C-6AC6E0F2301C}"/>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54" name="TextBox 53">
              <a:extLst>
                <a:ext uri="{FF2B5EF4-FFF2-40B4-BE49-F238E27FC236}">
                  <a16:creationId xmlns:a16="http://schemas.microsoft.com/office/drawing/2014/main" id="{0837CABE-CEDB-46BC-BE92-04864D1EC369}"/>
                </a:ext>
              </a:extLst>
            </p:cNvPr>
            <p:cNvSpPr txBox="1"/>
            <p:nvPr/>
          </p:nvSpPr>
          <p:spPr>
            <a:xfrm>
              <a:off x="6024416" y="4221029"/>
              <a:ext cx="729631" cy="754053"/>
            </a:xfrm>
            <a:prstGeom prst="rect">
              <a:avLst/>
            </a:prstGeom>
            <a:noFill/>
          </p:spPr>
          <p:txBody>
            <a:bodyPr wrap="square" rtlCol="0">
              <a:spAutoFit/>
            </a:bodyPr>
            <a:lstStyle/>
            <a:p>
              <a:pPr algn="ctr"/>
              <a:r>
                <a:rPr lang="en-US" sz="3200" dirty="0">
                  <a:solidFill>
                    <a:srgbClr val="4C4F54"/>
                  </a:solidFill>
                  <a:latin typeface="Bernard MT Condensed" panose="02050806060905020404" pitchFamily="18" charset="0"/>
                </a:rPr>
                <a:t>04</a:t>
              </a:r>
            </a:p>
            <a:p>
              <a:pPr algn="ctr"/>
              <a:r>
                <a:rPr lang="en-US" sz="1000" dirty="0">
                  <a:solidFill>
                    <a:srgbClr val="4C4F54"/>
                  </a:solidFill>
                </a:rPr>
                <a:t>OPTION</a:t>
              </a:r>
            </a:p>
          </p:txBody>
        </p:sp>
      </p:grpSp>
      <p:sp>
        <p:nvSpPr>
          <p:cNvPr id="29" name="TextBox 28">
            <a:extLst>
              <a:ext uri="{FF2B5EF4-FFF2-40B4-BE49-F238E27FC236}">
                <a16:creationId xmlns:a16="http://schemas.microsoft.com/office/drawing/2014/main" id="{1DA144FB-EB75-4FD7-B439-156259064DBC}"/>
              </a:ext>
            </a:extLst>
          </p:cNvPr>
          <p:cNvSpPr txBox="1"/>
          <p:nvPr/>
        </p:nvSpPr>
        <p:spPr>
          <a:xfrm>
            <a:off x="2209800" y="5212080"/>
            <a:ext cx="3886200" cy="1308050"/>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BD0AA3C1-539E-4ECE-900D-1A68FA8CA137}"/>
              </a:ext>
            </a:extLst>
          </p:cNvPr>
          <p:cNvSpPr txBox="1"/>
          <p:nvPr/>
        </p:nvSpPr>
        <p:spPr>
          <a:xfrm>
            <a:off x="7772400" y="5212080"/>
            <a:ext cx="3886200" cy="1308050"/>
          </a:xfrm>
          <a:prstGeom prst="rect">
            <a:avLst/>
          </a:prstGeom>
          <a:noFill/>
        </p:spPr>
        <p:txBody>
          <a:bodyPr wrap="square" rtlCol="0">
            <a:spAutoFit/>
          </a:bodyPr>
          <a:lstStyle/>
          <a:p>
            <a:r>
              <a:rPr lang="en-US" sz="1400" dirty="0">
                <a:solidFill>
                  <a:srgbClr val="62626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B25F1F6C-15F1-4789-8DF4-5E535BC0AE03}"/>
              </a:ext>
            </a:extLst>
          </p:cNvPr>
          <p:cNvGrpSpPr/>
          <p:nvPr/>
        </p:nvGrpSpPr>
        <p:grpSpPr>
          <a:xfrm>
            <a:off x="536448" y="5212080"/>
            <a:ext cx="1645920" cy="1099645"/>
            <a:chOff x="765048" y="4092137"/>
            <a:chExt cx="1645920" cy="1099645"/>
          </a:xfrm>
        </p:grpSpPr>
        <p:grpSp>
          <p:nvGrpSpPr>
            <p:cNvPr id="32" name="Group 31">
              <a:extLst>
                <a:ext uri="{FF2B5EF4-FFF2-40B4-BE49-F238E27FC236}">
                  <a16:creationId xmlns:a16="http://schemas.microsoft.com/office/drawing/2014/main" id="{365F0A2A-852C-4147-9BFC-88E50132DF53}"/>
                </a:ext>
              </a:extLst>
            </p:cNvPr>
            <p:cNvGrpSpPr>
              <a:grpSpLocks noChangeAspect="1"/>
            </p:cNvGrpSpPr>
            <p:nvPr/>
          </p:nvGrpSpPr>
          <p:grpSpPr>
            <a:xfrm>
              <a:off x="765048" y="4092137"/>
              <a:ext cx="1645920" cy="1099645"/>
              <a:chOff x="3048000" y="1828800"/>
              <a:chExt cx="3121152" cy="2085246"/>
            </a:xfrm>
          </p:grpSpPr>
          <p:sp>
            <p:nvSpPr>
              <p:cNvPr id="34" name="Oval 33">
                <a:extLst>
                  <a:ext uri="{FF2B5EF4-FFF2-40B4-BE49-F238E27FC236}">
                    <a16:creationId xmlns:a16="http://schemas.microsoft.com/office/drawing/2014/main" id="{2339D503-195B-4380-BAB8-B97875C8C04E}"/>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5" name="Freeform: Shape 34">
                <a:extLst>
                  <a:ext uri="{FF2B5EF4-FFF2-40B4-BE49-F238E27FC236}">
                    <a16:creationId xmlns:a16="http://schemas.microsoft.com/office/drawing/2014/main" id="{62AA0C39-C58F-4E1E-AF02-B8549C27978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33" name="TextBox 32">
              <a:extLst>
                <a:ext uri="{FF2B5EF4-FFF2-40B4-BE49-F238E27FC236}">
                  <a16:creationId xmlns:a16="http://schemas.microsoft.com/office/drawing/2014/main" id="{46372023-AB86-46FA-9C62-5B7D96A11438}"/>
                </a:ext>
              </a:extLst>
            </p:cNvPr>
            <p:cNvSpPr txBox="1"/>
            <p:nvPr/>
          </p:nvSpPr>
          <p:spPr>
            <a:xfrm>
              <a:off x="909323" y="4224392"/>
              <a:ext cx="729631" cy="754053"/>
            </a:xfrm>
            <a:prstGeom prst="rect">
              <a:avLst/>
            </a:prstGeom>
            <a:noFill/>
          </p:spPr>
          <p:txBody>
            <a:bodyPr wrap="square" rtlCol="0">
              <a:spAutoFit/>
            </a:bodyPr>
            <a:lstStyle/>
            <a:p>
              <a:pPr algn="ctr"/>
              <a:r>
                <a:rPr lang="en-US" sz="3200" dirty="0">
                  <a:solidFill>
                    <a:srgbClr val="4C4F54"/>
                  </a:solidFill>
                  <a:latin typeface="Bernard MT Condensed" panose="02050806060905020404" pitchFamily="18" charset="0"/>
                </a:rPr>
                <a:t>05</a:t>
              </a:r>
            </a:p>
            <a:p>
              <a:pPr algn="ctr"/>
              <a:r>
                <a:rPr lang="en-US" sz="1000" dirty="0">
                  <a:solidFill>
                    <a:srgbClr val="4C4F54"/>
                  </a:solidFill>
                </a:rPr>
                <a:t>OPTION</a:t>
              </a:r>
            </a:p>
          </p:txBody>
        </p:sp>
      </p:grpSp>
      <p:grpSp>
        <p:nvGrpSpPr>
          <p:cNvPr id="36" name="Group 35">
            <a:extLst>
              <a:ext uri="{FF2B5EF4-FFF2-40B4-BE49-F238E27FC236}">
                <a16:creationId xmlns:a16="http://schemas.microsoft.com/office/drawing/2014/main" id="{946F3189-D095-4F03-8B93-DF28E2FD2648}"/>
              </a:ext>
            </a:extLst>
          </p:cNvPr>
          <p:cNvGrpSpPr/>
          <p:nvPr/>
        </p:nvGrpSpPr>
        <p:grpSpPr>
          <a:xfrm>
            <a:off x="6108551" y="5212080"/>
            <a:ext cx="1645920" cy="1099645"/>
            <a:chOff x="5879951" y="4092137"/>
            <a:chExt cx="1645920" cy="1099645"/>
          </a:xfrm>
        </p:grpSpPr>
        <p:grpSp>
          <p:nvGrpSpPr>
            <p:cNvPr id="38" name="Group 37">
              <a:extLst>
                <a:ext uri="{FF2B5EF4-FFF2-40B4-BE49-F238E27FC236}">
                  <a16:creationId xmlns:a16="http://schemas.microsoft.com/office/drawing/2014/main" id="{C3657C9B-30AD-42FB-A6B6-831FF7A6C18E}"/>
                </a:ext>
              </a:extLst>
            </p:cNvPr>
            <p:cNvGrpSpPr>
              <a:grpSpLocks noChangeAspect="1"/>
            </p:cNvGrpSpPr>
            <p:nvPr/>
          </p:nvGrpSpPr>
          <p:grpSpPr>
            <a:xfrm>
              <a:off x="5879951" y="4092137"/>
              <a:ext cx="1645920" cy="1099645"/>
              <a:chOff x="3048000" y="1828800"/>
              <a:chExt cx="3121152" cy="2085246"/>
            </a:xfrm>
          </p:grpSpPr>
          <p:sp>
            <p:nvSpPr>
              <p:cNvPr id="40" name="Oval 39">
                <a:extLst>
                  <a:ext uri="{FF2B5EF4-FFF2-40B4-BE49-F238E27FC236}">
                    <a16:creationId xmlns:a16="http://schemas.microsoft.com/office/drawing/2014/main" id="{975B0108-8D30-4C5C-AB2C-718314D17907}"/>
                  </a:ext>
                </a:extLst>
              </p:cNvPr>
              <p:cNvSpPr>
                <a:spLocks noChangeAspect="1"/>
              </p:cNvSpPr>
              <p:nvPr/>
            </p:nvSpPr>
            <p:spPr>
              <a:xfrm>
                <a:off x="3219890" y="2000689"/>
                <a:ext cx="1587716" cy="1587716"/>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41" name="Freeform: Shape 40">
                <a:extLst>
                  <a:ext uri="{FF2B5EF4-FFF2-40B4-BE49-F238E27FC236}">
                    <a16:creationId xmlns:a16="http://schemas.microsoft.com/office/drawing/2014/main" id="{839C3BC9-DC03-45DE-B9C6-977791620E6D}"/>
                  </a:ext>
                </a:extLst>
              </p:cNvPr>
              <p:cNvSpPr>
                <a:spLocks noChangeAspect="1"/>
              </p:cNvSpPr>
              <p:nvPr/>
            </p:nvSpPr>
            <p:spPr>
              <a:xfrm>
                <a:off x="3048000" y="1828800"/>
                <a:ext cx="3121152" cy="2085246"/>
              </a:xfrm>
              <a:custGeom>
                <a:avLst/>
                <a:gdLst>
                  <a:gd name="connsiteX0" fmla="*/ 960120 w 3121152"/>
                  <a:gd name="connsiteY0" fmla="*/ 182880 h 2085246"/>
                  <a:gd name="connsiteX1" fmla="*/ 182880 w 3121152"/>
                  <a:gd name="connsiteY1" fmla="*/ 960120 h 2085246"/>
                  <a:gd name="connsiteX2" fmla="*/ 960120 w 3121152"/>
                  <a:gd name="connsiteY2" fmla="*/ 1737360 h 2085246"/>
                  <a:gd name="connsiteX3" fmla="*/ 1039589 w 3121152"/>
                  <a:gd name="connsiteY3" fmla="*/ 1733347 h 2085246"/>
                  <a:gd name="connsiteX4" fmla="*/ 1056760 w 3121152"/>
                  <a:gd name="connsiteY4" fmla="*/ 1730727 h 2085246"/>
                  <a:gd name="connsiteX5" fmla="*/ 1116761 w 3121152"/>
                  <a:gd name="connsiteY5" fmla="*/ 1721569 h 2085246"/>
                  <a:gd name="connsiteX6" fmla="*/ 1119585 w 3121152"/>
                  <a:gd name="connsiteY6" fmla="*/ 1720693 h 2085246"/>
                  <a:gd name="connsiteX7" fmla="*/ 1262657 w 3121152"/>
                  <a:gd name="connsiteY7" fmla="*/ 1676281 h 2085246"/>
                  <a:gd name="connsiteX8" fmla="*/ 1737360 w 3121152"/>
                  <a:gd name="connsiteY8" fmla="*/ 960120 h 2085246"/>
                  <a:gd name="connsiteX9" fmla="*/ 960120 w 3121152"/>
                  <a:gd name="connsiteY9" fmla="*/ 182880 h 2085246"/>
                  <a:gd name="connsiteX10" fmla="*/ 960120 w 3121152"/>
                  <a:gd name="connsiteY10" fmla="*/ 0 h 2085246"/>
                  <a:gd name="connsiteX11" fmla="*/ 1920240 w 3121152"/>
                  <a:gd name="connsiteY11" fmla="*/ 960120 h 2085246"/>
                  <a:gd name="connsiteX12" fmla="*/ 1639028 w 3121152"/>
                  <a:gd name="connsiteY12" fmla="*/ 1639028 h 2085246"/>
                  <a:gd name="connsiteX13" fmla="*/ 1540763 w 3121152"/>
                  <a:gd name="connsiteY13" fmla="*/ 1720103 h 2085246"/>
                  <a:gd name="connsiteX14" fmla="*/ 2590800 w 3121152"/>
                  <a:gd name="connsiteY14" fmla="*/ 1720103 h 2085246"/>
                  <a:gd name="connsiteX15" fmla="*/ 2590800 w 3121152"/>
                  <a:gd name="connsiteY15" fmla="*/ 1557112 h 2085246"/>
                  <a:gd name="connsiteX16" fmla="*/ 3121152 w 3121152"/>
                  <a:gd name="connsiteY16" fmla="*/ 1821179 h 2085246"/>
                  <a:gd name="connsiteX17" fmla="*/ 2590800 w 3121152"/>
                  <a:gd name="connsiteY17" fmla="*/ 2085246 h 2085246"/>
                  <a:gd name="connsiteX18" fmla="*/ 2590800 w 3121152"/>
                  <a:gd name="connsiteY18" fmla="*/ 1922257 h 2085246"/>
                  <a:gd name="connsiteX19" fmla="*/ 911352 w 3121152"/>
                  <a:gd name="connsiteY19" fmla="*/ 1922257 h 2085246"/>
                  <a:gd name="connsiteX20" fmla="*/ 911352 w 3121152"/>
                  <a:gd name="connsiteY20" fmla="*/ 1917778 h 2085246"/>
                  <a:gd name="connsiteX21" fmla="*/ 861953 w 3121152"/>
                  <a:gd name="connsiteY21" fmla="*/ 1915283 h 2085246"/>
                  <a:gd name="connsiteX22" fmla="*/ 0 w 3121152"/>
                  <a:gd name="connsiteY22" fmla="*/ 960120 h 2085246"/>
                  <a:gd name="connsiteX23" fmla="*/ 960120 w 3121152"/>
                  <a:gd name="connsiteY23" fmla="*/ 0 h 2085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121152" h="2085246">
                    <a:moveTo>
                      <a:pt x="960120" y="182880"/>
                    </a:moveTo>
                    <a:cubicBezTo>
                      <a:pt x="530862" y="182880"/>
                      <a:pt x="182880" y="530862"/>
                      <a:pt x="182880" y="960120"/>
                    </a:cubicBezTo>
                    <a:cubicBezTo>
                      <a:pt x="182880" y="1389378"/>
                      <a:pt x="530862" y="1737360"/>
                      <a:pt x="960120" y="1737360"/>
                    </a:cubicBezTo>
                    <a:cubicBezTo>
                      <a:pt x="986949" y="1737360"/>
                      <a:pt x="1013460" y="1736001"/>
                      <a:pt x="1039589" y="1733347"/>
                    </a:cubicBezTo>
                    <a:lnTo>
                      <a:pt x="1056760" y="1730727"/>
                    </a:lnTo>
                    <a:lnTo>
                      <a:pt x="1116761" y="1721569"/>
                    </a:lnTo>
                    <a:lnTo>
                      <a:pt x="1119585" y="1720693"/>
                    </a:lnTo>
                    <a:lnTo>
                      <a:pt x="1262657" y="1676281"/>
                    </a:lnTo>
                    <a:cubicBezTo>
                      <a:pt x="1541620" y="1558289"/>
                      <a:pt x="1737360" y="1282064"/>
                      <a:pt x="1737360" y="960120"/>
                    </a:cubicBezTo>
                    <a:cubicBezTo>
                      <a:pt x="1737360" y="530862"/>
                      <a:pt x="1389378" y="182880"/>
                      <a:pt x="960120" y="182880"/>
                    </a:cubicBezTo>
                    <a:close/>
                    <a:moveTo>
                      <a:pt x="960120" y="0"/>
                    </a:moveTo>
                    <a:cubicBezTo>
                      <a:pt x="1490380" y="0"/>
                      <a:pt x="1920240" y="429860"/>
                      <a:pt x="1920240" y="960120"/>
                    </a:cubicBezTo>
                    <a:cubicBezTo>
                      <a:pt x="1920240" y="1225250"/>
                      <a:pt x="1812775" y="1465280"/>
                      <a:pt x="1639028" y="1639028"/>
                    </a:cubicBezTo>
                    <a:lnTo>
                      <a:pt x="1540763" y="1720103"/>
                    </a:lnTo>
                    <a:lnTo>
                      <a:pt x="2590800" y="1720103"/>
                    </a:lnTo>
                    <a:lnTo>
                      <a:pt x="2590800" y="1557112"/>
                    </a:lnTo>
                    <a:lnTo>
                      <a:pt x="3121152" y="1821179"/>
                    </a:lnTo>
                    <a:lnTo>
                      <a:pt x="2590800" y="2085246"/>
                    </a:lnTo>
                    <a:lnTo>
                      <a:pt x="2590800" y="1922257"/>
                    </a:lnTo>
                    <a:lnTo>
                      <a:pt x="911352" y="1922257"/>
                    </a:lnTo>
                    <a:lnTo>
                      <a:pt x="911352" y="1917778"/>
                    </a:lnTo>
                    <a:lnTo>
                      <a:pt x="861953" y="1915283"/>
                    </a:lnTo>
                    <a:cubicBezTo>
                      <a:pt x="377807" y="1866115"/>
                      <a:pt x="0" y="1457239"/>
                      <a:pt x="0" y="960120"/>
                    </a:cubicBezTo>
                    <a:cubicBezTo>
                      <a:pt x="0" y="429860"/>
                      <a:pt x="429860" y="0"/>
                      <a:pt x="960120" y="0"/>
                    </a:cubicBezTo>
                    <a:close/>
                  </a:path>
                </a:pathLst>
              </a:custGeom>
              <a:solidFill>
                <a:srgbClr val="626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39" name="TextBox 38">
              <a:extLst>
                <a:ext uri="{FF2B5EF4-FFF2-40B4-BE49-F238E27FC236}">
                  <a16:creationId xmlns:a16="http://schemas.microsoft.com/office/drawing/2014/main" id="{D8B21486-5B16-480A-B869-C82AC2B2AD2C}"/>
                </a:ext>
              </a:extLst>
            </p:cNvPr>
            <p:cNvSpPr txBox="1"/>
            <p:nvPr/>
          </p:nvSpPr>
          <p:spPr>
            <a:xfrm>
              <a:off x="6024416" y="4221029"/>
              <a:ext cx="729631" cy="754053"/>
            </a:xfrm>
            <a:prstGeom prst="rect">
              <a:avLst/>
            </a:prstGeom>
            <a:noFill/>
          </p:spPr>
          <p:txBody>
            <a:bodyPr wrap="square" rtlCol="0">
              <a:spAutoFit/>
            </a:bodyPr>
            <a:lstStyle/>
            <a:p>
              <a:pPr algn="ctr"/>
              <a:r>
                <a:rPr lang="en-US" sz="3200" dirty="0">
                  <a:solidFill>
                    <a:srgbClr val="4C4F54"/>
                  </a:solidFill>
                  <a:latin typeface="Bernard MT Condensed" panose="02050806060905020404" pitchFamily="18" charset="0"/>
                </a:rPr>
                <a:t>06</a:t>
              </a:r>
            </a:p>
            <a:p>
              <a:pPr algn="ctr"/>
              <a:r>
                <a:rPr lang="en-US" sz="1000" dirty="0">
                  <a:solidFill>
                    <a:srgbClr val="4C4F54"/>
                  </a:solidFill>
                </a:rPr>
                <a:t>OPTION</a:t>
              </a:r>
            </a:p>
          </p:txBody>
        </p:sp>
      </p:grpSp>
      <p:sp>
        <p:nvSpPr>
          <p:cNvPr id="57" name="TextBox 56">
            <a:extLst>
              <a:ext uri="{FF2B5EF4-FFF2-40B4-BE49-F238E27FC236}">
                <a16:creationId xmlns:a16="http://schemas.microsoft.com/office/drawing/2014/main" id="{CB605BEE-A0DE-45DB-B807-163770001E1E}"/>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C4F54"/>
              </a:solidFill>
              <a:latin typeface="Candara" panose="020E0502030303020204" pitchFamily="34" charset="0"/>
            </a:endParaRPr>
          </a:p>
        </p:txBody>
      </p:sp>
      <p:pic>
        <p:nvPicPr>
          <p:cNvPr id="55" name="Picture 54">
            <a:hlinkClick r:id="rId2"/>
            <a:extLst>
              <a:ext uri="{FF2B5EF4-FFF2-40B4-BE49-F238E27FC236}">
                <a16:creationId xmlns:a16="http://schemas.microsoft.com/office/drawing/2014/main" id="{0102A89C-3608-42D3-890D-7D32E41561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9207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1000" fill="hold"/>
                                        <p:tgtEl>
                                          <p:spTgt spid="3"/>
                                        </p:tgtEl>
                                        <p:attrNameLst>
                                          <p:attrName>ppt_w</p:attrName>
                                        </p:attrNameLst>
                                      </p:cBhvr>
                                      <p:tavLst>
                                        <p:tav tm="0">
                                          <p:val>
                                            <p:fltVal val="0"/>
                                          </p:val>
                                        </p:tav>
                                        <p:tav tm="100000">
                                          <p:val>
                                            <p:strVal val="#ppt_w"/>
                                          </p:val>
                                        </p:tav>
                                      </p:tavLst>
                                    </p:anim>
                                    <p:anim calcmode="lin" valueType="num">
                                      <p:cBhvr>
                                        <p:cTn id="25" dur="1000" fill="hold"/>
                                        <p:tgtEl>
                                          <p:spTgt spid="3"/>
                                        </p:tgtEl>
                                        <p:attrNameLst>
                                          <p:attrName>ppt_h</p:attrName>
                                        </p:attrNameLst>
                                      </p:cBhvr>
                                      <p:tavLst>
                                        <p:tav tm="0">
                                          <p:val>
                                            <p:fltVal val="0"/>
                                          </p:val>
                                        </p:tav>
                                        <p:tav tm="100000">
                                          <p:val>
                                            <p:strVal val="#ppt_h"/>
                                          </p:val>
                                        </p:tav>
                                      </p:tavLst>
                                    </p:anim>
                                    <p:anim calcmode="lin" valueType="num">
                                      <p:cBhvr>
                                        <p:cTn id="26" dur="1000" fill="hold"/>
                                        <p:tgtEl>
                                          <p:spTgt spid="3"/>
                                        </p:tgtEl>
                                        <p:attrNameLst>
                                          <p:attrName>style.rotation</p:attrName>
                                        </p:attrNameLst>
                                      </p:cBhvr>
                                      <p:tavLst>
                                        <p:tav tm="0">
                                          <p:val>
                                            <p:fltVal val="90"/>
                                          </p:val>
                                        </p:tav>
                                        <p:tav tm="100000">
                                          <p:val>
                                            <p:fltVal val="0"/>
                                          </p:val>
                                        </p:tav>
                                      </p:tavLst>
                                    </p:anim>
                                    <p:animEffect transition="in" filter="fade">
                                      <p:cBhvr>
                                        <p:cTn id="27" dur="1000"/>
                                        <p:tgtEl>
                                          <p:spTgt spid="3"/>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1000" fill="hold"/>
                                        <p:tgtEl>
                                          <p:spTgt spid="4"/>
                                        </p:tgtEl>
                                        <p:attrNameLst>
                                          <p:attrName>ppt_w</p:attrName>
                                        </p:attrNameLst>
                                      </p:cBhvr>
                                      <p:tavLst>
                                        <p:tav tm="0">
                                          <p:val>
                                            <p:fltVal val="0"/>
                                          </p:val>
                                        </p:tav>
                                        <p:tav tm="100000">
                                          <p:val>
                                            <p:strVal val="#ppt_w"/>
                                          </p:val>
                                        </p:tav>
                                      </p:tavLst>
                                    </p:anim>
                                    <p:anim calcmode="lin" valueType="num">
                                      <p:cBhvr>
                                        <p:cTn id="38" dur="1000" fill="hold"/>
                                        <p:tgtEl>
                                          <p:spTgt spid="4"/>
                                        </p:tgtEl>
                                        <p:attrNameLst>
                                          <p:attrName>ppt_h</p:attrName>
                                        </p:attrNameLst>
                                      </p:cBhvr>
                                      <p:tavLst>
                                        <p:tav tm="0">
                                          <p:val>
                                            <p:fltVal val="0"/>
                                          </p:val>
                                        </p:tav>
                                        <p:tav tm="100000">
                                          <p:val>
                                            <p:strVal val="#ppt_h"/>
                                          </p:val>
                                        </p:tav>
                                      </p:tavLst>
                                    </p:anim>
                                    <p:anim calcmode="lin" valueType="num">
                                      <p:cBhvr>
                                        <p:cTn id="39" dur="1000" fill="hold"/>
                                        <p:tgtEl>
                                          <p:spTgt spid="4"/>
                                        </p:tgtEl>
                                        <p:attrNameLst>
                                          <p:attrName>style.rotation</p:attrName>
                                        </p:attrNameLst>
                                      </p:cBhvr>
                                      <p:tavLst>
                                        <p:tav tm="0">
                                          <p:val>
                                            <p:fltVal val="90"/>
                                          </p:val>
                                        </p:tav>
                                        <p:tav tm="100000">
                                          <p:val>
                                            <p:fltVal val="0"/>
                                          </p:val>
                                        </p:tav>
                                      </p:tavLst>
                                    </p:anim>
                                    <p:animEffect transition="in" filter="fade">
                                      <p:cBhvr>
                                        <p:cTn id="40" dur="1000"/>
                                        <p:tgtEl>
                                          <p:spTgt spid="4"/>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fade">
                                      <p:cBhvr>
                                        <p:cTn id="44" dur="1000"/>
                                        <p:tgtEl>
                                          <p:spTgt spid="46"/>
                                        </p:tgtEl>
                                      </p:cBhvr>
                                    </p:animEffect>
                                    <p:anim calcmode="lin" valueType="num">
                                      <p:cBhvr>
                                        <p:cTn id="45" dur="1000" fill="hold"/>
                                        <p:tgtEl>
                                          <p:spTgt spid="46"/>
                                        </p:tgtEl>
                                        <p:attrNameLst>
                                          <p:attrName>ppt_x</p:attrName>
                                        </p:attrNameLst>
                                      </p:cBhvr>
                                      <p:tavLst>
                                        <p:tav tm="0">
                                          <p:val>
                                            <p:strVal val="#ppt_x"/>
                                          </p:val>
                                        </p:tav>
                                        <p:tav tm="100000">
                                          <p:val>
                                            <p:strVal val="#ppt_x"/>
                                          </p:val>
                                        </p:tav>
                                      </p:tavLst>
                                    </p:anim>
                                    <p:anim calcmode="lin" valueType="num">
                                      <p:cBhvr>
                                        <p:cTn id="46" dur="1000" fill="hold"/>
                                        <p:tgtEl>
                                          <p:spTgt spid="46"/>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5"/>
                                        </p:tgtEl>
                                        <p:attrNameLst>
                                          <p:attrName>style.visibility</p:attrName>
                                        </p:attrNameLst>
                                      </p:cBhvr>
                                      <p:to>
                                        <p:strVal val="visible"/>
                                      </p:to>
                                    </p:set>
                                    <p:anim calcmode="lin" valueType="num">
                                      <p:cBhvr>
                                        <p:cTn id="50" dur="1000" fill="hold"/>
                                        <p:tgtEl>
                                          <p:spTgt spid="5"/>
                                        </p:tgtEl>
                                        <p:attrNameLst>
                                          <p:attrName>ppt_w</p:attrName>
                                        </p:attrNameLst>
                                      </p:cBhvr>
                                      <p:tavLst>
                                        <p:tav tm="0">
                                          <p:val>
                                            <p:fltVal val="0"/>
                                          </p:val>
                                        </p:tav>
                                        <p:tav tm="100000">
                                          <p:val>
                                            <p:strVal val="#ppt_w"/>
                                          </p:val>
                                        </p:tav>
                                      </p:tavLst>
                                    </p:anim>
                                    <p:anim calcmode="lin" valueType="num">
                                      <p:cBhvr>
                                        <p:cTn id="51" dur="1000" fill="hold"/>
                                        <p:tgtEl>
                                          <p:spTgt spid="5"/>
                                        </p:tgtEl>
                                        <p:attrNameLst>
                                          <p:attrName>ppt_h</p:attrName>
                                        </p:attrNameLst>
                                      </p:cBhvr>
                                      <p:tavLst>
                                        <p:tav tm="0">
                                          <p:val>
                                            <p:fltVal val="0"/>
                                          </p:val>
                                        </p:tav>
                                        <p:tav tm="100000">
                                          <p:val>
                                            <p:strVal val="#ppt_h"/>
                                          </p:val>
                                        </p:tav>
                                      </p:tavLst>
                                    </p:anim>
                                    <p:anim calcmode="lin" valueType="num">
                                      <p:cBhvr>
                                        <p:cTn id="52" dur="1000" fill="hold"/>
                                        <p:tgtEl>
                                          <p:spTgt spid="5"/>
                                        </p:tgtEl>
                                        <p:attrNameLst>
                                          <p:attrName>style.rotation</p:attrName>
                                        </p:attrNameLst>
                                      </p:cBhvr>
                                      <p:tavLst>
                                        <p:tav tm="0">
                                          <p:val>
                                            <p:fltVal val="90"/>
                                          </p:val>
                                        </p:tav>
                                        <p:tav tm="100000">
                                          <p:val>
                                            <p:fltVal val="0"/>
                                          </p:val>
                                        </p:tav>
                                      </p:tavLst>
                                    </p:anim>
                                    <p:animEffect transition="in" filter="fade">
                                      <p:cBhvr>
                                        <p:cTn id="53" dur="1000"/>
                                        <p:tgtEl>
                                          <p:spTgt spid="5"/>
                                        </p:tgtEl>
                                      </p:cBhvr>
                                    </p:animEffect>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50"/>
                                        </p:tgtEl>
                                        <p:attrNameLst>
                                          <p:attrName>style.visibility</p:attrName>
                                        </p:attrNameLst>
                                      </p:cBhvr>
                                      <p:to>
                                        <p:strVal val="visible"/>
                                      </p:to>
                                    </p:set>
                                    <p:animEffect transition="in" filter="fade">
                                      <p:cBhvr>
                                        <p:cTn id="57" dur="1000"/>
                                        <p:tgtEl>
                                          <p:spTgt spid="50"/>
                                        </p:tgtEl>
                                      </p:cBhvr>
                                    </p:animEffect>
                                    <p:anim calcmode="lin" valueType="num">
                                      <p:cBhvr>
                                        <p:cTn id="58" dur="1000" fill="hold"/>
                                        <p:tgtEl>
                                          <p:spTgt spid="50"/>
                                        </p:tgtEl>
                                        <p:attrNameLst>
                                          <p:attrName>ppt_x</p:attrName>
                                        </p:attrNameLst>
                                      </p:cBhvr>
                                      <p:tavLst>
                                        <p:tav tm="0">
                                          <p:val>
                                            <p:strVal val="#ppt_x"/>
                                          </p:val>
                                        </p:tav>
                                        <p:tav tm="100000">
                                          <p:val>
                                            <p:strVal val="#ppt_x"/>
                                          </p:val>
                                        </p:tav>
                                      </p:tavLst>
                                    </p:anim>
                                    <p:anim calcmode="lin" valueType="num">
                                      <p:cBhvr>
                                        <p:cTn id="59" dur="1000" fill="hold"/>
                                        <p:tgtEl>
                                          <p:spTgt spid="50"/>
                                        </p:tgtEl>
                                        <p:attrNameLst>
                                          <p:attrName>ppt_y</p:attrName>
                                        </p:attrNameLst>
                                      </p:cBhvr>
                                      <p:tavLst>
                                        <p:tav tm="0">
                                          <p:val>
                                            <p:strVal val="#ppt_y+.1"/>
                                          </p:val>
                                        </p:tav>
                                        <p:tav tm="100000">
                                          <p:val>
                                            <p:strVal val="#ppt_y"/>
                                          </p:val>
                                        </p:tav>
                                      </p:tavLst>
                                    </p:anim>
                                  </p:childTnLst>
                                </p:cTn>
                              </p:par>
                            </p:childTnLst>
                          </p:cTn>
                        </p:par>
                        <p:par>
                          <p:cTn id="60" fill="hold">
                            <p:stCondLst>
                              <p:cond delay="9000"/>
                            </p:stCondLst>
                            <p:childTnLst>
                              <p:par>
                                <p:cTn id="61" presetID="31" presetClass="entr" presetSubtype="0" fill="hold" nodeType="after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p:cTn id="63" dur="1000" fill="hold"/>
                                        <p:tgtEl>
                                          <p:spTgt spid="31"/>
                                        </p:tgtEl>
                                        <p:attrNameLst>
                                          <p:attrName>ppt_w</p:attrName>
                                        </p:attrNameLst>
                                      </p:cBhvr>
                                      <p:tavLst>
                                        <p:tav tm="0">
                                          <p:val>
                                            <p:fltVal val="0"/>
                                          </p:val>
                                        </p:tav>
                                        <p:tav tm="100000">
                                          <p:val>
                                            <p:strVal val="#ppt_w"/>
                                          </p:val>
                                        </p:tav>
                                      </p:tavLst>
                                    </p:anim>
                                    <p:anim calcmode="lin" valueType="num">
                                      <p:cBhvr>
                                        <p:cTn id="64" dur="1000" fill="hold"/>
                                        <p:tgtEl>
                                          <p:spTgt spid="31"/>
                                        </p:tgtEl>
                                        <p:attrNameLst>
                                          <p:attrName>ppt_h</p:attrName>
                                        </p:attrNameLst>
                                      </p:cBhvr>
                                      <p:tavLst>
                                        <p:tav tm="0">
                                          <p:val>
                                            <p:fltVal val="0"/>
                                          </p:val>
                                        </p:tav>
                                        <p:tav tm="100000">
                                          <p:val>
                                            <p:strVal val="#ppt_h"/>
                                          </p:val>
                                        </p:tav>
                                      </p:tavLst>
                                    </p:anim>
                                    <p:anim calcmode="lin" valueType="num">
                                      <p:cBhvr>
                                        <p:cTn id="65" dur="1000" fill="hold"/>
                                        <p:tgtEl>
                                          <p:spTgt spid="31"/>
                                        </p:tgtEl>
                                        <p:attrNameLst>
                                          <p:attrName>style.rotation</p:attrName>
                                        </p:attrNameLst>
                                      </p:cBhvr>
                                      <p:tavLst>
                                        <p:tav tm="0">
                                          <p:val>
                                            <p:fltVal val="90"/>
                                          </p:val>
                                        </p:tav>
                                        <p:tav tm="100000">
                                          <p:val>
                                            <p:fltVal val="0"/>
                                          </p:val>
                                        </p:tav>
                                      </p:tavLst>
                                    </p:anim>
                                    <p:animEffect transition="in" filter="fade">
                                      <p:cBhvr>
                                        <p:cTn id="66" dur="1000"/>
                                        <p:tgtEl>
                                          <p:spTgt spid="31"/>
                                        </p:tgtEl>
                                      </p:cBhvr>
                                    </p:animEffect>
                                  </p:childTnLst>
                                </p:cTn>
                              </p:par>
                            </p:childTnLst>
                          </p:cTn>
                        </p:par>
                        <p:par>
                          <p:cTn id="67" fill="hold">
                            <p:stCondLst>
                              <p:cond delay="10000"/>
                            </p:stCondLst>
                            <p:childTnLst>
                              <p:par>
                                <p:cTn id="68" presetID="42" presetClass="entr" presetSubtype="0" fill="hold" grpId="0" nodeType="afterEffect">
                                  <p:stCondLst>
                                    <p:cond delay="0"/>
                                  </p:stCondLst>
                                  <p:childTnLst>
                                    <p:set>
                                      <p:cBhvr>
                                        <p:cTn id="69" dur="1" fill="hold">
                                          <p:stCondLst>
                                            <p:cond delay="0"/>
                                          </p:stCondLst>
                                        </p:cTn>
                                        <p:tgtEl>
                                          <p:spTgt spid="29"/>
                                        </p:tgtEl>
                                        <p:attrNameLst>
                                          <p:attrName>style.visibility</p:attrName>
                                        </p:attrNameLst>
                                      </p:cBhvr>
                                      <p:to>
                                        <p:strVal val="visible"/>
                                      </p:to>
                                    </p:set>
                                    <p:animEffect transition="in" filter="fade">
                                      <p:cBhvr>
                                        <p:cTn id="70" dur="1000"/>
                                        <p:tgtEl>
                                          <p:spTgt spid="29"/>
                                        </p:tgtEl>
                                      </p:cBhvr>
                                    </p:animEffect>
                                    <p:anim calcmode="lin" valueType="num">
                                      <p:cBhvr>
                                        <p:cTn id="71" dur="1000" fill="hold"/>
                                        <p:tgtEl>
                                          <p:spTgt spid="29"/>
                                        </p:tgtEl>
                                        <p:attrNameLst>
                                          <p:attrName>ppt_x</p:attrName>
                                        </p:attrNameLst>
                                      </p:cBhvr>
                                      <p:tavLst>
                                        <p:tav tm="0">
                                          <p:val>
                                            <p:strVal val="#ppt_x"/>
                                          </p:val>
                                        </p:tav>
                                        <p:tav tm="100000">
                                          <p:val>
                                            <p:strVal val="#ppt_x"/>
                                          </p:val>
                                        </p:tav>
                                      </p:tavLst>
                                    </p:anim>
                                    <p:anim calcmode="lin" valueType="num">
                                      <p:cBhvr>
                                        <p:cTn id="72" dur="1000" fill="hold"/>
                                        <p:tgtEl>
                                          <p:spTgt spid="29"/>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31" presetClass="entr" presetSubtype="0" fill="hold"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1000" fill="hold"/>
                                        <p:tgtEl>
                                          <p:spTgt spid="36"/>
                                        </p:tgtEl>
                                        <p:attrNameLst>
                                          <p:attrName>ppt_w</p:attrName>
                                        </p:attrNameLst>
                                      </p:cBhvr>
                                      <p:tavLst>
                                        <p:tav tm="0">
                                          <p:val>
                                            <p:fltVal val="0"/>
                                          </p:val>
                                        </p:tav>
                                        <p:tav tm="100000">
                                          <p:val>
                                            <p:strVal val="#ppt_w"/>
                                          </p:val>
                                        </p:tav>
                                      </p:tavLst>
                                    </p:anim>
                                    <p:anim calcmode="lin" valueType="num">
                                      <p:cBhvr>
                                        <p:cTn id="77" dur="1000" fill="hold"/>
                                        <p:tgtEl>
                                          <p:spTgt spid="36"/>
                                        </p:tgtEl>
                                        <p:attrNameLst>
                                          <p:attrName>ppt_h</p:attrName>
                                        </p:attrNameLst>
                                      </p:cBhvr>
                                      <p:tavLst>
                                        <p:tav tm="0">
                                          <p:val>
                                            <p:fltVal val="0"/>
                                          </p:val>
                                        </p:tav>
                                        <p:tav tm="100000">
                                          <p:val>
                                            <p:strVal val="#ppt_h"/>
                                          </p:val>
                                        </p:tav>
                                      </p:tavLst>
                                    </p:anim>
                                    <p:anim calcmode="lin" valueType="num">
                                      <p:cBhvr>
                                        <p:cTn id="78" dur="1000" fill="hold"/>
                                        <p:tgtEl>
                                          <p:spTgt spid="36"/>
                                        </p:tgtEl>
                                        <p:attrNameLst>
                                          <p:attrName>style.rotation</p:attrName>
                                        </p:attrNameLst>
                                      </p:cBhvr>
                                      <p:tavLst>
                                        <p:tav tm="0">
                                          <p:val>
                                            <p:fltVal val="90"/>
                                          </p:val>
                                        </p:tav>
                                        <p:tav tm="100000">
                                          <p:val>
                                            <p:fltVal val="0"/>
                                          </p:val>
                                        </p:tav>
                                      </p:tavLst>
                                    </p:anim>
                                    <p:animEffect transition="in" filter="fade">
                                      <p:cBhvr>
                                        <p:cTn id="79" dur="1000"/>
                                        <p:tgtEl>
                                          <p:spTgt spid="36"/>
                                        </p:tgtEl>
                                      </p:cBhvr>
                                    </p:animEffect>
                                  </p:childTnLst>
                                </p:cTn>
                              </p:par>
                            </p:childTnLst>
                          </p:cTn>
                        </p:par>
                        <p:par>
                          <p:cTn id="80" fill="hold">
                            <p:stCondLst>
                              <p:cond delay="12000"/>
                            </p:stCondLst>
                            <p:childTnLst>
                              <p:par>
                                <p:cTn id="81" presetID="42" presetClass="entr" presetSubtype="0" fill="hold" grpId="0" nodeType="after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fade">
                                      <p:cBhvr>
                                        <p:cTn id="83" dur="1000"/>
                                        <p:tgtEl>
                                          <p:spTgt spid="30"/>
                                        </p:tgtEl>
                                      </p:cBhvr>
                                    </p:animEffect>
                                    <p:anim calcmode="lin" valueType="num">
                                      <p:cBhvr>
                                        <p:cTn id="84" dur="1000" fill="hold"/>
                                        <p:tgtEl>
                                          <p:spTgt spid="30"/>
                                        </p:tgtEl>
                                        <p:attrNameLst>
                                          <p:attrName>ppt_x</p:attrName>
                                        </p:attrNameLst>
                                      </p:cBhvr>
                                      <p:tavLst>
                                        <p:tav tm="0">
                                          <p:val>
                                            <p:strVal val="#ppt_x"/>
                                          </p:val>
                                        </p:tav>
                                        <p:tav tm="100000">
                                          <p:val>
                                            <p:strVal val="#ppt_x"/>
                                          </p:val>
                                        </p:tav>
                                      </p:tavLst>
                                    </p:anim>
                                    <p:anim calcmode="lin" valueType="num">
                                      <p:cBhvr>
                                        <p:cTn id="85"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2" grpId="0"/>
      <p:bldP spid="46" grpId="0"/>
      <p:bldP spid="50" grpId="0"/>
      <p:bldP spid="29" grpId="0"/>
      <p:bldP spid="30"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1563</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2019-07-30T16:53:53Z</dcterms:modified>
</cp:coreProperties>
</file>