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256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4738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01</a:t>
            </a:r>
          </a:p>
          <a:p>
            <a:pPr algn="ctr"/>
            <a:r>
              <a:rPr lang="en-US" sz="1000" dirty="0">
                <a:solidFill>
                  <a:srgbClr val="4C4F54"/>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2678238"/>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a:scene3d>
            <a:camera prst="orthographicFront">
              <a:rot lat="0" lon="0" rev="0"/>
            </a:camera>
            <a:lightRig rig="brightRoom" dir="t">
              <a:rot lat="0" lon="0" rev="600000"/>
            </a:lightRig>
          </a:scene3d>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189A8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02</a:t>
            </a:r>
          </a:p>
          <a:p>
            <a:pPr algn="ctr"/>
            <a:r>
              <a:rPr lang="en-US" sz="1000" dirty="0">
                <a:solidFill>
                  <a:srgbClr val="4C4F54"/>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a:scene3d>
            <a:camera prst="orthographicFront">
              <a:rot lat="0" lon="0" rev="0"/>
            </a:camera>
            <a:lightRig rig="brightRoom" dir="t">
              <a:rot lat="0" lon="0" rev="600000"/>
            </a:lightRig>
          </a:scene3d>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F9D27"/>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03</a:t>
            </a:r>
          </a:p>
          <a:p>
            <a:pPr algn="ctr"/>
            <a:r>
              <a:rPr lang="en-US" sz="1000" dirty="0">
                <a:solidFill>
                  <a:srgbClr val="4C4F54"/>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2677857"/>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a:scene3d>
            <a:camera prst="orthographicFront">
              <a:rot lat="0" lon="0" rev="0"/>
            </a:camera>
            <a:lightRig rig="brightRoom" dir="t">
              <a:rot lat="0" lon="0" rev="600000"/>
            </a:lightRig>
          </a:scene3d>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D34132"/>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04</a:t>
            </a:r>
          </a:p>
          <a:p>
            <a:pPr algn="ctr"/>
            <a:r>
              <a:rPr lang="en-US" sz="1000" dirty="0">
                <a:solidFill>
                  <a:srgbClr val="4C4F54"/>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2677476"/>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a:scene3d>
            <a:camera prst="orthographicFront">
              <a:rot lat="0" lon="0" rev="0"/>
            </a:camera>
            <a:lightRig rig="brightRoom" dir="t">
              <a:rot lat="0" lon="0" rev="600000"/>
            </a:lightRig>
          </a:scene3d>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564267"/>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05</a:t>
            </a:r>
          </a:p>
          <a:p>
            <a:pPr algn="ctr"/>
            <a:r>
              <a:rPr lang="en-US" sz="1000" dirty="0">
                <a:solidFill>
                  <a:srgbClr val="4C4F54"/>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56426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pic>
        <p:nvPicPr>
          <p:cNvPr id="38" name="Picture 37">
            <a:hlinkClick r:id="rId12"/>
            <a:extLst>
              <a:ext uri="{FF2B5EF4-FFF2-40B4-BE49-F238E27FC236}">
                <a16:creationId xmlns:a16="http://schemas.microsoft.com/office/drawing/2014/main" id="{87B994A2-F822-4CF1-86B8-110FDDC089C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2019-07-30T16:52:48Z</dcterms:modified>
</cp:coreProperties>
</file>