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256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27B41F80-C536-4636-832A-07893AF5DE9D}"/>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15" name="Group 14">
            <a:extLst>
              <a:ext uri="{FF2B5EF4-FFF2-40B4-BE49-F238E27FC236}">
                <a16:creationId xmlns:a16="http://schemas.microsoft.com/office/drawing/2014/main" id="{58984D3E-5345-43C9-AE20-DC3DA394F70D}"/>
              </a:ext>
            </a:extLst>
          </p:cNvPr>
          <p:cNvGrpSpPr/>
          <p:nvPr/>
        </p:nvGrpSpPr>
        <p:grpSpPr>
          <a:xfrm>
            <a:off x="838769" y="1676400"/>
            <a:ext cx="1835393" cy="1829181"/>
            <a:chOff x="813668" y="410247"/>
            <a:chExt cx="1835393" cy="1829181"/>
          </a:xfrm>
          <a:effectLst/>
          <a:scene3d>
            <a:camera prst="orthographicFront">
              <a:rot lat="0" lon="0" rev="0"/>
            </a:camera>
            <a:lightRig rig="brightRoom" dir="t">
              <a:rot lat="0" lon="0" rev="600000"/>
            </a:lightRig>
          </a:scene3d>
        </p:grpSpPr>
        <p:sp>
          <p:nvSpPr>
            <p:cNvPr id="14" name="Rectangle: Rounded Corners 13">
              <a:extLst>
                <a:ext uri="{FF2B5EF4-FFF2-40B4-BE49-F238E27FC236}">
                  <a16:creationId xmlns:a16="http://schemas.microsoft.com/office/drawing/2014/main" id="{A19948AA-073F-42EF-B150-8DC73C84E8F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 name="Freeform: Shape 12">
              <a:extLst>
                <a:ext uri="{FF2B5EF4-FFF2-40B4-BE49-F238E27FC236}">
                  <a16:creationId xmlns:a16="http://schemas.microsoft.com/office/drawing/2014/main" id="{0ED9D34A-2D4E-41EC-8E69-A0A69F014685}"/>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34738D"/>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29" name="TextBox 28">
            <a:extLst>
              <a:ext uri="{FF2B5EF4-FFF2-40B4-BE49-F238E27FC236}">
                <a16:creationId xmlns:a16="http://schemas.microsoft.com/office/drawing/2014/main" id="{63CBB92F-044B-4DFC-A7DF-9DF0C52982C2}"/>
              </a:ext>
            </a:extLst>
          </p:cNvPr>
          <p:cNvSpPr txBox="1"/>
          <p:nvPr/>
        </p:nvSpPr>
        <p:spPr>
          <a:xfrm>
            <a:off x="890940" y="3744042"/>
            <a:ext cx="1718299" cy="2569934"/>
          </a:xfrm>
          <a:prstGeom prst="rect">
            <a:avLst/>
          </a:prstGeom>
          <a:noFill/>
        </p:spPr>
        <p:txBody>
          <a:bodyPr wrap="square" rtlCol="0">
            <a:spAutoFit/>
          </a:bodyPr>
          <a:lstStyle/>
          <a:p>
            <a:r>
              <a:rPr lang="en-US" sz="1300" dirty="0">
                <a:solidFill>
                  <a:srgbClr val="34738D"/>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6" name="TextBox 15">
            <a:extLst>
              <a:ext uri="{FF2B5EF4-FFF2-40B4-BE49-F238E27FC236}">
                <a16:creationId xmlns:a16="http://schemas.microsoft.com/office/drawing/2014/main" id="{3CFDEDE4-5CEC-470A-B528-43707CE9ED35}"/>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01</a:t>
            </a:r>
          </a:p>
          <a:p>
            <a:pPr algn="ctr"/>
            <a:r>
              <a:rPr lang="en-US" sz="1000" dirty="0">
                <a:solidFill>
                  <a:srgbClr val="4C4F54"/>
                </a:solidFill>
              </a:rPr>
              <a:t>OPTION</a:t>
            </a:r>
          </a:p>
        </p:txBody>
      </p:sp>
      <p:pic>
        <p:nvPicPr>
          <p:cNvPr id="21" name="Graphic 20" descr="Stethoscope">
            <a:extLst>
              <a:ext uri="{FF2B5EF4-FFF2-40B4-BE49-F238E27FC236}">
                <a16:creationId xmlns:a16="http://schemas.microsoft.com/office/drawing/2014/main" id="{0182B605-3A25-4A59-96F2-CA28571766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06301" y="2866353"/>
            <a:ext cx="548640" cy="548640"/>
          </a:xfrm>
          <a:prstGeom prst="rect">
            <a:avLst/>
          </a:prstGeom>
        </p:spPr>
      </p:pic>
      <p:sp>
        <p:nvSpPr>
          <p:cNvPr id="31" name="TextBox 30">
            <a:extLst>
              <a:ext uri="{FF2B5EF4-FFF2-40B4-BE49-F238E27FC236}">
                <a16:creationId xmlns:a16="http://schemas.microsoft.com/office/drawing/2014/main" id="{FFDBF3F8-685E-450C-BA19-6230A72EA5C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32" name="Freeform: Shape 31">
            <a:extLst>
              <a:ext uri="{FF2B5EF4-FFF2-40B4-BE49-F238E27FC236}">
                <a16:creationId xmlns:a16="http://schemas.microsoft.com/office/drawing/2014/main" id="{CFB276B3-1D81-46A7-BE58-42F0D6E61B0F}"/>
              </a:ext>
            </a:extLst>
          </p:cNvPr>
          <p:cNvSpPr>
            <a:spLocks noChangeAspect="1"/>
          </p:cNvSpPr>
          <p:nvPr/>
        </p:nvSpPr>
        <p:spPr>
          <a:xfrm>
            <a:off x="3003381" y="2678238"/>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3" name="Group 32">
            <a:extLst>
              <a:ext uri="{FF2B5EF4-FFF2-40B4-BE49-F238E27FC236}">
                <a16:creationId xmlns:a16="http://schemas.microsoft.com/office/drawing/2014/main" id="{29BD434B-00F3-42C5-925A-67007DA98CE6}"/>
              </a:ext>
            </a:extLst>
          </p:cNvPr>
          <p:cNvGrpSpPr/>
          <p:nvPr/>
        </p:nvGrpSpPr>
        <p:grpSpPr>
          <a:xfrm>
            <a:off x="3005382" y="1688233"/>
            <a:ext cx="1835393" cy="1829181"/>
            <a:chOff x="813668" y="410247"/>
            <a:chExt cx="1835393" cy="1829181"/>
          </a:xfrm>
          <a:effectLst/>
          <a:scene3d>
            <a:camera prst="orthographicFront">
              <a:rot lat="0" lon="0" rev="0"/>
            </a:camera>
            <a:lightRig rig="brightRoom" dir="t">
              <a:rot lat="0" lon="0" rev="600000"/>
            </a:lightRig>
          </a:scene3d>
        </p:grpSpPr>
        <p:sp>
          <p:nvSpPr>
            <p:cNvPr id="34" name="Rectangle: Rounded Corners 33">
              <a:extLst>
                <a:ext uri="{FF2B5EF4-FFF2-40B4-BE49-F238E27FC236}">
                  <a16:creationId xmlns:a16="http://schemas.microsoft.com/office/drawing/2014/main" id="{32F9BBBE-1475-45C8-8A98-6A4DEE5C4A52}"/>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5" name="Freeform: Shape 34">
              <a:extLst>
                <a:ext uri="{FF2B5EF4-FFF2-40B4-BE49-F238E27FC236}">
                  <a16:creationId xmlns:a16="http://schemas.microsoft.com/office/drawing/2014/main" id="{901B7C22-2224-40C6-9B35-55A4EB4FF81E}"/>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189A80"/>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36" name="TextBox 35">
            <a:extLst>
              <a:ext uri="{FF2B5EF4-FFF2-40B4-BE49-F238E27FC236}">
                <a16:creationId xmlns:a16="http://schemas.microsoft.com/office/drawing/2014/main" id="{A078A6F9-4FF1-43EE-A035-078974A3CC33}"/>
              </a:ext>
            </a:extLst>
          </p:cNvPr>
          <p:cNvSpPr txBox="1"/>
          <p:nvPr/>
        </p:nvSpPr>
        <p:spPr>
          <a:xfrm>
            <a:off x="3024787" y="1700066"/>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02</a:t>
            </a:r>
          </a:p>
          <a:p>
            <a:pPr algn="ctr"/>
            <a:r>
              <a:rPr lang="en-US" sz="1000" dirty="0">
                <a:solidFill>
                  <a:srgbClr val="4C4F54"/>
                </a:solidFill>
              </a:rPr>
              <a:t>OPTION</a:t>
            </a:r>
          </a:p>
        </p:txBody>
      </p:sp>
      <p:sp>
        <p:nvSpPr>
          <p:cNvPr id="37" name="TextBox 36">
            <a:extLst>
              <a:ext uri="{FF2B5EF4-FFF2-40B4-BE49-F238E27FC236}">
                <a16:creationId xmlns:a16="http://schemas.microsoft.com/office/drawing/2014/main" id="{487D35BD-1FA7-4C43-88D5-8EAFE80FEF6B}"/>
              </a:ext>
            </a:extLst>
          </p:cNvPr>
          <p:cNvSpPr txBox="1"/>
          <p:nvPr/>
        </p:nvSpPr>
        <p:spPr>
          <a:xfrm>
            <a:off x="3057553" y="3755875"/>
            <a:ext cx="1718299" cy="2569934"/>
          </a:xfrm>
          <a:prstGeom prst="rect">
            <a:avLst/>
          </a:prstGeom>
          <a:noFill/>
        </p:spPr>
        <p:txBody>
          <a:bodyPr wrap="square" rtlCol="0">
            <a:spAutoFit/>
          </a:bodyPr>
          <a:lstStyle/>
          <a:p>
            <a:r>
              <a:rPr lang="en-US" sz="1300" dirty="0">
                <a:solidFill>
                  <a:srgbClr val="189A80"/>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4" name="Freeform: Shape 43">
            <a:extLst>
              <a:ext uri="{FF2B5EF4-FFF2-40B4-BE49-F238E27FC236}">
                <a16:creationId xmlns:a16="http://schemas.microsoft.com/office/drawing/2014/main" id="{A186FE42-393E-4F3B-8840-E6FD9DD772E0}"/>
              </a:ext>
            </a:extLst>
          </p:cNvPr>
          <p:cNvSpPr>
            <a:spLocks noChangeAspect="1"/>
          </p:cNvSpPr>
          <p:nvPr/>
        </p:nvSpPr>
        <p:spPr>
          <a:xfrm>
            <a:off x="5176587"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45" name="Group 44">
            <a:extLst>
              <a:ext uri="{FF2B5EF4-FFF2-40B4-BE49-F238E27FC236}">
                <a16:creationId xmlns:a16="http://schemas.microsoft.com/office/drawing/2014/main" id="{5367C4CC-3AF2-4D59-80B5-58FEB090B820}"/>
              </a:ext>
            </a:extLst>
          </p:cNvPr>
          <p:cNvGrpSpPr/>
          <p:nvPr/>
        </p:nvGrpSpPr>
        <p:grpSpPr>
          <a:xfrm>
            <a:off x="5178588" y="1700066"/>
            <a:ext cx="1835393" cy="1829181"/>
            <a:chOff x="813668" y="410247"/>
            <a:chExt cx="1835393" cy="1829181"/>
          </a:xfrm>
          <a:effectLst/>
          <a:scene3d>
            <a:camera prst="orthographicFront">
              <a:rot lat="0" lon="0" rev="0"/>
            </a:camera>
            <a:lightRig rig="brightRoom" dir="t">
              <a:rot lat="0" lon="0" rev="600000"/>
            </a:lightRig>
          </a:scene3d>
        </p:grpSpPr>
        <p:sp>
          <p:nvSpPr>
            <p:cNvPr id="46" name="Rectangle: Rounded Corners 45">
              <a:extLst>
                <a:ext uri="{FF2B5EF4-FFF2-40B4-BE49-F238E27FC236}">
                  <a16:creationId xmlns:a16="http://schemas.microsoft.com/office/drawing/2014/main" id="{0C2D97A8-A8C4-4F82-BFA7-AE0D79CAA21B}"/>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7" name="Freeform: Shape 46">
              <a:extLst>
                <a:ext uri="{FF2B5EF4-FFF2-40B4-BE49-F238E27FC236}">
                  <a16:creationId xmlns:a16="http://schemas.microsoft.com/office/drawing/2014/main" id="{2E8B646C-8DF7-475A-BEA2-7C0EB406B6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EF9D27"/>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48" name="TextBox 47">
            <a:extLst>
              <a:ext uri="{FF2B5EF4-FFF2-40B4-BE49-F238E27FC236}">
                <a16:creationId xmlns:a16="http://schemas.microsoft.com/office/drawing/2014/main" id="{EDEAA837-EDD5-4DFE-BCCD-C81407B3A75F}"/>
              </a:ext>
            </a:extLst>
          </p:cNvPr>
          <p:cNvSpPr txBox="1"/>
          <p:nvPr/>
        </p:nvSpPr>
        <p:spPr>
          <a:xfrm>
            <a:off x="5197993" y="1711899"/>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03</a:t>
            </a:r>
          </a:p>
          <a:p>
            <a:pPr algn="ctr"/>
            <a:r>
              <a:rPr lang="en-US" sz="1000" dirty="0">
                <a:solidFill>
                  <a:srgbClr val="4C4F54"/>
                </a:solidFill>
              </a:rPr>
              <a:t>OPTION</a:t>
            </a:r>
          </a:p>
        </p:txBody>
      </p:sp>
      <p:sp>
        <p:nvSpPr>
          <p:cNvPr id="49" name="TextBox 48">
            <a:extLst>
              <a:ext uri="{FF2B5EF4-FFF2-40B4-BE49-F238E27FC236}">
                <a16:creationId xmlns:a16="http://schemas.microsoft.com/office/drawing/2014/main" id="{F997FE96-21E7-4241-8A55-11EF19DD3B39}"/>
              </a:ext>
            </a:extLst>
          </p:cNvPr>
          <p:cNvSpPr txBox="1"/>
          <p:nvPr/>
        </p:nvSpPr>
        <p:spPr>
          <a:xfrm>
            <a:off x="5230759" y="3767708"/>
            <a:ext cx="1718299" cy="2569934"/>
          </a:xfrm>
          <a:prstGeom prst="rect">
            <a:avLst/>
          </a:prstGeom>
          <a:noFill/>
        </p:spPr>
        <p:txBody>
          <a:bodyPr wrap="square" rtlCol="0">
            <a:spAutoFit/>
          </a:bodyPr>
          <a:lstStyle/>
          <a:p>
            <a:r>
              <a:rPr lang="en-US" sz="1300" dirty="0">
                <a:solidFill>
                  <a:srgbClr val="EF9D27"/>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0" name="Freeform: Shape 49">
            <a:extLst>
              <a:ext uri="{FF2B5EF4-FFF2-40B4-BE49-F238E27FC236}">
                <a16:creationId xmlns:a16="http://schemas.microsoft.com/office/drawing/2014/main" id="{0AD1C1D5-ABE6-4B90-B638-764924AEB45A}"/>
              </a:ext>
            </a:extLst>
          </p:cNvPr>
          <p:cNvSpPr>
            <a:spLocks noChangeAspect="1"/>
          </p:cNvSpPr>
          <p:nvPr/>
        </p:nvSpPr>
        <p:spPr>
          <a:xfrm>
            <a:off x="7343200" y="2677857"/>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51" name="Group 50">
            <a:extLst>
              <a:ext uri="{FF2B5EF4-FFF2-40B4-BE49-F238E27FC236}">
                <a16:creationId xmlns:a16="http://schemas.microsoft.com/office/drawing/2014/main" id="{502E833E-ADD7-4E32-8829-FF24B9BFCC11}"/>
              </a:ext>
            </a:extLst>
          </p:cNvPr>
          <p:cNvGrpSpPr/>
          <p:nvPr/>
        </p:nvGrpSpPr>
        <p:grpSpPr>
          <a:xfrm>
            <a:off x="7345201" y="1687852"/>
            <a:ext cx="1835393" cy="1829181"/>
            <a:chOff x="813668" y="410247"/>
            <a:chExt cx="1835393" cy="1829181"/>
          </a:xfrm>
          <a:effectLst/>
          <a:scene3d>
            <a:camera prst="orthographicFront">
              <a:rot lat="0" lon="0" rev="0"/>
            </a:camera>
            <a:lightRig rig="brightRoom" dir="t">
              <a:rot lat="0" lon="0" rev="600000"/>
            </a:lightRig>
          </a:scene3d>
        </p:grpSpPr>
        <p:sp>
          <p:nvSpPr>
            <p:cNvPr id="52" name="Rectangle: Rounded Corners 51">
              <a:extLst>
                <a:ext uri="{FF2B5EF4-FFF2-40B4-BE49-F238E27FC236}">
                  <a16:creationId xmlns:a16="http://schemas.microsoft.com/office/drawing/2014/main" id="{13D3FB3C-8F03-4B2C-BA49-0BCC2C1A3B4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3" name="Freeform: Shape 52">
              <a:extLst>
                <a:ext uri="{FF2B5EF4-FFF2-40B4-BE49-F238E27FC236}">
                  <a16:creationId xmlns:a16="http://schemas.microsoft.com/office/drawing/2014/main" id="{DB1ADA5D-FB2A-4EE1-936B-B3B9D4F0ED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D34132"/>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54" name="TextBox 53">
            <a:extLst>
              <a:ext uri="{FF2B5EF4-FFF2-40B4-BE49-F238E27FC236}">
                <a16:creationId xmlns:a16="http://schemas.microsoft.com/office/drawing/2014/main" id="{C88EDA2B-4BD2-4A4F-AF0C-C8F23253D103}"/>
              </a:ext>
            </a:extLst>
          </p:cNvPr>
          <p:cNvSpPr txBox="1"/>
          <p:nvPr/>
        </p:nvSpPr>
        <p:spPr>
          <a:xfrm>
            <a:off x="7364606" y="1699685"/>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04</a:t>
            </a:r>
          </a:p>
          <a:p>
            <a:pPr algn="ctr"/>
            <a:r>
              <a:rPr lang="en-US" sz="1000" dirty="0">
                <a:solidFill>
                  <a:srgbClr val="4C4F54"/>
                </a:solidFill>
              </a:rPr>
              <a:t>OPTION</a:t>
            </a:r>
          </a:p>
        </p:txBody>
      </p:sp>
      <p:sp>
        <p:nvSpPr>
          <p:cNvPr id="55" name="TextBox 54">
            <a:extLst>
              <a:ext uri="{FF2B5EF4-FFF2-40B4-BE49-F238E27FC236}">
                <a16:creationId xmlns:a16="http://schemas.microsoft.com/office/drawing/2014/main" id="{57EE50C2-DEED-404A-86DC-B32D40E32AD1}"/>
              </a:ext>
            </a:extLst>
          </p:cNvPr>
          <p:cNvSpPr txBox="1"/>
          <p:nvPr/>
        </p:nvSpPr>
        <p:spPr>
          <a:xfrm>
            <a:off x="7397372" y="3755494"/>
            <a:ext cx="1718299" cy="2569934"/>
          </a:xfrm>
          <a:prstGeom prst="rect">
            <a:avLst/>
          </a:prstGeom>
          <a:noFill/>
        </p:spPr>
        <p:txBody>
          <a:bodyPr wrap="square" rtlCol="0">
            <a:spAutoFit/>
          </a:bodyPr>
          <a:lstStyle/>
          <a:p>
            <a:r>
              <a:rPr lang="en-US" sz="1300" dirty="0">
                <a:solidFill>
                  <a:srgbClr val="D34132"/>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6AA64C81-77AB-4834-BC26-DF9F6F486203}"/>
              </a:ext>
            </a:extLst>
          </p:cNvPr>
          <p:cNvSpPr>
            <a:spLocks noChangeAspect="1"/>
          </p:cNvSpPr>
          <p:nvPr/>
        </p:nvSpPr>
        <p:spPr>
          <a:xfrm>
            <a:off x="9516406" y="2677476"/>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57" name="Group 56">
            <a:extLst>
              <a:ext uri="{FF2B5EF4-FFF2-40B4-BE49-F238E27FC236}">
                <a16:creationId xmlns:a16="http://schemas.microsoft.com/office/drawing/2014/main" id="{3DAFFB8E-6203-4374-9BED-41ABF4F32D81}"/>
              </a:ext>
            </a:extLst>
          </p:cNvPr>
          <p:cNvGrpSpPr/>
          <p:nvPr/>
        </p:nvGrpSpPr>
        <p:grpSpPr>
          <a:xfrm>
            <a:off x="9518407" y="1687471"/>
            <a:ext cx="1835393" cy="1829181"/>
            <a:chOff x="813668" y="410247"/>
            <a:chExt cx="1835393" cy="1829181"/>
          </a:xfrm>
          <a:effectLst/>
          <a:scene3d>
            <a:camera prst="orthographicFront">
              <a:rot lat="0" lon="0" rev="0"/>
            </a:camera>
            <a:lightRig rig="brightRoom" dir="t">
              <a:rot lat="0" lon="0" rev="600000"/>
            </a:lightRig>
          </a:scene3d>
        </p:grpSpPr>
        <p:sp>
          <p:nvSpPr>
            <p:cNvPr id="58" name="Rectangle: Rounded Corners 57">
              <a:extLst>
                <a:ext uri="{FF2B5EF4-FFF2-40B4-BE49-F238E27FC236}">
                  <a16:creationId xmlns:a16="http://schemas.microsoft.com/office/drawing/2014/main" id="{E05C1E51-8193-46F4-A469-72D165D80FE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9" name="Freeform: Shape 58">
              <a:extLst>
                <a:ext uri="{FF2B5EF4-FFF2-40B4-BE49-F238E27FC236}">
                  <a16:creationId xmlns:a16="http://schemas.microsoft.com/office/drawing/2014/main" id="{399B5AE3-9B90-45A3-8E62-FD9D58A754F4}"/>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564267"/>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60" name="TextBox 59">
            <a:extLst>
              <a:ext uri="{FF2B5EF4-FFF2-40B4-BE49-F238E27FC236}">
                <a16:creationId xmlns:a16="http://schemas.microsoft.com/office/drawing/2014/main" id="{3B1ACCE2-0D13-4F3B-BB9E-E3ADB9CDB8C8}"/>
              </a:ext>
            </a:extLst>
          </p:cNvPr>
          <p:cNvSpPr txBox="1"/>
          <p:nvPr/>
        </p:nvSpPr>
        <p:spPr>
          <a:xfrm>
            <a:off x="9537812" y="1699304"/>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05</a:t>
            </a:r>
          </a:p>
          <a:p>
            <a:pPr algn="ctr"/>
            <a:r>
              <a:rPr lang="en-US" sz="1000" dirty="0">
                <a:solidFill>
                  <a:srgbClr val="4C4F54"/>
                </a:solidFill>
              </a:rPr>
              <a:t>OPTION</a:t>
            </a:r>
          </a:p>
        </p:txBody>
      </p:sp>
      <p:sp>
        <p:nvSpPr>
          <p:cNvPr id="61" name="TextBox 60">
            <a:extLst>
              <a:ext uri="{FF2B5EF4-FFF2-40B4-BE49-F238E27FC236}">
                <a16:creationId xmlns:a16="http://schemas.microsoft.com/office/drawing/2014/main" id="{ABB41D0E-191B-471E-BB51-80B1E3CB316C}"/>
              </a:ext>
            </a:extLst>
          </p:cNvPr>
          <p:cNvSpPr txBox="1"/>
          <p:nvPr/>
        </p:nvSpPr>
        <p:spPr>
          <a:xfrm>
            <a:off x="9570578" y="3755113"/>
            <a:ext cx="1718299" cy="2569934"/>
          </a:xfrm>
          <a:prstGeom prst="rect">
            <a:avLst/>
          </a:prstGeom>
          <a:noFill/>
        </p:spPr>
        <p:txBody>
          <a:bodyPr wrap="square" rtlCol="0">
            <a:spAutoFit/>
          </a:bodyPr>
          <a:lstStyle/>
          <a:p>
            <a:r>
              <a:rPr lang="en-US" sz="1300" dirty="0">
                <a:solidFill>
                  <a:srgbClr val="564267"/>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19" name="Graphic 18" descr="Heartbeat">
            <a:extLst>
              <a:ext uri="{FF2B5EF4-FFF2-40B4-BE49-F238E27FC236}">
                <a16:creationId xmlns:a16="http://schemas.microsoft.com/office/drawing/2014/main" id="{D4D40C1B-F8AB-484C-B95F-FCB21BEC913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57155" y="2820633"/>
            <a:ext cx="594360" cy="594360"/>
          </a:xfrm>
          <a:prstGeom prst="rect">
            <a:avLst/>
          </a:prstGeom>
        </p:spPr>
      </p:pic>
      <p:pic>
        <p:nvPicPr>
          <p:cNvPr id="20" name="Graphic 19" descr="Needle">
            <a:extLst>
              <a:ext uri="{FF2B5EF4-FFF2-40B4-BE49-F238E27FC236}">
                <a16:creationId xmlns:a16="http://schemas.microsoft.com/office/drawing/2014/main" id="{56B5581D-C1B9-4117-B852-CED2147AC3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33170" y="2788920"/>
            <a:ext cx="594360" cy="594360"/>
          </a:xfrm>
          <a:prstGeom prst="rect">
            <a:avLst/>
          </a:prstGeom>
        </p:spPr>
      </p:pic>
      <p:pic>
        <p:nvPicPr>
          <p:cNvPr id="22" name="Graphic 21" descr="IV">
            <a:extLst>
              <a:ext uri="{FF2B5EF4-FFF2-40B4-BE49-F238E27FC236}">
                <a16:creationId xmlns:a16="http://schemas.microsoft.com/office/drawing/2014/main" id="{1F229E69-54FF-4C7E-84F5-CB2120E09B2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75591" y="2754661"/>
            <a:ext cx="594360" cy="594360"/>
          </a:xfrm>
          <a:prstGeom prst="rect">
            <a:avLst/>
          </a:prstGeom>
        </p:spPr>
      </p:pic>
      <p:pic>
        <p:nvPicPr>
          <p:cNvPr id="23" name="Graphic 22" descr="Medicine">
            <a:extLst>
              <a:ext uri="{FF2B5EF4-FFF2-40B4-BE49-F238E27FC236}">
                <a16:creationId xmlns:a16="http://schemas.microsoft.com/office/drawing/2014/main" id="{EAD314D8-123B-459A-8B2E-B96410DA538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648797" y="2788920"/>
            <a:ext cx="594360" cy="594360"/>
          </a:xfrm>
          <a:prstGeom prst="rect">
            <a:avLst/>
          </a:prstGeom>
        </p:spPr>
      </p:pic>
      <p:pic>
        <p:nvPicPr>
          <p:cNvPr id="38" name="Picture 37">
            <a:hlinkClick r:id="rId12"/>
            <a:extLst>
              <a:ext uri="{FF2B5EF4-FFF2-40B4-BE49-F238E27FC236}">
                <a16:creationId xmlns:a16="http://schemas.microsoft.com/office/drawing/2014/main" id="{87B994A2-F822-4CF1-86B8-110FDDC089C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09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1000" fill="hold"/>
                                        <p:tgtEl>
                                          <p:spTgt spid="21"/>
                                        </p:tgtEl>
                                        <p:attrNameLst>
                                          <p:attrName>ppt_w</p:attrName>
                                        </p:attrNameLst>
                                      </p:cBhvr>
                                      <p:tavLst>
                                        <p:tav tm="0">
                                          <p:val>
                                            <p:fltVal val="0"/>
                                          </p:val>
                                        </p:tav>
                                        <p:tav tm="100000">
                                          <p:val>
                                            <p:strVal val="#ppt_w"/>
                                          </p:val>
                                        </p:tav>
                                      </p:tavLst>
                                    </p:anim>
                                    <p:anim calcmode="lin" valueType="num">
                                      <p:cBhvr>
                                        <p:cTn id="23" dur="1000" fill="hold"/>
                                        <p:tgtEl>
                                          <p:spTgt spid="21"/>
                                        </p:tgtEl>
                                        <p:attrNameLst>
                                          <p:attrName>ppt_h</p:attrName>
                                        </p:attrNameLst>
                                      </p:cBhvr>
                                      <p:tavLst>
                                        <p:tav tm="0">
                                          <p:val>
                                            <p:fltVal val="0"/>
                                          </p:val>
                                        </p:tav>
                                        <p:tav tm="100000">
                                          <p:val>
                                            <p:strVal val="#ppt_h"/>
                                          </p:val>
                                        </p:tav>
                                      </p:tavLst>
                                    </p:anim>
                                    <p:anim calcmode="lin" valueType="num">
                                      <p:cBhvr>
                                        <p:cTn id="24" dur="1000" fill="hold"/>
                                        <p:tgtEl>
                                          <p:spTgt spid="21"/>
                                        </p:tgtEl>
                                        <p:attrNameLst>
                                          <p:attrName>style.rotation</p:attrName>
                                        </p:attrNameLst>
                                      </p:cBhvr>
                                      <p:tavLst>
                                        <p:tav tm="0">
                                          <p:val>
                                            <p:fltVal val="90"/>
                                          </p:val>
                                        </p:tav>
                                        <p:tav tm="100000">
                                          <p:val>
                                            <p:fltVal val="0"/>
                                          </p:val>
                                        </p:tav>
                                      </p:tavLst>
                                    </p:anim>
                                    <p:animEffect transition="in" filter="fade">
                                      <p:cBhvr>
                                        <p:cTn id="25" dur="1000"/>
                                        <p:tgtEl>
                                          <p:spTgt spid="21"/>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1000"/>
                                        <p:tgtEl>
                                          <p:spTgt spid="28"/>
                                        </p:tgtEl>
                                      </p:cBhvr>
                                    </p:animEffect>
                                  </p:childTnLst>
                                </p:cTn>
                              </p:par>
                              <p:par>
                                <p:cTn id="30" presetID="22" presetClass="entr" presetSubtype="1" fill="hold" grpId="0" nodeType="withEffect">
                                  <p:stCondLst>
                                    <p:cond delay="250"/>
                                  </p:stCondLst>
                                  <p:childTnLst>
                                    <p:set>
                                      <p:cBhvr>
                                        <p:cTn id="31" dur="1" fill="hold">
                                          <p:stCondLst>
                                            <p:cond delay="0"/>
                                          </p:stCondLst>
                                        </p:cTn>
                                        <p:tgtEl>
                                          <p:spTgt spid="29"/>
                                        </p:tgtEl>
                                        <p:attrNameLst>
                                          <p:attrName>style.visibility</p:attrName>
                                        </p:attrNameLst>
                                      </p:cBhvr>
                                      <p:to>
                                        <p:strVal val="visible"/>
                                      </p:to>
                                    </p:set>
                                    <p:animEffect transition="in" filter="wipe(up)">
                                      <p:cBhvr>
                                        <p:cTn id="32" dur="1000"/>
                                        <p:tgtEl>
                                          <p:spTgt spid="29"/>
                                        </p:tgtEl>
                                      </p:cBhvr>
                                    </p:animEffect>
                                  </p:childTnLst>
                                </p:cTn>
                              </p:par>
                            </p:childTnLst>
                          </p:cTn>
                        </p:par>
                        <p:par>
                          <p:cTn id="33" fill="hold">
                            <p:stCondLst>
                              <p:cond delay="4250"/>
                            </p:stCondLst>
                            <p:childTnLst>
                              <p:par>
                                <p:cTn id="34" presetID="47" presetClass="entr" presetSubtype="0" fill="hold"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31" presetClass="entr" presetSubtype="0"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1000" fill="hold"/>
                                        <p:tgtEl>
                                          <p:spTgt spid="19"/>
                                        </p:tgtEl>
                                        <p:attrNameLst>
                                          <p:attrName>ppt_w</p:attrName>
                                        </p:attrNameLst>
                                      </p:cBhvr>
                                      <p:tavLst>
                                        <p:tav tm="0">
                                          <p:val>
                                            <p:fltVal val="0"/>
                                          </p:val>
                                        </p:tav>
                                        <p:tav tm="100000">
                                          <p:val>
                                            <p:strVal val="#ppt_w"/>
                                          </p:val>
                                        </p:tav>
                                      </p:tavLst>
                                    </p:anim>
                                    <p:anim calcmode="lin" valueType="num">
                                      <p:cBhvr>
                                        <p:cTn id="48" dur="1000" fill="hold"/>
                                        <p:tgtEl>
                                          <p:spTgt spid="19"/>
                                        </p:tgtEl>
                                        <p:attrNameLst>
                                          <p:attrName>ppt_h</p:attrName>
                                        </p:attrNameLst>
                                      </p:cBhvr>
                                      <p:tavLst>
                                        <p:tav tm="0">
                                          <p:val>
                                            <p:fltVal val="0"/>
                                          </p:val>
                                        </p:tav>
                                        <p:tav tm="100000">
                                          <p:val>
                                            <p:strVal val="#ppt_h"/>
                                          </p:val>
                                        </p:tav>
                                      </p:tavLst>
                                    </p:anim>
                                    <p:anim calcmode="lin" valueType="num">
                                      <p:cBhvr>
                                        <p:cTn id="49" dur="1000" fill="hold"/>
                                        <p:tgtEl>
                                          <p:spTgt spid="19"/>
                                        </p:tgtEl>
                                        <p:attrNameLst>
                                          <p:attrName>style.rotation</p:attrName>
                                        </p:attrNameLst>
                                      </p:cBhvr>
                                      <p:tavLst>
                                        <p:tav tm="0">
                                          <p:val>
                                            <p:fltVal val="90"/>
                                          </p:val>
                                        </p:tav>
                                        <p:tav tm="100000">
                                          <p:val>
                                            <p:fltVal val="0"/>
                                          </p:val>
                                        </p:tav>
                                      </p:tavLst>
                                    </p:anim>
                                    <p:animEffect transition="in" filter="fade">
                                      <p:cBhvr>
                                        <p:cTn id="50" dur="1000"/>
                                        <p:tgtEl>
                                          <p:spTgt spid="19"/>
                                        </p:tgtEl>
                                      </p:cBhvr>
                                    </p:animEffect>
                                  </p:childTnLst>
                                </p:cTn>
                              </p:par>
                            </p:childTnLst>
                          </p:cTn>
                        </p:par>
                        <p:par>
                          <p:cTn id="51" fill="hold">
                            <p:stCondLst>
                              <p:cond delay="6250"/>
                            </p:stCondLst>
                            <p:childTnLst>
                              <p:par>
                                <p:cTn id="52" presetID="22" presetClass="entr" presetSubtype="1" fill="hold" grpId="0" nodeType="after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up)">
                                      <p:cBhvr>
                                        <p:cTn id="54" dur="1000"/>
                                        <p:tgtEl>
                                          <p:spTgt spid="32"/>
                                        </p:tgtEl>
                                      </p:cBhvr>
                                    </p:animEffect>
                                  </p:childTnLst>
                                </p:cTn>
                              </p:par>
                              <p:par>
                                <p:cTn id="55" presetID="22" presetClass="entr" presetSubtype="1" fill="hold" grpId="0" nodeType="withEffect">
                                  <p:stCondLst>
                                    <p:cond delay="250"/>
                                  </p:stCondLst>
                                  <p:childTnLst>
                                    <p:set>
                                      <p:cBhvr>
                                        <p:cTn id="56" dur="1" fill="hold">
                                          <p:stCondLst>
                                            <p:cond delay="0"/>
                                          </p:stCondLst>
                                        </p:cTn>
                                        <p:tgtEl>
                                          <p:spTgt spid="37"/>
                                        </p:tgtEl>
                                        <p:attrNameLst>
                                          <p:attrName>style.visibility</p:attrName>
                                        </p:attrNameLst>
                                      </p:cBhvr>
                                      <p:to>
                                        <p:strVal val="visible"/>
                                      </p:to>
                                    </p:set>
                                    <p:animEffect transition="in" filter="wipe(up)">
                                      <p:cBhvr>
                                        <p:cTn id="57" dur="1000"/>
                                        <p:tgtEl>
                                          <p:spTgt spid="37"/>
                                        </p:tgtEl>
                                      </p:cBhvr>
                                    </p:animEffect>
                                  </p:childTnLst>
                                </p:cTn>
                              </p:par>
                            </p:childTnLst>
                          </p:cTn>
                        </p:par>
                        <p:par>
                          <p:cTn id="58" fill="hold">
                            <p:stCondLst>
                              <p:cond delay="7500"/>
                            </p:stCondLst>
                            <p:childTnLst>
                              <p:par>
                                <p:cTn id="59" presetID="47" presetClass="entr" presetSubtype="0"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1000"/>
                                        <p:tgtEl>
                                          <p:spTgt spid="45"/>
                                        </p:tgtEl>
                                      </p:cBhvr>
                                    </p:animEffect>
                                    <p:anim calcmode="lin" valueType="num">
                                      <p:cBhvr>
                                        <p:cTn id="62" dur="1000" fill="hold"/>
                                        <p:tgtEl>
                                          <p:spTgt spid="45"/>
                                        </p:tgtEl>
                                        <p:attrNameLst>
                                          <p:attrName>ppt_x</p:attrName>
                                        </p:attrNameLst>
                                      </p:cBhvr>
                                      <p:tavLst>
                                        <p:tav tm="0">
                                          <p:val>
                                            <p:strVal val="#ppt_x"/>
                                          </p:val>
                                        </p:tav>
                                        <p:tav tm="100000">
                                          <p:val>
                                            <p:strVal val="#ppt_x"/>
                                          </p:val>
                                        </p:tav>
                                      </p:tavLst>
                                    </p:anim>
                                    <p:anim calcmode="lin" valueType="num">
                                      <p:cBhvr>
                                        <p:cTn id="63" dur="1000" fill="hold"/>
                                        <p:tgtEl>
                                          <p:spTgt spid="4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fade">
                                      <p:cBhvr>
                                        <p:cTn id="66" dur="1000"/>
                                        <p:tgtEl>
                                          <p:spTgt spid="48"/>
                                        </p:tgtEl>
                                      </p:cBhvr>
                                    </p:animEffect>
                                    <p:anim calcmode="lin" valueType="num">
                                      <p:cBhvr>
                                        <p:cTn id="67" dur="1000" fill="hold"/>
                                        <p:tgtEl>
                                          <p:spTgt spid="48"/>
                                        </p:tgtEl>
                                        <p:attrNameLst>
                                          <p:attrName>ppt_x</p:attrName>
                                        </p:attrNameLst>
                                      </p:cBhvr>
                                      <p:tavLst>
                                        <p:tav tm="0">
                                          <p:val>
                                            <p:strVal val="#ppt_x"/>
                                          </p:val>
                                        </p:tav>
                                        <p:tav tm="100000">
                                          <p:val>
                                            <p:strVal val="#ppt_x"/>
                                          </p:val>
                                        </p:tav>
                                      </p:tavLst>
                                    </p:anim>
                                    <p:anim calcmode="lin" valueType="num">
                                      <p:cBhvr>
                                        <p:cTn id="68" dur="1000" fill="hold"/>
                                        <p:tgtEl>
                                          <p:spTgt spid="48"/>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31" presetClass="entr" presetSubtype="0" fill="hold"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p:cTn id="72" dur="1000" fill="hold"/>
                                        <p:tgtEl>
                                          <p:spTgt spid="20"/>
                                        </p:tgtEl>
                                        <p:attrNameLst>
                                          <p:attrName>ppt_w</p:attrName>
                                        </p:attrNameLst>
                                      </p:cBhvr>
                                      <p:tavLst>
                                        <p:tav tm="0">
                                          <p:val>
                                            <p:fltVal val="0"/>
                                          </p:val>
                                        </p:tav>
                                        <p:tav tm="100000">
                                          <p:val>
                                            <p:strVal val="#ppt_w"/>
                                          </p:val>
                                        </p:tav>
                                      </p:tavLst>
                                    </p:anim>
                                    <p:anim calcmode="lin" valueType="num">
                                      <p:cBhvr>
                                        <p:cTn id="73" dur="1000" fill="hold"/>
                                        <p:tgtEl>
                                          <p:spTgt spid="20"/>
                                        </p:tgtEl>
                                        <p:attrNameLst>
                                          <p:attrName>ppt_h</p:attrName>
                                        </p:attrNameLst>
                                      </p:cBhvr>
                                      <p:tavLst>
                                        <p:tav tm="0">
                                          <p:val>
                                            <p:fltVal val="0"/>
                                          </p:val>
                                        </p:tav>
                                        <p:tav tm="100000">
                                          <p:val>
                                            <p:strVal val="#ppt_h"/>
                                          </p:val>
                                        </p:tav>
                                      </p:tavLst>
                                    </p:anim>
                                    <p:anim calcmode="lin" valueType="num">
                                      <p:cBhvr>
                                        <p:cTn id="74" dur="1000" fill="hold"/>
                                        <p:tgtEl>
                                          <p:spTgt spid="20"/>
                                        </p:tgtEl>
                                        <p:attrNameLst>
                                          <p:attrName>style.rotation</p:attrName>
                                        </p:attrNameLst>
                                      </p:cBhvr>
                                      <p:tavLst>
                                        <p:tav tm="0">
                                          <p:val>
                                            <p:fltVal val="90"/>
                                          </p:val>
                                        </p:tav>
                                        <p:tav tm="100000">
                                          <p:val>
                                            <p:fltVal val="0"/>
                                          </p:val>
                                        </p:tav>
                                      </p:tavLst>
                                    </p:anim>
                                    <p:animEffect transition="in" filter="fade">
                                      <p:cBhvr>
                                        <p:cTn id="75" dur="1000"/>
                                        <p:tgtEl>
                                          <p:spTgt spid="20"/>
                                        </p:tgtEl>
                                      </p:cBhvr>
                                    </p:animEffect>
                                  </p:childTnLst>
                                </p:cTn>
                              </p:par>
                            </p:childTnLst>
                          </p:cTn>
                        </p:par>
                        <p:par>
                          <p:cTn id="76" fill="hold">
                            <p:stCondLst>
                              <p:cond delay="9500"/>
                            </p:stCondLst>
                            <p:childTnLst>
                              <p:par>
                                <p:cTn id="77" presetID="22" presetClass="entr" presetSubtype="1" fill="hold" grpId="0" nodeType="after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up)">
                                      <p:cBhvr>
                                        <p:cTn id="79" dur="1000"/>
                                        <p:tgtEl>
                                          <p:spTgt spid="44"/>
                                        </p:tgtEl>
                                      </p:cBhvr>
                                    </p:animEffect>
                                  </p:childTnLst>
                                </p:cTn>
                              </p:par>
                              <p:par>
                                <p:cTn id="80" presetID="22" presetClass="entr" presetSubtype="1" fill="hold" grpId="0" nodeType="withEffect">
                                  <p:stCondLst>
                                    <p:cond delay="250"/>
                                  </p:stCondLst>
                                  <p:childTnLst>
                                    <p:set>
                                      <p:cBhvr>
                                        <p:cTn id="81" dur="1" fill="hold">
                                          <p:stCondLst>
                                            <p:cond delay="0"/>
                                          </p:stCondLst>
                                        </p:cTn>
                                        <p:tgtEl>
                                          <p:spTgt spid="49"/>
                                        </p:tgtEl>
                                        <p:attrNameLst>
                                          <p:attrName>style.visibility</p:attrName>
                                        </p:attrNameLst>
                                      </p:cBhvr>
                                      <p:to>
                                        <p:strVal val="visible"/>
                                      </p:to>
                                    </p:set>
                                    <p:animEffect transition="in" filter="wipe(up)">
                                      <p:cBhvr>
                                        <p:cTn id="82" dur="1000"/>
                                        <p:tgtEl>
                                          <p:spTgt spid="49"/>
                                        </p:tgtEl>
                                      </p:cBhvr>
                                    </p:animEffect>
                                  </p:childTnLst>
                                </p:cTn>
                              </p:par>
                            </p:childTnLst>
                          </p:cTn>
                        </p:par>
                        <p:par>
                          <p:cTn id="83" fill="hold">
                            <p:stCondLst>
                              <p:cond delay="10750"/>
                            </p:stCondLst>
                            <p:childTnLst>
                              <p:par>
                                <p:cTn id="84" presetID="47" presetClass="entr" presetSubtype="0" fill="hold" nodeType="afterEffect">
                                  <p:stCondLst>
                                    <p:cond delay="0"/>
                                  </p:stCondLst>
                                  <p:childTnLst>
                                    <p:set>
                                      <p:cBhvr>
                                        <p:cTn id="85" dur="1" fill="hold">
                                          <p:stCondLst>
                                            <p:cond delay="0"/>
                                          </p:stCondLst>
                                        </p:cTn>
                                        <p:tgtEl>
                                          <p:spTgt spid="51"/>
                                        </p:tgtEl>
                                        <p:attrNameLst>
                                          <p:attrName>style.visibility</p:attrName>
                                        </p:attrNameLst>
                                      </p:cBhvr>
                                      <p:to>
                                        <p:strVal val="visible"/>
                                      </p:to>
                                    </p:set>
                                    <p:animEffect transition="in" filter="fade">
                                      <p:cBhvr>
                                        <p:cTn id="86" dur="1000"/>
                                        <p:tgtEl>
                                          <p:spTgt spid="51"/>
                                        </p:tgtEl>
                                      </p:cBhvr>
                                    </p:animEffect>
                                    <p:anim calcmode="lin" valueType="num">
                                      <p:cBhvr>
                                        <p:cTn id="87" dur="1000" fill="hold"/>
                                        <p:tgtEl>
                                          <p:spTgt spid="51"/>
                                        </p:tgtEl>
                                        <p:attrNameLst>
                                          <p:attrName>ppt_x</p:attrName>
                                        </p:attrNameLst>
                                      </p:cBhvr>
                                      <p:tavLst>
                                        <p:tav tm="0">
                                          <p:val>
                                            <p:strVal val="#ppt_x"/>
                                          </p:val>
                                        </p:tav>
                                        <p:tav tm="100000">
                                          <p:val>
                                            <p:strVal val="#ppt_x"/>
                                          </p:val>
                                        </p:tav>
                                      </p:tavLst>
                                    </p:anim>
                                    <p:anim calcmode="lin" valueType="num">
                                      <p:cBhvr>
                                        <p:cTn id="88" dur="1000" fill="hold"/>
                                        <p:tgtEl>
                                          <p:spTgt spid="51"/>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31" presetClass="entr" presetSubtype="0" fill="hold" nodeType="after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p:cTn id="97" dur="1000" fill="hold"/>
                                        <p:tgtEl>
                                          <p:spTgt spid="22"/>
                                        </p:tgtEl>
                                        <p:attrNameLst>
                                          <p:attrName>ppt_w</p:attrName>
                                        </p:attrNameLst>
                                      </p:cBhvr>
                                      <p:tavLst>
                                        <p:tav tm="0">
                                          <p:val>
                                            <p:fltVal val="0"/>
                                          </p:val>
                                        </p:tav>
                                        <p:tav tm="100000">
                                          <p:val>
                                            <p:strVal val="#ppt_w"/>
                                          </p:val>
                                        </p:tav>
                                      </p:tavLst>
                                    </p:anim>
                                    <p:anim calcmode="lin" valueType="num">
                                      <p:cBhvr>
                                        <p:cTn id="98" dur="1000" fill="hold"/>
                                        <p:tgtEl>
                                          <p:spTgt spid="22"/>
                                        </p:tgtEl>
                                        <p:attrNameLst>
                                          <p:attrName>ppt_h</p:attrName>
                                        </p:attrNameLst>
                                      </p:cBhvr>
                                      <p:tavLst>
                                        <p:tav tm="0">
                                          <p:val>
                                            <p:fltVal val="0"/>
                                          </p:val>
                                        </p:tav>
                                        <p:tav tm="100000">
                                          <p:val>
                                            <p:strVal val="#ppt_h"/>
                                          </p:val>
                                        </p:tav>
                                      </p:tavLst>
                                    </p:anim>
                                    <p:anim calcmode="lin" valueType="num">
                                      <p:cBhvr>
                                        <p:cTn id="99" dur="1000" fill="hold"/>
                                        <p:tgtEl>
                                          <p:spTgt spid="22"/>
                                        </p:tgtEl>
                                        <p:attrNameLst>
                                          <p:attrName>style.rotation</p:attrName>
                                        </p:attrNameLst>
                                      </p:cBhvr>
                                      <p:tavLst>
                                        <p:tav tm="0">
                                          <p:val>
                                            <p:fltVal val="90"/>
                                          </p:val>
                                        </p:tav>
                                        <p:tav tm="100000">
                                          <p:val>
                                            <p:fltVal val="0"/>
                                          </p:val>
                                        </p:tav>
                                      </p:tavLst>
                                    </p:anim>
                                    <p:animEffect transition="in" filter="fade">
                                      <p:cBhvr>
                                        <p:cTn id="100" dur="1000"/>
                                        <p:tgtEl>
                                          <p:spTgt spid="22"/>
                                        </p:tgtEl>
                                      </p:cBhvr>
                                    </p:animEffect>
                                  </p:childTnLst>
                                </p:cTn>
                              </p:par>
                            </p:childTnLst>
                          </p:cTn>
                        </p:par>
                        <p:par>
                          <p:cTn id="101" fill="hold">
                            <p:stCondLst>
                              <p:cond delay="12750"/>
                            </p:stCondLst>
                            <p:childTnLst>
                              <p:par>
                                <p:cTn id="102" presetID="22" presetClass="entr" presetSubtype="1"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wipe(up)">
                                      <p:cBhvr>
                                        <p:cTn id="104" dur="1000"/>
                                        <p:tgtEl>
                                          <p:spTgt spid="5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55"/>
                                        </p:tgtEl>
                                        <p:attrNameLst>
                                          <p:attrName>style.visibility</p:attrName>
                                        </p:attrNameLst>
                                      </p:cBhvr>
                                      <p:to>
                                        <p:strVal val="visible"/>
                                      </p:to>
                                    </p:set>
                                    <p:animEffect transition="in" filter="wipe(up)">
                                      <p:cBhvr>
                                        <p:cTn id="107" dur="1000"/>
                                        <p:tgtEl>
                                          <p:spTgt spid="55"/>
                                        </p:tgtEl>
                                      </p:cBhvr>
                                    </p:animEffect>
                                  </p:childTnLst>
                                </p:cTn>
                              </p:par>
                            </p:childTnLst>
                          </p:cTn>
                        </p:par>
                        <p:par>
                          <p:cTn id="108" fill="hold">
                            <p:stCondLst>
                              <p:cond delay="14000"/>
                            </p:stCondLst>
                            <p:childTnLst>
                              <p:par>
                                <p:cTn id="109" presetID="47" presetClass="entr" presetSubtype="0" fill="hold"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fade">
                                      <p:cBhvr>
                                        <p:cTn id="111" dur="1000"/>
                                        <p:tgtEl>
                                          <p:spTgt spid="57"/>
                                        </p:tgtEl>
                                      </p:cBhvr>
                                    </p:animEffect>
                                    <p:anim calcmode="lin" valueType="num">
                                      <p:cBhvr>
                                        <p:cTn id="112" dur="1000" fill="hold"/>
                                        <p:tgtEl>
                                          <p:spTgt spid="57"/>
                                        </p:tgtEl>
                                        <p:attrNameLst>
                                          <p:attrName>ppt_x</p:attrName>
                                        </p:attrNameLst>
                                      </p:cBhvr>
                                      <p:tavLst>
                                        <p:tav tm="0">
                                          <p:val>
                                            <p:strVal val="#ppt_x"/>
                                          </p:val>
                                        </p:tav>
                                        <p:tav tm="100000">
                                          <p:val>
                                            <p:strVal val="#ppt_x"/>
                                          </p:val>
                                        </p:tav>
                                      </p:tavLst>
                                    </p:anim>
                                    <p:anim calcmode="lin" valueType="num">
                                      <p:cBhvr>
                                        <p:cTn id="113" dur="1000" fill="hold"/>
                                        <p:tgtEl>
                                          <p:spTgt spid="57"/>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fade">
                                      <p:cBhvr>
                                        <p:cTn id="116" dur="1000"/>
                                        <p:tgtEl>
                                          <p:spTgt spid="60"/>
                                        </p:tgtEl>
                                      </p:cBhvr>
                                    </p:animEffect>
                                    <p:anim calcmode="lin" valueType="num">
                                      <p:cBhvr>
                                        <p:cTn id="117" dur="1000" fill="hold"/>
                                        <p:tgtEl>
                                          <p:spTgt spid="60"/>
                                        </p:tgtEl>
                                        <p:attrNameLst>
                                          <p:attrName>ppt_x</p:attrName>
                                        </p:attrNameLst>
                                      </p:cBhvr>
                                      <p:tavLst>
                                        <p:tav tm="0">
                                          <p:val>
                                            <p:strVal val="#ppt_x"/>
                                          </p:val>
                                        </p:tav>
                                        <p:tav tm="100000">
                                          <p:val>
                                            <p:strVal val="#ppt_x"/>
                                          </p:val>
                                        </p:tav>
                                      </p:tavLst>
                                    </p:anim>
                                    <p:anim calcmode="lin" valueType="num">
                                      <p:cBhvr>
                                        <p:cTn id="118" dur="1000" fill="hold"/>
                                        <p:tgtEl>
                                          <p:spTgt spid="60"/>
                                        </p:tgtEl>
                                        <p:attrNameLst>
                                          <p:attrName>ppt_y</p:attrName>
                                        </p:attrNameLst>
                                      </p:cBhvr>
                                      <p:tavLst>
                                        <p:tav tm="0">
                                          <p:val>
                                            <p:strVal val="#ppt_y-.1"/>
                                          </p:val>
                                        </p:tav>
                                        <p:tav tm="100000">
                                          <p:val>
                                            <p:strVal val="#ppt_y"/>
                                          </p:val>
                                        </p:tav>
                                      </p:tavLst>
                                    </p:anim>
                                  </p:childTnLst>
                                </p:cTn>
                              </p:par>
                            </p:childTnLst>
                          </p:cTn>
                        </p:par>
                        <p:par>
                          <p:cTn id="119" fill="hold">
                            <p:stCondLst>
                              <p:cond delay="15000"/>
                            </p:stCondLst>
                            <p:childTnLst>
                              <p:par>
                                <p:cTn id="120" presetID="31" presetClass="entr" presetSubtype="0" fill="hold" nodeType="afterEffect">
                                  <p:stCondLst>
                                    <p:cond delay="0"/>
                                  </p:stCondLst>
                                  <p:childTnLst>
                                    <p:set>
                                      <p:cBhvr>
                                        <p:cTn id="121" dur="1" fill="hold">
                                          <p:stCondLst>
                                            <p:cond delay="0"/>
                                          </p:stCondLst>
                                        </p:cTn>
                                        <p:tgtEl>
                                          <p:spTgt spid="23"/>
                                        </p:tgtEl>
                                        <p:attrNameLst>
                                          <p:attrName>style.visibility</p:attrName>
                                        </p:attrNameLst>
                                      </p:cBhvr>
                                      <p:to>
                                        <p:strVal val="visible"/>
                                      </p:to>
                                    </p:set>
                                    <p:anim calcmode="lin" valueType="num">
                                      <p:cBhvr>
                                        <p:cTn id="122" dur="1000" fill="hold"/>
                                        <p:tgtEl>
                                          <p:spTgt spid="23"/>
                                        </p:tgtEl>
                                        <p:attrNameLst>
                                          <p:attrName>ppt_w</p:attrName>
                                        </p:attrNameLst>
                                      </p:cBhvr>
                                      <p:tavLst>
                                        <p:tav tm="0">
                                          <p:val>
                                            <p:fltVal val="0"/>
                                          </p:val>
                                        </p:tav>
                                        <p:tav tm="100000">
                                          <p:val>
                                            <p:strVal val="#ppt_w"/>
                                          </p:val>
                                        </p:tav>
                                      </p:tavLst>
                                    </p:anim>
                                    <p:anim calcmode="lin" valueType="num">
                                      <p:cBhvr>
                                        <p:cTn id="123" dur="1000" fill="hold"/>
                                        <p:tgtEl>
                                          <p:spTgt spid="23"/>
                                        </p:tgtEl>
                                        <p:attrNameLst>
                                          <p:attrName>ppt_h</p:attrName>
                                        </p:attrNameLst>
                                      </p:cBhvr>
                                      <p:tavLst>
                                        <p:tav tm="0">
                                          <p:val>
                                            <p:fltVal val="0"/>
                                          </p:val>
                                        </p:tav>
                                        <p:tav tm="100000">
                                          <p:val>
                                            <p:strVal val="#ppt_h"/>
                                          </p:val>
                                        </p:tav>
                                      </p:tavLst>
                                    </p:anim>
                                    <p:anim calcmode="lin" valueType="num">
                                      <p:cBhvr>
                                        <p:cTn id="124" dur="1000" fill="hold"/>
                                        <p:tgtEl>
                                          <p:spTgt spid="23"/>
                                        </p:tgtEl>
                                        <p:attrNameLst>
                                          <p:attrName>style.rotation</p:attrName>
                                        </p:attrNameLst>
                                      </p:cBhvr>
                                      <p:tavLst>
                                        <p:tav tm="0">
                                          <p:val>
                                            <p:fltVal val="90"/>
                                          </p:val>
                                        </p:tav>
                                        <p:tav tm="100000">
                                          <p:val>
                                            <p:fltVal val="0"/>
                                          </p:val>
                                        </p:tav>
                                      </p:tavLst>
                                    </p:anim>
                                    <p:animEffect transition="in" filter="fade">
                                      <p:cBhvr>
                                        <p:cTn id="125" dur="1000"/>
                                        <p:tgtEl>
                                          <p:spTgt spid="23"/>
                                        </p:tgtEl>
                                      </p:cBhvr>
                                    </p:animEffect>
                                  </p:childTnLst>
                                </p:cTn>
                              </p:par>
                            </p:childTnLst>
                          </p:cTn>
                        </p:par>
                        <p:par>
                          <p:cTn id="126" fill="hold">
                            <p:stCondLst>
                              <p:cond delay="16000"/>
                            </p:stCondLst>
                            <p:childTnLst>
                              <p:par>
                                <p:cTn id="127" presetID="22" presetClass="entr" presetSubtype="1" fill="hold" grpId="0" nodeType="afterEffect">
                                  <p:stCondLst>
                                    <p:cond delay="0"/>
                                  </p:stCondLst>
                                  <p:childTnLst>
                                    <p:set>
                                      <p:cBhvr>
                                        <p:cTn id="128" dur="1" fill="hold">
                                          <p:stCondLst>
                                            <p:cond delay="0"/>
                                          </p:stCondLst>
                                        </p:cTn>
                                        <p:tgtEl>
                                          <p:spTgt spid="56"/>
                                        </p:tgtEl>
                                        <p:attrNameLst>
                                          <p:attrName>style.visibility</p:attrName>
                                        </p:attrNameLst>
                                      </p:cBhvr>
                                      <p:to>
                                        <p:strVal val="visible"/>
                                      </p:to>
                                    </p:set>
                                    <p:animEffect transition="in" filter="wipe(up)">
                                      <p:cBhvr>
                                        <p:cTn id="129" dur="1000"/>
                                        <p:tgtEl>
                                          <p:spTgt spid="56"/>
                                        </p:tgtEl>
                                      </p:cBhvr>
                                    </p:animEffect>
                                  </p:childTnLst>
                                </p:cTn>
                              </p:par>
                              <p:par>
                                <p:cTn id="130" presetID="22" presetClass="entr" presetSubtype="1" fill="hold" grpId="0" nodeType="withEffect">
                                  <p:stCondLst>
                                    <p:cond delay="250"/>
                                  </p:stCondLst>
                                  <p:childTnLst>
                                    <p:set>
                                      <p:cBhvr>
                                        <p:cTn id="131" dur="1" fill="hold">
                                          <p:stCondLst>
                                            <p:cond delay="0"/>
                                          </p:stCondLst>
                                        </p:cTn>
                                        <p:tgtEl>
                                          <p:spTgt spid="61"/>
                                        </p:tgtEl>
                                        <p:attrNameLst>
                                          <p:attrName>style.visibility</p:attrName>
                                        </p:attrNameLst>
                                      </p:cBhvr>
                                      <p:to>
                                        <p:strVal val="visible"/>
                                      </p:to>
                                    </p:set>
                                    <p:animEffect transition="in" filter="wipe(up)">
                                      <p:cBhvr>
                                        <p:cTn id="132" dur="1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P spid="16" grpId="0"/>
      <p:bldP spid="31" grpId="0"/>
      <p:bldP spid="32" grpId="0" animBg="1"/>
      <p:bldP spid="36" grpId="0"/>
      <p:bldP spid="37" grpId="0"/>
      <p:bldP spid="44" grpId="0" animBg="1"/>
      <p:bldP spid="48" grpId="0"/>
      <p:bldP spid="49" grpId="0"/>
      <p:bldP spid="50" grpId="0" animBg="1"/>
      <p:bldP spid="54" grpId="0"/>
      <p:bldP spid="55" grpId="0"/>
      <p:bldP spid="56" grpId="0" animBg="1"/>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1497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2019-07-30T16:52:48Z</dcterms:modified>
</cp:coreProperties>
</file>