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30818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Shape 35">
            <a:extLst>
              <a:ext uri="{FF2B5EF4-FFF2-40B4-BE49-F238E27FC236}">
                <a16:creationId xmlns:a16="http://schemas.microsoft.com/office/drawing/2014/main" id="{72882310-5792-469D-AB72-900F55C168B2}"/>
              </a:ext>
            </a:extLst>
          </p:cNvPr>
          <p:cNvSpPr>
            <a:spLocks noChangeAspect="1"/>
          </p:cNvSpPr>
          <p:nvPr/>
        </p:nvSpPr>
        <p:spPr>
          <a:xfrm>
            <a:off x="9522320" y="2690071"/>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blipFill>
            <a:blip r:embed="rId2"/>
            <a:stretch>
              <a:fillRect/>
            </a:stretch>
          </a:bli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nvGrpSpPr>
          <p:cNvPr id="37" name="Group 36">
            <a:extLst>
              <a:ext uri="{FF2B5EF4-FFF2-40B4-BE49-F238E27FC236}">
                <a16:creationId xmlns:a16="http://schemas.microsoft.com/office/drawing/2014/main" id="{566EE8D8-F871-4D19-9ACA-16BD471BB290}"/>
              </a:ext>
            </a:extLst>
          </p:cNvPr>
          <p:cNvGrpSpPr/>
          <p:nvPr/>
        </p:nvGrpSpPr>
        <p:grpSpPr>
          <a:xfrm>
            <a:off x="9524321" y="1700066"/>
            <a:ext cx="1835393" cy="1829181"/>
            <a:chOff x="813668" y="410247"/>
            <a:chExt cx="1835393" cy="1829181"/>
          </a:xfrm>
          <a:effectLst/>
          <a:scene3d>
            <a:camera prst="orthographicFront">
              <a:rot lat="0" lon="0" rev="0"/>
            </a:camera>
            <a:lightRig rig="brightRoom" dir="t">
              <a:rot lat="0" lon="0" rev="600000"/>
            </a:lightRig>
          </a:scene3d>
        </p:grpSpPr>
        <p:sp>
          <p:nvSpPr>
            <p:cNvPr id="38" name="Rectangle: Rounded Corners 37">
              <a:extLst>
                <a:ext uri="{FF2B5EF4-FFF2-40B4-BE49-F238E27FC236}">
                  <a16:creationId xmlns:a16="http://schemas.microsoft.com/office/drawing/2014/main" id="{9C292B22-FF38-4EFA-83F5-E65617B581BA}"/>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9" name="Freeform: Shape 38">
              <a:extLst>
                <a:ext uri="{FF2B5EF4-FFF2-40B4-BE49-F238E27FC236}">
                  <a16:creationId xmlns:a16="http://schemas.microsoft.com/office/drawing/2014/main" id="{61AD2AB1-0235-46EA-B069-C97F236D0192}"/>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189A80"/>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29" name="Freeform: Shape 28">
            <a:extLst>
              <a:ext uri="{FF2B5EF4-FFF2-40B4-BE49-F238E27FC236}">
                <a16:creationId xmlns:a16="http://schemas.microsoft.com/office/drawing/2014/main" id="{568251D2-FA55-4AA9-B1C6-613350DA08D4}"/>
              </a:ext>
            </a:extLst>
          </p:cNvPr>
          <p:cNvSpPr>
            <a:spLocks noChangeAspect="1"/>
          </p:cNvSpPr>
          <p:nvPr/>
        </p:nvSpPr>
        <p:spPr>
          <a:xfrm>
            <a:off x="836768" y="2666405"/>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blipFill>
            <a:blip r:embed="rId3"/>
            <a:stretch>
              <a:fillRect/>
            </a:stretch>
          </a:bli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30" name="Group 29">
            <a:extLst>
              <a:ext uri="{FF2B5EF4-FFF2-40B4-BE49-F238E27FC236}">
                <a16:creationId xmlns:a16="http://schemas.microsoft.com/office/drawing/2014/main" id="{6926DF97-FF0D-4586-B7D2-9433D04166D0}"/>
              </a:ext>
            </a:extLst>
          </p:cNvPr>
          <p:cNvGrpSpPr/>
          <p:nvPr/>
        </p:nvGrpSpPr>
        <p:grpSpPr>
          <a:xfrm>
            <a:off x="838769" y="1676400"/>
            <a:ext cx="1835393" cy="1829181"/>
            <a:chOff x="813668" y="410247"/>
            <a:chExt cx="1835393" cy="1829181"/>
          </a:xfrm>
          <a:effectLst/>
          <a:scene3d>
            <a:camera prst="orthographicFront">
              <a:rot lat="0" lon="0" rev="0"/>
            </a:camera>
            <a:lightRig rig="brightRoom" dir="t">
              <a:rot lat="0" lon="0" rev="600000"/>
            </a:lightRig>
          </a:scene3d>
        </p:grpSpPr>
        <p:sp>
          <p:nvSpPr>
            <p:cNvPr id="31" name="Rectangle: Rounded Corners 30">
              <a:extLst>
                <a:ext uri="{FF2B5EF4-FFF2-40B4-BE49-F238E27FC236}">
                  <a16:creationId xmlns:a16="http://schemas.microsoft.com/office/drawing/2014/main" id="{83AE292D-71BA-4400-918E-51885A044E51}"/>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2" name="Freeform: Shape 31">
              <a:extLst>
                <a:ext uri="{FF2B5EF4-FFF2-40B4-BE49-F238E27FC236}">
                  <a16:creationId xmlns:a16="http://schemas.microsoft.com/office/drawing/2014/main" id="{D3B2BAD5-353C-4916-B428-8A62F4C778E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34738D"/>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22" name="TextBox 21">
            <a:extLst>
              <a:ext uri="{FF2B5EF4-FFF2-40B4-BE49-F238E27FC236}">
                <a16:creationId xmlns:a16="http://schemas.microsoft.com/office/drawing/2014/main" id="{76D60CDB-D511-420F-B238-13A865BF6AF4}"/>
              </a:ext>
            </a:extLst>
          </p:cNvPr>
          <p:cNvSpPr txBox="1"/>
          <p:nvPr/>
        </p:nvSpPr>
        <p:spPr>
          <a:xfrm>
            <a:off x="6296274" y="4500304"/>
            <a:ext cx="2560320" cy="2046714"/>
          </a:xfrm>
          <a:prstGeom prst="rect">
            <a:avLst/>
          </a:prstGeom>
          <a:noFill/>
        </p:spPr>
        <p:txBody>
          <a:bodyPr wrap="square" rtlCol="0">
            <a:spAutoFit/>
          </a:bodyPr>
          <a:lstStyle/>
          <a:p>
            <a:endParaRPr lang="en-US" sz="1000" b="1"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314482CC-5577-418B-A184-9E49500F1D9F}"/>
              </a:ext>
            </a:extLst>
          </p:cNvPr>
          <p:cNvSpPr txBox="1"/>
          <p:nvPr/>
        </p:nvSpPr>
        <p:spPr>
          <a:xfrm>
            <a:off x="3311275" y="1952943"/>
            <a:ext cx="2651760" cy="2369880"/>
          </a:xfrm>
          <a:prstGeom prst="rect">
            <a:avLst/>
          </a:prstGeom>
          <a:noFill/>
        </p:spPr>
        <p:txBody>
          <a:bodyPr wrap="square" numCol="1" spcCol="914400" rtlCol="0">
            <a:spAutoFit/>
          </a:bodyPr>
          <a:lstStyle/>
          <a:p>
            <a:r>
              <a:rPr lang="en-US" sz="1400" dirty="0">
                <a:solidFill>
                  <a:srgbClr val="34738D"/>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87DC2EBA-0727-4972-B319-C25F6ED5DE5D}"/>
              </a:ext>
            </a:extLst>
          </p:cNvPr>
          <p:cNvSpPr txBox="1"/>
          <p:nvPr/>
        </p:nvSpPr>
        <p:spPr>
          <a:xfrm>
            <a:off x="3311275" y="4500304"/>
            <a:ext cx="2560320" cy="2046714"/>
          </a:xfrm>
          <a:prstGeom prst="rect">
            <a:avLst/>
          </a:prstGeom>
          <a:noFill/>
        </p:spPr>
        <p:txBody>
          <a:bodyPr wrap="square" rtlCol="0">
            <a:spAutoFit/>
          </a:bodyPr>
          <a:lstStyle/>
          <a:p>
            <a:endParaRPr lang="en-US" sz="1000" b="1" dirty="0">
              <a:solidFill>
                <a:srgbClr val="4C4F54"/>
              </a:solidFill>
              <a:latin typeface="Candara" panose="020E0502030303020204" pitchFamily="34" charset="0"/>
            </a:endParaRPr>
          </a:p>
          <a:p>
            <a:pPr marL="400050" indent="-400050">
              <a:buFont typeface="+mj-lt"/>
              <a:buAutoNum type="arabicParenR"/>
            </a:pPr>
            <a:r>
              <a:rPr lang="en-US" sz="1300" dirty="0">
                <a:solidFill>
                  <a:srgbClr val="4C4F54"/>
                </a:solidFill>
                <a:latin typeface="Candara" panose="020E0502030303020204" pitchFamily="34" charset="0"/>
              </a:rPr>
              <a:t>Lorem ipsum dolor sit amet, consectetur adipiscing elit, sed do eiusmod .</a:t>
            </a:r>
          </a:p>
          <a:p>
            <a:pPr marL="400050" indent="-40005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a:p>
            <a:pPr marL="400050" indent="-40005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5745D32B-370C-46E3-9953-43913EFC3C1A}"/>
              </a:ext>
            </a:extLst>
          </p:cNvPr>
          <p:cNvSpPr txBox="1"/>
          <p:nvPr/>
        </p:nvSpPr>
        <p:spPr>
          <a:xfrm>
            <a:off x="6296274" y="1952943"/>
            <a:ext cx="2651760" cy="2369880"/>
          </a:xfrm>
          <a:prstGeom prst="rect">
            <a:avLst/>
          </a:prstGeom>
          <a:noFill/>
        </p:spPr>
        <p:txBody>
          <a:bodyPr wrap="square" numCol="1" spcCol="914400" rtlCol="0">
            <a:spAutoFit/>
          </a:bodyPr>
          <a:lstStyle/>
          <a:p>
            <a:pPr algn="r"/>
            <a:r>
              <a:rPr lang="en-US" sz="1400" dirty="0">
                <a:solidFill>
                  <a:srgbClr val="189A80"/>
                </a:solidFill>
                <a:latin typeface="Bernard MT Condensed" panose="02050806060905020404" pitchFamily="18" charset="0"/>
              </a:rPr>
              <a:t>LOREM IPSUM DOLOR</a:t>
            </a:r>
          </a:p>
          <a:p>
            <a:pPr algn="r"/>
            <a:endParaRPr lang="en-US" sz="400" dirty="0">
              <a:solidFill>
                <a:srgbClr val="4C4F54"/>
              </a:solidFill>
              <a:latin typeface="Bernard MT Condensed" panose="02050806060905020404" pitchFamily="18"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8" name="TextBox 27">
            <a:extLst>
              <a:ext uri="{FF2B5EF4-FFF2-40B4-BE49-F238E27FC236}">
                <a16:creationId xmlns:a16="http://schemas.microsoft.com/office/drawing/2014/main" id="{035C746E-1537-47F6-9703-8C15CD3DDBFB}"/>
              </a:ext>
            </a:extLst>
          </p:cNvPr>
          <p:cNvSpPr txBox="1"/>
          <p:nvPr/>
        </p:nvSpPr>
        <p:spPr>
          <a:xfrm>
            <a:off x="3341511" y="258228"/>
            <a:ext cx="5508979"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33" name="TextBox 32">
            <a:extLst>
              <a:ext uri="{FF2B5EF4-FFF2-40B4-BE49-F238E27FC236}">
                <a16:creationId xmlns:a16="http://schemas.microsoft.com/office/drawing/2014/main" id="{99F42A61-DFD4-4E07-8301-FA40F347521D}"/>
              </a:ext>
            </a:extLst>
          </p:cNvPr>
          <p:cNvSpPr txBox="1"/>
          <p:nvPr/>
        </p:nvSpPr>
        <p:spPr>
          <a:xfrm>
            <a:off x="858174" y="1688233"/>
            <a:ext cx="729631" cy="754053"/>
          </a:xfrm>
          <a:prstGeom prst="rect">
            <a:avLst/>
          </a:prstGeom>
          <a:noFill/>
        </p:spPr>
        <p:txBody>
          <a:bodyPr wrap="square" rtlCol="0">
            <a:spAutoFit/>
          </a:bodyPr>
          <a:lstStyle/>
          <a:p>
            <a:pPr algn="ctr"/>
            <a:r>
              <a:rPr lang="en-US" sz="3200" dirty="0">
                <a:solidFill>
                  <a:srgbClr val="4C4F54"/>
                </a:solidFill>
                <a:latin typeface="Bernard MT Condensed" panose="02050806060905020404" pitchFamily="18" charset="0"/>
              </a:rPr>
              <a:t>01</a:t>
            </a:r>
          </a:p>
          <a:p>
            <a:pPr algn="ctr"/>
            <a:r>
              <a:rPr lang="en-US" sz="1000" dirty="0">
                <a:solidFill>
                  <a:srgbClr val="4C4F54"/>
                </a:solidFill>
              </a:rPr>
              <a:t>OPTION</a:t>
            </a:r>
          </a:p>
        </p:txBody>
      </p:sp>
      <p:sp>
        <p:nvSpPr>
          <p:cNvPr id="40" name="TextBox 39">
            <a:extLst>
              <a:ext uri="{FF2B5EF4-FFF2-40B4-BE49-F238E27FC236}">
                <a16:creationId xmlns:a16="http://schemas.microsoft.com/office/drawing/2014/main" id="{A646249A-406F-4D07-B5AB-827D22DC131E}"/>
              </a:ext>
            </a:extLst>
          </p:cNvPr>
          <p:cNvSpPr txBox="1"/>
          <p:nvPr/>
        </p:nvSpPr>
        <p:spPr>
          <a:xfrm>
            <a:off x="9558672" y="1767232"/>
            <a:ext cx="729631" cy="754053"/>
          </a:xfrm>
          <a:prstGeom prst="rect">
            <a:avLst/>
          </a:prstGeom>
          <a:noFill/>
        </p:spPr>
        <p:txBody>
          <a:bodyPr wrap="square" rtlCol="0">
            <a:spAutoFit/>
          </a:bodyPr>
          <a:lstStyle/>
          <a:p>
            <a:pPr algn="ctr"/>
            <a:r>
              <a:rPr lang="en-US" sz="3200" dirty="0">
                <a:solidFill>
                  <a:srgbClr val="4C4F54"/>
                </a:solidFill>
                <a:latin typeface="Bernard MT Condensed" panose="02050806060905020404" pitchFamily="18" charset="0"/>
              </a:rPr>
              <a:t>02</a:t>
            </a:r>
          </a:p>
          <a:p>
            <a:pPr algn="ctr"/>
            <a:r>
              <a:rPr lang="en-US" sz="1000" dirty="0">
                <a:solidFill>
                  <a:srgbClr val="4C4F54"/>
                </a:solidFill>
              </a:rPr>
              <a:t>OPTION</a:t>
            </a:r>
          </a:p>
        </p:txBody>
      </p:sp>
      <p:pic>
        <p:nvPicPr>
          <p:cNvPr id="17" name="Picture 16">
            <a:hlinkClick r:id="rId4"/>
            <a:extLst>
              <a:ext uri="{FF2B5EF4-FFF2-40B4-BE49-F238E27FC236}">
                <a16:creationId xmlns:a16="http://schemas.microsoft.com/office/drawing/2014/main" id="{68B42A9B-EA93-49B2-9846-FAE57C3F184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9762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1000"/>
                                        <p:tgtEl>
                                          <p:spTgt spid="33"/>
                                        </p:tgtEl>
                                      </p:cBhvr>
                                    </p:animEffect>
                                    <p:anim calcmode="lin" valueType="num">
                                      <p:cBhvr>
                                        <p:cTn id="17" dur="1000" fill="hold"/>
                                        <p:tgtEl>
                                          <p:spTgt spid="33"/>
                                        </p:tgtEl>
                                        <p:attrNameLst>
                                          <p:attrName>ppt_x</p:attrName>
                                        </p:attrNameLst>
                                      </p:cBhvr>
                                      <p:tavLst>
                                        <p:tav tm="0">
                                          <p:val>
                                            <p:strVal val="#ppt_x"/>
                                          </p:val>
                                        </p:tav>
                                        <p:tav tm="100000">
                                          <p:val>
                                            <p:strVal val="#ppt_x"/>
                                          </p:val>
                                        </p:tav>
                                      </p:tavLst>
                                    </p:anim>
                                    <p:anim calcmode="lin" valueType="num">
                                      <p:cBhvr>
                                        <p:cTn id="18" dur="1000" fill="hold"/>
                                        <p:tgtEl>
                                          <p:spTgt spid="33"/>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up)">
                                      <p:cBhvr>
                                        <p:cTn id="22" dur="1000"/>
                                        <p:tgtEl>
                                          <p:spTgt spid="29"/>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1000" fill="hold"/>
                                        <p:tgtEl>
                                          <p:spTgt spid="23"/>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42" presetClass="entr" presetSubtype="0" fill="hold" grpId="0" nodeType="afterEffect">
                                  <p:stCondLst>
                                    <p:cond delay="0"/>
                                  </p:stCondLst>
                                  <p:childTnLst>
                                    <p:set>
                                      <p:cBhvr>
                                        <p:cTn id="31" dur="1" fill="hold">
                                          <p:stCondLst>
                                            <p:cond delay="0"/>
                                          </p:stCondLst>
                                        </p:cTn>
                                        <p:tgtEl>
                                          <p:spTgt spid="24">
                                            <p:txEl>
                                              <p:pRg st="1" end="1"/>
                                            </p:txEl>
                                          </p:spTgt>
                                        </p:tgtEl>
                                        <p:attrNameLst>
                                          <p:attrName>style.visibility</p:attrName>
                                        </p:attrNameLst>
                                      </p:cBhvr>
                                      <p:to>
                                        <p:strVal val="visible"/>
                                      </p:to>
                                    </p:set>
                                    <p:animEffect transition="in" filter="fade">
                                      <p:cBhvr>
                                        <p:cTn id="32" dur="1000"/>
                                        <p:tgtEl>
                                          <p:spTgt spid="24">
                                            <p:txEl>
                                              <p:pRg st="1" end="1"/>
                                            </p:txEl>
                                          </p:spTgt>
                                        </p:tgtEl>
                                      </p:cBhvr>
                                    </p:animEffect>
                                    <p:anim calcmode="lin" valueType="num">
                                      <p:cBhvr>
                                        <p:cTn id="33"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42" presetClass="entr" presetSubtype="0" fill="hold" grpId="0" nodeType="afterEffect">
                                  <p:stCondLst>
                                    <p:cond delay="0"/>
                                  </p:stCondLst>
                                  <p:childTnLst>
                                    <p:set>
                                      <p:cBhvr>
                                        <p:cTn id="37" dur="1" fill="hold">
                                          <p:stCondLst>
                                            <p:cond delay="0"/>
                                          </p:stCondLst>
                                        </p:cTn>
                                        <p:tgtEl>
                                          <p:spTgt spid="24">
                                            <p:txEl>
                                              <p:pRg st="2" end="2"/>
                                            </p:txEl>
                                          </p:spTgt>
                                        </p:tgtEl>
                                        <p:attrNameLst>
                                          <p:attrName>style.visibility</p:attrName>
                                        </p:attrNameLst>
                                      </p:cBhvr>
                                      <p:to>
                                        <p:strVal val="visible"/>
                                      </p:to>
                                    </p:set>
                                    <p:animEffect transition="in" filter="fade">
                                      <p:cBhvr>
                                        <p:cTn id="38" dur="1000"/>
                                        <p:tgtEl>
                                          <p:spTgt spid="24">
                                            <p:txEl>
                                              <p:pRg st="2" end="2"/>
                                            </p:txEl>
                                          </p:spTgt>
                                        </p:tgtEl>
                                      </p:cBhvr>
                                    </p:animEffect>
                                    <p:anim calcmode="lin" valueType="num">
                                      <p:cBhvr>
                                        <p:cTn id="39"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40"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41" fill="hold">
                            <p:stCondLst>
                              <p:cond delay="5500"/>
                            </p:stCondLst>
                            <p:childTnLst>
                              <p:par>
                                <p:cTn id="42" presetID="42" presetClass="entr" presetSubtype="0" fill="hold" grpId="0" nodeType="afterEffect">
                                  <p:stCondLst>
                                    <p:cond delay="0"/>
                                  </p:stCondLst>
                                  <p:childTnLst>
                                    <p:set>
                                      <p:cBhvr>
                                        <p:cTn id="43" dur="1" fill="hold">
                                          <p:stCondLst>
                                            <p:cond delay="0"/>
                                          </p:stCondLst>
                                        </p:cTn>
                                        <p:tgtEl>
                                          <p:spTgt spid="24">
                                            <p:txEl>
                                              <p:pRg st="3" end="3"/>
                                            </p:txEl>
                                          </p:spTgt>
                                        </p:tgtEl>
                                        <p:attrNameLst>
                                          <p:attrName>style.visibility</p:attrName>
                                        </p:attrNameLst>
                                      </p:cBhvr>
                                      <p:to>
                                        <p:strVal val="visible"/>
                                      </p:to>
                                    </p:set>
                                    <p:animEffect transition="in" filter="fade">
                                      <p:cBhvr>
                                        <p:cTn id="44" dur="1000"/>
                                        <p:tgtEl>
                                          <p:spTgt spid="24">
                                            <p:txEl>
                                              <p:pRg st="3" end="3"/>
                                            </p:txEl>
                                          </p:spTgt>
                                        </p:tgtEl>
                                      </p:cBhvr>
                                    </p:animEffect>
                                    <p:anim calcmode="lin" valueType="num">
                                      <p:cBhvr>
                                        <p:cTn id="45"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47" fill="hold">
                            <p:stCondLst>
                              <p:cond delay="6500"/>
                            </p:stCondLst>
                            <p:childTnLst>
                              <p:par>
                                <p:cTn id="48" presetID="47" presetClass="entr" presetSubtype="0" fill="hold"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fade">
                                      <p:cBhvr>
                                        <p:cTn id="50" dur="1000"/>
                                        <p:tgtEl>
                                          <p:spTgt spid="37"/>
                                        </p:tgtEl>
                                      </p:cBhvr>
                                    </p:animEffect>
                                    <p:anim calcmode="lin" valueType="num">
                                      <p:cBhvr>
                                        <p:cTn id="51" dur="1000" fill="hold"/>
                                        <p:tgtEl>
                                          <p:spTgt spid="37"/>
                                        </p:tgtEl>
                                        <p:attrNameLst>
                                          <p:attrName>ppt_x</p:attrName>
                                        </p:attrNameLst>
                                      </p:cBhvr>
                                      <p:tavLst>
                                        <p:tav tm="0">
                                          <p:val>
                                            <p:strVal val="#ppt_x"/>
                                          </p:val>
                                        </p:tav>
                                        <p:tav tm="100000">
                                          <p:val>
                                            <p:strVal val="#ppt_x"/>
                                          </p:val>
                                        </p:tav>
                                      </p:tavLst>
                                    </p:anim>
                                    <p:anim calcmode="lin" valueType="num">
                                      <p:cBhvr>
                                        <p:cTn id="52" dur="1000" fill="hold"/>
                                        <p:tgtEl>
                                          <p:spTgt spid="37"/>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40"/>
                                        </p:tgtEl>
                                        <p:attrNameLst>
                                          <p:attrName>style.visibility</p:attrName>
                                        </p:attrNameLst>
                                      </p:cBhvr>
                                      <p:to>
                                        <p:strVal val="visible"/>
                                      </p:to>
                                    </p:set>
                                    <p:animEffect transition="in" filter="fade">
                                      <p:cBhvr>
                                        <p:cTn id="55" dur="1000"/>
                                        <p:tgtEl>
                                          <p:spTgt spid="40"/>
                                        </p:tgtEl>
                                      </p:cBhvr>
                                    </p:animEffect>
                                    <p:anim calcmode="lin" valueType="num">
                                      <p:cBhvr>
                                        <p:cTn id="56" dur="1000" fill="hold"/>
                                        <p:tgtEl>
                                          <p:spTgt spid="40"/>
                                        </p:tgtEl>
                                        <p:attrNameLst>
                                          <p:attrName>ppt_x</p:attrName>
                                        </p:attrNameLst>
                                      </p:cBhvr>
                                      <p:tavLst>
                                        <p:tav tm="0">
                                          <p:val>
                                            <p:strVal val="#ppt_x"/>
                                          </p:val>
                                        </p:tav>
                                        <p:tav tm="100000">
                                          <p:val>
                                            <p:strVal val="#ppt_x"/>
                                          </p:val>
                                        </p:tav>
                                      </p:tavLst>
                                    </p:anim>
                                    <p:anim calcmode="lin" valueType="num">
                                      <p:cBhvr>
                                        <p:cTn id="57" dur="1000" fill="hold"/>
                                        <p:tgtEl>
                                          <p:spTgt spid="40"/>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22" presetClass="entr" presetSubtype="1" fill="hold" grpId="0" nodeType="after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wipe(up)">
                                      <p:cBhvr>
                                        <p:cTn id="61" dur="1000"/>
                                        <p:tgtEl>
                                          <p:spTgt spid="36"/>
                                        </p:tgtEl>
                                      </p:cBhvr>
                                    </p:animEffect>
                                  </p:childTnLst>
                                </p:cTn>
                              </p:par>
                            </p:childTnLst>
                          </p:cTn>
                        </p:par>
                        <p:par>
                          <p:cTn id="62" fill="hold">
                            <p:stCondLst>
                              <p:cond delay="8500"/>
                            </p:stCondLst>
                            <p:childTnLst>
                              <p:par>
                                <p:cTn id="63" presetID="42" presetClass="entr" presetSubtype="0"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fade">
                                      <p:cBhvr>
                                        <p:cTn id="65" dur="1000"/>
                                        <p:tgtEl>
                                          <p:spTgt spid="25"/>
                                        </p:tgtEl>
                                      </p:cBhvr>
                                    </p:animEffect>
                                    <p:anim calcmode="lin" valueType="num">
                                      <p:cBhvr>
                                        <p:cTn id="66" dur="1000" fill="hold"/>
                                        <p:tgtEl>
                                          <p:spTgt spid="25"/>
                                        </p:tgtEl>
                                        <p:attrNameLst>
                                          <p:attrName>ppt_x</p:attrName>
                                        </p:attrNameLst>
                                      </p:cBhvr>
                                      <p:tavLst>
                                        <p:tav tm="0">
                                          <p:val>
                                            <p:strVal val="#ppt_x"/>
                                          </p:val>
                                        </p:tav>
                                        <p:tav tm="100000">
                                          <p:val>
                                            <p:strVal val="#ppt_x"/>
                                          </p:val>
                                        </p:tav>
                                      </p:tavLst>
                                    </p:anim>
                                    <p:anim calcmode="lin" valueType="num">
                                      <p:cBhvr>
                                        <p:cTn id="67" dur="1000" fill="hold"/>
                                        <p:tgtEl>
                                          <p:spTgt spid="25"/>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42" presetClass="entr" presetSubtype="0" fill="hold" grpId="0" nodeType="afterEffect">
                                  <p:stCondLst>
                                    <p:cond delay="0"/>
                                  </p:stCondLst>
                                  <p:childTnLst>
                                    <p:set>
                                      <p:cBhvr>
                                        <p:cTn id="70" dur="1" fill="hold">
                                          <p:stCondLst>
                                            <p:cond delay="0"/>
                                          </p:stCondLst>
                                        </p:cTn>
                                        <p:tgtEl>
                                          <p:spTgt spid="22">
                                            <p:txEl>
                                              <p:pRg st="1" end="1"/>
                                            </p:txEl>
                                          </p:spTgt>
                                        </p:tgtEl>
                                        <p:attrNameLst>
                                          <p:attrName>style.visibility</p:attrName>
                                        </p:attrNameLst>
                                      </p:cBhvr>
                                      <p:to>
                                        <p:strVal val="visible"/>
                                      </p:to>
                                    </p:set>
                                    <p:animEffect transition="in" filter="fade">
                                      <p:cBhvr>
                                        <p:cTn id="71" dur="1000"/>
                                        <p:tgtEl>
                                          <p:spTgt spid="22">
                                            <p:txEl>
                                              <p:pRg st="1" end="1"/>
                                            </p:txEl>
                                          </p:spTgt>
                                        </p:tgtEl>
                                      </p:cBhvr>
                                    </p:animEffect>
                                    <p:anim calcmode="lin" valueType="num">
                                      <p:cBhvr>
                                        <p:cTn id="72" dur="10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73" dur="10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74" fill="hold">
                            <p:stCondLst>
                              <p:cond delay="10500"/>
                            </p:stCondLst>
                            <p:childTnLst>
                              <p:par>
                                <p:cTn id="75" presetID="42" presetClass="entr" presetSubtype="0" fill="hold" grpId="0" nodeType="afterEffect">
                                  <p:stCondLst>
                                    <p:cond delay="0"/>
                                  </p:stCondLst>
                                  <p:childTnLst>
                                    <p:set>
                                      <p:cBhvr>
                                        <p:cTn id="76" dur="1" fill="hold">
                                          <p:stCondLst>
                                            <p:cond delay="0"/>
                                          </p:stCondLst>
                                        </p:cTn>
                                        <p:tgtEl>
                                          <p:spTgt spid="22">
                                            <p:txEl>
                                              <p:pRg st="2" end="2"/>
                                            </p:txEl>
                                          </p:spTgt>
                                        </p:tgtEl>
                                        <p:attrNameLst>
                                          <p:attrName>style.visibility</p:attrName>
                                        </p:attrNameLst>
                                      </p:cBhvr>
                                      <p:to>
                                        <p:strVal val="visible"/>
                                      </p:to>
                                    </p:set>
                                    <p:animEffect transition="in" filter="fade">
                                      <p:cBhvr>
                                        <p:cTn id="77" dur="1000"/>
                                        <p:tgtEl>
                                          <p:spTgt spid="22">
                                            <p:txEl>
                                              <p:pRg st="2" end="2"/>
                                            </p:txEl>
                                          </p:spTgt>
                                        </p:tgtEl>
                                      </p:cBhvr>
                                    </p:animEffect>
                                    <p:anim calcmode="lin" valueType="num">
                                      <p:cBhvr>
                                        <p:cTn id="78"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79"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par>
                          <p:cTn id="80" fill="hold">
                            <p:stCondLst>
                              <p:cond delay="11500"/>
                            </p:stCondLst>
                            <p:childTnLst>
                              <p:par>
                                <p:cTn id="81" presetID="42" presetClass="entr" presetSubtype="0" fill="hold" grpId="0" nodeType="afterEffect">
                                  <p:stCondLst>
                                    <p:cond delay="0"/>
                                  </p:stCondLst>
                                  <p:childTnLst>
                                    <p:set>
                                      <p:cBhvr>
                                        <p:cTn id="82" dur="1" fill="hold">
                                          <p:stCondLst>
                                            <p:cond delay="0"/>
                                          </p:stCondLst>
                                        </p:cTn>
                                        <p:tgtEl>
                                          <p:spTgt spid="22">
                                            <p:txEl>
                                              <p:pRg st="3" end="3"/>
                                            </p:txEl>
                                          </p:spTgt>
                                        </p:tgtEl>
                                        <p:attrNameLst>
                                          <p:attrName>style.visibility</p:attrName>
                                        </p:attrNameLst>
                                      </p:cBhvr>
                                      <p:to>
                                        <p:strVal val="visible"/>
                                      </p:to>
                                    </p:set>
                                    <p:animEffect transition="in" filter="fade">
                                      <p:cBhvr>
                                        <p:cTn id="83" dur="1000"/>
                                        <p:tgtEl>
                                          <p:spTgt spid="22">
                                            <p:txEl>
                                              <p:pRg st="3" end="3"/>
                                            </p:txEl>
                                          </p:spTgt>
                                        </p:tgtEl>
                                      </p:cBhvr>
                                    </p:animEffect>
                                    <p:anim calcmode="lin" valueType="num">
                                      <p:cBhvr>
                                        <p:cTn id="84"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9" grpId="0" animBg="1"/>
      <p:bldP spid="22" grpId="0" build="p"/>
      <p:bldP spid="23" grpId="0"/>
      <p:bldP spid="24" grpId="0" build="p"/>
      <p:bldP spid="25" grpId="0"/>
      <p:bldP spid="28" grpId="0"/>
      <p:bldP spid="33"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1474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2019-07-29T22:23:09Z</dcterms:modified>
</cp:coreProperties>
</file>