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217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0EAB42A2-C4F8-46B9-8988-4CE5174767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2019-07-29T22:22:11Z</dcterms:modified>
</cp:coreProperties>
</file>