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266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388177"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3790073"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191969"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6593865"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7995761"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68686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986281"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340801" y="3920189"/>
            <a:ext cx="940571" cy="94057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C4F54"/>
                </a:solidFill>
                <a:latin typeface="Bernard MT Condensed" panose="02050806060905020404" pitchFamily="18" charset="0"/>
              </a:rPr>
              <a:t>1923</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2133600"/>
            <a:ext cx="2591719" cy="1138773"/>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dirty="0">
              <a:solidFill>
                <a:srgbClr val="4C4F54"/>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1926638" y="5093940"/>
            <a:ext cx="2591719" cy="1138773"/>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dirty="0">
              <a:solidFill>
                <a:srgbClr val="4C4F54"/>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2752211" y="3427797"/>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C4F54"/>
                </a:solidFill>
                <a:latin typeface="Bernard MT Condensed" panose="02050806060905020404" pitchFamily="18" charset="0"/>
              </a:rPr>
              <a:t>1934</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144593" y="392018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C4F54"/>
                </a:solidFill>
                <a:latin typeface="Bernard MT Condensed" panose="02050806060905020404" pitchFamily="18" charset="0"/>
              </a:rPr>
              <a:t>1944</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328534" y="2133600"/>
            <a:ext cx="2591719" cy="1138773"/>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dirty="0">
              <a:solidFill>
                <a:srgbClr val="4C4F54"/>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6962182" y="392018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C4F54"/>
                </a:solidFill>
                <a:latin typeface="Bernard MT Condensed" panose="02050806060905020404" pitchFamily="18" charset="0"/>
              </a:rPr>
              <a:t>1984</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146123" y="2133600"/>
            <a:ext cx="2591719" cy="1138773"/>
          </a:xfrm>
          <a:prstGeom prst="rect">
            <a:avLst/>
          </a:prstGeom>
          <a:noFill/>
        </p:spPr>
        <p:txBody>
          <a:bodyPr wrap="square" rtlCol="0">
            <a:spAutoFit/>
          </a:bodyPr>
          <a:lstStyle/>
          <a:p>
            <a:pPr algn="ctr"/>
            <a:r>
              <a:rPr lang="en-US" sz="1400" dirty="0">
                <a:solidFill>
                  <a:srgbClr val="564267"/>
                </a:solidFill>
                <a:latin typeface="Bernard MT Condensed" panose="02050806060905020404" pitchFamily="18" charset="0"/>
              </a:rPr>
              <a:t>LOREM IPSUM</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dirty="0">
              <a:solidFill>
                <a:srgbClr val="4C4F54"/>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4730431" y="5106530"/>
            <a:ext cx="2591719" cy="1138773"/>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dirty="0">
              <a:solidFill>
                <a:srgbClr val="4C4F54"/>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5556005" y="3440387"/>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C4F54"/>
                </a:solidFill>
                <a:latin typeface="Bernard MT Condensed" panose="02050806060905020404" pitchFamily="18" charset="0"/>
              </a:rPr>
              <a:t>1969</a:t>
            </a:r>
          </a:p>
        </p:txBody>
      </p:sp>
      <p:sp>
        <p:nvSpPr>
          <p:cNvPr id="27" name="TextBox 26">
            <a:extLst>
              <a:ext uri="{FF2B5EF4-FFF2-40B4-BE49-F238E27FC236}">
                <a16:creationId xmlns:a16="http://schemas.microsoft.com/office/drawing/2014/main" id="{968FB61D-C943-4101-B6EF-AC3668CE1804}"/>
              </a:ext>
            </a:extLst>
          </p:cNvPr>
          <p:cNvSpPr txBox="1"/>
          <p:nvPr/>
        </p:nvSpPr>
        <p:spPr>
          <a:xfrm>
            <a:off x="7534222" y="5125562"/>
            <a:ext cx="2591719" cy="1138773"/>
          </a:xfrm>
          <a:prstGeom prst="rect">
            <a:avLst/>
          </a:prstGeom>
          <a:noFill/>
        </p:spPr>
        <p:txBody>
          <a:bodyPr wrap="square" rtlCol="0">
            <a:spAutoFit/>
          </a:bodyPr>
          <a:lstStyle/>
          <a:p>
            <a:pPr algn="ctr"/>
            <a:r>
              <a:rPr lang="en-US" sz="1400" dirty="0">
                <a:solidFill>
                  <a:srgbClr val="686868"/>
                </a:solidFill>
                <a:latin typeface="Bernard MT Condensed" panose="02050806060905020404" pitchFamily="18" charset="0"/>
              </a:rPr>
              <a:t>LOREM IPSUM</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dirty="0">
              <a:solidFill>
                <a:srgbClr val="4C4F54"/>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8359796" y="345941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C4F54"/>
                </a:solidFill>
                <a:latin typeface="Bernard MT Condensed" panose="02050806060905020404" pitchFamily="18" charset="0"/>
              </a:rPr>
              <a:t>1999</a:t>
            </a:r>
          </a:p>
        </p:txBody>
      </p:sp>
      <p:sp>
        <p:nvSpPr>
          <p:cNvPr id="30" name="Freeform: Shape 29">
            <a:extLst>
              <a:ext uri="{FF2B5EF4-FFF2-40B4-BE49-F238E27FC236}">
                <a16:creationId xmlns:a16="http://schemas.microsoft.com/office/drawing/2014/main" id="{5FE7145D-62E3-433A-887F-55753ED76CFF}"/>
              </a:ext>
            </a:extLst>
          </p:cNvPr>
          <p:cNvSpPr>
            <a:spLocks noChangeAspect="1"/>
          </p:cNvSpPr>
          <p:nvPr/>
        </p:nvSpPr>
        <p:spPr>
          <a:xfrm>
            <a:off x="9397656" y="331949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5291A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 name="Oval 38">
            <a:extLst>
              <a:ext uri="{FF2B5EF4-FFF2-40B4-BE49-F238E27FC236}">
                <a16:creationId xmlns:a16="http://schemas.microsoft.com/office/drawing/2014/main" id="{07DD3BA4-C455-435D-846E-A8318FC5F6DD}"/>
              </a:ext>
            </a:extLst>
          </p:cNvPr>
          <p:cNvSpPr>
            <a:spLocks noChangeArrowheads="1"/>
          </p:cNvSpPr>
          <p:nvPr/>
        </p:nvSpPr>
        <p:spPr bwMode="auto">
          <a:xfrm>
            <a:off x="9752176" y="3914899"/>
            <a:ext cx="940571" cy="940571"/>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C4F54"/>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4913B99C-7400-493F-BCFD-64B68E95D94D}"/>
              </a:ext>
            </a:extLst>
          </p:cNvPr>
          <p:cNvSpPr txBox="1"/>
          <p:nvPr/>
        </p:nvSpPr>
        <p:spPr>
          <a:xfrm>
            <a:off x="8990606" y="2133600"/>
            <a:ext cx="2591719" cy="1138773"/>
          </a:xfrm>
          <a:prstGeom prst="rect">
            <a:avLst/>
          </a:prstGeom>
          <a:noFill/>
        </p:spPr>
        <p:txBody>
          <a:bodyPr wrap="square" rtlCol="0">
            <a:spAutoFit/>
          </a:bodyPr>
          <a:lstStyle/>
          <a:p>
            <a:pPr algn="ctr"/>
            <a:r>
              <a:rPr lang="en-US" sz="1400" dirty="0">
                <a:solidFill>
                  <a:srgbClr val="5291AB"/>
                </a:solidFill>
                <a:latin typeface="Bernard MT Condensed" panose="02050806060905020404" pitchFamily="18" charset="0"/>
              </a:rPr>
              <a:t>LOREM IPSUM</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dirty="0">
              <a:solidFill>
                <a:srgbClr val="4C4F54"/>
              </a:solidFill>
              <a:latin typeface="Candara" panose="020E0502030303020204" pitchFamily="34" charset="0"/>
            </a:endParaRPr>
          </a:p>
        </p:txBody>
      </p:sp>
      <p:sp>
        <p:nvSpPr>
          <p:cNvPr id="33" name="TextBox 32">
            <a:extLst>
              <a:ext uri="{FF2B5EF4-FFF2-40B4-BE49-F238E27FC236}">
                <a16:creationId xmlns:a16="http://schemas.microsoft.com/office/drawing/2014/main" id="{E8165A42-56E7-481B-8475-4FABAFB55EF3}"/>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pic>
        <p:nvPicPr>
          <p:cNvPr id="29" name="Picture 28">
            <a:hlinkClick r:id="rId2"/>
            <a:extLst>
              <a:ext uri="{FF2B5EF4-FFF2-40B4-BE49-F238E27FC236}">
                <a16:creationId xmlns:a16="http://schemas.microsoft.com/office/drawing/2014/main" id="{6CF4C932-ECAF-4010-853C-C0F66BAEAF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6785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1000" fill="hold"/>
                                        <p:tgtEl>
                                          <p:spTgt spid="17"/>
                                        </p:tgtEl>
                                        <p:attrNameLst>
                                          <p:attrName>ppt_w</p:attrName>
                                        </p:attrNameLst>
                                      </p:cBhvr>
                                      <p:tavLst>
                                        <p:tav tm="0">
                                          <p:val>
                                            <p:fltVal val="0"/>
                                          </p:val>
                                        </p:tav>
                                        <p:tav tm="100000">
                                          <p:val>
                                            <p:strVal val="#ppt_w"/>
                                          </p:val>
                                        </p:tav>
                                      </p:tavLst>
                                    </p:anim>
                                    <p:anim calcmode="lin" valueType="num">
                                      <p:cBhvr>
                                        <p:cTn id="12" dur="1000" fill="hold"/>
                                        <p:tgtEl>
                                          <p:spTgt spid="17"/>
                                        </p:tgtEl>
                                        <p:attrNameLst>
                                          <p:attrName>ppt_h</p:attrName>
                                        </p:attrNameLst>
                                      </p:cBhvr>
                                      <p:tavLst>
                                        <p:tav tm="0">
                                          <p:val>
                                            <p:fltVal val="0"/>
                                          </p:val>
                                        </p:tav>
                                        <p:tav tm="100000">
                                          <p:val>
                                            <p:strVal val="#ppt_h"/>
                                          </p:val>
                                        </p:tav>
                                      </p:tavLst>
                                    </p:anim>
                                    <p:anim calcmode="lin" valueType="num">
                                      <p:cBhvr>
                                        <p:cTn id="13" dur="1000" fill="hold"/>
                                        <p:tgtEl>
                                          <p:spTgt spid="17"/>
                                        </p:tgtEl>
                                        <p:attrNameLst>
                                          <p:attrName>style.rotation</p:attrName>
                                        </p:attrNameLst>
                                      </p:cBhvr>
                                      <p:tavLst>
                                        <p:tav tm="0">
                                          <p:val>
                                            <p:fltVal val="90"/>
                                          </p:val>
                                        </p:tav>
                                        <p:tav tm="100000">
                                          <p:val>
                                            <p:fltVal val="0"/>
                                          </p:val>
                                        </p:tav>
                                      </p:tavLst>
                                    </p:anim>
                                    <p:animEffect transition="in" filter="fade">
                                      <p:cBhvr>
                                        <p:cTn id="14" dur="1000"/>
                                        <p:tgtEl>
                                          <p:spTgt spid="17"/>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1000" fill="hold"/>
                                        <p:tgtEl>
                                          <p:spTgt spid="20"/>
                                        </p:tgtEl>
                                        <p:attrNameLst>
                                          <p:attrName>ppt_w</p:attrName>
                                        </p:attrNameLst>
                                      </p:cBhvr>
                                      <p:tavLst>
                                        <p:tav tm="0">
                                          <p:val>
                                            <p:fltVal val="0"/>
                                          </p:val>
                                        </p:tav>
                                        <p:tav tm="100000">
                                          <p:val>
                                            <p:strVal val="#ppt_w"/>
                                          </p:val>
                                        </p:tav>
                                      </p:tavLst>
                                    </p:anim>
                                    <p:anim calcmode="lin" valueType="num">
                                      <p:cBhvr>
                                        <p:cTn id="30" dur="1000" fill="hold"/>
                                        <p:tgtEl>
                                          <p:spTgt spid="20"/>
                                        </p:tgtEl>
                                        <p:attrNameLst>
                                          <p:attrName>ppt_h</p:attrName>
                                        </p:attrNameLst>
                                      </p:cBhvr>
                                      <p:tavLst>
                                        <p:tav tm="0">
                                          <p:val>
                                            <p:fltVal val="0"/>
                                          </p:val>
                                        </p:tav>
                                        <p:tav tm="100000">
                                          <p:val>
                                            <p:strVal val="#ppt_h"/>
                                          </p:val>
                                        </p:tav>
                                      </p:tavLst>
                                    </p:anim>
                                    <p:anim calcmode="lin" valueType="num">
                                      <p:cBhvr>
                                        <p:cTn id="31" dur="1000" fill="hold"/>
                                        <p:tgtEl>
                                          <p:spTgt spid="20"/>
                                        </p:tgtEl>
                                        <p:attrNameLst>
                                          <p:attrName>style.rotation</p:attrName>
                                        </p:attrNameLst>
                                      </p:cBhvr>
                                      <p:tavLst>
                                        <p:tav tm="0">
                                          <p:val>
                                            <p:fltVal val="90"/>
                                          </p:val>
                                        </p:tav>
                                        <p:tav tm="100000">
                                          <p:val>
                                            <p:fltVal val="0"/>
                                          </p:val>
                                        </p:tav>
                                      </p:tavLst>
                                    </p:anim>
                                    <p:animEffect transition="in" filter="fade">
                                      <p:cBhvr>
                                        <p:cTn id="32" dur="1000"/>
                                        <p:tgtEl>
                                          <p:spTgt spid="20"/>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grpId="0" nodeType="after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1000" fill="hold"/>
                                        <p:tgtEl>
                                          <p:spTgt spid="26"/>
                                        </p:tgtEl>
                                        <p:attrNameLst>
                                          <p:attrName>ppt_w</p:attrName>
                                        </p:attrNameLst>
                                      </p:cBhvr>
                                      <p:tavLst>
                                        <p:tav tm="0">
                                          <p:val>
                                            <p:fltVal val="0"/>
                                          </p:val>
                                        </p:tav>
                                        <p:tav tm="100000">
                                          <p:val>
                                            <p:strVal val="#ppt_w"/>
                                          </p:val>
                                        </p:tav>
                                      </p:tavLst>
                                    </p:anim>
                                    <p:anim calcmode="lin" valueType="num">
                                      <p:cBhvr>
                                        <p:cTn id="66" dur="1000" fill="hold"/>
                                        <p:tgtEl>
                                          <p:spTgt spid="26"/>
                                        </p:tgtEl>
                                        <p:attrNameLst>
                                          <p:attrName>ppt_h</p:attrName>
                                        </p:attrNameLst>
                                      </p:cBhvr>
                                      <p:tavLst>
                                        <p:tav tm="0">
                                          <p:val>
                                            <p:fltVal val="0"/>
                                          </p:val>
                                        </p:tav>
                                        <p:tav tm="100000">
                                          <p:val>
                                            <p:strVal val="#ppt_h"/>
                                          </p:val>
                                        </p:tav>
                                      </p:tavLst>
                                    </p:anim>
                                    <p:anim calcmode="lin" valueType="num">
                                      <p:cBhvr>
                                        <p:cTn id="67" dur="1000" fill="hold"/>
                                        <p:tgtEl>
                                          <p:spTgt spid="26"/>
                                        </p:tgtEl>
                                        <p:attrNameLst>
                                          <p:attrName>style.rotation</p:attrName>
                                        </p:attrNameLst>
                                      </p:cBhvr>
                                      <p:tavLst>
                                        <p:tav tm="0">
                                          <p:val>
                                            <p:fltVal val="90"/>
                                          </p:val>
                                        </p:tav>
                                        <p:tav tm="100000">
                                          <p:val>
                                            <p:fltVal val="0"/>
                                          </p:val>
                                        </p:tav>
                                      </p:tavLst>
                                    </p:anim>
                                    <p:animEffect transition="in" filter="fade">
                                      <p:cBhvr>
                                        <p:cTn id="68" dur="1000"/>
                                        <p:tgtEl>
                                          <p:spTgt spid="2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1000"/>
                                        <p:tgtEl>
                                          <p:spTgt spid="14"/>
                                        </p:tgtEl>
                                      </p:cBhvr>
                                    </p:animEffect>
                                    <p:anim calcmode="lin" valueType="num">
                                      <p:cBhvr>
                                        <p:cTn id="73" dur="1000" fill="hold"/>
                                        <p:tgtEl>
                                          <p:spTgt spid="14"/>
                                        </p:tgtEl>
                                        <p:attrNameLst>
                                          <p:attrName>ppt_x</p:attrName>
                                        </p:attrNameLst>
                                      </p:cBhvr>
                                      <p:tavLst>
                                        <p:tav tm="0">
                                          <p:val>
                                            <p:strVal val="#ppt_x"/>
                                          </p:val>
                                        </p:tav>
                                        <p:tav tm="100000">
                                          <p:val>
                                            <p:strVal val="#ppt_x"/>
                                          </p:val>
                                        </p:tav>
                                      </p:tavLst>
                                    </p:anim>
                                    <p:anim calcmode="lin" valueType="num">
                                      <p:cBhvr>
                                        <p:cTn id="74" dur="1000" fill="hold"/>
                                        <p:tgtEl>
                                          <p:spTgt spid="14"/>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1000"/>
                                        <p:tgtEl>
                                          <p:spTgt spid="25"/>
                                        </p:tgtEl>
                                      </p:cBhvr>
                                    </p:animEffect>
                                    <p:anim calcmode="lin" valueType="num">
                                      <p:cBhvr>
                                        <p:cTn id="78" dur="1000" fill="hold"/>
                                        <p:tgtEl>
                                          <p:spTgt spid="25"/>
                                        </p:tgtEl>
                                        <p:attrNameLst>
                                          <p:attrName>ppt_x</p:attrName>
                                        </p:attrNameLst>
                                      </p:cBhvr>
                                      <p:tavLst>
                                        <p:tav tm="0">
                                          <p:val>
                                            <p:strVal val="#ppt_x"/>
                                          </p:val>
                                        </p:tav>
                                        <p:tav tm="100000">
                                          <p:val>
                                            <p:strVal val="#ppt_x"/>
                                          </p:val>
                                        </p:tav>
                                      </p:tavLst>
                                    </p:anim>
                                    <p:anim calcmode="lin" valueType="num">
                                      <p:cBhvr>
                                        <p:cTn id="79" dur="1000" fill="hold"/>
                                        <p:tgtEl>
                                          <p:spTgt spid="25"/>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1000" fill="hold"/>
                                        <p:tgtEl>
                                          <p:spTgt spid="23"/>
                                        </p:tgtEl>
                                        <p:attrNameLst>
                                          <p:attrName>ppt_w</p:attrName>
                                        </p:attrNameLst>
                                      </p:cBhvr>
                                      <p:tavLst>
                                        <p:tav tm="0">
                                          <p:val>
                                            <p:fltVal val="0"/>
                                          </p:val>
                                        </p:tav>
                                        <p:tav tm="100000">
                                          <p:val>
                                            <p:strVal val="#ppt_w"/>
                                          </p:val>
                                        </p:tav>
                                      </p:tavLst>
                                    </p:anim>
                                    <p:anim calcmode="lin" valueType="num">
                                      <p:cBhvr>
                                        <p:cTn id="84" dur="1000" fill="hold"/>
                                        <p:tgtEl>
                                          <p:spTgt spid="23"/>
                                        </p:tgtEl>
                                        <p:attrNameLst>
                                          <p:attrName>ppt_h</p:attrName>
                                        </p:attrNameLst>
                                      </p:cBhvr>
                                      <p:tavLst>
                                        <p:tav tm="0">
                                          <p:val>
                                            <p:fltVal val="0"/>
                                          </p:val>
                                        </p:tav>
                                        <p:tav tm="100000">
                                          <p:val>
                                            <p:strVal val="#ppt_h"/>
                                          </p:val>
                                        </p:tav>
                                      </p:tavLst>
                                    </p:anim>
                                    <p:anim calcmode="lin" valueType="num">
                                      <p:cBhvr>
                                        <p:cTn id="85" dur="1000" fill="hold"/>
                                        <p:tgtEl>
                                          <p:spTgt spid="23"/>
                                        </p:tgtEl>
                                        <p:attrNameLst>
                                          <p:attrName>style.rotation</p:attrName>
                                        </p:attrNameLst>
                                      </p:cBhvr>
                                      <p:tavLst>
                                        <p:tav tm="0">
                                          <p:val>
                                            <p:fltVal val="90"/>
                                          </p:val>
                                        </p:tav>
                                        <p:tav tm="100000">
                                          <p:val>
                                            <p:fltVal val="0"/>
                                          </p:val>
                                        </p:tav>
                                      </p:tavLst>
                                    </p:anim>
                                    <p:animEffect transition="in" filter="fade">
                                      <p:cBhvr>
                                        <p:cTn id="86" dur="1000"/>
                                        <p:tgtEl>
                                          <p:spTgt spid="23"/>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fade">
                                      <p:cBhvr>
                                        <p:cTn id="90" dur="1000"/>
                                        <p:tgtEl>
                                          <p:spTgt spid="15"/>
                                        </p:tgtEl>
                                      </p:cBhvr>
                                    </p:animEffect>
                                    <p:anim calcmode="lin" valueType="num">
                                      <p:cBhvr>
                                        <p:cTn id="91" dur="1000" fill="hold"/>
                                        <p:tgtEl>
                                          <p:spTgt spid="15"/>
                                        </p:tgtEl>
                                        <p:attrNameLst>
                                          <p:attrName>ppt_x</p:attrName>
                                        </p:attrNameLst>
                                      </p:cBhvr>
                                      <p:tavLst>
                                        <p:tav tm="0">
                                          <p:val>
                                            <p:strVal val="#ppt_x"/>
                                          </p:val>
                                        </p:tav>
                                        <p:tav tm="100000">
                                          <p:val>
                                            <p:strVal val="#ppt_x"/>
                                          </p:val>
                                        </p:tav>
                                      </p:tavLst>
                                    </p:anim>
                                    <p:anim calcmode="lin" valueType="num">
                                      <p:cBhvr>
                                        <p:cTn id="92" dur="1000" fill="hold"/>
                                        <p:tgtEl>
                                          <p:spTgt spid="15"/>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1000"/>
                                        <p:tgtEl>
                                          <p:spTgt spid="24"/>
                                        </p:tgtEl>
                                      </p:cBhvr>
                                    </p:animEffect>
                                    <p:anim calcmode="lin" valueType="num">
                                      <p:cBhvr>
                                        <p:cTn id="96" dur="1000" fill="hold"/>
                                        <p:tgtEl>
                                          <p:spTgt spid="24"/>
                                        </p:tgtEl>
                                        <p:attrNameLst>
                                          <p:attrName>ppt_x</p:attrName>
                                        </p:attrNameLst>
                                      </p:cBhvr>
                                      <p:tavLst>
                                        <p:tav tm="0">
                                          <p:val>
                                            <p:strVal val="#ppt_x"/>
                                          </p:val>
                                        </p:tav>
                                        <p:tav tm="100000">
                                          <p:val>
                                            <p:strVal val="#ppt_x"/>
                                          </p:val>
                                        </p:tav>
                                      </p:tavLst>
                                    </p:anim>
                                    <p:anim calcmode="lin" valueType="num">
                                      <p:cBhvr>
                                        <p:cTn id="97" dur="1000" fill="hold"/>
                                        <p:tgtEl>
                                          <p:spTgt spid="24"/>
                                        </p:tgtEl>
                                        <p:attrNameLst>
                                          <p:attrName>ppt_y</p:attrName>
                                        </p:attrNameLst>
                                      </p:cBhvr>
                                      <p:tavLst>
                                        <p:tav tm="0">
                                          <p:val>
                                            <p:strVal val="#ppt_y-.1"/>
                                          </p:val>
                                        </p:tav>
                                        <p:tav tm="100000">
                                          <p:val>
                                            <p:strVal val="#ppt_y"/>
                                          </p:val>
                                        </p:tav>
                                      </p:tavLst>
                                    </p:anim>
                                  </p:childTnLst>
                                </p:cTn>
                              </p:par>
                            </p:childTnLst>
                          </p:cTn>
                        </p:par>
                        <p:par>
                          <p:cTn id="98" fill="hold">
                            <p:stCondLst>
                              <p:cond delay="11000"/>
                            </p:stCondLst>
                            <p:childTnLst>
                              <p:par>
                                <p:cTn id="99" presetID="31"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 calcmode="lin" valueType="num">
                                      <p:cBhvr>
                                        <p:cTn id="101" dur="1000" fill="hold"/>
                                        <p:tgtEl>
                                          <p:spTgt spid="28"/>
                                        </p:tgtEl>
                                        <p:attrNameLst>
                                          <p:attrName>ppt_w</p:attrName>
                                        </p:attrNameLst>
                                      </p:cBhvr>
                                      <p:tavLst>
                                        <p:tav tm="0">
                                          <p:val>
                                            <p:fltVal val="0"/>
                                          </p:val>
                                        </p:tav>
                                        <p:tav tm="100000">
                                          <p:val>
                                            <p:strVal val="#ppt_w"/>
                                          </p:val>
                                        </p:tav>
                                      </p:tavLst>
                                    </p:anim>
                                    <p:anim calcmode="lin" valueType="num">
                                      <p:cBhvr>
                                        <p:cTn id="102" dur="1000" fill="hold"/>
                                        <p:tgtEl>
                                          <p:spTgt spid="28"/>
                                        </p:tgtEl>
                                        <p:attrNameLst>
                                          <p:attrName>ppt_h</p:attrName>
                                        </p:attrNameLst>
                                      </p:cBhvr>
                                      <p:tavLst>
                                        <p:tav tm="0">
                                          <p:val>
                                            <p:fltVal val="0"/>
                                          </p:val>
                                        </p:tav>
                                        <p:tav tm="100000">
                                          <p:val>
                                            <p:strVal val="#ppt_h"/>
                                          </p:val>
                                        </p:tav>
                                      </p:tavLst>
                                    </p:anim>
                                    <p:anim calcmode="lin" valueType="num">
                                      <p:cBhvr>
                                        <p:cTn id="103" dur="1000" fill="hold"/>
                                        <p:tgtEl>
                                          <p:spTgt spid="28"/>
                                        </p:tgtEl>
                                        <p:attrNameLst>
                                          <p:attrName>style.rotation</p:attrName>
                                        </p:attrNameLst>
                                      </p:cBhvr>
                                      <p:tavLst>
                                        <p:tav tm="0">
                                          <p:val>
                                            <p:fltVal val="90"/>
                                          </p:val>
                                        </p:tav>
                                        <p:tav tm="100000">
                                          <p:val>
                                            <p:fltVal val="0"/>
                                          </p:val>
                                        </p:tav>
                                      </p:tavLst>
                                    </p:anim>
                                    <p:animEffect transition="in" filter="fade">
                                      <p:cBhvr>
                                        <p:cTn id="104" dur="1000"/>
                                        <p:tgtEl>
                                          <p:spTgt spid="28"/>
                                        </p:tgtEl>
                                      </p:cBhvr>
                                    </p:animEffect>
                                  </p:childTnLst>
                                </p:cTn>
                              </p:par>
                            </p:childTnLst>
                          </p:cTn>
                        </p:par>
                        <p:par>
                          <p:cTn id="105" fill="hold">
                            <p:stCondLst>
                              <p:cond delay="12000"/>
                            </p:stCondLst>
                            <p:childTnLst>
                              <p:par>
                                <p:cTn id="106" presetID="47" presetClass="entr" presetSubtype="0" fill="hold" grpId="0" nodeType="afterEffect">
                                  <p:stCondLst>
                                    <p:cond delay="0"/>
                                  </p:stCondLst>
                                  <p:childTnLst>
                                    <p:set>
                                      <p:cBhvr>
                                        <p:cTn id="107" dur="1" fill="hold">
                                          <p:stCondLst>
                                            <p:cond delay="0"/>
                                          </p:stCondLst>
                                        </p:cTn>
                                        <p:tgtEl>
                                          <p:spTgt spid="16"/>
                                        </p:tgtEl>
                                        <p:attrNameLst>
                                          <p:attrName>style.visibility</p:attrName>
                                        </p:attrNameLst>
                                      </p:cBhvr>
                                      <p:to>
                                        <p:strVal val="visible"/>
                                      </p:to>
                                    </p:set>
                                    <p:animEffect transition="in" filter="fade">
                                      <p:cBhvr>
                                        <p:cTn id="108" dur="1000"/>
                                        <p:tgtEl>
                                          <p:spTgt spid="16"/>
                                        </p:tgtEl>
                                      </p:cBhvr>
                                    </p:animEffect>
                                    <p:anim calcmode="lin" valueType="num">
                                      <p:cBhvr>
                                        <p:cTn id="109" dur="1000" fill="hold"/>
                                        <p:tgtEl>
                                          <p:spTgt spid="16"/>
                                        </p:tgtEl>
                                        <p:attrNameLst>
                                          <p:attrName>ppt_x</p:attrName>
                                        </p:attrNameLst>
                                      </p:cBhvr>
                                      <p:tavLst>
                                        <p:tav tm="0">
                                          <p:val>
                                            <p:strVal val="#ppt_x"/>
                                          </p:val>
                                        </p:tav>
                                        <p:tav tm="100000">
                                          <p:val>
                                            <p:strVal val="#ppt_x"/>
                                          </p:val>
                                        </p:tav>
                                      </p:tavLst>
                                    </p:anim>
                                    <p:anim calcmode="lin" valueType="num">
                                      <p:cBhvr>
                                        <p:cTn id="110" dur="1000" fill="hold"/>
                                        <p:tgtEl>
                                          <p:spTgt spid="16"/>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27"/>
                                        </p:tgtEl>
                                        <p:attrNameLst>
                                          <p:attrName>style.visibility</p:attrName>
                                        </p:attrNameLst>
                                      </p:cBhvr>
                                      <p:to>
                                        <p:strVal val="visible"/>
                                      </p:to>
                                    </p:set>
                                    <p:animEffect transition="in" filter="fade">
                                      <p:cBhvr>
                                        <p:cTn id="113" dur="1000"/>
                                        <p:tgtEl>
                                          <p:spTgt spid="27"/>
                                        </p:tgtEl>
                                      </p:cBhvr>
                                    </p:animEffect>
                                    <p:anim calcmode="lin" valueType="num">
                                      <p:cBhvr>
                                        <p:cTn id="114" dur="1000" fill="hold"/>
                                        <p:tgtEl>
                                          <p:spTgt spid="27"/>
                                        </p:tgtEl>
                                        <p:attrNameLst>
                                          <p:attrName>ppt_x</p:attrName>
                                        </p:attrNameLst>
                                      </p:cBhvr>
                                      <p:tavLst>
                                        <p:tav tm="0">
                                          <p:val>
                                            <p:strVal val="#ppt_x"/>
                                          </p:val>
                                        </p:tav>
                                        <p:tav tm="100000">
                                          <p:val>
                                            <p:strVal val="#ppt_x"/>
                                          </p:val>
                                        </p:tav>
                                      </p:tavLst>
                                    </p:anim>
                                    <p:anim calcmode="lin" valueType="num">
                                      <p:cBhvr>
                                        <p:cTn id="115" dur="1000" fill="hold"/>
                                        <p:tgtEl>
                                          <p:spTgt spid="27"/>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31" presetClass="entr" presetSubtype="0" fill="hold" grpId="0" nodeType="afterEffect">
                                  <p:stCondLst>
                                    <p:cond delay="0"/>
                                  </p:stCondLst>
                                  <p:childTnLst>
                                    <p:set>
                                      <p:cBhvr>
                                        <p:cTn id="118" dur="1" fill="hold">
                                          <p:stCondLst>
                                            <p:cond delay="0"/>
                                          </p:stCondLst>
                                        </p:cTn>
                                        <p:tgtEl>
                                          <p:spTgt spid="31"/>
                                        </p:tgtEl>
                                        <p:attrNameLst>
                                          <p:attrName>style.visibility</p:attrName>
                                        </p:attrNameLst>
                                      </p:cBhvr>
                                      <p:to>
                                        <p:strVal val="visible"/>
                                      </p:to>
                                    </p:set>
                                    <p:anim calcmode="lin" valueType="num">
                                      <p:cBhvr>
                                        <p:cTn id="119" dur="1000" fill="hold"/>
                                        <p:tgtEl>
                                          <p:spTgt spid="31"/>
                                        </p:tgtEl>
                                        <p:attrNameLst>
                                          <p:attrName>ppt_w</p:attrName>
                                        </p:attrNameLst>
                                      </p:cBhvr>
                                      <p:tavLst>
                                        <p:tav tm="0">
                                          <p:val>
                                            <p:fltVal val="0"/>
                                          </p:val>
                                        </p:tav>
                                        <p:tav tm="100000">
                                          <p:val>
                                            <p:strVal val="#ppt_w"/>
                                          </p:val>
                                        </p:tav>
                                      </p:tavLst>
                                    </p:anim>
                                    <p:anim calcmode="lin" valueType="num">
                                      <p:cBhvr>
                                        <p:cTn id="120" dur="1000" fill="hold"/>
                                        <p:tgtEl>
                                          <p:spTgt spid="31"/>
                                        </p:tgtEl>
                                        <p:attrNameLst>
                                          <p:attrName>ppt_h</p:attrName>
                                        </p:attrNameLst>
                                      </p:cBhvr>
                                      <p:tavLst>
                                        <p:tav tm="0">
                                          <p:val>
                                            <p:fltVal val="0"/>
                                          </p:val>
                                        </p:tav>
                                        <p:tav tm="100000">
                                          <p:val>
                                            <p:strVal val="#ppt_h"/>
                                          </p:val>
                                        </p:tav>
                                      </p:tavLst>
                                    </p:anim>
                                    <p:anim calcmode="lin" valueType="num">
                                      <p:cBhvr>
                                        <p:cTn id="121" dur="1000" fill="hold"/>
                                        <p:tgtEl>
                                          <p:spTgt spid="31"/>
                                        </p:tgtEl>
                                        <p:attrNameLst>
                                          <p:attrName>style.rotation</p:attrName>
                                        </p:attrNameLst>
                                      </p:cBhvr>
                                      <p:tavLst>
                                        <p:tav tm="0">
                                          <p:val>
                                            <p:fltVal val="90"/>
                                          </p:val>
                                        </p:tav>
                                        <p:tav tm="100000">
                                          <p:val>
                                            <p:fltVal val="0"/>
                                          </p:val>
                                        </p:tav>
                                      </p:tavLst>
                                    </p:anim>
                                    <p:animEffect transition="in" filter="fade">
                                      <p:cBhvr>
                                        <p:cTn id="122" dur="1000"/>
                                        <p:tgtEl>
                                          <p:spTgt spid="31"/>
                                        </p:tgtEl>
                                      </p:cBhvr>
                                    </p:animEffect>
                                  </p:childTnLst>
                                </p:cTn>
                              </p:par>
                            </p:childTnLst>
                          </p:cTn>
                        </p:par>
                        <p:par>
                          <p:cTn id="123" fill="hold">
                            <p:stCondLst>
                              <p:cond delay="14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32"/>
                                        </p:tgtEl>
                                        <p:attrNameLst>
                                          <p:attrName>style.visibility</p:attrName>
                                        </p:attrNameLst>
                                      </p:cBhvr>
                                      <p:to>
                                        <p:strVal val="visible"/>
                                      </p:to>
                                    </p:set>
                                    <p:animEffect transition="in" filter="fade">
                                      <p:cBhvr>
                                        <p:cTn id="131" dur="1000"/>
                                        <p:tgtEl>
                                          <p:spTgt spid="32"/>
                                        </p:tgtEl>
                                      </p:cBhvr>
                                    </p:animEffect>
                                    <p:anim calcmode="lin" valueType="num">
                                      <p:cBhvr>
                                        <p:cTn id="132" dur="1000" fill="hold"/>
                                        <p:tgtEl>
                                          <p:spTgt spid="32"/>
                                        </p:tgtEl>
                                        <p:attrNameLst>
                                          <p:attrName>ppt_x</p:attrName>
                                        </p:attrNameLst>
                                      </p:cBhvr>
                                      <p:tavLst>
                                        <p:tav tm="0">
                                          <p:val>
                                            <p:strVal val="#ppt_x"/>
                                          </p:val>
                                        </p:tav>
                                        <p:tav tm="100000">
                                          <p:val>
                                            <p:strVal val="#ppt_x"/>
                                          </p:val>
                                        </p:tav>
                                      </p:tavLst>
                                    </p:anim>
                                    <p:anim calcmode="lin" valueType="num">
                                      <p:cBhvr>
                                        <p:cTn id="13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1"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P spid="30" grpId="0" animBg="1"/>
      <p:bldP spid="31" grpId="0" animBg="1"/>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1468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2019-07-29T22:19:35Z</dcterms:modified>
</cp:coreProperties>
</file>