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057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34738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189A8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EF9D2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BAD1ADD2-788F-41E5-8840-DA1976BECF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2019-07-29T22:17:50Z</dcterms:modified>
</cp:coreProperties>
</file>