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84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34738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34738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34738D"/>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189A80"/>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189A80"/>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189A80"/>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EF9D27"/>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EF9D27"/>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EF9D27"/>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D34132"/>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D34132"/>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D34132"/>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6C5E4639-95C7-4D34-91F6-B746251D54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737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2018-02-19T21:24:36Z</dcterms:modified>
</cp:coreProperties>
</file>