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84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3"/>
          <p:cNvGrpSpPr/>
          <p:nvPr/>
        </p:nvGrpSpPr>
        <p:grpSpPr>
          <a:xfrm>
            <a:off x="1485501" y="3106001"/>
            <a:ext cx="2101516" cy="3188780"/>
            <a:chOff x="685800" y="1425575"/>
            <a:chExt cx="1905000" cy="2391585"/>
          </a:xfrm>
        </p:grpSpPr>
        <p:sp>
          <p:nvSpPr>
            <p:cNvPr id="5" name="Rectangle 4"/>
            <p:cNvSpPr/>
            <p:nvPr/>
          </p:nvSpPr>
          <p:spPr>
            <a:xfrm>
              <a:off x="685800" y="1428750"/>
              <a:ext cx="1905000" cy="2388410"/>
            </a:xfrm>
            <a:prstGeom prst="rect">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Rectangle 5"/>
            <p:cNvSpPr/>
            <p:nvPr/>
          </p:nvSpPr>
          <p:spPr>
            <a:xfrm>
              <a:off x="685800" y="1425575"/>
              <a:ext cx="1905000" cy="88900"/>
            </a:xfrm>
            <a:prstGeom prst="rect">
              <a:avLst/>
            </a:prstGeom>
            <a:solidFill>
              <a:srgbClr val="34738D"/>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a:off x="685800" y="1581150"/>
              <a:ext cx="1905000" cy="381000"/>
            </a:xfrm>
            <a:prstGeom prst="rect">
              <a:avLst/>
            </a:prstGeom>
            <a:solidFill>
              <a:srgbClr val="34738D"/>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p:cNvSpPr>
            <a:spLocks/>
          </p:cNvSpPr>
          <p:nvPr/>
        </p:nvSpPr>
        <p:spPr bwMode="auto">
          <a:xfrm rot="7930427">
            <a:off x="19790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34738D"/>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Text Placeholder 3"/>
          <p:cNvSpPr txBox="1">
            <a:spLocks/>
          </p:cNvSpPr>
          <p:nvPr/>
        </p:nvSpPr>
        <p:spPr>
          <a:xfrm>
            <a:off x="16013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sp>
        <p:nvSpPr>
          <p:cNvPr id="11" name="Rectangle 10"/>
          <p:cNvSpPr/>
          <p:nvPr/>
        </p:nvSpPr>
        <p:spPr>
          <a:xfrm>
            <a:off x="1485501" y="3383541"/>
            <a:ext cx="2101515"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13" name="TextBox 12"/>
          <p:cNvSpPr txBox="1"/>
          <p:nvPr/>
        </p:nvSpPr>
        <p:spPr>
          <a:xfrm>
            <a:off x="2235536" y="2327434"/>
            <a:ext cx="601447" cy="584775"/>
          </a:xfrm>
          <a:prstGeom prst="rect">
            <a:avLst/>
          </a:prstGeom>
          <a:noFill/>
        </p:spPr>
        <p:txBody>
          <a:bodyPr wrap="none" rtlCol="0">
            <a:spAutoFit/>
          </a:bodyPr>
          <a:lstStyle/>
          <a:p>
            <a:pPr algn="ctr"/>
            <a:r>
              <a:rPr lang="en-US" sz="3200" dirty="0">
                <a:solidFill>
                  <a:schemeClr val="bg1"/>
                </a:solidFill>
              </a:rPr>
              <a:t>01</a:t>
            </a:r>
          </a:p>
        </p:txBody>
      </p:sp>
      <p:grpSp>
        <p:nvGrpSpPr>
          <p:cNvPr id="14" name="Group 33"/>
          <p:cNvGrpSpPr/>
          <p:nvPr/>
        </p:nvGrpSpPr>
        <p:grpSpPr>
          <a:xfrm>
            <a:off x="3852067" y="3106001"/>
            <a:ext cx="2101516" cy="3188780"/>
            <a:chOff x="685800" y="1425575"/>
            <a:chExt cx="1905000" cy="2391585"/>
          </a:xfrm>
        </p:grpSpPr>
        <p:sp>
          <p:nvSpPr>
            <p:cNvPr id="15" name="Rectangle 14"/>
            <p:cNvSpPr/>
            <p:nvPr/>
          </p:nvSpPr>
          <p:spPr>
            <a:xfrm>
              <a:off x="685800" y="1428750"/>
              <a:ext cx="1905000" cy="2388410"/>
            </a:xfrm>
            <a:prstGeom prst="rect">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Rectangle 15"/>
            <p:cNvSpPr/>
            <p:nvPr/>
          </p:nvSpPr>
          <p:spPr>
            <a:xfrm>
              <a:off x="685800" y="1425575"/>
              <a:ext cx="1905000" cy="88900"/>
            </a:xfrm>
            <a:prstGeom prst="rect">
              <a:avLst/>
            </a:prstGeom>
            <a:solidFill>
              <a:srgbClr val="189A80"/>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p:cNvSpPr/>
            <p:nvPr/>
          </p:nvSpPr>
          <p:spPr>
            <a:xfrm>
              <a:off x="685800" y="1581150"/>
              <a:ext cx="1905000" cy="381000"/>
            </a:xfrm>
            <a:prstGeom prst="rect">
              <a:avLst/>
            </a:prstGeom>
            <a:solidFill>
              <a:srgbClr val="189A80"/>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18" name="Freeform 11"/>
          <p:cNvSpPr>
            <a:spLocks/>
          </p:cNvSpPr>
          <p:nvPr/>
        </p:nvSpPr>
        <p:spPr bwMode="auto">
          <a:xfrm rot="7930427">
            <a:off x="4345616"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189A80"/>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a:off x="3967906"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0" name="Rectangle 19"/>
          <p:cNvSpPr/>
          <p:nvPr/>
        </p:nvSpPr>
        <p:spPr>
          <a:xfrm>
            <a:off x="3852066"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1" name="TextBox 20"/>
          <p:cNvSpPr txBox="1"/>
          <p:nvPr/>
        </p:nvSpPr>
        <p:spPr>
          <a:xfrm>
            <a:off x="4602102" y="2327434"/>
            <a:ext cx="601447" cy="584775"/>
          </a:xfrm>
          <a:prstGeom prst="rect">
            <a:avLst/>
          </a:prstGeom>
          <a:noFill/>
        </p:spPr>
        <p:txBody>
          <a:bodyPr wrap="none" rtlCol="0">
            <a:spAutoFit/>
          </a:bodyPr>
          <a:lstStyle/>
          <a:p>
            <a:pPr algn="ctr"/>
            <a:r>
              <a:rPr lang="en-US" sz="3200" dirty="0">
                <a:solidFill>
                  <a:schemeClr val="bg1"/>
                </a:solidFill>
              </a:rPr>
              <a:t>02</a:t>
            </a:r>
          </a:p>
        </p:txBody>
      </p:sp>
      <p:grpSp>
        <p:nvGrpSpPr>
          <p:cNvPr id="22" name="Group 33"/>
          <p:cNvGrpSpPr/>
          <p:nvPr/>
        </p:nvGrpSpPr>
        <p:grpSpPr>
          <a:xfrm>
            <a:off x="6218634" y="3106001"/>
            <a:ext cx="2101516" cy="3188780"/>
            <a:chOff x="685800" y="1425575"/>
            <a:chExt cx="1905000" cy="2391585"/>
          </a:xfrm>
        </p:grpSpPr>
        <p:sp>
          <p:nvSpPr>
            <p:cNvPr id="23" name="Rectangle 22"/>
            <p:cNvSpPr/>
            <p:nvPr/>
          </p:nvSpPr>
          <p:spPr>
            <a:xfrm>
              <a:off x="685800" y="1428750"/>
              <a:ext cx="1905000" cy="2388410"/>
            </a:xfrm>
            <a:prstGeom prst="rect">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23"/>
            <p:cNvSpPr/>
            <p:nvPr/>
          </p:nvSpPr>
          <p:spPr>
            <a:xfrm>
              <a:off x="685800" y="1425575"/>
              <a:ext cx="1905000" cy="88900"/>
            </a:xfrm>
            <a:prstGeom prst="rect">
              <a:avLst/>
            </a:prstGeom>
            <a:solidFill>
              <a:srgbClr val="EF9D27"/>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p:cNvSpPr/>
            <p:nvPr/>
          </p:nvSpPr>
          <p:spPr>
            <a:xfrm>
              <a:off x="685800" y="1581150"/>
              <a:ext cx="1905000" cy="381000"/>
            </a:xfrm>
            <a:prstGeom prst="rect">
              <a:avLst/>
            </a:prstGeom>
            <a:solidFill>
              <a:srgbClr val="EF9D27"/>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6" name="Freeform 11"/>
          <p:cNvSpPr>
            <a:spLocks/>
          </p:cNvSpPr>
          <p:nvPr/>
        </p:nvSpPr>
        <p:spPr bwMode="auto">
          <a:xfrm rot="7930427">
            <a:off x="6712183"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EF9D27"/>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Text Placeholder 3"/>
          <p:cNvSpPr txBox="1">
            <a:spLocks/>
          </p:cNvSpPr>
          <p:nvPr/>
        </p:nvSpPr>
        <p:spPr>
          <a:xfrm>
            <a:off x="6334473"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8" name="Rectangle 27"/>
          <p:cNvSpPr/>
          <p:nvPr/>
        </p:nvSpPr>
        <p:spPr>
          <a:xfrm>
            <a:off x="6218633"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9" name="TextBox 28"/>
          <p:cNvSpPr txBox="1"/>
          <p:nvPr/>
        </p:nvSpPr>
        <p:spPr>
          <a:xfrm>
            <a:off x="6976150" y="2327434"/>
            <a:ext cx="601447" cy="584775"/>
          </a:xfrm>
          <a:prstGeom prst="rect">
            <a:avLst/>
          </a:prstGeom>
          <a:noFill/>
        </p:spPr>
        <p:txBody>
          <a:bodyPr wrap="none" rtlCol="0">
            <a:spAutoFit/>
          </a:bodyPr>
          <a:lstStyle/>
          <a:p>
            <a:pPr algn="ctr"/>
            <a:r>
              <a:rPr lang="en-US" sz="3200" dirty="0">
                <a:solidFill>
                  <a:schemeClr val="bg1"/>
                </a:solidFill>
              </a:rPr>
              <a:t>03</a:t>
            </a:r>
          </a:p>
        </p:txBody>
      </p:sp>
      <p:grpSp>
        <p:nvGrpSpPr>
          <p:cNvPr id="30" name="Group 33"/>
          <p:cNvGrpSpPr/>
          <p:nvPr/>
        </p:nvGrpSpPr>
        <p:grpSpPr>
          <a:xfrm>
            <a:off x="8585201" y="3106001"/>
            <a:ext cx="2101516" cy="3188780"/>
            <a:chOff x="685800" y="1425575"/>
            <a:chExt cx="1905000" cy="2391585"/>
          </a:xfrm>
        </p:grpSpPr>
        <p:sp>
          <p:nvSpPr>
            <p:cNvPr id="31" name="Rectangle 30"/>
            <p:cNvSpPr/>
            <p:nvPr/>
          </p:nvSpPr>
          <p:spPr>
            <a:xfrm>
              <a:off x="685800" y="1428750"/>
              <a:ext cx="1905000" cy="2388410"/>
            </a:xfrm>
            <a:prstGeom prst="rect">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a:off x="685800" y="1425575"/>
              <a:ext cx="1905000" cy="88900"/>
            </a:xfrm>
            <a:prstGeom prst="rect">
              <a:avLst/>
            </a:prstGeom>
            <a:solidFill>
              <a:srgbClr val="D34132"/>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685800" y="1581150"/>
              <a:ext cx="1905000" cy="381000"/>
            </a:xfrm>
            <a:prstGeom prst="rect">
              <a:avLst/>
            </a:prstGeom>
            <a:solidFill>
              <a:srgbClr val="D34132"/>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4" name="Freeform 11"/>
          <p:cNvSpPr>
            <a:spLocks/>
          </p:cNvSpPr>
          <p:nvPr/>
        </p:nvSpPr>
        <p:spPr bwMode="auto">
          <a:xfrm rot="7930427">
            <a:off x="90787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D34132"/>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Text Placeholder 3"/>
          <p:cNvSpPr txBox="1">
            <a:spLocks/>
          </p:cNvSpPr>
          <p:nvPr/>
        </p:nvSpPr>
        <p:spPr>
          <a:xfrm>
            <a:off x="87010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36" name="Rectangle 35"/>
          <p:cNvSpPr/>
          <p:nvPr/>
        </p:nvSpPr>
        <p:spPr>
          <a:xfrm>
            <a:off x="8585201" y="3383540"/>
            <a:ext cx="2101516"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37" name="TextBox 36"/>
          <p:cNvSpPr txBox="1"/>
          <p:nvPr/>
        </p:nvSpPr>
        <p:spPr>
          <a:xfrm>
            <a:off x="9335234" y="2327434"/>
            <a:ext cx="601447" cy="584775"/>
          </a:xfrm>
          <a:prstGeom prst="rect">
            <a:avLst/>
          </a:prstGeom>
          <a:noFill/>
        </p:spPr>
        <p:txBody>
          <a:bodyPr wrap="none" rtlCol="0">
            <a:spAutoFit/>
          </a:bodyPr>
          <a:lstStyle/>
          <a:p>
            <a:pPr algn="ctr"/>
            <a:r>
              <a:rPr lang="en-US" sz="3200" dirty="0">
                <a:solidFill>
                  <a:schemeClr val="bg1"/>
                </a:solidFill>
              </a:rPr>
              <a:t>04</a:t>
            </a:r>
          </a:p>
        </p:txBody>
      </p:sp>
      <p:sp>
        <p:nvSpPr>
          <p:cNvPr id="38" name="TextBox 37">
            <a:extLst>
              <a:ext uri="{FF2B5EF4-FFF2-40B4-BE49-F238E27FC236}">
                <a16:creationId xmlns:a16="http://schemas.microsoft.com/office/drawing/2014/main" id="{112B3437-680F-44A1-A048-0EAE48F0B7A8}"/>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6C5E4639-95C7-4D34-91F6-B746251D54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7376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2" presetClass="entr" presetSubtype="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0-#ppt_h/2"/>
                                          </p:val>
                                        </p:tav>
                                        <p:tav tm="100000">
                                          <p:val>
                                            <p:strVal val="#ppt_y"/>
                                          </p:val>
                                        </p:tav>
                                      </p:tavLst>
                                    </p:anim>
                                  </p:childTnLst>
                                </p:cTn>
                              </p:par>
                              <p:par>
                                <p:cTn id="36" presetID="2" presetClass="entr" presetSubtype="1"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0-#ppt_h/2"/>
                                          </p:val>
                                        </p:tav>
                                        <p:tav tm="100000">
                                          <p:val>
                                            <p:strVal val="#ppt_y"/>
                                          </p:val>
                                        </p:tav>
                                      </p:tavLst>
                                    </p:anim>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up)">
                                      <p:cBhvr>
                                        <p:cTn id="43" dur="500"/>
                                        <p:tgtEl>
                                          <p:spTgt spid="14"/>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1000"/>
                                        <p:tgtEl>
                                          <p:spTgt spid="19"/>
                                        </p:tgtEl>
                                      </p:cBhvr>
                                    </p:animEffect>
                                    <p:anim calcmode="lin" valueType="num">
                                      <p:cBhvr>
                                        <p:cTn id="52" dur="1000" fill="hold"/>
                                        <p:tgtEl>
                                          <p:spTgt spid="19"/>
                                        </p:tgtEl>
                                        <p:attrNameLst>
                                          <p:attrName>ppt_x</p:attrName>
                                        </p:attrNameLst>
                                      </p:cBhvr>
                                      <p:tavLst>
                                        <p:tav tm="0">
                                          <p:val>
                                            <p:strVal val="#ppt_x"/>
                                          </p:val>
                                        </p:tav>
                                        <p:tav tm="100000">
                                          <p:val>
                                            <p:strVal val="#ppt_x"/>
                                          </p:val>
                                        </p:tav>
                                      </p:tavLst>
                                    </p:anim>
                                    <p:anim calcmode="lin" valueType="num">
                                      <p:cBhvr>
                                        <p:cTn id="53" dur="1000" fill="hold"/>
                                        <p:tgtEl>
                                          <p:spTgt spid="19"/>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 presetClass="entr" presetSubtype="1"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0-#ppt_h/2"/>
                                          </p:val>
                                        </p:tav>
                                        <p:tav tm="100000">
                                          <p:val>
                                            <p:strVal val="#ppt_y"/>
                                          </p:val>
                                        </p:tav>
                                      </p:tavLst>
                                    </p:anim>
                                  </p:childTnLst>
                                </p:cTn>
                              </p:par>
                              <p:par>
                                <p:cTn id="59" presetID="2"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0-#ppt_h/2"/>
                                          </p:val>
                                        </p:tav>
                                        <p:tav tm="100000">
                                          <p:val>
                                            <p:strVal val="#ppt_y"/>
                                          </p:val>
                                        </p:tav>
                                      </p:tavLst>
                                    </p:anim>
                                  </p:childTnLst>
                                </p:cTn>
                              </p:par>
                            </p:childTnLst>
                          </p:cTn>
                        </p:par>
                        <p:par>
                          <p:cTn id="63" fill="hold">
                            <p:stCondLst>
                              <p:cond delay="6000"/>
                            </p:stCondLst>
                            <p:childTnLst>
                              <p:par>
                                <p:cTn id="64" presetID="22" presetClass="entr" presetSubtype="1"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up)">
                                      <p:cBhvr>
                                        <p:cTn id="66" dur="500"/>
                                        <p:tgtEl>
                                          <p:spTgt spid="22"/>
                                        </p:tgtEl>
                                      </p:cBhvr>
                                    </p:animEffect>
                                  </p:childTnLst>
                                </p:cTn>
                              </p:par>
                            </p:childTnLst>
                          </p:cTn>
                        </p:par>
                        <p:par>
                          <p:cTn id="67" fill="hold">
                            <p:stCondLst>
                              <p:cond delay="6500"/>
                            </p:stCondLst>
                            <p:childTnLst>
                              <p:par>
                                <p:cTn id="68" presetID="10"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 presetClass="entr" presetSubtype="1"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cBhvr additive="base">
                                        <p:cTn id="80" dur="500" fill="hold"/>
                                        <p:tgtEl>
                                          <p:spTgt spid="34"/>
                                        </p:tgtEl>
                                        <p:attrNameLst>
                                          <p:attrName>ppt_x</p:attrName>
                                        </p:attrNameLst>
                                      </p:cBhvr>
                                      <p:tavLst>
                                        <p:tav tm="0">
                                          <p:val>
                                            <p:strVal val="#ppt_x"/>
                                          </p:val>
                                        </p:tav>
                                        <p:tav tm="100000">
                                          <p:val>
                                            <p:strVal val="#ppt_x"/>
                                          </p:val>
                                        </p:tav>
                                      </p:tavLst>
                                    </p:anim>
                                    <p:anim calcmode="lin" valueType="num">
                                      <p:cBhvr additive="base">
                                        <p:cTn id="81" dur="500" fill="hold"/>
                                        <p:tgtEl>
                                          <p:spTgt spid="34"/>
                                        </p:tgtEl>
                                        <p:attrNameLst>
                                          <p:attrName>ppt_y</p:attrName>
                                        </p:attrNameLst>
                                      </p:cBhvr>
                                      <p:tavLst>
                                        <p:tav tm="0">
                                          <p:val>
                                            <p:strVal val="0-#ppt_h/2"/>
                                          </p:val>
                                        </p:tav>
                                        <p:tav tm="100000">
                                          <p:val>
                                            <p:strVal val="#ppt_y"/>
                                          </p:val>
                                        </p:tav>
                                      </p:tavLst>
                                    </p:anim>
                                  </p:childTnLst>
                                </p:cTn>
                              </p:par>
                              <p:par>
                                <p:cTn id="82" presetID="2" presetClass="entr" presetSubtype="1"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additive="base">
                                        <p:cTn id="84" dur="500" fill="hold"/>
                                        <p:tgtEl>
                                          <p:spTgt spid="37"/>
                                        </p:tgtEl>
                                        <p:attrNameLst>
                                          <p:attrName>ppt_x</p:attrName>
                                        </p:attrNameLst>
                                      </p:cBhvr>
                                      <p:tavLst>
                                        <p:tav tm="0">
                                          <p:val>
                                            <p:strVal val="#ppt_x"/>
                                          </p:val>
                                        </p:tav>
                                        <p:tav tm="100000">
                                          <p:val>
                                            <p:strVal val="#ppt_x"/>
                                          </p:val>
                                        </p:tav>
                                      </p:tavLst>
                                    </p:anim>
                                    <p:anim calcmode="lin" valueType="num">
                                      <p:cBhvr additive="base">
                                        <p:cTn id="85" dur="500" fill="hold"/>
                                        <p:tgtEl>
                                          <p:spTgt spid="37"/>
                                        </p:tgtEl>
                                        <p:attrNameLst>
                                          <p:attrName>ppt_y</p:attrName>
                                        </p:attrNameLst>
                                      </p:cBhvr>
                                      <p:tavLst>
                                        <p:tav tm="0">
                                          <p:val>
                                            <p:strVal val="0-#ppt_h/2"/>
                                          </p:val>
                                        </p:tav>
                                        <p:tav tm="100000">
                                          <p:val>
                                            <p:strVal val="#ppt_y"/>
                                          </p:val>
                                        </p:tav>
                                      </p:tavLst>
                                    </p:anim>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up)">
                                      <p:cBhvr>
                                        <p:cTn id="89" dur="500"/>
                                        <p:tgtEl>
                                          <p:spTgt spid="30"/>
                                        </p:tgtEl>
                                      </p:cBhvr>
                                    </p:animEffect>
                                  </p:childTnLst>
                                </p:cTn>
                              </p:par>
                            </p:childTnLst>
                          </p:cTn>
                        </p:par>
                        <p:par>
                          <p:cTn id="90" fill="hold">
                            <p:stCondLst>
                              <p:cond delay="9000"/>
                            </p:stCondLst>
                            <p:childTnLst>
                              <p:par>
                                <p:cTn id="91" presetID="10"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500"/>
                                        <p:tgtEl>
                                          <p:spTgt spid="3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1000"/>
                                        <p:tgtEl>
                                          <p:spTgt spid="35"/>
                                        </p:tgtEl>
                                      </p:cBhvr>
                                    </p:animEffect>
                                    <p:anim calcmode="lin" valueType="num">
                                      <p:cBhvr>
                                        <p:cTn id="98" dur="1000" fill="hold"/>
                                        <p:tgtEl>
                                          <p:spTgt spid="35"/>
                                        </p:tgtEl>
                                        <p:attrNameLst>
                                          <p:attrName>ppt_x</p:attrName>
                                        </p:attrNameLst>
                                      </p:cBhvr>
                                      <p:tavLst>
                                        <p:tav tm="0">
                                          <p:val>
                                            <p:strVal val="#ppt_x"/>
                                          </p:val>
                                        </p:tav>
                                        <p:tav tm="100000">
                                          <p:val>
                                            <p:strVal val="#ppt_x"/>
                                          </p:val>
                                        </p:tav>
                                      </p:tavLst>
                                    </p:anim>
                                    <p:anim calcmode="lin" valueType="num">
                                      <p:cBhvr>
                                        <p:cTn id="9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3" grpId="0"/>
      <p:bldP spid="18" grpId="0" animBg="1"/>
      <p:bldP spid="19" grpId="0"/>
      <p:bldP spid="20" grpId="0"/>
      <p:bldP spid="21" grpId="0"/>
      <p:bldP spid="26" grpId="0" animBg="1"/>
      <p:bldP spid="27" grpId="0"/>
      <p:bldP spid="28" grpId="0"/>
      <p:bldP spid="29" grpId="0"/>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2018-02-19T21:24:36Z</dcterms:modified>
</cp:coreProperties>
</file>