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791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189A80"/>
              </a:gs>
              <a:gs pos="50000">
                <a:srgbClr val="007258"/>
              </a:gs>
              <a:gs pos="69000">
                <a:srgbClr val="189A80"/>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EF9D27"/>
              </a:gs>
              <a:gs pos="50000">
                <a:srgbClr val="C77500"/>
              </a:gs>
              <a:gs pos="69000">
                <a:srgbClr val="EF9D27"/>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34738D"/>
              </a:gs>
              <a:gs pos="50000">
                <a:srgbClr val="0C4B65"/>
              </a:gs>
              <a:gs pos="69000">
                <a:srgbClr val="34738D"/>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nvGrpSpPr>
          <p:cNvPr id="18" name="Group 17"/>
          <p:cNvGrpSpPr/>
          <p:nvPr/>
        </p:nvGrpSpPr>
        <p:grpSpPr>
          <a:xfrm>
            <a:off x="3186604" y="460723"/>
            <a:ext cx="1155277" cy="1152771"/>
            <a:chOff x="5206235" y="1386417"/>
            <a:chExt cx="975784" cy="973667"/>
          </a:xfrm>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17" name="Group 16"/>
          <p:cNvGrpSpPr/>
          <p:nvPr/>
        </p:nvGrpSpPr>
        <p:grpSpPr>
          <a:xfrm>
            <a:off x="2306989" y="1753832"/>
            <a:ext cx="1075085" cy="1077590"/>
            <a:chOff x="4463284" y="2478618"/>
            <a:chExt cx="908051" cy="910167"/>
          </a:xfrm>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249" name="Freeform 9"/>
            <p:cNvSpPr>
              <a:spLocks noEditPoints="1"/>
            </p:cNvSpPr>
            <p:nvPr/>
          </p:nvSpPr>
          <p:spPr bwMode="auto">
            <a:xfrm>
              <a:off x="4463284" y="2478618"/>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grpSp>
        <p:nvGrpSpPr>
          <p:cNvPr id="19" name="Group 18"/>
          <p:cNvGrpSpPr/>
          <p:nvPr/>
        </p:nvGrpSpPr>
        <p:grpSpPr>
          <a:xfrm>
            <a:off x="4123856" y="1280194"/>
            <a:ext cx="1075085" cy="1075085"/>
            <a:chOff x="5997868" y="2078568"/>
            <a:chExt cx="908051" cy="908051"/>
          </a:xfrm>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D34132"/>
              </a:gs>
              <a:gs pos="50000">
                <a:srgbClr val="AB190A"/>
              </a:gs>
              <a:gs pos="69000">
                <a:srgbClr val="D3413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nvGrpSpPr>
          <p:cNvPr id="20" name="Group 19"/>
          <p:cNvGrpSpPr/>
          <p:nvPr/>
        </p:nvGrpSpPr>
        <p:grpSpPr>
          <a:xfrm>
            <a:off x="5072384" y="1916723"/>
            <a:ext cx="1075085" cy="1075085"/>
            <a:chOff x="6799025" y="2616201"/>
            <a:chExt cx="908051" cy="908051"/>
          </a:xfrm>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C4F54"/>
                </a:solidFill>
                <a:latin typeface="Bernard MT Condensed" panose="02050806060905020404" pitchFamily="18" charset="0"/>
              </a:rPr>
              <a:t>01</a:t>
            </a:r>
          </a:p>
          <a:p>
            <a:pPr algn="ctr"/>
            <a:r>
              <a:rPr lang="en-US" sz="800" b="1" dirty="0">
                <a:solidFill>
                  <a:srgbClr val="4C4F54"/>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C4F54"/>
                </a:solidFill>
                <a:latin typeface="Bernard MT Condensed" panose="02050806060905020404" pitchFamily="18" charset="0"/>
              </a:rPr>
              <a:t>02</a:t>
            </a:r>
          </a:p>
          <a:p>
            <a:pPr algn="ctr"/>
            <a:r>
              <a:rPr lang="en-US" sz="800" b="1" dirty="0">
                <a:solidFill>
                  <a:srgbClr val="4C4F54"/>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C4F54"/>
                </a:solidFill>
                <a:latin typeface="Bernard MT Condensed" panose="02050806060905020404" pitchFamily="18" charset="0"/>
              </a:rPr>
              <a:t>03</a:t>
            </a:r>
          </a:p>
          <a:p>
            <a:pPr algn="ctr"/>
            <a:r>
              <a:rPr lang="en-US" sz="800" b="1" dirty="0">
                <a:solidFill>
                  <a:srgbClr val="4C4F54"/>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C4F54"/>
                </a:solidFill>
                <a:latin typeface="Bernard MT Condensed" panose="02050806060905020404" pitchFamily="18" charset="0"/>
              </a:rPr>
              <a:t>04</a:t>
            </a:r>
          </a:p>
          <a:p>
            <a:pPr algn="ctr"/>
            <a:r>
              <a:rPr lang="en-US" sz="800" b="1" dirty="0">
                <a:solidFill>
                  <a:srgbClr val="4C4F54"/>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9D11390C-3D35-4353-9261-7EE1812191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2019-07-29T22:14:19Z</dcterms:modified>
</cp:coreProperties>
</file>