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5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84"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807745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5" Type="http://schemas.openxmlformats.org/officeDocument/2006/relationships/image" Target="../media/image13.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Freeform: Shape 30">
            <a:extLst>
              <a:ext uri="{FF2B5EF4-FFF2-40B4-BE49-F238E27FC236}">
                <a16:creationId xmlns:a16="http://schemas.microsoft.com/office/drawing/2014/main" id="{0F98B5F5-6C86-4E4C-8931-D2D482D9E635}"/>
              </a:ext>
            </a:extLst>
          </p:cNvPr>
          <p:cNvSpPr/>
          <p:nvPr/>
        </p:nvSpPr>
        <p:spPr>
          <a:xfrm>
            <a:off x="10574033" y="2248832"/>
            <a:ext cx="274320" cy="2585997"/>
          </a:xfrm>
          <a:custGeom>
            <a:avLst/>
            <a:gdLst>
              <a:gd name="connsiteX0" fmla="*/ 274320 w 274320"/>
              <a:gd name="connsiteY0" fmla="*/ 0 h 2585997"/>
              <a:gd name="connsiteX1" fmla="*/ 274320 w 274320"/>
              <a:gd name="connsiteY1" fmla="*/ 2585997 h 2585997"/>
              <a:gd name="connsiteX2" fmla="*/ 254434 w 274320"/>
              <a:gd name="connsiteY2" fmla="*/ 2585997 h 2585997"/>
              <a:gd name="connsiteX3" fmla="*/ 0 w 274320"/>
              <a:gd name="connsiteY3" fmla="*/ 2439100 h 2585997"/>
              <a:gd name="connsiteX4" fmla="*/ 0 w 274320"/>
              <a:gd name="connsiteY4" fmla="*/ 158379 h 2585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4320" h="2585997">
                <a:moveTo>
                  <a:pt x="274320" y="0"/>
                </a:moveTo>
                <a:lnTo>
                  <a:pt x="274320" y="2585997"/>
                </a:lnTo>
                <a:lnTo>
                  <a:pt x="254434" y="2585997"/>
                </a:lnTo>
                <a:lnTo>
                  <a:pt x="0" y="2439100"/>
                </a:lnTo>
                <a:lnTo>
                  <a:pt x="0" y="158379"/>
                </a:lnTo>
                <a:close/>
              </a:path>
            </a:pathLst>
          </a:cu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E4143863-7CC0-4309-97AA-CB1E399C1D5E}"/>
              </a:ext>
            </a:extLst>
          </p:cNvPr>
          <p:cNvSpPr/>
          <p:nvPr/>
        </p:nvSpPr>
        <p:spPr>
          <a:xfrm>
            <a:off x="6371560" y="2265924"/>
            <a:ext cx="274320" cy="2563292"/>
          </a:xfrm>
          <a:custGeom>
            <a:avLst/>
            <a:gdLst>
              <a:gd name="connsiteX0" fmla="*/ 0 w 274320"/>
              <a:gd name="connsiteY0" fmla="*/ 0 h 2563292"/>
              <a:gd name="connsiteX1" fmla="*/ 274320 w 274320"/>
              <a:gd name="connsiteY1" fmla="*/ 158379 h 2563292"/>
              <a:gd name="connsiteX2" fmla="*/ 274320 w 274320"/>
              <a:gd name="connsiteY2" fmla="*/ 2404913 h 2563292"/>
              <a:gd name="connsiteX3" fmla="*/ 0 w 274320"/>
              <a:gd name="connsiteY3" fmla="*/ 2563292 h 2563292"/>
            </a:gdLst>
            <a:ahLst/>
            <a:cxnLst>
              <a:cxn ang="0">
                <a:pos x="connsiteX0" y="connsiteY0"/>
              </a:cxn>
              <a:cxn ang="0">
                <a:pos x="connsiteX1" y="connsiteY1"/>
              </a:cxn>
              <a:cxn ang="0">
                <a:pos x="connsiteX2" y="connsiteY2"/>
              </a:cxn>
              <a:cxn ang="0">
                <a:pos x="connsiteX3" y="connsiteY3"/>
              </a:cxn>
            </a:cxnLst>
            <a:rect l="l" t="t" r="r" b="b"/>
            <a:pathLst>
              <a:path w="274320" h="2563292">
                <a:moveTo>
                  <a:pt x="0" y="0"/>
                </a:moveTo>
                <a:lnTo>
                  <a:pt x="274320" y="158379"/>
                </a:lnTo>
                <a:lnTo>
                  <a:pt x="274320" y="2404913"/>
                </a:lnTo>
                <a:lnTo>
                  <a:pt x="0" y="2563292"/>
                </a:lnTo>
                <a:close/>
              </a:path>
            </a:pathLst>
          </a:custGeom>
          <a:solidFill>
            <a:schemeClr val="tx1">
              <a:lumMod val="50000"/>
              <a:lumOff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EE20FF34-EDA1-4F64-BA6F-2CD9A205912F}"/>
              </a:ext>
            </a:extLst>
          </p:cNvPr>
          <p:cNvSpPr/>
          <p:nvPr/>
        </p:nvSpPr>
        <p:spPr>
          <a:xfrm rot="3600000">
            <a:off x="7417668" y="460544"/>
            <a:ext cx="274320" cy="2563437"/>
          </a:xfrm>
          <a:custGeom>
            <a:avLst/>
            <a:gdLst>
              <a:gd name="connsiteX0" fmla="*/ 0 w 274320"/>
              <a:gd name="connsiteY0" fmla="*/ 0 h 2563437"/>
              <a:gd name="connsiteX1" fmla="*/ 274320 w 274320"/>
              <a:gd name="connsiteY1" fmla="*/ 158379 h 2563437"/>
              <a:gd name="connsiteX2" fmla="*/ 274320 w 274320"/>
              <a:gd name="connsiteY2" fmla="*/ 2405059 h 2563437"/>
              <a:gd name="connsiteX3" fmla="*/ 0 w 274320"/>
              <a:gd name="connsiteY3" fmla="*/ 2563437 h 2563437"/>
            </a:gdLst>
            <a:ahLst/>
            <a:cxnLst>
              <a:cxn ang="0">
                <a:pos x="connsiteX0" y="connsiteY0"/>
              </a:cxn>
              <a:cxn ang="0">
                <a:pos x="connsiteX1" y="connsiteY1"/>
              </a:cxn>
              <a:cxn ang="0">
                <a:pos x="connsiteX2" y="connsiteY2"/>
              </a:cxn>
              <a:cxn ang="0">
                <a:pos x="connsiteX3" y="connsiteY3"/>
              </a:cxn>
            </a:cxnLst>
            <a:rect l="l" t="t" r="r" b="b"/>
            <a:pathLst>
              <a:path w="274320" h="2563437">
                <a:moveTo>
                  <a:pt x="0" y="0"/>
                </a:moveTo>
                <a:lnTo>
                  <a:pt x="274320" y="158379"/>
                </a:lnTo>
                <a:lnTo>
                  <a:pt x="274320" y="2405059"/>
                </a:lnTo>
                <a:lnTo>
                  <a:pt x="0" y="2563437"/>
                </a:lnTo>
                <a:close/>
              </a:path>
            </a:pathLst>
          </a:cu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A12E9AA5-F2D2-4260-8235-C1F58C7CF4F1}"/>
              </a:ext>
            </a:extLst>
          </p:cNvPr>
          <p:cNvSpPr/>
          <p:nvPr/>
        </p:nvSpPr>
        <p:spPr>
          <a:xfrm rot="18000000">
            <a:off x="9522424" y="450276"/>
            <a:ext cx="274320" cy="2559787"/>
          </a:xfrm>
          <a:custGeom>
            <a:avLst/>
            <a:gdLst>
              <a:gd name="connsiteX0" fmla="*/ 274320 w 274320"/>
              <a:gd name="connsiteY0" fmla="*/ 0 h 2559787"/>
              <a:gd name="connsiteX1" fmla="*/ 274319 w 274320"/>
              <a:gd name="connsiteY1" fmla="*/ 2559787 h 2559787"/>
              <a:gd name="connsiteX2" fmla="*/ 0 w 274320"/>
              <a:gd name="connsiteY2" fmla="*/ 2401409 h 2559787"/>
              <a:gd name="connsiteX3" fmla="*/ 0 w 274320"/>
              <a:gd name="connsiteY3" fmla="*/ 135542 h 2559787"/>
              <a:gd name="connsiteX4" fmla="*/ 234766 w 274320"/>
              <a:gd name="connsiteY4" fmla="*/ 0 h 25597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4320" h="2559787">
                <a:moveTo>
                  <a:pt x="274320" y="0"/>
                </a:moveTo>
                <a:lnTo>
                  <a:pt x="274319" y="2559787"/>
                </a:lnTo>
                <a:lnTo>
                  <a:pt x="0" y="2401409"/>
                </a:lnTo>
                <a:lnTo>
                  <a:pt x="0" y="135542"/>
                </a:lnTo>
                <a:lnTo>
                  <a:pt x="234766" y="0"/>
                </a:lnTo>
                <a:close/>
              </a:path>
            </a:pathLst>
          </a:cu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a:extLst>
              <a:ext uri="{FF2B5EF4-FFF2-40B4-BE49-F238E27FC236}">
                <a16:creationId xmlns:a16="http://schemas.microsoft.com/office/drawing/2014/main" id="{6E006B4A-C6D5-402E-BAD2-A4DE1D931A0C}"/>
              </a:ext>
            </a:extLst>
          </p:cNvPr>
          <p:cNvSpPr/>
          <p:nvPr/>
        </p:nvSpPr>
        <p:spPr>
          <a:xfrm rot="18000000">
            <a:off x="7418432" y="4070719"/>
            <a:ext cx="274320" cy="2561674"/>
          </a:xfrm>
          <a:custGeom>
            <a:avLst/>
            <a:gdLst>
              <a:gd name="connsiteX0" fmla="*/ 274320 w 274320"/>
              <a:gd name="connsiteY0" fmla="*/ 158379 h 2561674"/>
              <a:gd name="connsiteX1" fmla="*/ 274320 w 274320"/>
              <a:gd name="connsiteY1" fmla="*/ 2403295 h 2561674"/>
              <a:gd name="connsiteX2" fmla="*/ 0 w 274320"/>
              <a:gd name="connsiteY2" fmla="*/ 2561674 h 2561674"/>
              <a:gd name="connsiteX3" fmla="*/ 0 w 274320"/>
              <a:gd name="connsiteY3" fmla="*/ 0 h 2561674"/>
            </a:gdLst>
            <a:ahLst/>
            <a:cxnLst>
              <a:cxn ang="0">
                <a:pos x="connsiteX0" y="connsiteY0"/>
              </a:cxn>
              <a:cxn ang="0">
                <a:pos x="connsiteX1" y="connsiteY1"/>
              </a:cxn>
              <a:cxn ang="0">
                <a:pos x="connsiteX2" y="connsiteY2"/>
              </a:cxn>
              <a:cxn ang="0">
                <a:pos x="connsiteX3" y="connsiteY3"/>
              </a:cxn>
            </a:cxnLst>
            <a:rect l="l" t="t" r="r" b="b"/>
            <a:pathLst>
              <a:path w="274320" h="2561674">
                <a:moveTo>
                  <a:pt x="274320" y="158379"/>
                </a:moveTo>
                <a:lnTo>
                  <a:pt x="274320" y="2403295"/>
                </a:lnTo>
                <a:lnTo>
                  <a:pt x="0" y="2561674"/>
                </a:lnTo>
                <a:lnTo>
                  <a:pt x="0" y="0"/>
                </a:lnTo>
                <a:close/>
              </a:path>
            </a:pathLst>
          </a:cu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11FE1172-F908-4785-932B-A3C50CEABF66}"/>
              </a:ext>
            </a:extLst>
          </p:cNvPr>
          <p:cNvSpPr/>
          <p:nvPr/>
        </p:nvSpPr>
        <p:spPr>
          <a:xfrm rot="3600000">
            <a:off x="9508485" y="4077028"/>
            <a:ext cx="274320" cy="2572534"/>
          </a:xfrm>
          <a:custGeom>
            <a:avLst/>
            <a:gdLst>
              <a:gd name="connsiteX0" fmla="*/ 0 w 274320"/>
              <a:gd name="connsiteY0" fmla="*/ 158378 h 2572534"/>
              <a:gd name="connsiteX1" fmla="*/ 274319 w 274320"/>
              <a:gd name="connsiteY1" fmla="*/ 0 h 2572534"/>
              <a:gd name="connsiteX2" fmla="*/ 274320 w 274320"/>
              <a:gd name="connsiteY2" fmla="*/ 2572534 h 2572534"/>
              <a:gd name="connsiteX3" fmla="*/ 273683 w 274320"/>
              <a:gd name="connsiteY3" fmla="*/ 2572534 h 2572534"/>
              <a:gd name="connsiteX4" fmla="*/ 0 w 274320"/>
              <a:gd name="connsiteY4" fmla="*/ 2414523 h 25725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4320" h="2572534">
                <a:moveTo>
                  <a:pt x="0" y="158378"/>
                </a:moveTo>
                <a:lnTo>
                  <a:pt x="274319" y="0"/>
                </a:lnTo>
                <a:lnTo>
                  <a:pt x="274320" y="2572534"/>
                </a:lnTo>
                <a:lnTo>
                  <a:pt x="273683" y="2572534"/>
                </a:lnTo>
                <a:lnTo>
                  <a:pt x="0" y="2414523"/>
                </a:lnTo>
                <a:close/>
              </a:path>
            </a:pathLst>
          </a:cu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val 1">
            <a:extLst>
              <a:ext uri="{FF2B5EF4-FFF2-40B4-BE49-F238E27FC236}">
                <a16:creationId xmlns:a16="http://schemas.microsoft.com/office/drawing/2014/main" id="{5AC51600-02CB-4FA2-B2C1-584B841434FE}"/>
              </a:ext>
            </a:extLst>
          </p:cNvPr>
          <p:cNvSpPr>
            <a:spLocks noChangeAspect="1"/>
          </p:cNvSpPr>
          <p:nvPr/>
        </p:nvSpPr>
        <p:spPr>
          <a:xfrm>
            <a:off x="7760729" y="2731708"/>
            <a:ext cx="1645920" cy="1645920"/>
          </a:xfrm>
          <a:prstGeom prst="ellipse">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TextBox 94">
            <a:extLst>
              <a:ext uri="{FF2B5EF4-FFF2-40B4-BE49-F238E27FC236}">
                <a16:creationId xmlns:a16="http://schemas.microsoft.com/office/drawing/2014/main" id="{EECE8E3C-57E5-4BFB-B21C-2DDEA1E5EF40}"/>
              </a:ext>
            </a:extLst>
          </p:cNvPr>
          <p:cNvSpPr txBox="1"/>
          <p:nvPr/>
        </p:nvSpPr>
        <p:spPr>
          <a:xfrm>
            <a:off x="7877932" y="2948074"/>
            <a:ext cx="1464357" cy="1131079"/>
          </a:xfrm>
          <a:prstGeom prst="rect">
            <a:avLst/>
          </a:prstGeom>
          <a:noFill/>
        </p:spPr>
        <p:txBody>
          <a:bodyPr wrap="square" rtlCol="0">
            <a:spAutoFit/>
          </a:bodyPr>
          <a:lstStyle/>
          <a:p>
            <a:pPr algn="ctr" defTabSz="1219170">
              <a:spcBef>
                <a:spcPct val="20000"/>
              </a:spcBef>
              <a:defRPr/>
            </a:pPr>
            <a:r>
              <a:rPr lang="en-US" sz="1350" dirty="0">
                <a:solidFill>
                  <a:schemeClr val="bg1"/>
                </a:solidFill>
                <a:latin typeface="Candara" panose="020E0502030303020204" pitchFamily="34" charset="0"/>
              </a:rPr>
              <a:t>Lorem ipsum dolor sit amet, consectetur adipiscing elit, sed do eiusmod.</a:t>
            </a:r>
          </a:p>
        </p:txBody>
      </p:sp>
      <p:grpSp>
        <p:nvGrpSpPr>
          <p:cNvPr id="109" name="Group 108">
            <a:extLst>
              <a:ext uri="{FF2B5EF4-FFF2-40B4-BE49-F238E27FC236}">
                <a16:creationId xmlns:a16="http://schemas.microsoft.com/office/drawing/2014/main" id="{5E4CB0CD-F311-4066-88AA-1DCDD90D7DF6}"/>
              </a:ext>
            </a:extLst>
          </p:cNvPr>
          <p:cNvGrpSpPr/>
          <p:nvPr/>
        </p:nvGrpSpPr>
        <p:grpSpPr>
          <a:xfrm>
            <a:off x="5800147" y="1974723"/>
            <a:ext cx="2319910" cy="1280160"/>
            <a:chOff x="5800147" y="1974723"/>
            <a:chExt cx="2319910" cy="1280160"/>
          </a:xfrm>
        </p:grpSpPr>
        <p:sp>
          <p:nvSpPr>
            <p:cNvPr id="70" name="Freeform: Shape 69">
              <a:extLst>
                <a:ext uri="{FF2B5EF4-FFF2-40B4-BE49-F238E27FC236}">
                  <a16:creationId xmlns:a16="http://schemas.microsoft.com/office/drawing/2014/main" id="{98E36112-9AF4-4FE9-8F75-13C1AF49DD6E}"/>
                </a:ext>
              </a:extLst>
            </p:cNvPr>
            <p:cNvSpPr/>
            <p:nvPr/>
          </p:nvSpPr>
          <p:spPr>
            <a:xfrm rot="18000000">
              <a:off x="6320022" y="1454848"/>
              <a:ext cx="1280160" cy="2319910"/>
            </a:xfrm>
            <a:custGeom>
              <a:avLst/>
              <a:gdLst>
                <a:gd name="connsiteX0" fmla="*/ 640080 w 1280160"/>
                <a:gd name="connsiteY0" fmla="*/ 0 h 2319910"/>
                <a:gd name="connsiteX1" fmla="*/ 1280160 w 1280160"/>
                <a:gd name="connsiteY1" fmla="*/ 640080 h 2319910"/>
                <a:gd name="connsiteX2" fmla="*/ 889228 w 1280160"/>
                <a:gd name="connsiteY2" fmla="*/ 1229859 h 2319910"/>
                <a:gd name="connsiteX3" fmla="*/ 812982 w 1280160"/>
                <a:gd name="connsiteY3" fmla="*/ 1253527 h 2319910"/>
                <a:gd name="connsiteX4" fmla="*/ 812982 w 1280160"/>
                <a:gd name="connsiteY4" fmla="*/ 1931579 h 2319910"/>
                <a:gd name="connsiteX5" fmla="*/ 985884 w 1280160"/>
                <a:gd name="connsiteY5" fmla="*/ 1931579 h 2319910"/>
                <a:gd name="connsiteX6" fmla="*/ 640080 w 1280160"/>
                <a:gd name="connsiteY6" fmla="*/ 2319910 h 2319910"/>
                <a:gd name="connsiteX7" fmla="*/ 294276 w 1280160"/>
                <a:gd name="connsiteY7" fmla="*/ 1931579 h 2319910"/>
                <a:gd name="connsiteX8" fmla="*/ 467178 w 1280160"/>
                <a:gd name="connsiteY8" fmla="*/ 1931579 h 2319910"/>
                <a:gd name="connsiteX9" fmla="*/ 467178 w 1280160"/>
                <a:gd name="connsiteY9" fmla="*/ 1253527 h 2319910"/>
                <a:gd name="connsiteX10" fmla="*/ 390932 w 1280160"/>
                <a:gd name="connsiteY10" fmla="*/ 1229859 h 2319910"/>
                <a:gd name="connsiteX11" fmla="*/ 0 w 1280160"/>
                <a:gd name="connsiteY11" fmla="*/ 640080 h 2319910"/>
                <a:gd name="connsiteX12" fmla="*/ 640080 w 1280160"/>
                <a:gd name="connsiteY12" fmla="*/ 0 h 23199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80160" h="2319910">
                  <a:moveTo>
                    <a:pt x="640080" y="0"/>
                  </a:moveTo>
                  <a:cubicBezTo>
                    <a:pt x="993586" y="0"/>
                    <a:pt x="1280160" y="286574"/>
                    <a:pt x="1280160" y="640080"/>
                  </a:cubicBezTo>
                  <a:cubicBezTo>
                    <a:pt x="1280160" y="905209"/>
                    <a:pt x="1118962" y="1132690"/>
                    <a:pt x="889228" y="1229859"/>
                  </a:cubicBezTo>
                  <a:lnTo>
                    <a:pt x="812982" y="1253527"/>
                  </a:lnTo>
                  <a:lnTo>
                    <a:pt x="812982" y="1931579"/>
                  </a:lnTo>
                  <a:lnTo>
                    <a:pt x="985884" y="1931579"/>
                  </a:lnTo>
                  <a:lnTo>
                    <a:pt x="640080" y="2319910"/>
                  </a:lnTo>
                  <a:lnTo>
                    <a:pt x="294276" y="1931579"/>
                  </a:lnTo>
                  <a:lnTo>
                    <a:pt x="467178" y="1931579"/>
                  </a:lnTo>
                  <a:lnTo>
                    <a:pt x="467178" y="1253527"/>
                  </a:lnTo>
                  <a:lnTo>
                    <a:pt x="390932" y="1229859"/>
                  </a:lnTo>
                  <a:cubicBezTo>
                    <a:pt x="161198" y="1132690"/>
                    <a:pt x="0" y="905209"/>
                    <a:pt x="0" y="640080"/>
                  </a:cubicBezTo>
                  <a:cubicBezTo>
                    <a:pt x="0" y="286574"/>
                    <a:pt x="286574" y="0"/>
                    <a:pt x="640080" y="0"/>
                  </a:cubicBezTo>
                  <a:close/>
                </a:path>
              </a:pathLst>
            </a:custGeom>
            <a:solidFill>
              <a:srgbClr val="686868"/>
            </a:solidFill>
            <a:ln>
              <a:noFill/>
            </a:ln>
            <a:effectLst>
              <a:outerShdw blurRad="152400" dist="203200" dir="840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 name="TextBox 102">
              <a:extLst>
                <a:ext uri="{FF2B5EF4-FFF2-40B4-BE49-F238E27FC236}">
                  <a16:creationId xmlns:a16="http://schemas.microsoft.com/office/drawing/2014/main" id="{D58AEE96-BCE7-4E76-83E1-E5685AFE5448}"/>
                </a:ext>
              </a:extLst>
            </p:cNvPr>
            <p:cNvSpPr txBox="1"/>
            <p:nvPr/>
          </p:nvSpPr>
          <p:spPr>
            <a:xfrm rot="1856125">
              <a:off x="6878051" y="2764810"/>
              <a:ext cx="1145818" cy="261610"/>
            </a:xfrm>
            <a:prstGeom prst="rect">
              <a:avLst/>
            </a:prstGeom>
            <a:noFill/>
          </p:spPr>
          <p:txBody>
            <a:bodyPr wrap="square" rtlCol="0">
              <a:spAutoFit/>
            </a:bodyPr>
            <a:lstStyle/>
            <a:p>
              <a:r>
                <a:rPr lang="en-US" sz="1100" dirty="0">
                  <a:solidFill>
                    <a:schemeClr val="bg1"/>
                  </a:solidFill>
                  <a:latin typeface="Candara" panose="020E0502030303020204" pitchFamily="34" charset="0"/>
                </a:rPr>
                <a:t>LOREM IPSUM</a:t>
              </a:r>
            </a:p>
          </p:txBody>
        </p:sp>
      </p:grpSp>
      <p:grpSp>
        <p:nvGrpSpPr>
          <p:cNvPr id="108" name="Group 107">
            <a:extLst>
              <a:ext uri="{FF2B5EF4-FFF2-40B4-BE49-F238E27FC236}">
                <a16:creationId xmlns:a16="http://schemas.microsoft.com/office/drawing/2014/main" id="{2C6CA4B3-B5ED-450F-9C6B-B0D300D9AC2A}"/>
              </a:ext>
            </a:extLst>
          </p:cNvPr>
          <p:cNvGrpSpPr/>
          <p:nvPr/>
        </p:nvGrpSpPr>
        <p:grpSpPr>
          <a:xfrm>
            <a:off x="5800147" y="3839986"/>
            <a:ext cx="2319910" cy="1280160"/>
            <a:chOff x="5800147" y="3839986"/>
            <a:chExt cx="2319910" cy="1280160"/>
          </a:xfrm>
        </p:grpSpPr>
        <p:sp>
          <p:nvSpPr>
            <p:cNvPr id="66" name="Freeform: Shape 65">
              <a:extLst>
                <a:ext uri="{FF2B5EF4-FFF2-40B4-BE49-F238E27FC236}">
                  <a16:creationId xmlns:a16="http://schemas.microsoft.com/office/drawing/2014/main" id="{E7247216-C9D2-4EE4-BF4C-C0F3744F7F92}"/>
                </a:ext>
              </a:extLst>
            </p:cNvPr>
            <p:cNvSpPr/>
            <p:nvPr/>
          </p:nvSpPr>
          <p:spPr>
            <a:xfrm rot="14400000">
              <a:off x="6320022" y="3320111"/>
              <a:ext cx="1280160" cy="2319910"/>
            </a:xfrm>
            <a:custGeom>
              <a:avLst/>
              <a:gdLst>
                <a:gd name="connsiteX0" fmla="*/ 640080 w 1280160"/>
                <a:gd name="connsiteY0" fmla="*/ 0 h 2319910"/>
                <a:gd name="connsiteX1" fmla="*/ 1280160 w 1280160"/>
                <a:gd name="connsiteY1" fmla="*/ 640080 h 2319910"/>
                <a:gd name="connsiteX2" fmla="*/ 889228 w 1280160"/>
                <a:gd name="connsiteY2" fmla="*/ 1229859 h 2319910"/>
                <a:gd name="connsiteX3" fmla="*/ 812982 w 1280160"/>
                <a:gd name="connsiteY3" fmla="*/ 1253527 h 2319910"/>
                <a:gd name="connsiteX4" fmla="*/ 812982 w 1280160"/>
                <a:gd name="connsiteY4" fmla="*/ 1931579 h 2319910"/>
                <a:gd name="connsiteX5" fmla="*/ 985884 w 1280160"/>
                <a:gd name="connsiteY5" fmla="*/ 1931579 h 2319910"/>
                <a:gd name="connsiteX6" fmla="*/ 640080 w 1280160"/>
                <a:gd name="connsiteY6" fmla="*/ 2319910 h 2319910"/>
                <a:gd name="connsiteX7" fmla="*/ 294276 w 1280160"/>
                <a:gd name="connsiteY7" fmla="*/ 1931579 h 2319910"/>
                <a:gd name="connsiteX8" fmla="*/ 467178 w 1280160"/>
                <a:gd name="connsiteY8" fmla="*/ 1931579 h 2319910"/>
                <a:gd name="connsiteX9" fmla="*/ 467178 w 1280160"/>
                <a:gd name="connsiteY9" fmla="*/ 1253527 h 2319910"/>
                <a:gd name="connsiteX10" fmla="*/ 390932 w 1280160"/>
                <a:gd name="connsiteY10" fmla="*/ 1229859 h 2319910"/>
                <a:gd name="connsiteX11" fmla="*/ 0 w 1280160"/>
                <a:gd name="connsiteY11" fmla="*/ 640080 h 2319910"/>
                <a:gd name="connsiteX12" fmla="*/ 640080 w 1280160"/>
                <a:gd name="connsiteY12" fmla="*/ 0 h 23199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80160" h="2319910">
                  <a:moveTo>
                    <a:pt x="640080" y="0"/>
                  </a:moveTo>
                  <a:cubicBezTo>
                    <a:pt x="993586" y="0"/>
                    <a:pt x="1280160" y="286574"/>
                    <a:pt x="1280160" y="640080"/>
                  </a:cubicBezTo>
                  <a:cubicBezTo>
                    <a:pt x="1280160" y="905209"/>
                    <a:pt x="1118962" y="1132690"/>
                    <a:pt x="889228" y="1229859"/>
                  </a:cubicBezTo>
                  <a:lnTo>
                    <a:pt x="812982" y="1253527"/>
                  </a:lnTo>
                  <a:lnTo>
                    <a:pt x="812982" y="1931579"/>
                  </a:lnTo>
                  <a:lnTo>
                    <a:pt x="985884" y="1931579"/>
                  </a:lnTo>
                  <a:lnTo>
                    <a:pt x="640080" y="2319910"/>
                  </a:lnTo>
                  <a:lnTo>
                    <a:pt x="294276" y="1931579"/>
                  </a:lnTo>
                  <a:lnTo>
                    <a:pt x="467178" y="1931579"/>
                  </a:lnTo>
                  <a:lnTo>
                    <a:pt x="467178" y="1253527"/>
                  </a:lnTo>
                  <a:lnTo>
                    <a:pt x="390932" y="1229859"/>
                  </a:lnTo>
                  <a:cubicBezTo>
                    <a:pt x="161198" y="1132690"/>
                    <a:pt x="0" y="905209"/>
                    <a:pt x="0" y="640080"/>
                  </a:cubicBezTo>
                  <a:cubicBezTo>
                    <a:pt x="0" y="286574"/>
                    <a:pt x="286574" y="0"/>
                    <a:pt x="640080" y="0"/>
                  </a:cubicBezTo>
                  <a:close/>
                </a:path>
              </a:pathLst>
            </a:custGeom>
            <a:solidFill>
              <a:srgbClr val="564267"/>
            </a:solidFill>
            <a:ln>
              <a:noFill/>
            </a:ln>
            <a:effectLst>
              <a:outerShdw blurRad="152400" dist="203200" dir="840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 name="TextBox 101">
              <a:extLst>
                <a:ext uri="{FF2B5EF4-FFF2-40B4-BE49-F238E27FC236}">
                  <a16:creationId xmlns:a16="http://schemas.microsoft.com/office/drawing/2014/main" id="{A89F62B8-446F-4D18-AAB3-4286B556E999}"/>
                </a:ext>
              </a:extLst>
            </p:cNvPr>
            <p:cNvSpPr txBox="1"/>
            <p:nvPr/>
          </p:nvSpPr>
          <p:spPr>
            <a:xfrm rot="19708926">
              <a:off x="6880377" y="4051761"/>
              <a:ext cx="1145818" cy="261610"/>
            </a:xfrm>
            <a:prstGeom prst="rect">
              <a:avLst/>
            </a:prstGeom>
            <a:noFill/>
          </p:spPr>
          <p:txBody>
            <a:bodyPr wrap="square" rtlCol="0">
              <a:spAutoFit/>
            </a:bodyPr>
            <a:lstStyle/>
            <a:p>
              <a:r>
                <a:rPr lang="en-US" sz="1100" dirty="0">
                  <a:solidFill>
                    <a:schemeClr val="bg1"/>
                  </a:solidFill>
                  <a:latin typeface="Candara" panose="020E0502030303020204" pitchFamily="34" charset="0"/>
                </a:rPr>
                <a:t>LOREM IPSUM</a:t>
              </a:r>
            </a:p>
          </p:txBody>
        </p:sp>
      </p:grpSp>
      <p:grpSp>
        <p:nvGrpSpPr>
          <p:cNvPr id="107" name="Group 106">
            <a:extLst>
              <a:ext uri="{FF2B5EF4-FFF2-40B4-BE49-F238E27FC236}">
                <a16:creationId xmlns:a16="http://schemas.microsoft.com/office/drawing/2014/main" id="{8FD88930-06BE-44A3-B657-31AF5EAC7F9C}"/>
              </a:ext>
            </a:extLst>
          </p:cNvPr>
          <p:cNvGrpSpPr/>
          <p:nvPr/>
        </p:nvGrpSpPr>
        <p:grpSpPr>
          <a:xfrm>
            <a:off x="7910576" y="4222734"/>
            <a:ext cx="1280160" cy="2319910"/>
            <a:chOff x="7910576" y="4222734"/>
            <a:chExt cx="1280160" cy="2319910"/>
          </a:xfrm>
        </p:grpSpPr>
        <p:sp>
          <p:nvSpPr>
            <p:cNvPr id="62" name="Freeform: Shape 61">
              <a:extLst>
                <a:ext uri="{FF2B5EF4-FFF2-40B4-BE49-F238E27FC236}">
                  <a16:creationId xmlns:a16="http://schemas.microsoft.com/office/drawing/2014/main" id="{A004CD83-400C-420F-95F9-BBB71EA781D7}"/>
                </a:ext>
              </a:extLst>
            </p:cNvPr>
            <p:cNvSpPr/>
            <p:nvPr/>
          </p:nvSpPr>
          <p:spPr>
            <a:xfrm rot="10800000">
              <a:off x="7910576" y="4222734"/>
              <a:ext cx="1280160" cy="2319910"/>
            </a:xfrm>
            <a:custGeom>
              <a:avLst/>
              <a:gdLst>
                <a:gd name="connsiteX0" fmla="*/ 640080 w 1280160"/>
                <a:gd name="connsiteY0" fmla="*/ 0 h 2319910"/>
                <a:gd name="connsiteX1" fmla="*/ 1280160 w 1280160"/>
                <a:gd name="connsiteY1" fmla="*/ 640080 h 2319910"/>
                <a:gd name="connsiteX2" fmla="*/ 889228 w 1280160"/>
                <a:gd name="connsiteY2" fmla="*/ 1229859 h 2319910"/>
                <a:gd name="connsiteX3" fmla="*/ 812982 w 1280160"/>
                <a:gd name="connsiteY3" fmla="*/ 1253527 h 2319910"/>
                <a:gd name="connsiteX4" fmla="*/ 812982 w 1280160"/>
                <a:gd name="connsiteY4" fmla="*/ 1931579 h 2319910"/>
                <a:gd name="connsiteX5" fmla="*/ 985884 w 1280160"/>
                <a:gd name="connsiteY5" fmla="*/ 1931579 h 2319910"/>
                <a:gd name="connsiteX6" fmla="*/ 640080 w 1280160"/>
                <a:gd name="connsiteY6" fmla="*/ 2319910 h 2319910"/>
                <a:gd name="connsiteX7" fmla="*/ 294276 w 1280160"/>
                <a:gd name="connsiteY7" fmla="*/ 1931579 h 2319910"/>
                <a:gd name="connsiteX8" fmla="*/ 467178 w 1280160"/>
                <a:gd name="connsiteY8" fmla="*/ 1931579 h 2319910"/>
                <a:gd name="connsiteX9" fmla="*/ 467178 w 1280160"/>
                <a:gd name="connsiteY9" fmla="*/ 1253527 h 2319910"/>
                <a:gd name="connsiteX10" fmla="*/ 390932 w 1280160"/>
                <a:gd name="connsiteY10" fmla="*/ 1229859 h 2319910"/>
                <a:gd name="connsiteX11" fmla="*/ 0 w 1280160"/>
                <a:gd name="connsiteY11" fmla="*/ 640080 h 2319910"/>
                <a:gd name="connsiteX12" fmla="*/ 640080 w 1280160"/>
                <a:gd name="connsiteY12" fmla="*/ 0 h 23199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80160" h="2319910">
                  <a:moveTo>
                    <a:pt x="640080" y="0"/>
                  </a:moveTo>
                  <a:cubicBezTo>
                    <a:pt x="993586" y="0"/>
                    <a:pt x="1280160" y="286574"/>
                    <a:pt x="1280160" y="640080"/>
                  </a:cubicBezTo>
                  <a:cubicBezTo>
                    <a:pt x="1280160" y="905209"/>
                    <a:pt x="1118962" y="1132690"/>
                    <a:pt x="889228" y="1229859"/>
                  </a:cubicBezTo>
                  <a:lnTo>
                    <a:pt x="812982" y="1253527"/>
                  </a:lnTo>
                  <a:lnTo>
                    <a:pt x="812982" y="1931579"/>
                  </a:lnTo>
                  <a:lnTo>
                    <a:pt x="985884" y="1931579"/>
                  </a:lnTo>
                  <a:lnTo>
                    <a:pt x="640080" y="2319910"/>
                  </a:lnTo>
                  <a:lnTo>
                    <a:pt x="294276" y="1931579"/>
                  </a:lnTo>
                  <a:lnTo>
                    <a:pt x="467178" y="1931579"/>
                  </a:lnTo>
                  <a:lnTo>
                    <a:pt x="467178" y="1253527"/>
                  </a:lnTo>
                  <a:lnTo>
                    <a:pt x="390932" y="1229859"/>
                  </a:lnTo>
                  <a:cubicBezTo>
                    <a:pt x="161198" y="1132690"/>
                    <a:pt x="0" y="905209"/>
                    <a:pt x="0" y="640080"/>
                  </a:cubicBezTo>
                  <a:cubicBezTo>
                    <a:pt x="0" y="286574"/>
                    <a:pt x="286574" y="0"/>
                    <a:pt x="640080" y="0"/>
                  </a:cubicBezTo>
                  <a:close/>
                </a:path>
              </a:pathLst>
            </a:custGeom>
            <a:solidFill>
              <a:srgbClr val="D34132"/>
            </a:solidFill>
            <a:ln>
              <a:noFill/>
            </a:ln>
            <a:effectLst>
              <a:outerShdw blurRad="152400" dist="203200" dir="840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TextBox 100">
              <a:extLst>
                <a:ext uri="{FF2B5EF4-FFF2-40B4-BE49-F238E27FC236}">
                  <a16:creationId xmlns:a16="http://schemas.microsoft.com/office/drawing/2014/main" id="{36DC6762-E517-46F7-8A76-053E819474A2}"/>
                </a:ext>
              </a:extLst>
            </p:cNvPr>
            <p:cNvSpPr txBox="1"/>
            <p:nvPr/>
          </p:nvSpPr>
          <p:spPr>
            <a:xfrm rot="16200000">
              <a:off x="7964500" y="4690261"/>
              <a:ext cx="1145818" cy="261610"/>
            </a:xfrm>
            <a:prstGeom prst="rect">
              <a:avLst/>
            </a:prstGeom>
            <a:noFill/>
          </p:spPr>
          <p:txBody>
            <a:bodyPr wrap="square" rtlCol="0">
              <a:spAutoFit/>
            </a:bodyPr>
            <a:lstStyle/>
            <a:p>
              <a:r>
                <a:rPr lang="en-US" sz="1100" dirty="0">
                  <a:solidFill>
                    <a:schemeClr val="bg1"/>
                  </a:solidFill>
                  <a:latin typeface="Candara" panose="020E0502030303020204" pitchFamily="34" charset="0"/>
                </a:rPr>
                <a:t>LOREM IPSUM</a:t>
              </a:r>
            </a:p>
          </p:txBody>
        </p:sp>
      </p:grpSp>
      <p:grpSp>
        <p:nvGrpSpPr>
          <p:cNvPr id="106" name="Group 105">
            <a:extLst>
              <a:ext uri="{FF2B5EF4-FFF2-40B4-BE49-F238E27FC236}">
                <a16:creationId xmlns:a16="http://schemas.microsoft.com/office/drawing/2014/main" id="{77D0BE17-92BB-4694-8CD6-7DDDADC8F92B}"/>
              </a:ext>
            </a:extLst>
          </p:cNvPr>
          <p:cNvGrpSpPr/>
          <p:nvPr/>
        </p:nvGrpSpPr>
        <p:grpSpPr>
          <a:xfrm>
            <a:off x="8986578" y="3849422"/>
            <a:ext cx="2319910" cy="1280160"/>
            <a:chOff x="8986578" y="3849422"/>
            <a:chExt cx="2319910" cy="1280160"/>
          </a:xfrm>
        </p:grpSpPr>
        <p:sp>
          <p:nvSpPr>
            <p:cNvPr id="58" name="Freeform: Shape 57">
              <a:extLst>
                <a:ext uri="{FF2B5EF4-FFF2-40B4-BE49-F238E27FC236}">
                  <a16:creationId xmlns:a16="http://schemas.microsoft.com/office/drawing/2014/main" id="{C50B51A1-5F53-4662-BDF0-036664ABF843}"/>
                </a:ext>
              </a:extLst>
            </p:cNvPr>
            <p:cNvSpPr/>
            <p:nvPr/>
          </p:nvSpPr>
          <p:spPr>
            <a:xfrm rot="7200000">
              <a:off x="9506453" y="3329547"/>
              <a:ext cx="1280160" cy="2319910"/>
            </a:xfrm>
            <a:custGeom>
              <a:avLst/>
              <a:gdLst>
                <a:gd name="connsiteX0" fmla="*/ 640080 w 1280160"/>
                <a:gd name="connsiteY0" fmla="*/ 0 h 2319910"/>
                <a:gd name="connsiteX1" fmla="*/ 1280160 w 1280160"/>
                <a:gd name="connsiteY1" fmla="*/ 640080 h 2319910"/>
                <a:gd name="connsiteX2" fmla="*/ 889228 w 1280160"/>
                <a:gd name="connsiteY2" fmla="*/ 1229859 h 2319910"/>
                <a:gd name="connsiteX3" fmla="*/ 812982 w 1280160"/>
                <a:gd name="connsiteY3" fmla="*/ 1253527 h 2319910"/>
                <a:gd name="connsiteX4" fmla="*/ 812982 w 1280160"/>
                <a:gd name="connsiteY4" fmla="*/ 1931579 h 2319910"/>
                <a:gd name="connsiteX5" fmla="*/ 985884 w 1280160"/>
                <a:gd name="connsiteY5" fmla="*/ 1931579 h 2319910"/>
                <a:gd name="connsiteX6" fmla="*/ 640080 w 1280160"/>
                <a:gd name="connsiteY6" fmla="*/ 2319910 h 2319910"/>
                <a:gd name="connsiteX7" fmla="*/ 294276 w 1280160"/>
                <a:gd name="connsiteY7" fmla="*/ 1931579 h 2319910"/>
                <a:gd name="connsiteX8" fmla="*/ 467178 w 1280160"/>
                <a:gd name="connsiteY8" fmla="*/ 1931579 h 2319910"/>
                <a:gd name="connsiteX9" fmla="*/ 467178 w 1280160"/>
                <a:gd name="connsiteY9" fmla="*/ 1253527 h 2319910"/>
                <a:gd name="connsiteX10" fmla="*/ 390932 w 1280160"/>
                <a:gd name="connsiteY10" fmla="*/ 1229859 h 2319910"/>
                <a:gd name="connsiteX11" fmla="*/ 0 w 1280160"/>
                <a:gd name="connsiteY11" fmla="*/ 640080 h 2319910"/>
                <a:gd name="connsiteX12" fmla="*/ 640080 w 1280160"/>
                <a:gd name="connsiteY12" fmla="*/ 0 h 23199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80160" h="2319910">
                  <a:moveTo>
                    <a:pt x="640080" y="0"/>
                  </a:moveTo>
                  <a:cubicBezTo>
                    <a:pt x="993586" y="0"/>
                    <a:pt x="1280160" y="286574"/>
                    <a:pt x="1280160" y="640080"/>
                  </a:cubicBezTo>
                  <a:cubicBezTo>
                    <a:pt x="1280160" y="905209"/>
                    <a:pt x="1118962" y="1132690"/>
                    <a:pt x="889228" y="1229859"/>
                  </a:cubicBezTo>
                  <a:lnTo>
                    <a:pt x="812982" y="1253527"/>
                  </a:lnTo>
                  <a:lnTo>
                    <a:pt x="812982" y="1931579"/>
                  </a:lnTo>
                  <a:lnTo>
                    <a:pt x="985884" y="1931579"/>
                  </a:lnTo>
                  <a:lnTo>
                    <a:pt x="640080" y="2319910"/>
                  </a:lnTo>
                  <a:lnTo>
                    <a:pt x="294276" y="1931579"/>
                  </a:lnTo>
                  <a:lnTo>
                    <a:pt x="467178" y="1931579"/>
                  </a:lnTo>
                  <a:lnTo>
                    <a:pt x="467178" y="1253527"/>
                  </a:lnTo>
                  <a:lnTo>
                    <a:pt x="390932" y="1229859"/>
                  </a:lnTo>
                  <a:cubicBezTo>
                    <a:pt x="161198" y="1132690"/>
                    <a:pt x="0" y="905209"/>
                    <a:pt x="0" y="640080"/>
                  </a:cubicBezTo>
                  <a:cubicBezTo>
                    <a:pt x="0" y="286574"/>
                    <a:pt x="286574" y="0"/>
                    <a:pt x="640080" y="0"/>
                  </a:cubicBezTo>
                  <a:close/>
                </a:path>
              </a:pathLst>
            </a:custGeom>
            <a:solidFill>
              <a:srgbClr val="EF9D27"/>
            </a:solidFill>
            <a:ln>
              <a:noFill/>
            </a:ln>
            <a:effectLst>
              <a:outerShdw blurRad="152400" dist="203200" dir="840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TextBox 98">
              <a:extLst>
                <a:ext uri="{FF2B5EF4-FFF2-40B4-BE49-F238E27FC236}">
                  <a16:creationId xmlns:a16="http://schemas.microsoft.com/office/drawing/2014/main" id="{BA6092FE-889D-4C7A-9FC7-5801B4E95B4B}"/>
                </a:ext>
              </a:extLst>
            </p:cNvPr>
            <p:cNvSpPr txBox="1"/>
            <p:nvPr/>
          </p:nvSpPr>
          <p:spPr>
            <a:xfrm rot="1929471">
              <a:off x="9153218" y="4120925"/>
              <a:ext cx="1145818" cy="261610"/>
            </a:xfrm>
            <a:prstGeom prst="rect">
              <a:avLst/>
            </a:prstGeom>
            <a:noFill/>
          </p:spPr>
          <p:txBody>
            <a:bodyPr wrap="square" rtlCol="0">
              <a:spAutoFit/>
            </a:bodyPr>
            <a:lstStyle/>
            <a:p>
              <a:r>
                <a:rPr lang="en-US" sz="1100" dirty="0">
                  <a:solidFill>
                    <a:schemeClr val="bg1"/>
                  </a:solidFill>
                  <a:latin typeface="Candara" panose="020E0502030303020204" pitchFamily="34" charset="0"/>
                </a:rPr>
                <a:t>LOREM IPSUM</a:t>
              </a:r>
            </a:p>
          </p:txBody>
        </p:sp>
      </p:grpSp>
      <p:grpSp>
        <p:nvGrpSpPr>
          <p:cNvPr id="105" name="Group 104">
            <a:extLst>
              <a:ext uri="{FF2B5EF4-FFF2-40B4-BE49-F238E27FC236}">
                <a16:creationId xmlns:a16="http://schemas.microsoft.com/office/drawing/2014/main" id="{2AA344B5-8FBD-4AD3-A5CC-3DD094B72EB6}"/>
              </a:ext>
            </a:extLst>
          </p:cNvPr>
          <p:cNvGrpSpPr/>
          <p:nvPr/>
        </p:nvGrpSpPr>
        <p:grpSpPr>
          <a:xfrm>
            <a:off x="9014642" y="2015374"/>
            <a:ext cx="2319910" cy="1280160"/>
            <a:chOff x="9014642" y="2015374"/>
            <a:chExt cx="2319910" cy="1280160"/>
          </a:xfrm>
        </p:grpSpPr>
        <p:sp>
          <p:nvSpPr>
            <p:cNvPr id="54" name="Freeform: Shape 53">
              <a:extLst>
                <a:ext uri="{FF2B5EF4-FFF2-40B4-BE49-F238E27FC236}">
                  <a16:creationId xmlns:a16="http://schemas.microsoft.com/office/drawing/2014/main" id="{1B1848D5-5014-428B-AB8E-39B2240676B4}"/>
                </a:ext>
              </a:extLst>
            </p:cNvPr>
            <p:cNvSpPr/>
            <p:nvPr/>
          </p:nvSpPr>
          <p:spPr>
            <a:xfrm rot="3600000">
              <a:off x="9534517" y="1495499"/>
              <a:ext cx="1280160" cy="2319910"/>
            </a:xfrm>
            <a:custGeom>
              <a:avLst/>
              <a:gdLst>
                <a:gd name="connsiteX0" fmla="*/ 640080 w 1280160"/>
                <a:gd name="connsiteY0" fmla="*/ 0 h 2319910"/>
                <a:gd name="connsiteX1" fmla="*/ 1280160 w 1280160"/>
                <a:gd name="connsiteY1" fmla="*/ 640080 h 2319910"/>
                <a:gd name="connsiteX2" fmla="*/ 889228 w 1280160"/>
                <a:gd name="connsiteY2" fmla="*/ 1229859 h 2319910"/>
                <a:gd name="connsiteX3" fmla="*/ 812982 w 1280160"/>
                <a:gd name="connsiteY3" fmla="*/ 1253527 h 2319910"/>
                <a:gd name="connsiteX4" fmla="*/ 812982 w 1280160"/>
                <a:gd name="connsiteY4" fmla="*/ 1931579 h 2319910"/>
                <a:gd name="connsiteX5" fmla="*/ 985884 w 1280160"/>
                <a:gd name="connsiteY5" fmla="*/ 1931579 h 2319910"/>
                <a:gd name="connsiteX6" fmla="*/ 640080 w 1280160"/>
                <a:gd name="connsiteY6" fmla="*/ 2319910 h 2319910"/>
                <a:gd name="connsiteX7" fmla="*/ 294276 w 1280160"/>
                <a:gd name="connsiteY7" fmla="*/ 1931579 h 2319910"/>
                <a:gd name="connsiteX8" fmla="*/ 467178 w 1280160"/>
                <a:gd name="connsiteY8" fmla="*/ 1931579 h 2319910"/>
                <a:gd name="connsiteX9" fmla="*/ 467178 w 1280160"/>
                <a:gd name="connsiteY9" fmla="*/ 1253527 h 2319910"/>
                <a:gd name="connsiteX10" fmla="*/ 390932 w 1280160"/>
                <a:gd name="connsiteY10" fmla="*/ 1229859 h 2319910"/>
                <a:gd name="connsiteX11" fmla="*/ 0 w 1280160"/>
                <a:gd name="connsiteY11" fmla="*/ 640080 h 2319910"/>
                <a:gd name="connsiteX12" fmla="*/ 640080 w 1280160"/>
                <a:gd name="connsiteY12" fmla="*/ 0 h 23199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80160" h="2319910">
                  <a:moveTo>
                    <a:pt x="640080" y="0"/>
                  </a:moveTo>
                  <a:cubicBezTo>
                    <a:pt x="993586" y="0"/>
                    <a:pt x="1280160" y="286574"/>
                    <a:pt x="1280160" y="640080"/>
                  </a:cubicBezTo>
                  <a:cubicBezTo>
                    <a:pt x="1280160" y="905209"/>
                    <a:pt x="1118962" y="1132690"/>
                    <a:pt x="889228" y="1229859"/>
                  </a:cubicBezTo>
                  <a:lnTo>
                    <a:pt x="812982" y="1253527"/>
                  </a:lnTo>
                  <a:lnTo>
                    <a:pt x="812982" y="1931579"/>
                  </a:lnTo>
                  <a:lnTo>
                    <a:pt x="985884" y="1931579"/>
                  </a:lnTo>
                  <a:lnTo>
                    <a:pt x="640080" y="2319910"/>
                  </a:lnTo>
                  <a:lnTo>
                    <a:pt x="294276" y="1931579"/>
                  </a:lnTo>
                  <a:lnTo>
                    <a:pt x="467178" y="1931579"/>
                  </a:lnTo>
                  <a:lnTo>
                    <a:pt x="467178" y="1253527"/>
                  </a:lnTo>
                  <a:lnTo>
                    <a:pt x="390932" y="1229859"/>
                  </a:lnTo>
                  <a:cubicBezTo>
                    <a:pt x="161198" y="1132690"/>
                    <a:pt x="0" y="905209"/>
                    <a:pt x="0" y="640080"/>
                  </a:cubicBezTo>
                  <a:cubicBezTo>
                    <a:pt x="0" y="286574"/>
                    <a:pt x="286574" y="0"/>
                    <a:pt x="640080" y="0"/>
                  </a:cubicBezTo>
                  <a:close/>
                </a:path>
              </a:pathLst>
            </a:custGeom>
            <a:solidFill>
              <a:srgbClr val="189A80"/>
            </a:solidFill>
            <a:ln>
              <a:noFill/>
            </a:ln>
            <a:effectLst>
              <a:outerShdw blurRad="152400" dist="203200" dir="840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TextBox 96">
              <a:extLst>
                <a:ext uri="{FF2B5EF4-FFF2-40B4-BE49-F238E27FC236}">
                  <a16:creationId xmlns:a16="http://schemas.microsoft.com/office/drawing/2014/main" id="{46910C5A-BEA5-4EE1-BCEB-BC85C3209D53}"/>
                </a:ext>
              </a:extLst>
            </p:cNvPr>
            <p:cNvSpPr txBox="1"/>
            <p:nvPr/>
          </p:nvSpPr>
          <p:spPr>
            <a:xfrm rot="19790993">
              <a:off x="9180974" y="2761051"/>
              <a:ext cx="1145818" cy="261610"/>
            </a:xfrm>
            <a:prstGeom prst="rect">
              <a:avLst/>
            </a:prstGeom>
            <a:noFill/>
          </p:spPr>
          <p:txBody>
            <a:bodyPr wrap="square" rtlCol="0">
              <a:spAutoFit/>
            </a:bodyPr>
            <a:lstStyle/>
            <a:p>
              <a:r>
                <a:rPr lang="en-US" sz="1100" dirty="0">
                  <a:solidFill>
                    <a:schemeClr val="bg1"/>
                  </a:solidFill>
                  <a:latin typeface="Candara" panose="020E0502030303020204" pitchFamily="34" charset="0"/>
                </a:rPr>
                <a:t>LOREM IPSUM</a:t>
              </a:r>
            </a:p>
          </p:txBody>
        </p:sp>
      </p:grpSp>
      <p:grpSp>
        <p:nvGrpSpPr>
          <p:cNvPr id="104" name="Group 103">
            <a:extLst>
              <a:ext uri="{FF2B5EF4-FFF2-40B4-BE49-F238E27FC236}">
                <a16:creationId xmlns:a16="http://schemas.microsoft.com/office/drawing/2014/main" id="{B4BCFC11-C2D8-4E25-A978-C98E15451024}"/>
              </a:ext>
            </a:extLst>
          </p:cNvPr>
          <p:cNvGrpSpPr/>
          <p:nvPr/>
        </p:nvGrpSpPr>
        <p:grpSpPr>
          <a:xfrm>
            <a:off x="7943609" y="570214"/>
            <a:ext cx="1280160" cy="2319910"/>
            <a:chOff x="7943609" y="570214"/>
            <a:chExt cx="1280160" cy="2319910"/>
          </a:xfrm>
        </p:grpSpPr>
        <p:sp>
          <p:nvSpPr>
            <p:cNvPr id="51" name="Freeform: Shape 50">
              <a:extLst>
                <a:ext uri="{FF2B5EF4-FFF2-40B4-BE49-F238E27FC236}">
                  <a16:creationId xmlns:a16="http://schemas.microsoft.com/office/drawing/2014/main" id="{06B513B6-F22B-4AEB-A506-3011F564AD08}"/>
                </a:ext>
              </a:extLst>
            </p:cNvPr>
            <p:cNvSpPr/>
            <p:nvPr/>
          </p:nvSpPr>
          <p:spPr>
            <a:xfrm>
              <a:off x="7943609" y="570214"/>
              <a:ext cx="1280160" cy="2319910"/>
            </a:xfrm>
            <a:custGeom>
              <a:avLst/>
              <a:gdLst>
                <a:gd name="connsiteX0" fmla="*/ 640080 w 1280160"/>
                <a:gd name="connsiteY0" fmla="*/ 0 h 2319910"/>
                <a:gd name="connsiteX1" fmla="*/ 1280160 w 1280160"/>
                <a:gd name="connsiteY1" fmla="*/ 640080 h 2319910"/>
                <a:gd name="connsiteX2" fmla="*/ 889228 w 1280160"/>
                <a:gd name="connsiteY2" fmla="*/ 1229859 h 2319910"/>
                <a:gd name="connsiteX3" fmla="*/ 812982 w 1280160"/>
                <a:gd name="connsiteY3" fmla="*/ 1253527 h 2319910"/>
                <a:gd name="connsiteX4" fmla="*/ 812982 w 1280160"/>
                <a:gd name="connsiteY4" fmla="*/ 1931579 h 2319910"/>
                <a:gd name="connsiteX5" fmla="*/ 985884 w 1280160"/>
                <a:gd name="connsiteY5" fmla="*/ 1931579 h 2319910"/>
                <a:gd name="connsiteX6" fmla="*/ 640080 w 1280160"/>
                <a:gd name="connsiteY6" fmla="*/ 2319910 h 2319910"/>
                <a:gd name="connsiteX7" fmla="*/ 294276 w 1280160"/>
                <a:gd name="connsiteY7" fmla="*/ 1931579 h 2319910"/>
                <a:gd name="connsiteX8" fmla="*/ 467178 w 1280160"/>
                <a:gd name="connsiteY8" fmla="*/ 1931579 h 2319910"/>
                <a:gd name="connsiteX9" fmla="*/ 467178 w 1280160"/>
                <a:gd name="connsiteY9" fmla="*/ 1253527 h 2319910"/>
                <a:gd name="connsiteX10" fmla="*/ 390932 w 1280160"/>
                <a:gd name="connsiteY10" fmla="*/ 1229859 h 2319910"/>
                <a:gd name="connsiteX11" fmla="*/ 0 w 1280160"/>
                <a:gd name="connsiteY11" fmla="*/ 640080 h 2319910"/>
                <a:gd name="connsiteX12" fmla="*/ 640080 w 1280160"/>
                <a:gd name="connsiteY12" fmla="*/ 0 h 23199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80160" h="2319910">
                  <a:moveTo>
                    <a:pt x="640080" y="0"/>
                  </a:moveTo>
                  <a:cubicBezTo>
                    <a:pt x="993586" y="0"/>
                    <a:pt x="1280160" y="286574"/>
                    <a:pt x="1280160" y="640080"/>
                  </a:cubicBezTo>
                  <a:cubicBezTo>
                    <a:pt x="1280160" y="905209"/>
                    <a:pt x="1118962" y="1132690"/>
                    <a:pt x="889228" y="1229859"/>
                  </a:cubicBezTo>
                  <a:lnTo>
                    <a:pt x="812982" y="1253527"/>
                  </a:lnTo>
                  <a:lnTo>
                    <a:pt x="812982" y="1931579"/>
                  </a:lnTo>
                  <a:lnTo>
                    <a:pt x="985884" y="1931579"/>
                  </a:lnTo>
                  <a:lnTo>
                    <a:pt x="640080" y="2319910"/>
                  </a:lnTo>
                  <a:lnTo>
                    <a:pt x="294276" y="1931579"/>
                  </a:lnTo>
                  <a:lnTo>
                    <a:pt x="467178" y="1931579"/>
                  </a:lnTo>
                  <a:lnTo>
                    <a:pt x="467178" y="1253527"/>
                  </a:lnTo>
                  <a:lnTo>
                    <a:pt x="390932" y="1229859"/>
                  </a:lnTo>
                  <a:cubicBezTo>
                    <a:pt x="161198" y="1132690"/>
                    <a:pt x="0" y="905209"/>
                    <a:pt x="0" y="640080"/>
                  </a:cubicBezTo>
                  <a:cubicBezTo>
                    <a:pt x="0" y="286574"/>
                    <a:pt x="286574" y="0"/>
                    <a:pt x="640080" y="0"/>
                  </a:cubicBezTo>
                  <a:close/>
                </a:path>
              </a:pathLst>
            </a:custGeom>
            <a:solidFill>
              <a:srgbClr val="34738D"/>
            </a:solidFill>
            <a:ln>
              <a:noFill/>
            </a:ln>
            <a:effectLst>
              <a:outerShdw blurRad="152400" dist="203200" dir="840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TextBox 99">
              <a:extLst>
                <a:ext uri="{FF2B5EF4-FFF2-40B4-BE49-F238E27FC236}">
                  <a16:creationId xmlns:a16="http://schemas.microsoft.com/office/drawing/2014/main" id="{263EE6D8-2AE9-4A6A-BFCE-CAF688E45CB7}"/>
                </a:ext>
              </a:extLst>
            </p:cNvPr>
            <p:cNvSpPr txBox="1"/>
            <p:nvPr/>
          </p:nvSpPr>
          <p:spPr>
            <a:xfrm rot="16200000">
              <a:off x="8010466" y="2117220"/>
              <a:ext cx="1145818" cy="261610"/>
            </a:xfrm>
            <a:prstGeom prst="rect">
              <a:avLst/>
            </a:prstGeom>
            <a:noFill/>
          </p:spPr>
          <p:txBody>
            <a:bodyPr wrap="square" rtlCol="0">
              <a:spAutoFit/>
            </a:bodyPr>
            <a:lstStyle/>
            <a:p>
              <a:r>
                <a:rPr lang="en-US" sz="1100" dirty="0">
                  <a:solidFill>
                    <a:schemeClr val="bg1"/>
                  </a:solidFill>
                  <a:latin typeface="Candara" panose="020E0502030303020204" pitchFamily="34" charset="0"/>
                </a:rPr>
                <a:t>LOREM IPSUM</a:t>
              </a:r>
            </a:p>
          </p:txBody>
        </p:sp>
      </p:grpSp>
      <p:sp>
        <p:nvSpPr>
          <p:cNvPr id="49" name="Oval 48">
            <a:extLst>
              <a:ext uri="{FF2B5EF4-FFF2-40B4-BE49-F238E27FC236}">
                <a16:creationId xmlns:a16="http://schemas.microsoft.com/office/drawing/2014/main" id="{8B6A2071-73F4-4C6B-B4D0-A7AAD3E6E68B}"/>
              </a:ext>
            </a:extLst>
          </p:cNvPr>
          <p:cNvSpPr>
            <a:spLocks noChangeAspect="1"/>
          </p:cNvSpPr>
          <p:nvPr/>
        </p:nvSpPr>
        <p:spPr>
          <a:xfrm>
            <a:off x="8172209" y="805589"/>
            <a:ext cx="822960" cy="822960"/>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Oval 54">
            <a:extLst>
              <a:ext uri="{FF2B5EF4-FFF2-40B4-BE49-F238E27FC236}">
                <a16:creationId xmlns:a16="http://schemas.microsoft.com/office/drawing/2014/main" id="{0CF98624-25FC-4268-A3D5-494337FCBC1F}"/>
              </a:ext>
            </a:extLst>
          </p:cNvPr>
          <p:cNvSpPr>
            <a:spLocks noChangeAspect="1"/>
          </p:cNvSpPr>
          <p:nvPr/>
        </p:nvSpPr>
        <p:spPr>
          <a:xfrm rot="3600000">
            <a:off x="10219145" y="1990914"/>
            <a:ext cx="822960" cy="822960"/>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TextBox 55">
            <a:extLst>
              <a:ext uri="{FF2B5EF4-FFF2-40B4-BE49-F238E27FC236}">
                <a16:creationId xmlns:a16="http://schemas.microsoft.com/office/drawing/2014/main" id="{7AF48C3E-36BF-4D58-ADDC-32B6FDB2FDA2}"/>
              </a:ext>
            </a:extLst>
          </p:cNvPr>
          <p:cNvSpPr txBox="1"/>
          <p:nvPr/>
        </p:nvSpPr>
        <p:spPr>
          <a:xfrm rot="21600000">
            <a:off x="10329016" y="2074683"/>
            <a:ext cx="594360" cy="640080"/>
          </a:xfrm>
          <a:prstGeom prst="rect">
            <a:avLst/>
          </a:prstGeom>
          <a:noFill/>
        </p:spPr>
        <p:txBody>
          <a:bodyPr wrap="square" rtlCol="0">
            <a:spAutoFit/>
          </a:bodyPr>
          <a:lstStyle/>
          <a:p>
            <a:pPr algn="ctr"/>
            <a:r>
              <a:rPr lang="en-US" sz="3000" dirty="0">
                <a:solidFill>
                  <a:srgbClr val="464646"/>
                </a:solidFill>
                <a:latin typeface="Bernard MT Condensed" panose="02050806060905020404" pitchFamily="18" charset="0"/>
              </a:rPr>
              <a:t>02</a:t>
            </a:r>
          </a:p>
          <a:p>
            <a:pPr algn="ctr"/>
            <a:r>
              <a:rPr lang="en-US" sz="900" dirty="0">
                <a:solidFill>
                  <a:srgbClr val="464646"/>
                </a:solidFill>
              </a:rPr>
              <a:t>OPTION</a:t>
            </a:r>
          </a:p>
        </p:txBody>
      </p:sp>
      <p:sp>
        <p:nvSpPr>
          <p:cNvPr id="59" name="Oval 58">
            <a:extLst>
              <a:ext uri="{FF2B5EF4-FFF2-40B4-BE49-F238E27FC236}">
                <a16:creationId xmlns:a16="http://schemas.microsoft.com/office/drawing/2014/main" id="{D96E8069-A104-46E3-A90D-D013EF41C103}"/>
              </a:ext>
            </a:extLst>
          </p:cNvPr>
          <p:cNvSpPr>
            <a:spLocks noChangeAspect="1"/>
          </p:cNvSpPr>
          <p:nvPr/>
        </p:nvSpPr>
        <p:spPr>
          <a:xfrm rot="7200000">
            <a:off x="10182223" y="4346424"/>
            <a:ext cx="822960" cy="822960"/>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TextBox 59">
            <a:extLst>
              <a:ext uri="{FF2B5EF4-FFF2-40B4-BE49-F238E27FC236}">
                <a16:creationId xmlns:a16="http://schemas.microsoft.com/office/drawing/2014/main" id="{B067BF05-D7CA-4FDE-B45B-7B7FB04C0765}"/>
              </a:ext>
            </a:extLst>
          </p:cNvPr>
          <p:cNvSpPr txBox="1"/>
          <p:nvPr/>
        </p:nvSpPr>
        <p:spPr>
          <a:xfrm rot="21600000">
            <a:off x="10300952" y="4403985"/>
            <a:ext cx="594360" cy="692497"/>
          </a:xfrm>
          <a:prstGeom prst="rect">
            <a:avLst/>
          </a:prstGeom>
          <a:noFill/>
        </p:spPr>
        <p:txBody>
          <a:bodyPr wrap="square" rtlCol="0">
            <a:spAutoFit/>
          </a:bodyPr>
          <a:lstStyle/>
          <a:p>
            <a:pPr algn="ctr"/>
            <a:r>
              <a:rPr lang="en-US" sz="3000" dirty="0">
                <a:solidFill>
                  <a:srgbClr val="464646"/>
                </a:solidFill>
                <a:latin typeface="Bernard MT Condensed" panose="02050806060905020404" pitchFamily="18" charset="0"/>
              </a:rPr>
              <a:t>03</a:t>
            </a:r>
          </a:p>
          <a:p>
            <a:pPr algn="ctr"/>
            <a:r>
              <a:rPr lang="en-US" sz="900" dirty="0">
                <a:solidFill>
                  <a:srgbClr val="464646"/>
                </a:solidFill>
              </a:rPr>
              <a:t>OPTION</a:t>
            </a:r>
          </a:p>
        </p:txBody>
      </p:sp>
      <p:sp>
        <p:nvSpPr>
          <p:cNvPr id="63" name="Oval 62">
            <a:extLst>
              <a:ext uri="{FF2B5EF4-FFF2-40B4-BE49-F238E27FC236}">
                <a16:creationId xmlns:a16="http://schemas.microsoft.com/office/drawing/2014/main" id="{DA05B615-D683-4417-9186-671BC54071B2}"/>
              </a:ext>
            </a:extLst>
          </p:cNvPr>
          <p:cNvSpPr>
            <a:spLocks noChangeAspect="1"/>
          </p:cNvSpPr>
          <p:nvPr/>
        </p:nvSpPr>
        <p:spPr>
          <a:xfrm rot="10800000">
            <a:off x="8130318" y="5492671"/>
            <a:ext cx="822960" cy="822960"/>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TextBox 63">
            <a:extLst>
              <a:ext uri="{FF2B5EF4-FFF2-40B4-BE49-F238E27FC236}">
                <a16:creationId xmlns:a16="http://schemas.microsoft.com/office/drawing/2014/main" id="{04F4ECE8-CD91-4ECF-A698-D463AE067891}"/>
              </a:ext>
            </a:extLst>
          </p:cNvPr>
          <p:cNvSpPr txBox="1"/>
          <p:nvPr/>
        </p:nvSpPr>
        <p:spPr>
          <a:xfrm>
            <a:off x="8253476" y="5584111"/>
            <a:ext cx="594360" cy="692497"/>
          </a:xfrm>
          <a:prstGeom prst="rect">
            <a:avLst/>
          </a:prstGeom>
          <a:noFill/>
        </p:spPr>
        <p:txBody>
          <a:bodyPr wrap="square" rtlCol="0">
            <a:spAutoFit/>
          </a:bodyPr>
          <a:lstStyle/>
          <a:p>
            <a:pPr algn="ctr"/>
            <a:r>
              <a:rPr lang="en-US" sz="3000" dirty="0">
                <a:solidFill>
                  <a:srgbClr val="464646"/>
                </a:solidFill>
                <a:latin typeface="Bernard MT Condensed" panose="02050806060905020404" pitchFamily="18" charset="0"/>
              </a:rPr>
              <a:t>04</a:t>
            </a:r>
          </a:p>
          <a:p>
            <a:pPr algn="ctr"/>
            <a:r>
              <a:rPr lang="en-US" sz="900" dirty="0">
                <a:solidFill>
                  <a:srgbClr val="464646"/>
                </a:solidFill>
              </a:rPr>
              <a:t>OPTION</a:t>
            </a:r>
          </a:p>
        </p:txBody>
      </p:sp>
      <p:sp>
        <p:nvSpPr>
          <p:cNvPr id="67" name="Oval 66">
            <a:extLst>
              <a:ext uri="{FF2B5EF4-FFF2-40B4-BE49-F238E27FC236}">
                <a16:creationId xmlns:a16="http://schemas.microsoft.com/office/drawing/2014/main" id="{D02C2021-5B9B-4904-92ED-5A5D61EC5BBA}"/>
              </a:ext>
            </a:extLst>
          </p:cNvPr>
          <p:cNvSpPr>
            <a:spLocks noChangeAspect="1"/>
          </p:cNvSpPr>
          <p:nvPr/>
        </p:nvSpPr>
        <p:spPr>
          <a:xfrm rot="14400000">
            <a:off x="6092594" y="4321646"/>
            <a:ext cx="822960" cy="822960"/>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TextBox 67">
            <a:extLst>
              <a:ext uri="{FF2B5EF4-FFF2-40B4-BE49-F238E27FC236}">
                <a16:creationId xmlns:a16="http://schemas.microsoft.com/office/drawing/2014/main" id="{BA6A9477-79FE-4304-BAE8-DED8A1F860EC}"/>
              </a:ext>
            </a:extLst>
          </p:cNvPr>
          <p:cNvSpPr txBox="1"/>
          <p:nvPr/>
        </p:nvSpPr>
        <p:spPr>
          <a:xfrm>
            <a:off x="6211323" y="4402611"/>
            <a:ext cx="594360" cy="692497"/>
          </a:xfrm>
          <a:prstGeom prst="rect">
            <a:avLst/>
          </a:prstGeom>
          <a:noFill/>
        </p:spPr>
        <p:txBody>
          <a:bodyPr wrap="square" rtlCol="0">
            <a:spAutoFit/>
          </a:bodyPr>
          <a:lstStyle/>
          <a:p>
            <a:pPr algn="ctr"/>
            <a:r>
              <a:rPr lang="en-US" sz="3000" dirty="0">
                <a:solidFill>
                  <a:srgbClr val="464646"/>
                </a:solidFill>
                <a:latin typeface="Bernard MT Condensed" panose="02050806060905020404" pitchFamily="18" charset="0"/>
              </a:rPr>
              <a:t>05</a:t>
            </a:r>
          </a:p>
          <a:p>
            <a:pPr algn="ctr"/>
            <a:r>
              <a:rPr lang="en-US" sz="900" dirty="0">
                <a:solidFill>
                  <a:srgbClr val="464646"/>
                </a:solidFill>
              </a:rPr>
              <a:t>OPTION</a:t>
            </a:r>
          </a:p>
        </p:txBody>
      </p:sp>
      <p:sp>
        <p:nvSpPr>
          <p:cNvPr id="71" name="Oval 70">
            <a:extLst>
              <a:ext uri="{FF2B5EF4-FFF2-40B4-BE49-F238E27FC236}">
                <a16:creationId xmlns:a16="http://schemas.microsoft.com/office/drawing/2014/main" id="{C6E48012-2B70-453B-9D81-DA9F589856A0}"/>
              </a:ext>
            </a:extLst>
          </p:cNvPr>
          <p:cNvSpPr>
            <a:spLocks noChangeAspect="1"/>
          </p:cNvSpPr>
          <p:nvPr/>
        </p:nvSpPr>
        <p:spPr>
          <a:xfrm rot="18000000">
            <a:off x="6101452" y="1934921"/>
            <a:ext cx="822960" cy="822960"/>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TextBox 71">
            <a:extLst>
              <a:ext uri="{FF2B5EF4-FFF2-40B4-BE49-F238E27FC236}">
                <a16:creationId xmlns:a16="http://schemas.microsoft.com/office/drawing/2014/main" id="{077DB60E-59C4-4368-AE0E-967F06071C1D}"/>
              </a:ext>
            </a:extLst>
          </p:cNvPr>
          <p:cNvSpPr txBox="1"/>
          <p:nvPr/>
        </p:nvSpPr>
        <p:spPr>
          <a:xfrm>
            <a:off x="6211323" y="2034032"/>
            <a:ext cx="594360" cy="692497"/>
          </a:xfrm>
          <a:prstGeom prst="rect">
            <a:avLst/>
          </a:prstGeom>
          <a:noFill/>
        </p:spPr>
        <p:txBody>
          <a:bodyPr wrap="square" rtlCol="0">
            <a:spAutoFit/>
          </a:bodyPr>
          <a:lstStyle/>
          <a:p>
            <a:pPr algn="ctr"/>
            <a:r>
              <a:rPr lang="en-US" sz="3000" dirty="0">
                <a:solidFill>
                  <a:srgbClr val="464646"/>
                </a:solidFill>
                <a:latin typeface="Bernard MT Condensed" panose="02050806060905020404" pitchFamily="18" charset="0"/>
              </a:rPr>
              <a:t>06</a:t>
            </a:r>
          </a:p>
          <a:p>
            <a:pPr algn="ctr"/>
            <a:r>
              <a:rPr lang="en-US" sz="900" dirty="0">
                <a:solidFill>
                  <a:srgbClr val="464646"/>
                </a:solidFill>
              </a:rPr>
              <a:t>OPTION</a:t>
            </a:r>
          </a:p>
        </p:txBody>
      </p:sp>
      <p:sp>
        <p:nvSpPr>
          <p:cNvPr id="78" name="TextBox 77">
            <a:extLst>
              <a:ext uri="{FF2B5EF4-FFF2-40B4-BE49-F238E27FC236}">
                <a16:creationId xmlns:a16="http://schemas.microsoft.com/office/drawing/2014/main" id="{58BF27F3-D448-4FB7-AF53-9DDF7C2D23AB}"/>
              </a:ext>
            </a:extLst>
          </p:cNvPr>
          <p:cNvSpPr txBox="1"/>
          <p:nvPr/>
        </p:nvSpPr>
        <p:spPr>
          <a:xfrm>
            <a:off x="387495" y="305067"/>
            <a:ext cx="5316279" cy="1200329"/>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sz="1400" dirty="0">
                <a:solidFill>
                  <a:srgbClr val="4C4F54"/>
                </a:solidFill>
                <a:latin typeface="Candara" panose="020E0502030303020204" pitchFamily="34" charset="0"/>
              </a:rPr>
              <a:t>Lorem ipsum dolor sit amet, consectetur adipiscing elit, sed do eiusmod tempor incididunt ut labore et dolore magna aliqua. </a:t>
            </a:r>
            <a:endParaRPr lang="en-US" dirty="0">
              <a:solidFill>
                <a:srgbClr val="4C4F54"/>
              </a:solidFill>
            </a:endParaRPr>
          </a:p>
        </p:txBody>
      </p:sp>
      <p:pic>
        <p:nvPicPr>
          <p:cNvPr id="79" name="Graphic 78" descr="Microscope">
            <a:extLst>
              <a:ext uri="{FF2B5EF4-FFF2-40B4-BE49-F238E27FC236}">
                <a16:creationId xmlns:a16="http://schemas.microsoft.com/office/drawing/2014/main" id="{4F6D80AE-79AD-481C-8B24-52CBAB8373E7}"/>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34433" y="1993392"/>
            <a:ext cx="301752" cy="301752"/>
          </a:xfrm>
          <a:prstGeom prst="rect">
            <a:avLst/>
          </a:prstGeom>
        </p:spPr>
      </p:pic>
      <p:pic>
        <p:nvPicPr>
          <p:cNvPr id="80" name="Graphic 79" descr="Test tubes">
            <a:extLst>
              <a:ext uri="{FF2B5EF4-FFF2-40B4-BE49-F238E27FC236}">
                <a16:creationId xmlns:a16="http://schemas.microsoft.com/office/drawing/2014/main" id="{966B082E-743B-4D87-9115-B26FB832339E}"/>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97136" y="3582879"/>
            <a:ext cx="301752" cy="301752"/>
          </a:xfrm>
          <a:prstGeom prst="rect">
            <a:avLst/>
          </a:prstGeom>
        </p:spPr>
      </p:pic>
      <p:pic>
        <p:nvPicPr>
          <p:cNvPr id="81" name="Graphic 80" descr="Flask">
            <a:extLst>
              <a:ext uri="{FF2B5EF4-FFF2-40B4-BE49-F238E27FC236}">
                <a16:creationId xmlns:a16="http://schemas.microsoft.com/office/drawing/2014/main" id="{EA567989-F5D8-4BBA-968F-0BBA34C22939}"/>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90865" y="5901038"/>
            <a:ext cx="301752" cy="301752"/>
          </a:xfrm>
          <a:prstGeom prst="rect">
            <a:avLst/>
          </a:prstGeom>
        </p:spPr>
      </p:pic>
      <p:pic>
        <p:nvPicPr>
          <p:cNvPr id="82" name="Graphic 81" descr="Beaker">
            <a:extLst>
              <a:ext uri="{FF2B5EF4-FFF2-40B4-BE49-F238E27FC236}">
                <a16:creationId xmlns:a16="http://schemas.microsoft.com/office/drawing/2014/main" id="{97FF028A-8B9C-48F2-83EC-9FC1CEC69A2C}"/>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218692" y="2837987"/>
            <a:ext cx="301752" cy="301752"/>
          </a:xfrm>
          <a:prstGeom prst="rect">
            <a:avLst/>
          </a:prstGeom>
        </p:spPr>
      </p:pic>
      <p:pic>
        <p:nvPicPr>
          <p:cNvPr id="83" name="Graphic 82" descr="Medicine">
            <a:extLst>
              <a:ext uri="{FF2B5EF4-FFF2-40B4-BE49-F238E27FC236}">
                <a16:creationId xmlns:a16="http://schemas.microsoft.com/office/drawing/2014/main" id="{15D51B43-E77D-4316-BA32-9D572415A66C}"/>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219269" y="5114519"/>
            <a:ext cx="301752" cy="301752"/>
          </a:xfrm>
          <a:prstGeom prst="rect">
            <a:avLst/>
          </a:prstGeom>
        </p:spPr>
      </p:pic>
      <p:pic>
        <p:nvPicPr>
          <p:cNvPr id="84" name="Graphic 83" descr="DNA">
            <a:extLst>
              <a:ext uri="{FF2B5EF4-FFF2-40B4-BE49-F238E27FC236}">
                <a16:creationId xmlns:a16="http://schemas.microsoft.com/office/drawing/2014/main" id="{24633210-32C0-4CAA-A5F2-FA4234BAE0E4}"/>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198606" y="4328223"/>
            <a:ext cx="320040" cy="320040"/>
          </a:xfrm>
          <a:prstGeom prst="rect">
            <a:avLst/>
          </a:prstGeom>
        </p:spPr>
      </p:pic>
      <p:sp>
        <p:nvSpPr>
          <p:cNvPr id="86" name="TextBox 85">
            <a:extLst>
              <a:ext uri="{FF2B5EF4-FFF2-40B4-BE49-F238E27FC236}">
                <a16:creationId xmlns:a16="http://schemas.microsoft.com/office/drawing/2014/main" id="{E6B0D238-38E4-48B9-B2D0-F4159A77CD59}"/>
              </a:ext>
            </a:extLst>
          </p:cNvPr>
          <p:cNvSpPr txBox="1"/>
          <p:nvPr/>
        </p:nvSpPr>
        <p:spPr>
          <a:xfrm>
            <a:off x="523568" y="1905000"/>
            <a:ext cx="4240396" cy="661720"/>
          </a:xfrm>
          <a:prstGeom prst="rect">
            <a:avLst/>
          </a:prstGeom>
          <a:noFill/>
        </p:spPr>
        <p:txBody>
          <a:bodyPr wrap="square" rtlCol="0">
            <a:spAutoFit/>
          </a:bodyPr>
          <a:lstStyle/>
          <a:p>
            <a:r>
              <a:rPr lang="en-US" sz="2400" dirty="0">
                <a:solidFill>
                  <a:srgbClr val="34738D"/>
                </a:solidFill>
                <a:latin typeface="Bernard MT Condensed" panose="02050806060905020404" pitchFamily="18" charset="0"/>
              </a:rPr>
              <a:t>01</a:t>
            </a:r>
            <a:r>
              <a:rPr lang="en-US" dirty="0">
                <a:solidFill>
                  <a:schemeClr val="bg1"/>
                </a:solidFill>
                <a:latin typeface="Bernard MT Condensed" panose="02050806060905020404" pitchFamily="18" charset="0"/>
              </a:rPr>
              <a:t> </a:t>
            </a:r>
            <a:r>
              <a:rPr lang="en-US" sz="1300" dirty="0">
                <a:solidFill>
                  <a:srgbClr val="4C4F54"/>
                </a:solidFill>
                <a:latin typeface="Candara" panose="020E0502030303020204" pitchFamily="34" charset="0"/>
              </a:rPr>
              <a:t>Lorem ipsum dolor sit amet, consectetur adipiscing elit, sed do eiusmod. Lorem ipsum dolor sit amet.</a:t>
            </a:r>
          </a:p>
        </p:txBody>
      </p:sp>
      <p:sp>
        <p:nvSpPr>
          <p:cNvPr id="50" name="TextBox 49">
            <a:extLst>
              <a:ext uri="{FF2B5EF4-FFF2-40B4-BE49-F238E27FC236}">
                <a16:creationId xmlns:a16="http://schemas.microsoft.com/office/drawing/2014/main" id="{17897F59-B366-4A60-9078-0C256C6360C6}"/>
              </a:ext>
            </a:extLst>
          </p:cNvPr>
          <p:cNvSpPr txBox="1"/>
          <p:nvPr/>
        </p:nvSpPr>
        <p:spPr>
          <a:xfrm>
            <a:off x="8270170" y="883739"/>
            <a:ext cx="594360" cy="692497"/>
          </a:xfrm>
          <a:prstGeom prst="rect">
            <a:avLst/>
          </a:prstGeom>
          <a:noFill/>
        </p:spPr>
        <p:txBody>
          <a:bodyPr wrap="square" rtlCol="0">
            <a:spAutoFit/>
          </a:bodyPr>
          <a:lstStyle/>
          <a:p>
            <a:pPr algn="ctr"/>
            <a:r>
              <a:rPr lang="en-US" sz="3000" dirty="0">
                <a:solidFill>
                  <a:srgbClr val="464646"/>
                </a:solidFill>
                <a:latin typeface="Bernard MT Condensed" panose="02050806060905020404" pitchFamily="18" charset="0"/>
              </a:rPr>
              <a:t>01</a:t>
            </a:r>
          </a:p>
          <a:p>
            <a:pPr algn="ctr"/>
            <a:r>
              <a:rPr lang="en-US" sz="900" dirty="0">
                <a:solidFill>
                  <a:srgbClr val="464646"/>
                </a:solidFill>
              </a:rPr>
              <a:t>OPTION</a:t>
            </a:r>
          </a:p>
        </p:txBody>
      </p:sp>
      <p:sp>
        <p:nvSpPr>
          <p:cNvPr id="90" name="TextBox 89">
            <a:extLst>
              <a:ext uri="{FF2B5EF4-FFF2-40B4-BE49-F238E27FC236}">
                <a16:creationId xmlns:a16="http://schemas.microsoft.com/office/drawing/2014/main" id="{498F101C-C548-441C-AF48-B37D54D2B78D}"/>
              </a:ext>
            </a:extLst>
          </p:cNvPr>
          <p:cNvSpPr txBox="1"/>
          <p:nvPr/>
        </p:nvSpPr>
        <p:spPr>
          <a:xfrm>
            <a:off x="495430" y="2743200"/>
            <a:ext cx="4240396" cy="661720"/>
          </a:xfrm>
          <a:prstGeom prst="rect">
            <a:avLst/>
          </a:prstGeom>
          <a:noFill/>
        </p:spPr>
        <p:txBody>
          <a:bodyPr wrap="square" rtlCol="0">
            <a:spAutoFit/>
          </a:bodyPr>
          <a:lstStyle/>
          <a:p>
            <a:r>
              <a:rPr lang="en-US" sz="2400" dirty="0">
                <a:solidFill>
                  <a:srgbClr val="189A80"/>
                </a:solidFill>
                <a:latin typeface="Bernard MT Condensed" panose="02050806060905020404" pitchFamily="18" charset="0"/>
              </a:rPr>
              <a:t>02</a:t>
            </a:r>
            <a:r>
              <a:rPr lang="en-US" dirty="0">
                <a:solidFill>
                  <a:schemeClr val="bg1"/>
                </a:solidFill>
                <a:latin typeface="Bernard MT Condensed" panose="02050806060905020404" pitchFamily="18" charset="0"/>
              </a:rPr>
              <a:t> </a:t>
            </a:r>
            <a:r>
              <a:rPr lang="en-US" sz="1300" dirty="0">
                <a:solidFill>
                  <a:srgbClr val="4C4F54"/>
                </a:solidFill>
                <a:latin typeface="Candara" panose="020E0502030303020204" pitchFamily="34" charset="0"/>
              </a:rPr>
              <a:t>Lorem ipsum dolor sit amet, consectetur adipiscing elit, sed do eiusmod. Lorem ipsum dolor sit amet.</a:t>
            </a:r>
          </a:p>
        </p:txBody>
      </p:sp>
      <p:sp>
        <p:nvSpPr>
          <p:cNvPr id="91" name="TextBox 90">
            <a:extLst>
              <a:ext uri="{FF2B5EF4-FFF2-40B4-BE49-F238E27FC236}">
                <a16:creationId xmlns:a16="http://schemas.microsoft.com/office/drawing/2014/main" id="{140C4E49-3B55-4BB5-9E3E-FA22D0F2DB5B}"/>
              </a:ext>
            </a:extLst>
          </p:cNvPr>
          <p:cNvSpPr txBox="1"/>
          <p:nvPr/>
        </p:nvSpPr>
        <p:spPr>
          <a:xfrm>
            <a:off x="470520" y="3505200"/>
            <a:ext cx="4240396" cy="661720"/>
          </a:xfrm>
          <a:prstGeom prst="rect">
            <a:avLst/>
          </a:prstGeom>
          <a:noFill/>
        </p:spPr>
        <p:txBody>
          <a:bodyPr wrap="square" rtlCol="0">
            <a:spAutoFit/>
          </a:bodyPr>
          <a:lstStyle/>
          <a:p>
            <a:r>
              <a:rPr lang="en-US" sz="2400" dirty="0">
                <a:solidFill>
                  <a:srgbClr val="EF9D27"/>
                </a:solidFill>
                <a:latin typeface="Bernard MT Condensed" panose="02050806060905020404" pitchFamily="18" charset="0"/>
              </a:rPr>
              <a:t>03</a:t>
            </a:r>
            <a:r>
              <a:rPr lang="en-US" dirty="0">
                <a:solidFill>
                  <a:schemeClr val="bg1"/>
                </a:solidFill>
                <a:latin typeface="Bernard MT Condensed" panose="02050806060905020404" pitchFamily="18" charset="0"/>
              </a:rPr>
              <a:t> </a:t>
            </a:r>
            <a:r>
              <a:rPr lang="en-US" sz="1300" dirty="0">
                <a:solidFill>
                  <a:srgbClr val="4C4F54"/>
                </a:solidFill>
                <a:latin typeface="Candara" panose="020E0502030303020204" pitchFamily="34" charset="0"/>
              </a:rPr>
              <a:t>Lorem ipsum dolor sit amet, consectetur adipiscing elit, sed do eiusmod. Lorem ipsum dolor sit amet.</a:t>
            </a:r>
          </a:p>
        </p:txBody>
      </p:sp>
      <p:sp>
        <p:nvSpPr>
          <p:cNvPr id="92" name="TextBox 91">
            <a:extLst>
              <a:ext uri="{FF2B5EF4-FFF2-40B4-BE49-F238E27FC236}">
                <a16:creationId xmlns:a16="http://schemas.microsoft.com/office/drawing/2014/main" id="{8520498D-B0A2-4892-B480-F9A51D0832E7}"/>
              </a:ext>
            </a:extLst>
          </p:cNvPr>
          <p:cNvSpPr txBox="1"/>
          <p:nvPr/>
        </p:nvSpPr>
        <p:spPr>
          <a:xfrm>
            <a:off x="483025" y="4249959"/>
            <a:ext cx="4240396" cy="661720"/>
          </a:xfrm>
          <a:prstGeom prst="rect">
            <a:avLst/>
          </a:prstGeom>
          <a:noFill/>
        </p:spPr>
        <p:txBody>
          <a:bodyPr wrap="square" rtlCol="0">
            <a:spAutoFit/>
          </a:bodyPr>
          <a:lstStyle/>
          <a:p>
            <a:r>
              <a:rPr lang="en-US" sz="2400" dirty="0">
                <a:solidFill>
                  <a:srgbClr val="D34132"/>
                </a:solidFill>
                <a:latin typeface="Bernard MT Condensed" panose="02050806060905020404" pitchFamily="18" charset="0"/>
              </a:rPr>
              <a:t>04</a:t>
            </a:r>
            <a:r>
              <a:rPr lang="en-US" dirty="0">
                <a:solidFill>
                  <a:schemeClr val="bg1"/>
                </a:solidFill>
                <a:latin typeface="Bernard MT Condensed" panose="02050806060905020404" pitchFamily="18" charset="0"/>
              </a:rPr>
              <a:t> </a:t>
            </a:r>
            <a:r>
              <a:rPr lang="en-US" sz="1300" dirty="0">
                <a:solidFill>
                  <a:srgbClr val="4C4F54"/>
                </a:solidFill>
                <a:latin typeface="Candara" panose="020E0502030303020204" pitchFamily="34" charset="0"/>
              </a:rPr>
              <a:t>Lorem ipsum dolor sit amet, consectetur adipiscing elit, sed do eiusmod. Lorem ipsum dolor sit amet.</a:t>
            </a:r>
          </a:p>
        </p:txBody>
      </p:sp>
      <p:sp>
        <p:nvSpPr>
          <p:cNvPr id="93" name="TextBox 92">
            <a:extLst>
              <a:ext uri="{FF2B5EF4-FFF2-40B4-BE49-F238E27FC236}">
                <a16:creationId xmlns:a16="http://schemas.microsoft.com/office/drawing/2014/main" id="{BD324813-CA31-483B-9EC8-0135E9922589}"/>
              </a:ext>
            </a:extLst>
          </p:cNvPr>
          <p:cNvSpPr txBox="1"/>
          <p:nvPr/>
        </p:nvSpPr>
        <p:spPr>
          <a:xfrm>
            <a:off x="470520" y="5005626"/>
            <a:ext cx="4240396" cy="661720"/>
          </a:xfrm>
          <a:prstGeom prst="rect">
            <a:avLst/>
          </a:prstGeom>
          <a:noFill/>
        </p:spPr>
        <p:txBody>
          <a:bodyPr wrap="square" rtlCol="0">
            <a:spAutoFit/>
          </a:bodyPr>
          <a:lstStyle/>
          <a:p>
            <a:r>
              <a:rPr lang="en-US" sz="2400" dirty="0">
                <a:solidFill>
                  <a:srgbClr val="564267"/>
                </a:solidFill>
                <a:latin typeface="Bernard MT Condensed" panose="02050806060905020404" pitchFamily="18" charset="0"/>
              </a:rPr>
              <a:t>05</a:t>
            </a:r>
            <a:r>
              <a:rPr lang="en-US" dirty="0">
                <a:solidFill>
                  <a:schemeClr val="bg1"/>
                </a:solidFill>
                <a:latin typeface="Bernard MT Condensed" panose="02050806060905020404" pitchFamily="18" charset="0"/>
              </a:rPr>
              <a:t> </a:t>
            </a:r>
            <a:r>
              <a:rPr lang="en-US" sz="1300" dirty="0">
                <a:solidFill>
                  <a:srgbClr val="4C4F54"/>
                </a:solidFill>
                <a:latin typeface="Candara" panose="020E0502030303020204" pitchFamily="34" charset="0"/>
              </a:rPr>
              <a:t>Lorem ipsum dolor sit amet, consectetur adipiscing elit, sed do eiusmod. Lorem ipsum dolor sit amet.</a:t>
            </a:r>
          </a:p>
        </p:txBody>
      </p:sp>
      <p:sp>
        <p:nvSpPr>
          <p:cNvPr id="94" name="TextBox 93">
            <a:extLst>
              <a:ext uri="{FF2B5EF4-FFF2-40B4-BE49-F238E27FC236}">
                <a16:creationId xmlns:a16="http://schemas.microsoft.com/office/drawing/2014/main" id="{88B156A4-FAC8-4E37-8936-715FC1894D1A}"/>
              </a:ext>
            </a:extLst>
          </p:cNvPr>
          <p:cNvSpPr txBox="1"/>
          <p:nvPr/>
        </p:nvSpPr>
        <p:spPr>
          <a:xfrm>
            <a:off x="442382" y="5843826"/>
            <a:ext cx="4240396" cy="661720"/>
          </a:xfrm>
          <a:prstGeom prst="rect">
            <a:avLst/>
          </a:prstGeom>
          <a:noFill/>
        </p:spPr>
        <p:txBody>
          <a:bodyPr wrap="square" rtlCol="0">
            <a:spAutoFit/>
          </a:bodyPr>
          <a:lstStyle/>
          <a:p>
            <a:r>
              <a:rPr lang="en-US" sz="2400" dirty="0">
                <a:solidFill>
                  <a:srgbClr val="686868"/>
                </a:solidFill>
                <a:latin typeface="Bernard MT Condensed" panose="02050806060905020404" pitchFamily="18" charset="0"/>
              </a:rPr>
              <a:t>06</a:t>
            </a:r>
            <a:r>
              <a:rPr lang="en-US" dirty="0">
                <a:solidFill>
                  <a:schemeClr val="bg1"/>
                </a:solidFill>
                <a:latin typeface="Bernard MT Condensed" panose="02050806060905020404" pitchFamily="18" charset="0"/>
              </a:rPr>
              <a:t> </a:t>
            </a:r>
            <a:r>
              <a:rPr lang="en-US" sz="1300" dirty="0">
                <a:solidFill>
                  <a:srgbClr val="4C4F54"/>
                </a:solidFill>
                <a:latin typeface="Candara" panose="020E0502030303020204" pitchFamily="34" charset="0"/>
              </a:rPr>
              <a:t>Lorem ipsum dolor sit amet, consectetur adipiscing elit, sed do eiusmod. Lorem ipsum dolor sit amet.</a:t>
            </a:r>
          </a:p>
        </p:txBody>
      </p:sp>
      <p:pic>
        <p:nvPicPr>
          <p:cNvPr id="53" name="Picture 52">
            <a:hlinkClick r:id="rId14"/>
            <a:extLst>
              <a:ext uri="{FF2B5EF4-FFF2-40B4-BE49-F238E27FC236}">
                <a16:creationId xmlns:a16="http://schemas.microsoft.com/office/drawing/2014/main" id="{62828B01-C230-4F13-AE6C-B7EFB7A192BB}"/>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335358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8"/>
                                        </p:tgtEl>
                                        <p:attrNameLst>
                                          <p:attrName>style.visibility</p:attrName>
                                        </p:attrNameLst>
                                      </p:cBhvr>
                                      <p:to>
                                        <p:strVal val="visible"/>
                                      </p:to>
                                    </p:set>
                                    <p:animEffect transition="in" filter="wipe(left)">
                                      <p:cBhvr>
                                        <p:cTn id="7" dur="1000"/>
                                        <p:tgtEl>
                                          <p:spTgt spid="78"/>
                                        </p:tgtEl>
                                      </p:cBhvr>
                                    </p:animEffect>
                                  </p:childTnLst>
                                </p:cTn>
                              </p:par>
                            </p:childTnLst>
                          </p:cTn>
                        </p:par>
                        <p:par>
                          <p:cTn id="8" fill="hold">
                            <p:stCondLst>
                              <p:cond delay="1000"/>
                            </p:stCondLst>
                            <p:childTnLst>
                              <p:par>
                                <p:cTn id="9" presetID="31" presetClass="entr" presetSubtype="0" fill="hold" grpId="0" nodeType="afterEffect">
                                  <p:stCondLst>
                                    <p:cond delay="0"/>
                                  </p:stCondLst>
                                  <p:childTnLst>
                                    <p:set>
                                      <p:cBhvr>
                                        <p:cTn id="10" dur="1" fill="hold">
                                          <p:stCondLst>
                                            <p:cond delay="0"/>
                                          </p:stCondLst>
                                        </p:cTn>
                                        <p:tgtEl>
                                          <p:spTgt spid="40"/>
                                        </p:tgtEl>
                                        <p:attrNameLst>
                                          <p:attrName>style.visibility</p:attrName>
                                        </p:attrNameLst>
                                      </p:cBhvr>
                                      <p:to>
                                        <p:strVal val="visible"/>
                                      </p:to>
                                    </p:set>
                                    <p:anim calcmode="lin" valueType="num">
                                      <p:cBhvr>
                                        <p:cTn id="11" dur="1000" fill="hold"/>
                                        <p:tgtEl>
                                          <p:spTgt spid="40"/>
                                        </p:tgtEl>
                                        <p:attrNameLst>
                                          <p:attrName>ppt_w</p:attrName>
                                        </p:attrNameLst>
                                      </p:cBhvr>
                                      <p:tavLst>
                                        <p:tav tm="0">
                                          <p:val>
                                            <p:fltVal val="0"/>
                                          </p:val>
                                        </p:tav>
                                        <p:tav tm="100000">
                                          <p:val>
                                            <p:strVal val="#ppt_w"/>
                                          </p:val>
                                        </p:tav>
                                      </p:tavLst>
                                    </p:anim>
                                    <p:anim calcmode="lin" valueType="num">
                                      <p:cBhvr>
                                        <p:cTn id="12" dur="1000" fill="hold"/>
                                        <p:tgtEl>
                                          <p:spTgt spid="40"/>
                                        </p:tgtEl>
                                        <p:attrNameLst>
                                          <p:attrName>ppt_h</p:attrName>
                                        </p:attrNameLst>
                                      </p:cBhvr>
                                      <p:tavLst>
                                        <p:tav tm="0">
                                          <p:val>
                                            <p:fltVal val="0"/>
                                          </p:val>
                                        </p:tav>
                                        <p:tav tm="100000">
                                          <p:val>
                                            <p:strVal val="#ppt_h"/>
                                          </p:val>
                                        </p:tav>
                                      </p:tavLst>
                                    </p:anim>
                                    <p:anim calcmode="lin" valueType="num">
                                      <p:cBhvr>
                                        <p:cTn id="13" dur="1000" fill="hold"/>
                                        <p:tgtEl>
                                          <p:spTgt spid="40"/>
                                        </p:tgtEl>
                                        <p:attrNameLst>
                                          <p:attrName>style.rotation</p:attrName>
                                        </p:attrNameLst>
                                      </p:cBhvr>
                                      <p:tavLst>
                                        <p:tav tm="0">
                                          <p:val>
                                            <p:fltVal val="90"/>
                                          </p:val>
                                        </p:tav>
                                        <p:tav tm="100000">
                                          <p:val>
                                            <p:fltVal val="0"/>
                                          </p:val>
                                        </p:tav>
                                      </p:tavLst>
                                    </p:anim>
                                    <p:animEffect transition="in" filter="fade">
                                      <p:cBhvr>
                                        <p:cTn id="14" dur="1000"/>
                                        <p:tgtEl>
                                          <p:spTgt spid="40"/>
                                        </p:tgtEl>
                                      </p:cBhvr>
                                    </p:animEffect>
                                  </p:childTnLst>
                                </p:cTn>
                              </p:par>
                              <p:par>
                                <p:cTn id="15" presetID="31" presetClass="entr" presetSubtype="0" fill="hold" grpId="0" nodeType="withEffect">
                                  <p:stCondLst>
                                    <p:cond delay="0"/>
                                  </p:stCondLst>
                                  <p:childTnLst>
                                    <p:set>
                                      <p:cBhvr>
                                        <p:cTn id="16" dur="1" fill="hold">
                                          <p:stCondLst>
                                            <p:cond delay="0"/>
                                          </p:stCondLst>
                                        </p:cTn>
                                        <p:tgtEl>
                                          <p:spTgt spid="34"/>
                                        </p:tgtEl>
                                        <p:attrNameLst>
                                          <p:attrName>style.visibility</p:attrName>
                                        </p:attrNameLst>
                                      </p:cBhvr>
                                      <p:to>
                                        <p:strVal val="visible"/>
                                      </p:to>
                                    </p:set>
                                    <p:anim calcmode="lin" valueType="num">
                                      <p:cBhvr>
                                        <p:cTn id="17" dur="1000" fill="hold"/>
                                        <p:tgtEl>
                                          <p:spTgt spid="34"/>
                                        </p:tgtEl>
                                        <p:attrNameLst>
                                          <p:attrName>ppt_w</p:attrName>
                                        </p:attrNameLst>
                                      </p:cBhvr>
                                      <p:tavLst>
                                        <p:tav tm="0">
                                          <p:val>
                                            <p:fltVal val="0"/>
                                          </p:val>
                                        </p:tav>
                                        <p:tav tm="100000">
                                          <p:val>
                                            <p:strVal val="#ppt_w"/>
                                          </p:val>
                                        </p:tav>
                                      </p:tavLst>
                                    </p:anim>
                                    <p:anim calcmode="lin" valueType="num">
                                      <p:cBhvr>
                                        <p:cTn id="18" dur="1000" fill="hold"/>
                                        <p:tgtEl>
                                          <p:spTgt spid="34"/>
                                        </p:tgtEl>
                                        <p:attrNameLst>
                                          <p:attrName>ppt_h</p:attrName>
                                        </p:attrNameLst>
                                      </p:cBhvr>
                                      <p:tavLst>
                                        <p:tav tm="0">
                                          <p:val>
                                            <p:fltVal val="0"/>
                                          </p:val>
                                        </p:tav>
                                        <p:tav tm="100000">
                                          <p:val>
                                            <p:strVal val="#ppt_h"/>
                                          </p:val>
                                        </p:tav>
                                      </p:tavLst>
                                    </p:anim>
                                    <p:anim calcmode="lin" valueType="num">
                                      <p:cBhvr>
                                        <p:cTn id="19" dur="1000" fill="hold"/>
                                        <p:tgtEl>
                                          <p:spTgt spid="34"/>
                                        </p:tgtEl>
                                        <p:attrNameLst>
                                          <p:attrName>style.rotation</p:attrName>
                                        </p:attrNameLst>
                                      </p:cBhvr>
                                      <p:tavLst>
                                        <p:tav tm="0">
                                          <p:val>
                                            <p:fltVal val="90"/>
                                          </p:val>
                                        </p:tav>
                                        <p:tav tm="100000">
                                          <p:val>
                                            <p:fltVal val="0"/>
                                          </p:val>
                                        </p:tav>
                                      </p:tavLst>
                                    </p:anim>
                                    <p:animEffect transition="in" filter="fade">
                                      <p:cBhvr>
                                        <p:cTn id="20" dur="1000"/>
                                        <p:tgtEl>
                                          <p:spTgt spid="34"/>
                                        </p:tgtEl>
                                      </p:cBhvr>
                                    </p:animEffect>
                                  </p:childTnLst>
                                </p:cTn>
                              </p:par>
                              <p:par>
                                <p:cTn id="21" presetID="31" presetClass="entr" presetSubtype="0" fill="hold" grpId="0" nodeType="withEffect">
                                  <p:stCondLst>
                                    <p:cond delay="0"/>
                                  </p:stCondLst>
                                  <p:childTnLst>
                                    <p:set>
                                      <p:cBhvr>
                                        <p:cTn id="22" dur="1" fill="hold">
                                          <p:stCondLst>
                                            <p:cond delay="0"/>
                                          </p:stCondLst>
                                        </p:cTn>
                                        <p:tgtEl>
                                          <p:spTgt spid="44"/>
                                        </p:tgtEl>
                                        <p:attrNameLst>
                                          <p:attrName>style.visibility</p:attrName>
                                        </p:attrNameLst>
                                      </p:cBhvr>
                                      <p:to>
                                        <p:strVal val="visible"/>
                                      </p:to>
                                    </p:set>
                                    <p:anim calcmode="lin" valueType="num">
                                      <p:cBhvr>
                                        <p:cTn id="23" dur="1000" fill="hold"/>
                                        <p:tgtEl>
                                          <p:spTgt spid="44"/>
                                        </p:tgtEl>
                                        <p:attrNameLst>
                                          <p:attrName>ppt_w</p:attrName>
                                        </p:attrNameLst>
                                      </p:cBhvr>
                                      <p:tavLst>
                                        <p:tav tm="0">
                                          <p:val>
                                            <p:fltVal val="0"/>
                                          </p:val>
                                        </p:tav>
                                        <p:tav tm="100000">
                                          <p:val>
                                            <p:strVal val="#ppt_w"/>
                                          </p:val>
                                        </p:tav>
                                      </p:tavLst>
                                    </p:anim>
                                    <p:anim calcmode="lin" valueType="num">
                                      <p:cBhvr>
                                        <p:cTn id="24" dur="1000" fill="hold"/>
                                        <p:tgtEl>
                                          <p:spTgt spid="44"/>
                                        </p:tgtEl>
                                        <p:attrNameLst>
                                          <p:attrName>ppt_h</p:attrName>
                                        </p:attrNameLst>
                                      </p:cBhvr>
                                      <p:tavLst>
                                        <p:tav tm="0">
                                          <p:val>
                                            <p:fltVal val="0"/>
                                          </p:val>
                                        </p:tav>
                                        <p:tav tm="100000">
                                          <p:val>
                                            <p:strVal val="#ppt_h"/>
                                          </p:val>
                                        </p:tav>
                                      </p:tavLst>
                                    </p:anim>
                                    <p:anim calcmode="lin" valueType="num">
                                      <p:cBhvr>
                                        <p:cTn id="25" dur="1000" fill="hold"/>
                                        <p:tgtEl>
                                          <p:spTgt spid="44"/>
                                        </p:tgtEl>
                                        <p:attrNameLst>
                                          <p:attrName>style.rotation</p:attrName>
                                        </p:attrNameLst>
                                      </p:cBhvr>
                                      <p:tavLst>
                                        <p:tav tm="0">
                                          <p:val>
                                            <p:fltVal val="90"/>
                                          </p:val>
                                        </p:tav>
                                        <p:tav tm="100000">
                                          <p:val>
                                            <p:fltVal val="0"/>
                                          </p:val>
                                        </p:tav>
                                      </p:tavLst>
                                    </p:anim>
                                    <p:animEffect transition="in" filter="fade">
                                      <p:cBhvr>
                                        <p:cTn id="26" dur="1000"/>
                                        <p:tgtEl>
                                          <p:spTgt spid="44"/>
                                        </p:tgtEl>
                                      </p:cBhvr>
                                    </p:animEffect>
                                  </p:childTnLst>
                                </p:cTn>
                              </p:par>
                              <p:par>
                                <p:cTn id="27" presetID="31" presetClass="entr" presetSubtype="0" fill="hold" grpId="0" nodeType="withEffect">
                                  <p:stCondLst>
                                    <p:cond delay="0"/>
                                  </p:stCondLst>
                                  <p:childTnLst>
                                    <p:set>
                                      <p:cBhvr>
                                        <p:cTn id="28" dur="1" fill="hold">
                                          <p:stCondLst>
                                            <p:cond delay="0"/>
                                          </p:stCondLst>
                                        </p:cTn>
                                        <p:tgtEl>
                                          <p:spTgt spid="43"/>
                                        </p:tgtEl>
                                        <p:attrNameLst>
                                          <p:attrName>style.visibility</p:attrName>
                                        </p:attrNameLst>
                                      </p:cBhvr>
                                      <p:to>
                                        <p:strVal val="visible"/>
                                      </p:to>
                                    </p:set>
                                    <p:anim calcmode="lin" valueType="num">
                                      <p:cBhvr>
                                        <p:cTn id="29" dur="1000" fill="hold"/>
                                        <p:tgtEl>
                                          <p:spTgt spid="43"/>
                                        </p:tgtEl>
                                        <p:attrNameLst>
                                          <p:attrName>ppt_w</p:attrName>
                                        </p:attrNameLst>
                                      </p:cBhvr>
                                      <p:tavLst>
                                        <p:tav tm="0">
                                          <p:val>
                                            <p:fltVal val="0"/>
                                          </p:val>
                                        </p:tav>
                                        <p:tav tm="100000">
                                          <p:val>
                                            <p:strVal val="#ppt_w"/>
                                          </p:val>
                                        </p:tav>
                                      </p:tavLst>
                                    </p:anim>
                                    <p:anim calcmode="lin" valueType="num">
                                      <p:cBhvr>
                                        <p:cTn id="30" dur="1000" fill="hold"/>
                                        <p:tgtEl>
                                          <p:spTgt spid="43"/>
                                        </p:tgtEl>
                                        <p:attrNameLst>
                                          <p:attrName>ppt_h</p:attrName>
                                        </p:attrNameLst>
                                      </p:cBhvr>
                                      <p:tavLst>
                                        <p:tav tm="0">
                                          <p:val>
                                            <p:fltVal val="0"/>
                                          </p:val>
                                        </p:tav>
                                        <p:tav tm="100000">
                                          <p:val>
                                            <p:strVal val="#ppt_h"/>
                                          </p:val>
                                        </p:tav>
                                      </p:tavLst>
                                    </p:anim>
                                    <p:anim calcmode="lin" valueType="num">
                                      <p:cBhvr>
                                        <p:cTn id="31" dur="1000" fill="hold"/>
                                        <p:tgtEl>
                                          <p:spTgt spid="43"/>
                                        </p:tgtEl>
                                        <p:attrNameLst>
                                          <p:attrName>style.rotation</p:attrName>
                                        </p:attrNameLst>
                                      </p:cBhvr>
                                      <p:tavLst>
                                        <p:tav tm="0">
                                          <p:val>
                                            <p:fltVal val="90"/>
                                          </p:val>
                                        </p:tav>
                                        <p:tav tm="100000">
                                          <p:val>
                                            <p:fltVal val="0"/>
                                          </p:val>
                                        </p:tav>
                                      </p:tavLst>
                                    </p:anim>
                                    <p:animEffect transition="in" filter="fade">
                                      <p:cBhvr>
                                        <p:cTn id="32" dur="1000"/>
                                        <p:tgtEl>
                                          <p:spTgt spid="43"/>
                                        </p:tgtEl>
                                      </p:cBhvr>
                                    </p:animEffect>
                                  </p:childTnLst>
                                </p:cTn>
                              </p:par>
                              <p:par>
                                <p:cTn id="33" presetID="31" presetClass="entr" presetSubtype="0" fill="hold" grpId="0" nodeType="withEffect">
                                  <p:stCondLst>
                                    <p:cond delay="0"/>
                                  </p:stCondLst>
                                  <p:childTnLst>
                                    <p:set>
                                      <p:cBhvr>
                                        <p:cTn id="34" dur="1" fill="hold">
                                          <p:stCondLst>
                                            <p:cond delay="0"/>
                                          </p:stCondLst>
                                        </p:cTn>
                                        <p:tgtEl>
                                          <p:spTgt spid="31"/>
                                        </p:tgtEl>
                                        <p:attrNameLst>
                                          <p:attrName>style.visibility</p:attrName>
                                        </p:attrNameLst>
                                      </p:cBhvr>
                                      <p:to>
                                        <p:strVal val="visible"/>
                                      </p:to>
                                    </p:set>
                                    <p:anim calcmode="lin" valueType="num">
                                      <p:cBhvr>
                                        <p:cTn id="35" dur="1000" fill="hold"/>
                                        <p:tgtEl>
                                          <p:spTgt spid="31"/>
                                        </p:tgtEl>
                                        <p:attrNameLst>
                                          <p:attrName>ppt_w</p:attrName>
                                        </p:attrNameLst>
                                      </p:cBhvr>
                                      <p:tavLst>
                                        <p:tav tm="0">
                                          <p:val>
                                            <p:fltVal val="0"/>
                                          </p:val>
                                        </p:tav>
                                        <p:tav tm="100000">
                                          <p:val>
                                            <p:strVal val="#ppt_w"/>
                                          </p:val>
                                        </p:tav>
                                      </p:tavLst>
                                    </p:anim>
                                    <p:anim calcmode="lin" valueType="num">
                                      <p:cBhvr>
                                        <p:cTn id="36" dur="1000" fill="hold"/>
                                        <p:tgtEl>
                                          <p:spTgt spid="31"/>
                                        </p:tgtEl>
                                        <p:attrNameLst>
                                          <p:attrName>ppt_h</p:attrName>
                                        </p:attrNameLst>
                                      </p:cBhvr>
                                      <p:tavLst>
                                        <p:tav tm="0">
                                          <p:val>
                                            <p:fltVal val="0"/>
                                          </p:val>
                                        </p:tav>
                                        <p:tav tm="100000">
                                          <p:val>
                                            <p:strVal val="#ppt_h"/>
                                          </p:val>
                                        </p:tav>
                                      </p:tavLst>
                                    </p:anim>
                                    <p:anim calcmode="lin" valueType="num">
                                      <p:cBhvr>
                                        <p:cTn id="37" dur="1000" fill="hold"/>
                                        <p:tgtEl>
                                          <p:spTgt spid="31"/>
                                        </p:tgtEl>
                                        <p:attrNameLst>
                                          <p:attrName>style.rotation</p:attrName>
                                        </p:attrNameLst>
                                      </p:cBhvr>
                                      <p:tavLst>
                                        <p:tav tm="0">
                                          <p:val>
                                            <p:fltVal val="90"/>
                                          </p:val>
                                        </p:tav>
                                        <p:tav tm="100000">
                                          <p:val>
                                            <p:fltVal val="0"/>
                                          </p:val>
                                        </p:tav>
                                      </p:tavLst>
                                    </p:anim>
                                    <p:animEffect transition="in" filter="fade">
                                      <p:cBhvr>
                                        <p:cTn id="38" dur="1000"/>
                                        <p:tgtEl>
                                          <p:spTgt spid="31"/>
                                        </p:tgtEl>
                                      </p:cBhvr>
                                    </p:animEffect>
                                  </p:childTnLst>
                                </p:cTn>
                              </p:par>
                              <p:par>
                                <p:cTn id="39" presetID="31" presetClass="entr" presetSubtype="0" fill="hold" grpId="0" nodeType="withEffect">
                                  <p:stCondLst>
                                    <p:cond delay="0"/>
                                  </p:stCondLst>
                                  <p:childTnLst>
                                    <p:set>
                                      <p:cBhvr>
                                        <p:cTn id="40" dur="1" fill="hold">
                                          <p:stCondLst>
                                            <p:cond delay="0"/>
                                          </p:stCondLst>
                                        </p:cTn>
                                        <p:tgtEl>
                                          <p:spTgt spid="39"/>
                                        </p:tgtEl>
                                        <p:attrNameLst>
                                          <p:attrName>style.visibility</p:attrName>
                                        </p:attrNameLst>
                                      </p:cBhvr>
                                      <p:to>
                                        <p:strVal val="visible"/>
                                      </p:to>
                                    </p:set>
                                    <p:anim calcmode="lin" valueType="num">
                                      <p:cBhvr>
                                        <p:cTn id="41" dur="1000" fill="hold"/>
                                        <p:tgtEl>
                                          <p:spTgt spid="39"/>
                                        </p:tgtEl>
                                        <p:attrNameLst>
                                          <p:attrName>ppt_w</p:attrName>
                                        </p:attrNameLst>
                                      </p:cBhvr>
                                      <p:tavLst>
                                        <p:tav tm="0">
                                          <p:val>
                                            <p:fltVal val="0"/>
                                          </p:val>
                                        </p:tav>
                                        <p:tav tm="100000">
                                          <p:val>
                                            <p:strVal val="#ppt_w"/>
                                          </p:val>
                                        </p:tav>
                                      </p:tavLst>
                                    </p:anim>
                                    <p:anim calcmode="lin" valueType="num">
                                      <p:cBhvr>
                                        <p:cTn id="42" dur="1000" fill="hold"/>
                                        <p:tgtEl>
                                          <p:spTgt spid="39"/>
                                        </p:tgtEl>
                                        <p:attrNameLst>
                                          <p:attrName>ppt_h</p:attrName>
                                        </p:attrNameLst>
                                      </p:cBhvr>
                                      <p:tavLst>
                                        <p:tav tm="0">
                                          <p:val>
                                            <p:fltVal val="0"/>
                                          </p:val>
                                        </p:tav>
                                        <p:tav tm="100000">
                                          <p:val>
                                            <p:strVal val="#ppt_h"/>
                                          </p:val>
                                        </p:tav>
                                      </p:tavLst>
                                    </p:anim>
                                    <p:anim calcmode="lin" valueType="num">
                                      <p:cBhvr>
                                        <p:cTn id="43" dur="1000" fill="hold"/>
                                        <p:tgtEl>
                                          <p:spTgt spid="39"/>
                                        </p:tgtEl>
                                        <p:attrNameLst>
                                          <p:attrName>style.rotation</p:attrName>
                                        </p:attrNameLst>
                                      </p:cBhvr>
                                      <p:tavLst>
                                        <p:tav tm="0">
                                          <p:val>
                                            <p:fltVal val="90"/>
                                          </p:val>
                                        </p:tav>
                                        <p:tav tm="100000">
                                          <p:val>
                                            <p:fltVal val="0"/>
                                          </p:val>
                                        </p:tav>
                                      </p:tavLst>
                                    </p:anim>
                                    <p:animEffect transition="in" filter="fade">
                                      <p:cBhvr>
                                        <p:cTn id="44" dur="1000"/>
                                        <p:tgtEl>
                                          <p:spTgt spid="39"/>
                                        </p:tgtEl>
                                      </p:cBhvr>
                                    </p:animEffect>
                                  </p:childTnLst>
                                </p:cTn>
                              </p:par>
                              <p:par>
                                <p:cTn id="45" presetID="53" presetClass="entr" presetSubtype="16" fill="hold" grpId="0" nodeType="withEffect">
                                  <p:stCondLst>
                                    <p:cond delay="0"/>
                                  </p:stCondLst>
                                  <p:childTnLst>
                                    <p:set>
                                      <p:cBhvr>
                                        <p:cTn id="46" dur="1" fill="hold">
                                          <p:stCondLst>
                                            <p:cond delay="0"/>
                                          </p:stCondLst>
                                        </p:cTn>
                                        <p:tgtEl>
                                          <p:spTgt spid="2"/>
                                        </p:tgtEl>
                                        <p:attrNameLst>
                                          <p:attrName>style.visibility</p:attrName>
                                        </p:attrNameLst>
                                      </p:cBhvr>
                                      <p:to>
                                        <p:strVal val="visible"/>
                                      </p:to>
                                    </p:set>
                                    <p:anim calcmode="lin" valueType="num">
                                      <p:cBhvr>
                                        <p:cTn id="47" dur="1000" fill="hold"/>
                                        <p:tgtEl>
                                          <p:spTgt spid="2"/>
                                        </p:tgtEl>
                                        <p:attrNameLst>
                                          <p:attrName>ppt_w</p:attrName>
                                        </p:attrNameLst>
                                      </p:cBhvr>
                                      <p:tavLst>
                                        <p:tav tm="0">
                                          <p:val>
                                            <p:fltVal val="0"/>
                                          </p:val>
                                        </p:tav>
                                        <p:tav tm="100000">
                                          <p:val>
                                            <p:strVal val="#ppt_w"/>
                                          </p:val>
                                        </p:tav>
                                      </p:tavLst>
                                    </p:anim>
                                    <p:anim calcmode="lin" valueType="num">
                                      <p:cBhvr>
                                        <p:cTn id="48" dur="1000" fill="hold"/>
                                        <p:tgtEl>
                                          <p:spTgt spid="2"/>
                                        </p:tgtEl>
                                        <p:attrNameLst>
                                          <p:attrName>ppt_h</p:attrName>
                                        </p:attrNameLst>
                                      </p:cBhvr>
                                      <p:tavLst>
                                        <p:tav tm="0">
                                          <p:val>
                                            <p:fltVal val="0"/>
                                          </p:val>
                                        </p:tav>
                                        <p:tav tm="100000">
                                          <p:val>
                                            <p:strVal val="#ppt_h"/>
                                          </p:val>
                                        </p:tav>
                                      </p:tavLst>
                                    </p:anim>
                                    <p:animEffect transition="in" filter="fade">
                                      <p:cBhvr>
                                        <p:cTn id="49" dur="1000"/>
                                        <p:tgtEl>
                                          <p:spTgt spid="2"/>
                                        </p:tgtEl>
                                      </p:cBhvr>
                                    </p:animEffect>
                                  </p:childTnLst>
                                </p:cTn>
                              </p:par>
                              <p:par>
                                <p:cTn id="50" presetID="53" presetClass="entr" presetSubtype="16" fill="hold" grpId="0" nodeType="withEffect">
                                  <p:stCondLst>
                                    <p:cond delay="0"/>
                                  </p:stCondLst>
                                  <p:childTnLst>
                                    <p:set>
                                      <p:cBhvr>
                                        <p:cTn id="51" dur="1" fill="hold">
                                          <p:stCondLst>
                                            <p:cond delay="0"/>
                                          </p:stCondLst>
                                        </p:cTn>
                                        <p:tgtEl>
                                          <p:spTgt spid="95"/>
                                        </p:tgtEl>
                                        <p:attrNameLst>
                                          <p:attrName>style.visibility</p:attrName>
                                        </p:attrNameLst>
                                      </p:cBhvr>
                                      <p:to>
                                        <p:strVal val="visible"/>
                                      </p:to>
                                    </p:set>
                                    <p:anim calcmode="lin" valueType="num">
                                      <p:cBhvr>
                                        <p:cTn id="52" dur="1000" fill="hold"/>
                                        <p:tgtEl>
                                          <p:spTgt spid="95"/>
                                        </p:tgtEl>
                                        <p:attrNameLst>
                                          <p:attrName>ppt_w</p:attrName>
                                        </p:attrNameLst>
                                      </p:cBhvr>
                                      <p:tavLst>
                                        <p:tav tm="0">
                                          <p:val>
                                            <p:fltVal val="0"/>
                                          </p:val>
                                        </p:tav>
                                        <p:tav tm="100000">
                                          <p:val>
                                            <p:strVal val="#ppt_w"/>
                                          </p:val>
                                        </p:tav>
                                      </p:tavLst>
                                    </p:anim>
                                    <p:anim calcmode="lin" valueType="num">
                                      <p:cBhvr>
                                        <p:cTn id="53" dur="1000" fill="hold"/>
                                        <p:tgtEl>
                                          <p:spTgt spid="95"/>
                                        </p:tgtEl>
                                        <p:attrNameLst>
                                          <p:attrName>ppt_h</p:attrName>
                                        </p:attrNameLst>
                                      </p:cBhvr>
                                      <p:tavLst>
                                        <p:tav tm="0">
                                          <p:val>
                                            <p:fltVal val="0"/>
                                          </p:val>
                                        </p:tav>
                                        <p:tav tm="100000">
                                          <p:val>
                                            <p:strVal val="#ppt_h"/>
                                          </p:val>
                                        </p:tav>
                                      </p:tavLst>
                                    </p:anim>
                                    <p:animEffect transition="in" filter="fade">
                                      <p:cBhvr>
                                        <p:cTn id="54" dur="1000"/>
                                        <p:tgtEl>
                                          <p:spTgt spid="95"/>
                                        </p:tgtEl>
                                      </p:cBhvr>
                                    </p:animEffect>
                                  </p:childTnLst>
                                </p:cTn>
                              </p:par>
                            </p:childTnLst>
                          </p:cTn>
                        </p:par>
                        <p:par>
                          <p:cTn id="55" fill="hold">
                            <p:stCondLst>
                              <p:cond delay="2000"/>
                            </p:stCondLst>
                            <p:childTnLst>
                              <p:par>
                                <p:cTn id="56" presetID="31" presetClass="entr" presetSubtype="0" fill="hold" nodeType="afterEffect">
                                  <p:stCondLst>
                                    <p:cond delay="0"/>
                                  </p:stCondLst>
                                  <p:childTnLst>
                                    <p:set>
                                      <p:cBhvr>
                                        <p:cTn id="57" dur="1" fill="hold">
                                          <p:stCondLst>
                                            <p:cond delay="0"/>
                                          </p:stCondLst>
                                        </p:cTn>
                                        <p:tgtEl>
                                          <p:spTgt spid="104"/>
                                        </p:tgtEl>
                                        <p:attrNameLst>
                                          <p:attrName>style.visibility</p:attrName>
                                        </p:attrNameLst>
                                      </p:cBhvr>
                                      <p:to>
                                        <p:strVal val="visible"/>
                                      </p:to>
                                    </p:set>
                                    <p:anim calcmode="lin" valueType="num">
                                      <p:cBhvr>
                                        <p:cTn id="58" dur="1000" fill="hold"/>
                                        <p:tgtEl>
                                          <p:spTgt spid="104"/>
                                        </p:tgtEl>
                                        <p:attrNameLst>
                                          <p:attrName>ppt_w</p:attrName>
                                        </p:attrNameLst>
                                      </p:cBhvr>
                                      <p:tavLst>
                                        <p:tav tm="0">
                                          <p:val>
                                            <p:fltVal val="0"/>
                                          </p:val>
                                        </p:tav>
                                        <p:tav tm="100000">
                                          <p:val>
                                            <p:strVal val="#ppt_w"/>
                                          </p:val>
                                        </p:tav>
                                      </p:tavLst>
                                    </p:anim>
                                    <p:anim calcmode="lin" valueType="num">
                                      <p:cBhvr>
                                        <p:cTn id="59" dur="1000" fill="hold"/>
                                        <p:tgtEl>
                                          <p:spTgt spid="104"/>
                                        </p:tgtEl>
                                        <p:attrNameLst>
                                          <p:attrName>ppt_h</p:attrName>
                                        </p:attrNameLst>
                                      </p:cBhvr>
                                      <p:tavLst>
                                        <p:tav tm="0">
                                          <p:val>
                                            <p:fltVal val="0"/>
                                          </p:val>
                                        </p:tav>
                                        <p:tav tm="100000">
                                          <p:val>
                                            <p:strVal val="#ppt_h"/>
                                          </p:val>
                                        </p:tav>
                                      </p:tavLst>
                                    </p:anim>
                                    <p:anim calcmode="lin" valueType="num">
                                      <p:cBhvr>
                                        <p:cTn id="60" dur="1000" fill="hold"/>
                                        <p:tgtEl>
                                          <p:spTgt spid="104"/>
                                        </p:tgtEl>
                                        <p:attrNameLst>
                                          <p:attrName>style.rotation</p:attrName>
                                        </p:attrNameLst>
                                      </p:cBhvr>
                                      <p:tavLst>
                                        <p:tav tm="0">
                                          <p:val>
                                            <p:fltVal val="90"/>
                                          </p:val>
                                        </p:tav>
                                        <p:tav tm="100000">
                                          <p:val>
                                            <p:fltVal val="0"/>
                                          </p:val>
                                        </p:tav>
                                      </p:tavLst>
                                    </p:anim>
                                    <p:animEffect transition="in" filter="fade">
                                      <p:cBhvr>
                                        <p:cTn id="61" dur="1000"/>
                                        <p:tgtEl>
                                          <p:spTgt spid="104"/>
                                        </p:tgtEl>
                                      </p:cBhvr>
                                    </p:animEffect>
                                  </p:childTnLst>
                                </p:cTn>
                              </p:par>
                              <p:par>
                                <p:cTn id="62" presetID="31" presetClass="entr" presetSubtype="0" fill="hold" grpId="0" nodeType="withEffect">
                                  <p:stCondLst>
                                    <p:cond delay="0"/>
                                  </p:stCondLst>
                                  <p:childTnLst>
                                    <p:set>
                                      <p:cBhvr>
                                        <p:cTn id="63" dur="1" fill="hold">
                                          <p:stCondLst>
                                            <p:cond delay="0"/>
                                          </p:stCondLst>
                                        </p:cTn>
                                        <p:tgtEl>
                                          <p:spTgt spid="49"/>
                                        </p:tgtEl>
                                        <p:attrNameLst>
                                          <p:attrName>style.visibility</p:attrName>
                                        </p:attrNameLst>
                                      </p:cBhvr>
                                      <p:to>
                                        <p:strVal val="visible"/>
                                      </p:to>
                                    </p:set>
                                    <p:anim calcmode="lin" valueType="num">
                                      <p:cBhvr>
                                        <p:cTn id="64" dur="1000" fill="hold"/>
                                        <p:tgtEl>
                                          <p:spTgt spid="49"/>
                                        </p:tgtEl>
                                        <p:attrNameLst>
                                          <p:attrName>ppt_w</p:attrName>
                                        </p:attrNameLst>
                                      </p:cBhvr>
                                      <p:tavLst>
                                        <p:tav tm="0">
                                          <p:val>
                                            <p:fltVal val="0"/>
                                          </p:val>
                                        </p:tav>
                                        <p:tav tm="100000">
                                          <p:val>
                                            <p:strVal val="#ppt_w"/>
                                          </p:val>
                                        </p:tav>
                                      </p:tavLst>
                                    </p:anim>
                                    <p:anim calcmode="lin" valueType="num">
                                      <p:cBhvr>
                                        <p:cTn id="65" dur="1000" fill="hold"/>
                                        <p:tgtEl>
                                          <p:spTgt spid="49"/>
                                        </p:tgtEl>
                                        <p:attrNameLst>
                                          <p:attrName>ppt_h</p:attrName>
                                        </p:attrNameLst>
                                      </p:cBhvr>
                                      <p:tavLst>
                                        <p:tav tm="0">
                                          <p:val>
                                            <p:fltVal val="0"/>
                                          </p:val>
                                        </p:tav>
                                        <p:tav tm="100000">
                                          <p:val>
                                            <p:strVal val="#ppt_h"/>
                                          </p:val>
                                        </p:tav>
                                      </p:tavLst>
                                    </p:anim>
                                    <p:anim calcmode="lin" valueType="num">
                                      <p:cBhvr>
                                        <p:cTn id="66" dur="1000" fill="hold"/>
                                        <p:tgtEl>
                                          <p:spTgt spid="49"/>
                                        </p:tgtEl>
                                        <p:attrNameLst>
                                          <p:attrName>style.rotation</p:attrName>
                                        </p:attrNameLst>
                                      </p:cBhvr>
                                      <p:tavLst>
                                        <p:tav tm="0">
                                          <p:val>
                                            <p:fltVal val="90"/>
                                          </p:val>
                                        </p:tav>
                                        <p:tav tm="100000">
                                          <p:val>
                                            <p:fltVal val="0"/>
                                          </p:val>
                                        </p:tav>
                                      </p:tavLst>
                                    </p:anim>
                                    <p:animEffect transition="in" filter="fade">
                                      <p:cBhvr>
                                        <p:cTn id="67" dur="1000"/>
                                        <p:tgtEl>
                                          <p:spTgt spid="49"/>
                                        </p:tgtEl>
                                      </p:cBhvr>
                                    </p:animEffect>
                                  </p:childTnLst>
                                </p:cTn>
                              </p:par>
                              <p:par>
                                <p:cTn id="68" presetID="31" presetClass="entr" presetSubtype="0" fill="hold" grpId="0" nodeType="withEffect">
                                  <p:stCondLst>
                                    <p:cond delay="0"/>
                                  </p:stCondLst>
                                  <p:childTnLst>
                                    <p:set>
                                      <p:cBhvr>
                                        <p:cTn id="69" dur="1" fill="hold">
                                          <p:stCondLst>
                                            <p:cond delay="0"/>
                                          </p:stCondLst>
                                        </p:cTn>
                                        <p:tgtEl>
                                          <p:spTgt spid="50"/>
                                        </p:tgtEl>
                                        <p:attrNameLst>
                                          <p:attrName>style.visibility</p:attrName>
                                        </p:attrNameLst>
                                      </p:cBhvr>
                                      <p:to>
                                        <p:strVal val="visible"/>
                                      </p:to>
                                    </p:set>
                                    <p:anim calcmode="lin" valueType="num">
                                      <p:cBhvr>
                                        <p:cTn id="70" dur="1000" fill="hold"/>
                                        <p:tgtEl>
                                          <p:spTgt spid="50"/>
                                        </p:tgtEl>
                                        <p:attrNameLst>
                                          <p:attrName>ppt_w</p:attrName>
                                        </p:attrNameLst>
                                      </p:cBhvr>
                                      <p:tavLst>
                                        <p:tav tm="0">
                                          <p:val>
                                            <p:fltVal val="0"/>
                                          </p:val>
                                        </p:tav>
                                        <p:tav tm="100000">
                                          <p:val>
                                            <p:strVal val="#ppt_w"/>
                                          </p:val>
                                        </p:tav>
                                      </p:tavLst>
                                    </p:anim>
                                    <p:anim calcmode="lin" valueType="num">
                                      <p:cBhvr>
                                        <p:cTn id="71" dur="1000" fill="hold"/>
                                        <p:tgtEl>
                                          <p:spTgt spid="50"/>
                                        </p:tgtEl>
                                        <p:attrNameLst>
                                          <p:attrName>ppt_h</p:attrName>
                                        </p:attrNameLst>
                                      </p:cBhvr>
                                      <p:tavLst>
                                        <p:tav tm="0">
                                          <p:val>
                                            <p:fltVal val="0"/>
                                          </p:val>
                                        </p:tav>
                                        <p:tav tm="100000">
                                          <p:val>
                                            <p:strVal val="#ppt_h"/>
                                          </p:val>
                                        </p:tav>
                                      </p:tavLst>
                                    </p:anim>
                                    <p:anim calcmode="lin" valueType="num">
                                      <p:cBhvr>
                                        <p:cTn id="72" dur="1000" fill="hold"/>
                                        <p:tgtEl>
                                          <p:spTgt spid="50"/>
                                        </p:tgtEl>
                                        <p:attrNameLst>
                                          <p:attrName>style.rotation</p:attrName>
                                        </p:attrNameLst>
                                      </p:cBhvr>
                                      <p:tavLst>
                                        <p:tav tm="0">
                                          <p:val>
                                            <p:fltVal val="90"/>
                                          </p:val>
                                        </p:tav>
                                        <p:tav tm="100000">
                                          <p:val>
                                            <p:fltVal val="0"/>
                                          </p:val>
                                        </p:tav>
                                      </p:tavLst>
                                    </p:anim>
                                    <p:animEffect transition="in" filter="fade">
                                      <p:cBhvr>
                                        <p:cTn id="73" dur="1000"/>
                                        <p:tgtEl>
                                          <p:spTgt spid="50"/>
                                        </p:tgtEl>
                                      </p:cBhvr>
                                    </p:animEffect>
                                  </p:childTnLst>
                                </p:cTn>
                              </p:par>
                            </p:childTnLst>
                          </p:cTn>
                        </p:par>
                        <p:par>
                          <p:cTn id="74" fill="hold">
                            <p:stCondLst>
                              <p:cond delay="3000"/>
                            </p:stCondLst>
                            <p:childTnLst>
                              <p:par>
                                <p:cTn id="75" presetID="2" presetClass="entr" presetSubtype="8" fill="hold" nodeType="afterEffect">
                                  <p:stCondLst>
                                    <p:cond delay="0"/>
                                  </p:stCondLst>
                                  <p:childTnLst>
                                    <p:set>
                                      <p:cBhvr>
                                        <p:cTn id="76" dur="1" fill="hold">
                                          <p:stCondLst>
                                            <p:cond delay="0"/>
                                          </p:stCondLst>
                                        </p:cTn>
                                        <p:tgtEl>
                                          <p:spTgt spid="79"/>
                                        </p:tgtEl>
                                        <p:attrNameLst>
                                          <p:attrName>style.visibility</p:attrName>
                                        </p:attrNameLst>
                                      </p:cBhvr>
                                      <p:to>
                                        <p:strVal val="visible"/>
                                      </p:to>
                                    </p:set>
                                    <p:anim calcmode="lin" valueType="num">
                                      <p:cBhvr additive="base">
                                        <p:cTn id="77" dur="1000" fill="hold"/>
                                        <p:tgtEl>
                                          <p:spTgt spid="79"/>
                                        </p:tgtEl>
                                        <p:attrNameLst>
                                          <p:attrName>ppt_x</p:attrName>
                                        </p:attrNameLst>
                                      </p:cBhvr>
                                      <p:tavLst>
                                        <p:tav tm="0">
                                          <p:val>
                                            <p:strVal val="0-#ppt_w/2"/>
                                          </p:val>
                                        </p:tav>
                                        <p:tav tm="100000">
                                          <p:val>
                                            <p:strVal val="#ppt_x"/>
                                          </p:val>
                                        </p:tav>
                                      </p:tavLst>
                                    </p:anim>
                                    <p:anim calcmode="lin" valueType="num">
                                      <p:cBhvr additive="base">
                                        <p:cTn id="78" dur="1000" fill="hold"/>
                                        <p:tgtEl>
                                          <p:spTgt spid="79"/>
                                        </p:tgtEl>
                                        <p:attrNameLst>
                                          <p:attrName>ppt_y</p:attrName>
                                        </p:attrNameLst>
                                      </p:cBhvr>
                                      <p:tavLst>
                                        <p:tav tm="0">
                                          <p:val>
                                            <p:strVal val="#ppt_y"/>
                                          </p:val>
                                        </p:tav>
                                        <p:tav tm="100000">
                                          <p:val>
                                            <p:strVal val="#ppt_y"/>
                                          </p:val>
                                        </p:tav>
                                      </p:tavLst>
                                    </p:anim>
                                  </p:childTnLst>
                                </p:cTn>
                              </p:par>
                              <p:par>
                                <p:cTn id="79" presetID="42" presetClass="entr" presetSubtype="0" fill="hold" grpId="0" nodeType="withEffect">
                                  <p:stCondLst>
                                    <p:cond delay="0"/>
                                  </p:stCondLst>
                                  <p:childTnLst>
                                    <p:set>
                                      <p:cBhvr>
                                        <p:cTn id="80" dur="1" fill="hold">
                                          <p:stCondLst>
                                            <p:cond delay="0"/>
                                          </p:stCondLst>
                                        </p:cTn>
                                        <p:tgtEl>
                                          <p:spTgt spid="86"/>
                                        </p:tgtEl>
                                        <p:attrNameLst>
                                          <p:attrName>style.visibility</p:attrName>
                                        </p:attrNameLst>
                                      </p:cBhvr>
                                      <p:to>
                                        <p:strVal val="visible"/>
                                      </p:to>
                                    </p:set>
                                    <p:animEffect transition="in" filter="fade">
                                      <p:cBhvr>
                                        <p:cTn id="81" dur="1000"/>
                                        <p:tgtEl>
                                          <p:spTgt spid="86"/>
                                        </p:tgtEl>
                                      </p:cBhvr>
                                    </p:animEffect>
                                    <p:anim calcmode="lin" valueType="num">
                                      <p:cBhvr>
                                        <p:cTn id="82" dur="1000" fill="hold"/>
                                        <p:tgtEl>
                                          <p:spTgt spid="86"/>
                                        </p:tgtEl>
                                        <p:attrNameLst>
                                          <p:attrName>ppt_x</p:attrName>
                                        </p:attrNameLst>
                                      </p:cBhvr>
                                      <p:tavLst>
                                        <p:tav tm="0">
                                          <p:val>
                                            <p:strVal val="#ppt_x"/>
                                          </p:val>
                                        </p:tav>
                                        <p:tav tm="100000">
                                          <p:val>
                                            <p:strVal val="#ppt_x"/>
                                          </p:val>
                                        </p:tav>
                                      </p:tavLst>
                                    </p:anim>
                                    <p:anim calcmode="lin" valueType="num">
                                      <p:cBhvr>
                                        <p:cTn id="83" dur="1000" fill="hold"/>
                                        <p:tgtEl>
                                          <p:spTgt spid="86"/>
                                        </p:tgtEl>
                                        <p:attrNameLst>
                                          <p:attrName>ppt_y</p:attrName>
                                        </p:attrNameLst>
                                      </p:cBhvr>
                                      <p:tavLst>
                                        <p:tav tm="0">
                                          <p:val>
                                            <p:strVal val="#ppt_y+.1"/>
                                          </p:val>
                                        </p:tav>
                                        <p:tav tm="100000">
                                          <p:val>
                                            <p:strVal val="#ppt_y"/>
                                          </p:val>
                                        </p:tav>
                                      </p:tavLst>
                                    </p:anim>
                                  </p:childTnLst>
                                </p:cTn>
                              </p:par>
                            </p:childTnLst>
                          </p:cTn>
                        </p:par>
                        <p:par>
                          <p:cTn id="84" fill="hold">
                            <p:stCondLst>
                              <p:cond delay="4000"/>
                            </p:stCondLst>
                            <p:childTnLst>
                              <p:par>
                                <p:cTn id="85" presetID="31" presetClass="entr" presetSubtype="0" fill="hold" nodeType="afterEffect">
                                  <p:stCondLst>
                                    <p:cond delay="0"/>
                                  </p:stCondLst>
                                  <p:childTnLst>
                                    <p:set>
                                      <p:cBhvr>
                                        <p:cTn id="86" dur="1" fill="hold">
                                          <p:stCondLst>
                                            <p:cond delay="0"/>
                                          </p:stCondLst>
                                        </p:cTn>
                                        <p:tgtEl>
                                          <p:spTgt spid="105"/>
                                        </p:tgtEl>
                                        <p:attrNameLst>
                                          <p:attrName>style.visibility</p:attrName>
                                        </p:attrNameLst>
                                      </p:cBhvr>
                                      <p:to>
                                        <p:strVal val="visible"/>
                                      </p:to>
                                    </p:set>
                                    <p:anim calcmode="lin" valueType="num">
                                      <p:cBhvr>
                                        <p:cTn id="87" dur="1000" fill="hold"/>
                                        <p:tgtEl>
                                          <p:spTgt spid="105"/>
                                        </p:tgtEl>
                                        <p:attrNameLst>
                                          <p:attrName>ppt_w</p:attrName>
                                        </p:attrNameLst>
                                      </p:cBhvr>
                                      <p:tavLst>
                                        <p:tav tm="0">
                                          <p:val>
                                            <p:fltVal val="0"/>
                                          </p:val>
                                        </p:tav>
                                        <p:tav tm="100000">
                                          <p:val>
                                            <p:strVal val="#ppt_w"/>
                                          </p:val>
                                        </p:tav>
                                      </p:tavLst>
                                    </p:anim>
                                    <p:anim calcmode="lin" valueType="num">
                                      <p:cBhvr>
                                        <p:cTn id="88" dur="1000" fill="hold"/>
                                        <p:tgtEl>
                                          <p:spTgt spid="105"/>
                                        </p:tgtEl>
                                        <p:attrNameLst>
                                          <p:attrName>ppt_h</p:attrName>
                                        </p:attrNameLst>
                                      </p:cBhvr>
                                      <p:tavLst>
                                        <p:tav tm="0">
                                          <p:val>
                                            <p:fltVal val="0"/>
                                          </p:val>
                                        </p:tav>
                                        <p:tav tm="100000">
                                          <p:val>
                                            <p:strVal val="#ppt_h"/>
                                          </p:val>
                                        </p:tav>
                                      </p:tavLst>
                                    </p:anim>
                                    <p:anim calcmode="lin" valueType="num">
                                      <p:cBhvr>
                                        <p:cTn id="89" dur="1000" fill="hold"/>
                                        <p:tgtEl>
                                          <p:spTgt spid="105"/>
                                        </p:tgtEl>
                                        <p:attrNameLst>
                                          <p:attrName>style.rotation</p:attrName>
                                        </p:attrNameLst>
                                      </p:cBhvr>
                                      <p:tavLst>
                                        <p:tav tm="0">
                                          <p:val>
                                            <p:fltVal val="90"/>
                                          </p:val>
                                        </p:tav>
                                        <p:tav tm="100000">
                                          <p:val>
                                            <p:fltVal val="0"/>
                                          </p:val>
                                        </p:tav>
                                      </p:tavLst>
                                    </p:anim>
                                    <p:animEffect transition="in" filter="fade">
                                      <p:cBhvr>
                                        <p:cTn id="90" dur="1000"/>
                                        <p:tgtEl>
                                          <p:spTgt spid="105"/>
                                        </p:tgtEl>
                                      </p:cBhvr>
                                    </p:animEffect>
                                  </p:childTnLst>
                                </p:cTn>
                              </p:par>
                              <p:par>
                                <p:cTn id="91" presetID="31" presetClass="entr" presetSubtype="0" fill="hold" grpId="0" nodeType="withEffect">
                                  <p:stCondLst>
                                    <p:cond delay="0"/>
                                  </p:stCondLst>
                                  <p:childTnLst>
                                    <p:set>
                                      <p:cBhvr>
                                        <p:cTn id="92" dur="1" fill="hold">
                                          <p:stCondLst>
                                            <p:cond delay="0"/>
                                          </p:stCondLst>
                                        </p:cTn>
                                        <p:tgtEl>
                                          <p:spTgt spid="55"/>
                                        </p:tgtEl>
                                        <p:attrNameLst>
                                          <p:attrName>style.visibility</p:attrName>
                                        </p:attrNameLst>
                                      </p:cBhvr>
                                      <p:to>
                                        <p:strVal val="visible"/>
                                      </p:to>
                                    </p:set>
                                    <p:anim calcmode="lin" valueType="num">
                                      <p:cBhvr>
                                        <p:cTn id="93" dur="1000" fill="hold"/>
                                        <p:tgtEl>
                                          <p:spTgt spid="55"/>
                                        </p:tgtEl>
                                        <p:attrNameLst>
                                          <p:attrName>ppt_w</p:attrName>
                                        </p:attrNameLst>
                                      </p:cBhvr>
                                      <p:tavLst>
                                        <p:tav tm="0">
                                          <p:val>
                                            <p:fltVal val="0"/>
                                          </p:val>
                                        </p:tav>
                                        <p:tav tm="100000">
                                          <p:val>
                                            <p:strVal val="#ppt_w"/>
                                          </p:val>
                                        </p:tav>
                                      </p:tavLst>
                                    </p:anim>
                                    <p:anim calcmode="lin" valueType="num">
                                      <p:cBhvr>
                                        <p:cTn id="94" dur="1000" fill="hold"/>
                                        <p:tgtEl>
                                          <p:spTgt spid="55"/>
                                        </p:tgtEl>
                                        <p:attrNameLst>
                                          <p:attrName>ppt_h</p:attrName>
                                        </p:attrNameLst>
                                      </p:cBhvr>
                                      <p:tavLst>
                                        <p:tav tm="0">
                                          <p:val>
                                            <p:fltVal val="0"/>
                                          </p:val>
                                        </p:tav>
                                        <p:tav tm="100000">
                                          <p:val>
                                            <p:strVal val="#ppt_h"/>
                                          </p:val>
                                        </p:tav>
                                      </p:tavLst>
                                    </p:anim>
                                    <p:anim calcmode="lin" valueType="num">
                                      <p:cBhvr>
                                        <p:cTn id="95" dur="1000" fill="hold"/>
                                        <p:tgtEl>
                                          <p:spTgt spid="55"/>
                                        </p:tgtEl>
                                        <p:attrNameLst>
                                          <p:attrName>style.rotation</p:attrName>
                                        </p:attrNameLst>
                                      </p:cBhvr>
                                      <p:tavLst>
                                        <p:tav tm="0">
                                          <p:val>
                                            <p:fltVal val="90"/>
                                          </p:val>
                                        </p:tav>
                                        <p:tav tm="100000">
                                          <p:val>
                                            <p:fltVal val="0"/>
                                          </p:val>
                                        </p:tav>
                                      </p:tavLst>
                                    </p:anim>
                                    <p:animEffect transition="in" filter="fade">
                                      <p:cBhvr>
                                        <p:cTn id="96" dur="1000"/>
                                        <p:tgtEl>
                                          <p:spTgt spid="55"/>
                                        </p:tgtEl>
                                      </p:cBhvr>
                                    </p:animEffect>
                                  </p:childTnLst>
                                </p:cTn>
                              </p:par>
                              <p:par>
                                <p:cTn id="97" presetID="31" presetClass="entr" presetSubtype="0" fill="hold" grpId="0" nodeType="withEffect">
                                  <p:stCondLst>
                                    <p:cond delay="0"/>
                                  </p:stCondLst>
                                  <p:childTnLst>
                                    <p:set>
                                      <p:cBhvr>
                                        <p:cTn id="98" dur="1" fill="hold">
                                          <p:stCondLst>
                                            <p:cond delay="0"/>
                                          </p:stCondLst>
                                        </p:cTn>
                                        <p:tgtEl>
                                          <p:spTgt spid="56"/>
                                        </p:tgtEl>
                                        <p:attrNameLst>
                                          <p:attrName>style.visibility</p:attrName>
                                        </p:attrNameLst>
                                      </p:cBhvr>
                                      <p:to>
                                        <p:strVal val="visible"/>
                                      </p:to>
                                    </p:set>
                                    <p:anim calcmode="lin" valueType="num">
                                      <p:cBhvr>
                                        <p:cTn id="99" dur="1000" fill="hold"/>
                                        <p:tgtEl>
                                          <p:spTgt spid="56"/>
                                        </p:tgtEl>
                                        <p:attrNameLst>
                                          <p:attrName>ppt_w</p:attrName>
                                        </p:attrNameLst>
                                      </p:cBhvr>
                                      <p:tavLst>
                                        <p:tav tm="0">
                                          <p:val>
                                            <p:fltVal val="0"/>
                                          </p:val>
                                        </p:tav>
                                        <p:tav tm="100000">
                                          <p:val>
                                            <p:strVal val="#ppt_w"/>
                                          </p:val>
                                        </p:tav>
                                      </p:tavLst>
                                    </p:anim>
                                    <p:anim calcmode="lin" valueType="num">
                                      <p:cBhvr>
                                        <p:cTn id="100" dur="1000" fill="hold"/>
                                        <p:tgtEl>
                                          <p:spTgt spid="56"/>
                                        </p:tgtEl>
                                        <p:attrNameLst>
                                          <p:attrName>ppt_h</p:attrName>
                                        </p:attrNameLst>
                                      </p:cBhvr>
                                      <p:tavLst>
                                        <p:tav tm="0">
                                          <p:val>
                                            <p:fltVal val="0"/>
                                          </p:val>
                                        </p:tav>
                                        <p:tav tm="100000">
                                          <p:val>
                                            <p:strVal val="#ppt_h"/>
                                          </p:val>
                                        </p:tav>
                                      </p:tavLst>
                                    </p:anim>
                                    <p:anim calcmode="lin" valueType="num">
                                      <p:cBhvr>
                                        <p:cTn id="101" dur="1000" fill="hold"/>
                                        <p:tgtEl>
                                          <p:spTgt spid="56"/>
                                        </p:tgtEl>
                                        <p:attrNameLst>
                                          <p:attrName>style.rotation</p:attrName>
                                        </p:attrNameLst>
                                      </p:cBhvr>
                                      <p:tavLst>
                                        <p:tav tm="0">
                                          <p:val>
                                            <p:fltVal val="90"/>
                                          </p:val>
                                        </p:tav>
                                        <p:tav tm="100000">
                                          <p:val>
                                            <p:fltVal val="0"/>
                                          </p:val>
                                        </p:tav>
                                      </p:tavLst>
                                    </p:anim>
                                    <p:animEffect transition="in" filter="fade">
                                      <p:cBhvr>
                                        <p:cTn id="102" dur="1000"/>
                                        <p:tgtEl>
                                          <p:spTgt spid="56"/>
                                        </p:tgtEl>
                                      </p:cBhvr>
                                    </p:animEffect>
                                  </p:childTnLst>
                                </p:cTn>
                              </p:par>
                            </p:childTnLst>
                          </p:cTn>
                        </p:par>
                        <p:par>
                          <p:cTn id="103" fill="hold">
                            <p:stCondLst>
                              <p:cond delay="5000"/>
                            </p:stCondLst>
                            <p:childTnLst>
                              <p:par>
                                <p:cTn id="104" presetID="2" presetClass="entr" presetSubtype="8" fill="hold" nodeType="afterEffect">
                                  <p:stCondLst>
                                    <p:cond delay="0"/>
                                  </p:stCondLst>
                                  <p:childTnLst>
                                    <p:set>
                                      <p:cBhvr>
                                        <p:cTn id="105" dur="1" fill="hold">
                                          <p:stCondLst>
                                            <p:cond delay="0"/>
                                          </p:stCondLst>
                                        </p:cTn>
                                        <p:tgtEl>
                                          <p:spTgt spid="82"/>
                                        </p:tgtEl>
                                        <p:attrNameLst>
                                          <p:attrName>style.visibility</p:attrName>
                                        </p:attrNameLst>
                                      </p:cBhvr>
                                      <p:to>
                                        <p:strVal val="visible"/>
                                      </p:to>
                                    </p:set>
                                    <p:anim calcmode="lin" valueType="num">
                                      <p:cBhvr additive="base">
                                        <p:cTn id="106" dur="1000" fill="hold"/>
                                        <p:tgtEl>
                                          <p:spTgt spid="82"/>
                                        </p:tgtEl>
                                        <p:attrNameLst>
                                          <p:attrName>ppt_x</p:attrName>
                                        </p:attrNameLst>
                                      </p:cBhvr>
                                      <p:tavLst>
                                        <p:tav tm="0">
                                          <p:val>
                                            <p:strVal val="0-#ppt_w/2"/>
                                          </p:val>
                                        </p:tav>
                                        <p:tav tm="100000">
                                          <p:val>
                                            <p:strVal val="#ppt_x"/>
                                          </p:val>
                                        </p:tav>
                                      </p:tavLst>
                                    </p:anim>
                                    <p:anim calcmode="lin" valueType="num">
                                      <p:cBhvr additive="base">
                                        <p:cTn id="107" dur="1000" fill="hold"/>
                                        <p:tgtEl>
                                          <p:spTgt spid="82"/>
                                        </p:tgtEl>
                                        <p:attrNameLst>
                                          <p:attrName>ppt_y</p:attrName>
                                        </p:attrNameLst>
                                      </p:cBhvr>
                                      <p:tavLst>
                                        <p:tav tm="0">
                                          <p:val>
                                            <p:strVal val="#ppt_y"/>
                                          </p:val>
                                        </p:tav>
                                        <p:tav tm="100000">
                                          <p:val>
                                            <p:strVal val="#ppt_y"/>
                                          </p:val>
                                        </p:tav>
                                      </p:tavLst>
                                    </p:anim>
                                  </p:childTnLst>
                                </p:cTn>
                              </p:par>
                              <p:par>
                                <p:cTn id="108" presetID="42" presetClass="entr" presetSubtype="0" fill="hold" grpId="0" nodeType="withEffect">
                                  <p:stCondLst>
                                    <p:cond delay="0"/>
                                  </p:stCondLst>
                                  <p:childTnLst>
                                    <p:set>
                                      <p:cBhvr>
                                        <p:cTn id="109" dur="1" fill="hold">
                                          <p:stCondLst>
                                            <p:cond delay="0"/>
                                          </p:stCondLst>
                                        </p:cTn>
                                        <p:tgtEl>
                                          <p:spTgt spid="90"/>
                                        </p:tgtEl>
                                        <p:attrNameLst>
                                          <p:attrName>style.visibility</p:attrName>
                                        </p:attrNameLst>
                                      </p:cBhvr>
                                      <p:to>
                                        <p:strVal val="visible"/>
                                      </p:to>
                                    </p:set>
                                    <p:animEffect transition="in" filter="fade">
                                      <p:cBhvr>
                                        <p:cTn id="110" dur="1000"/>
                                        <p:tgtEl>
                                          <p:spTgt spid="90"/>
                                        </p:tgtEl>
                                      </p:cBhvr>
                                    </p:animEffect>
                                    <p:anim calcmode="lin" valueType="num">
                                      <p:cBhvr>
                                        <p:cTn id="111" dur="1000" fill="hold"/>
                                        <p:tgtEl>
                                          <p:spTgt spid="90"/>
                                        </p:tgtEl>
                                        <p:attrNameLst>
                                          <p:attrName>ppt_x</p:attrName>
                                        </p:attrNameLst>
                                      </p:cBhvr>
                                      <p:tavLst>
                                        <p:tav tm="0">
                                          <p:val>
                                            <p:strVal val="#ppt_x"/>
                                          </p:val>
                                        </p:tav>
                                        <p:tav tm="100000">
                                          <p:val>
                                            <p:strVal val="#ppt_x"/>
                                          </p:val>
                                        </p:tav>
                                      </p:tavLst>
                                    </p:anim>
                                    <p:anim calcmode="lin" valueType="num">
                                      <p:cBhvr>
                                        <p:cTn id="112" dur="1000" fill="hold"/>
                                        <p:tgtEl>
                                          <p:spTgt spid="90"/>
                                        </p:tgtEl>
                                        <p:attrNameLst>
                                          <p:attrName>ppt_y</p:attrName>
                                        </p:attrNameLst>
                                      </p:cBhvr>
                                      <p:tavLst>
                                        <p:tav tm="0">
                                          <p:val>
                                            <p:strVal val="#ppt_y+.1"/>
                                          </p:val>
                                        </p:tav>
                                        <p:tav tm="100000">
                                          <p:val>
                                            <p:strVal val="#ppt_y"/>
                                          </p:val>
                                        </p:tav>
                                      </p:tavLst>
                                    </p:anim>
                                  </p:childTnLst>
                                </p:cTn>
                              </p:par>
                            </p:childTnLst>
                          </p:cTn>
                        </p:par>
                        <p:par>
                          <p:cTn id="113" fill="hold">
                            <p:stCondLst>
                              <p:cond delay="6000"/>
                            </p:stCondLst>
                            <p:childTnLst>
                              <p:par>
                                <p:cTn id="114" presetID="31" presetClass="entr" presetSubtype="0" fill="hold" nodeType="afterEffect">
                                  <p:stCondLst>
                                    <p:cond delay="0"/>
                                  </p:stCondLst>
                                  <p:childTnLst>
                                    <p:set>
                                      <p:cBhvr>
                                        <p:cTn id="115" dur="1" fill="hold">
                                          <p:stCondLst>
                                            <p:cond delay="0"/>
                                          </p:stCondLst>
                                        </p:cTn>
                                        <p:tgtEl>
                                          <p:spTgt spid="106"/>
                                        </p:tgtEl>
                                        <p:attrNameLst>
                                          <p:attrName>style.visibility</p:attrName>
                                        </p:attrNameLst>
                                      </p:cBhvr>
                                      <p:to>
                                        <p:strVal val="visible"/>
                                      </p:to>
                                    </p:set>
                                    <p:anim calcmode="lin" valueType="num">
                                      <p:cBhvr>
                                        <p:cTn id="116" dur="1000" fill="hold"/>
                                        <p:tgtEl>
                                          <p:spTgt spid="106"/>
                                        </p:tgtEl>
                                        <p:attrNameLst>
                                          <p:attrName>ppt_w</p:attrName>
                                        </p:attrNameLst>
                                      </p:cBhvr>
                                      <p:tavLst>
                                        <p:tav tm="0">
                                          <p:val>
                                            <p:fltVal val="0"/>
                                          </p:val>
                                        </p:tav>
                                        <p:tav tm="100000">
                                          <p:val>
                                            <p:strVal val="#ppt_w"/>
                                          </p:val>
                                        </p:tav>
                                      </p:tavLst>
                                    </p:anim>
                                    <p:anim calcmode="lin" valueType="num">
                                      <p:cBhvr>
                                        <p:cTn id="117" dur="1000" fill="hold"/>
                                        <p:tgtEl>
                                          <p:spTgt spid="106"/>
                                        </p:tgtEl>
                                        <p:attrNameLst>
                                          <p:attrName>ppt_h</p:attrName>
                                        </p:attrNameLst>
                                      </p:cBhvr>
                                      <p:tavLst>
                                        <p:tav tm="0">
                                          <p:val>
                                            <p:fltVal val="0"/>
                                          </p:val>
                                        </p:tav>
                                        <p:tav tm="100000">
                                          <p:val>
                                            <p:strVal val="#ppt_h"/>
                                          </p:val>
                                        </p:tav>
                                      </p:tavLst>
                                    </p:anim>
                                    <p:anim calcmode="lin" valueType="num">
                                      <p:cBhvr>
                                        <p:cTn id="118" dur="1000" fill="hold"/>
                                        <p:tgtEl>
                                          <p:spTgt spid="106"/>
                                        </p:tgtEl>
                                        <p:attrNameLst>
                                          <p:attrName>style.rotation</p:attrName>
                                        </p:attrNameLst>
                                      </p:cBhvr>
                                      <p:tavLst>
                                        <p:tav tm="0">
                                          <p:val>
                                            <p:fltVal val="90"/>
                                          </p:val>
                                        </p:tav>
                                        <p:tav tm="100000">
                                          <p:val>
                                            <p:fltVal val="0"/>
                                          </p:val>
                                        </p:tav>
                                      </p:tavLst>
                                    </p:anim>
                                    <p:animEffect transition="in" filter="fade">
                                      <p:cBhvr>
                                        <p:cTn id="119" dur="1000"/>
                                        <p:tgtEl>
                                          <p:spTgt spid="106"/>
                                        </p:tgtEl>
                                      </p:cBhvr>
                                    </p:animEffect>
                                  </p:childTnLst>
                                </p:cTn>
                              </p:par>
                              <p:par>
                                <p:cTn id="120" presetID="31" presetClass="entr" presetSubtype="0" fill="hold" grpId="0" nodeType="withEffect">
                                  <p:stCondLst>
                                    <p:cond delay="0"/>
                                  </p:stCondLst>
                                  <p:childTnLst>
                                    <p:set>
                                      <p:cBhvr>
                                        <p:cTn id="121" dur="1" fill="hold">
                                          <p:stCondLst>
                                            <p:cond delay="0"/>
                                          </p:stCondLst>
                                        </p:cTn>
                                        <p:tgtEl>
                                          <p:spTgt spid="59"/>
                                        </p:tgtEl>
                                        <p:attrNameLst>
                                          <p:attrName>style.visibility</p:attrName>
                                        </p:attrNameLst>
                                      </p:cBhvr>
                                      <p:to>
                                        <p:strVal val="visible"/>
                                      </p:to>
                                    </p:set>
                                    <p:anim calcmode="lin" valueType="num">
                                      <p:cBhvr>
                                        <p:cTn id="122" dur="1000" fill="hold"/>
                                        <p:tgtEl>
                                          <p:spTgt spid="59"/>
                                        </p:tgtEl>
                                        <p:attrNameLst>
                                          <p:attrName>ppt_w</p:attrName>
                                        </p:attrNameLst>
                                      </p:cBhvr>
                                      <p:tavLst>
                                        <p:tav tm="0">
                                          <p:val>
                                            <p:fltVal val="0"/>
                                          </p:val>
                                        </p:tav>
                                        <p:tav tm="100000">
                                          <p:val>
                                            <p:strVal val="#ppt_w"/>
                                          </p:val>
                                        </p:tav>
                                      </p:tavLst>
                                    </p:anim>
                                    <p:anim calcmode="lin" valueType="num">
                                      <p:cBhvr>
                                        <p:cTn id="123" dur="1000" fill="hold"/>
                                        <p:tgtEl>
                                          <p:spTgt spid="59"/>
                                        </p:tgtEl>
                                        <p:attrNameLst>
                                          <p:attrName>ppt_h</p:attrName>
                                        </p:attrNameLst>
                                      </p:cBhvr>
                                      <p:tavLst>
                                        <p:tav tm="0">
                                          <p:val>
                                            <p:fltVal val="0"/>
                                          </p:val>
                                        </p:tav>
                                        <p:tav tm="100000">
                                          <p:val>
                                            <p:strVal val="#ppt_h"/>
                                          </p:val>
                                        </p:tav>
                                      </p:tavLst>
                                    </p:anim>
                                    <p:anim calcmode="lin" valueType="num">
                                      <p:cBhvr>
                                        <p:cTn id="124" dur="1000" fill="hold"/>
                                        <p:tgtEl>
                                          <p:spTgt spid="59"/>
                                        </p:tgtEl>
                                        <p:attrNameLst>
                                          <p:attrName>style.rotation</p:attrName>
                                        </p:attrNameLst>
                                      </p:cBhvr>
                                      <p:tavLst>
                                        <p:tav tm="0">
                                          <p:val>
                                            <p:fltVal val="90"/>
                                          </p:val>
                                        </p:tav>
                                        <p:tav tm="100000">
                                          <p:val>
                                            <p:fltVal val="0"/>
                                          </p:val>
                                        </p:tav>
                                      </p:tavLst>
                                    </p:anim>
                                    <p:animEffect transition="in" filter="fade">
                                      <p:cBhvr>
                                        <p:cTn id="125" dur="1000"/>
                                        <p:tgtEl>
                                          <p:spTgt spid="59"/>
                                        </p:tgtEl>
                                      </p:cBhvr>
                                    </p:animEffect>
                                  </p:childTnLst>
                                </p:cTn>
                              </p:par>
                              <p:par>
                                <p:cTn id="126" presetID="31" presetClass="entr" presetSubtype="0" fill="hold" grpId="0" nodeType="withEffect">
                                  <p:stCondLst>
                                    <p:cond delay="0"/>
                                  </p:stCondLst>
                                  <p:childTnLst>
                                    <p:set>
                                      <p:cBhvr>
                                        <p:cTn id="127" dur="1" fill="hold">
                                          <p:stCondLst>
                                            <p:cond delay="0"/>
                                          </p:stCondLst>
                                        </p:cTn>
                                        <p:tgtEl>
                                          <p:spTgt spid="60"/>
                                        </p:tgtEl>
                                        <p:attrNameLst>
                                          <p:attrName>style.visibility</p:attrName>
                                        </p:attrNameLst>
                                      </p:cBhvr>
                                      <p:to>
                                        <p:strVal val="visible"/>
                                      </p:to>
                                    </p:set>
                                    <p:anim calcmode="lin" valueType="num">
                                      <p:cBhvr>
                                        <p:cTn id="128" dur="1000" fill="hold"/>
                                        <p:tgtEl>
                                          <p:spTgt spid="60"/>
                                        </p:tgtEl>
                                        <p:attrNameLst>
                                          <p:attrName>ppt_w</p:attrName>
                                        </p:attrNameLst>
                                      </p:cBhvr>
                                      <p:tavLst>
                                        <p:tav tm="0">
                                          <p:val>
                                            <p:fltVal val="0"/>
                                          </p:val>
                                        </p:tav>
                                        <p:tav tm="100000">
                                          <p:val>
                                            <p:strVal val="#ppt_w"/>
                                          </p:val>
                                        </p:tav>
                                      </p:tavLst>
                                    </p:anim>
                                    <p:anim calcmode="lin" valueType="num">
                                      <p:cBhvr>
                                        <p:cTn id="129" dur="1000" fill="hold"/>
                                        <p:tgtEl>
                                          <p:spTgt spid="60"/>
                                        </p:tgtEl>
                                        <p:attrNameLst>
                                          <p:attrName>ppt_h</p:attrName>
                                        </p:attrNameLst>
                                      </p:cBhvr>
                                      <p:tavLst>
                                        <p:tav tm="0">
                                          <p:val>
                                            <p:fltVal val="0"/>
                                          </p:val>
                                        </p:tav>
                                        <p:tav tm="100000">
                                          <p:val>
                                            <p:strVal val="#ppt_h"/>
                                          </p:val>
                                        </p:tav>
                                      </p:tavLst>
                                    </p:anim>
                                    <p:anim calcmode="lin" valueType="num">
                                      <p:cBhvr>
                                        <p:cTn id="130" dur="1000" fill="hold"/>
                                        <p:tgtEl>
                                          <p:spTgt spid="60"/>
                                        </p:tgtEl>
                                        <p:attrNameLst>
                                          <p:attrName>style.rotation</p:attrName>
                                        </p:attrNameLst>
                                      </p:cBhvr>
                                      <p:tavLst>
                                        <p:tav tm="0">
                                          <p:val>
                                            <p:fltVal val="90"/>
                                          </p:val>
                                        </p:tav>
                                        <p:tav tm="100000">
                                          <p:val>
                                            <p:fltVal val="0"/>
                                          </p:val>
                                        </p:tav>
                                      </p:tavLst>
                                    </p:anim>
                                    <p:animEffect transition="in" filter="fade">
                                      <p:cBhvr>
                                        <p:cTn id="131" dur="1000"/>
                                        <p:tgtEl>
                                          <p:spTgt spid="60"/>
                                        </p:tgtEl>
                                      </p:cBhvr>
                                    </p:animEffect>
                                  </p:childTnLst>
                                </p:cTn>
                              </p:par>
                            </p:childTnLst>
                          </p:cTn>
                        </p:par>
                        <p:par>
                          <p:cTn id="132" fill="hold">
                            <p:stCondLst>
                              <p:cond delay="7000"/>
                            </p:stCondLst>
                            <p:childTnLst>
                              <p:par>
                                <p:cTn id="133" presetID="2" presetClass="entr" presetSubtype="8" fill="hold" nodeType="afterEffect">
                                  <p:stCondLst>
                                    <p:cond delay="0"/>
                                  </p:stCondLst>
                                  <p:childTnLst>
                                    <p:set>
                                      <p:cBhvr>
                                        <p:cTn id="134" dur="1" fill="hold">
                                          <p:stCondLst>
                                            <p:cond delay="0"/>
                                          </p:stCondLst>
                                        </p:cTn>
                                        <p:tgtEl>
                                          <p:spTgt spid="80"/>
                                        </p:tgtEl>
                                        <p:attrNameLst>
                                          <p:attrName>style.visibility</p:attrName>
                                        </p:attrNameLst>
                                      </p:cBhvr>
                                      <p:to>
                                        <p:strVal val="visible"/>
                                      </p:to>
                                    </p:set>
                                    <p:anim calcmode="lin" valueType="num">
                                      <p:cBhvr additive="base">
                                        <p:cTn id="135" dur="1000" fill="hold"/>
                                        <p:tgtEl>
                                          <p:spTgt spid="80"/>
                                        </p:tgtEl>
                                        <p:attrNameLst>
                                          <p:attrName>ppt_x</p:attrName>
                                        </p:attrNameLst>
                                      </p:cBhvr>
                                      <p:tavLst>
                                        <p:tav tm="0">
                                          <p:val>
                                            <p:strVal val="0-#ppt_w/2"/>
                                          </p:val>
                                        </p:tav>
                                        <p:tav tm="100000">
                                          <p:val>
                                            <p:strVal val="#ppt_x"/>
                                          </p:val>
                                        </p:tav>
                                      </p:tavLst>
                                    </p:anim>
                                    <p:anim calcmode="lin" valueType="num">
                                      <p:cBhvr additive="base">
                                        <p:cTn id="136" dur="1000" fill="hold"/>
                                        <p:tgtEl>
                                          <p:spTgt spid="80"/>
                                        </p:tgtEl>
                                        <p:attrNameLst>
                                          <p:attrName>ppt_y</p:attrName>
                                        </p:attrNameLst>
                                      </p:cBhvr>
                                      <p:tavLst>
                                        <p:tav tm="0">
                                          <p:val>
                                            <p:strVal val="#ppt_y"/>
                                          </p:val>
                                        </p:tav>
                                        <p:tav tm="100000">
                                          <p:val>
                                            <p:strVal val="#ppt_y"/>
                                          </p:val>
                                        </p:tav>
                                      </p:tavLst>
                                    </p:anim>
                                  </p:childTnLst>
                                </p:cTn>
                              </p:par>
                              <p:par>
                                <p:cTn id="137" presetID="42" presetClass="entr" presetSubtype="0" fill="hold" grpId="0" nodeType="withEffect">
                                  <p:stCondLst>
                                    <p:cond delay="0"/>
                                  </p:stCondLst>
                                  <p:childTnLst>
                                    <p:set>
                                      <p:cBhvr>
                                        <p:cTn id="138" dur="1" fill="hold">
                                          <p:stCondLst>
                                            <p:cond delay="0"/>
                                          </p:stCondLst>
                                        </p:cTn>
                                        <p:tgtEl>
                                          <p:spTgt spid="91"/>
                                        </p:tgtEl>
                                        <p:attrNameLst>
                                          <p:attrName>style.visibility</p:attrName>
                                        </p:attrNameLst>
                                      </p:cBhvr>
                                      <p:to>
                                        <p:strVal val="visible"/>
                                      </p:to>
                                    </p:set>
                                    <p:animEffect transition="in" filter="fade">
                                      <p:cBhvr>
                                        <p:cTn id="139" dur="1000"/>
                                        <p:tgtEl>
                                          <p:spTgt spid="91"/>
                                        </p:tgtEl>
                                      </p:cBhvr>
                                    </p:animEffect>
                                    <p:anim calcmode="lin" valueType="num">
                                      <p:cBhvr>
                                        <p:cTn id="140" dur="1000" fill="hold"/>
                                        <p:tgtEl>
                                          <p:spTgt spid="91"/>
                                        </p:tgtEl>
                                        <p:attrNameLst>
                                          <p:attrName>ppt_x</p:attrName>
                                        </p:attrNameLst>
                                      </p:cBhvr>
                                      <p:tavLst>
                                        <p:tav tm="0">
                                          <p:val>
                                            <p:strVal val="#ppt_x"/>
                                          </p:val>
                                        </p:tav>
                                        <p:tav tm="100000">
                                          <p:val>
                                            <p:strVal val="#ppt_x"/>
                                          </p:val>
                                        </p:tav>
                                      </p:tavLst>
                                    </p:anim>
                                    <p:anim calcmode="lin" valueType="num">
                                      <p:cBhvr>
                                        <p:cTn id="141" dur="1000" fill="hold"/>
                                        <p:tgtEl>
                                          <p:spTgt spid="91"/>
                                        </p:tgtEl>
                                        <p:attrNameLst>
                                          <p:attrName>ppt_y</p:attrName>
                                        </p:attrNameLst>
                                      </p:cBhvr>
                                      <p:tavLst>
                                        <p:tav tm="0">
                                          <p:val>
                                            <p:strVal val="#ppt_y+.1"/>
                                          </p:val>
                                        </p:tav>
                                        <p:tav tm="100000">
                                          <p:val>
                                            <p:strVal val="#ppt_y"/>
                                          </p:val>
                                        </p:tav>
                                      </p:tavLst>
                                    </p:anim>
                                  </p:childTnLst>
                                </p:cTn>
                              </p:par>
                            </p:childTnLst>
                          </p:cTn>
                        </p:par>
                        <p:par>
                          <p:cTn id="142" fill="hold">
                            <p:stCondLst>
                              <p:cond delay="8000"/>
                            </p:stCondLst>
                            <p:childTnLst>
                              <p:par>
                                <p:cTn id="143" presetID="31" presetClass="entr" presetSubtype="0" fill="hold" nodeType="afterEffect">
                                  <p:stCondLst>
                                    <p:cond delay="0"/>
                                  </p:stCondLst>
                                  <p:childTnLst>
                                    <p:set>
                                      <p:cBhvr>
                                        <p:cTn id="144" dur="1" fill="hold">
                                          <p:stCondLst>
                                            <p:cond delay="0"/>
                                          </p:stCondLst>
                                        </p:cTn>
                                        <p:tgtEl>
                                          <p:spTgt spid="107"/>
                                        </p:tgtEl>
                                        <p:attrNameLst>
                                          <p:attrName>style.visibility</p:attrName>
                                        </p:attrNameLst>
                                      </p:cBhvr>
                                      <p:to>
                                        <p:strVal val="visible"/>
                                      </p:to>
                                    </p:set>
                                    <p:anim calcmode="lin" valueType="num">
                                      <p:cBhvr>
                                        <p:cTn id="145" dur="1000" fill="hold"/>
                                        <p:tgtEl>
                                          <p:spTgt spid="107"/>
                                        </p:tgtEl>
                                        <p:attrNameLst>
                                          <p:attrName>ppt_w</p:attrName>
                                        </p:attrNameLst>
                                      </p:cBhvr>
                                      <p:tavLst>
                                        <p:tav tm="0">
                                          <p:val>
                                            <p:fltVal val="0"/>
                                          </p:val>
                                        </p:tav>
                                        <p:tav tm="100000">
                                          <p:val>
                                            <p:strVal val="#ppt_w"/>
                                          </p:val>
                                        </p:tav>
                                      </p:tavLst>
                                    </p:anim>
                                    <p:anim calcmode="lin" valueType="num">
                                      <p:cBhvr>
                                        <p:cTn id="146" dur="1000" fill="hold"/>
                                        <p:tgtEl>
                                          <p:spTgt spid="107"/>
                                        </p:tgtEl>
                                        <p:attrNameLst>
                                          <p:attrName>ppt_h</p:attrName>
                                        </p:attrNameLst>
                                      </p:cBhvr>
                                      <p:tavLst>
                                        <p:tav tm="0">
                                          <p:val>
                                            <p:fltVal val="0"/>
                                          </p:val>
                                        </p:tav>
                                        <p:tav tm="100000">
                                          <p:val>
                                            <p:strVal val="#ppt_h"/>
                                          </p:val>
                                        </p:tav>
                                      </p:tavLst>
                                    </p:anim>
                                    <p:anim calcmode="lin" valueType="num">
                                      <p:cBhvr>
                                        <p:cTn id="147" dur="1000" fill="hold"/>
                                        <p:tgtEl>
                                          <p:spTgt spid="107"/>
                                        </p:tgtEl>
                                        <p:attrNameLst>
                                          <p:attrName>style.rotation</p:attrName>
                                        </p:attrNameLst>
                                      </p:cBhvr>
                                      <p:tavLst>
                                        <p:tav tm="0">
                                          <p:val>
                                            <p:fltVal val="90"/>
                                          </p:val>
                                        </p:tav>
                                        <p:tav tm="100000">
                                          <p:val>
                                            <p:fltVal val="0"/>
                                          </p:val>
                                        </p:tav>
                                      </p:tavLst>
                                    </p:anim>
                                    <p:animEffect transition="in" filter="fade">
                                      <p:cBhvr>
                                        <p:cTn id="148" dur="1000"/>
                                        <p:tgtEl>
                                          <p:spTgt spid="107"/>
                                        </p:tgtEl>
                                      </p:cBhvr>
                                    </p:animEffect>
                                  </p:childTnLst>
                                </p:cTn>
                              </p:par>
                              <p:par>
                                <p:cTn id="149" presetID="31" presetClass="entr" presetSubtype="0" fill="hold" grpId="0" nodeType="withEffect">
                                  <p:stCondLst>
                                    <p:cond delay="0"/>
                                  </p:stCondLst>
                                  <p:childTnLst>
                                    <p:set>
                                      <p:cBhvr>
                                        <p:cTn id="150" dur="1" fill="hold">
                                          <p:stCondLst>
                                            <p:cond delay="0"/>
                                          </p:stCondLst>
                                        </p:cTn>
                                        <p:tgtEl>
                                          <p:spTgt spid="63"/>
                                        </p:tgtEl>
                                        <p:attrNameLst>
                                          <p:attrName>style.visibility</p:attrName>
                                        </p:attrNameLst>
                                      </p:cBhvr>
                                      <p:to>
                                        <p:strVal val="visible"/>
                                      </p:to>
                                    </p:set>
                                    <p:anim calcmode="lin" valueType="num">
                                      <p:cBhvr>
                                        <p:cTn id="151" dur="1000" fill="hold"/>
                                        <p:tgtEl>
                                          <p:spTgt spid="63"/>
                                        </p:tgtEl>
                                        <p:attrNameLst>
                                          <p:attrName>ppt_w</p:attrName>
                                        </p:attrNameLst>
                                      </p:cBhvr>
                                      <p:tavLst>
                                        <p:tav tm="0">
                                          <p:val>
                                            <p:fltVal val="0"/>
                                          </p:val>
                                        </p:tav>
                                        <p:tav tm="100000">
                                          <p:val>
                                            <p:strVal val="#ppt_w"/>
                                          </p:val>
                                        </p:tav>
                                      </p:tavLst>
                                    </p:anim>
                                    <p:anim calcmode="lin" valueType="num">
                                      <p:cBhvr>
                                        <p:cTn id="152" dur="1000" fill="hold"/>
                                        <p:tgtEl>
                                          <p:spTgt spid="63"/>
                                        </p:tgtEl>
                                        <p:attrNameLst>
                                          <p:attrName>ppt_h</p:attrName>
                                        </p:attrNameLst>
                                      </p:cBhvr>
                                      <p:tavLst>
                                        <p:tav tm="0">
                                          <p:val>
                                            <p:fltVal val="0"/>
                                          </p:val>
                                        </p:tav>
                                        <p:tav tm="100000">
                                          <p:val>
                                            <p:strVal val="#ppt_h"/>
                                          </p:val>
                                        </p:tav>
                                      </p:tavLst>
                                    </p:anim>
                                    <p:anim calcmode="lin" valueType="num">
                                      <p:cBhvr>
                                        <p:cTn id="153" dur="1000" fill="hold"/>
                                        <p:tgtEl>
                                          <p:spTgt spid="63"/>
                                        </p:tgtEl>
                                        <p:attrNameLst>
                                          <p:attrName>style.rotation</p:attrName>
                                        </p:attrNameLst>
                                      </p:cBhvr>
                                      <p:tavLst>
                                        <p:tav tm="0">
                                          <p:val>
                                            <p:fltVal val="90"/>
                                          </p:val>
                                        </p:tav>
                                        <p:tav tm="100000">
                                          <p:val>
                                            <p:fltVal val="0"/>
                                          </p:val>
                                        </p:tav>
                                      </p:tavLst>
                                    </p:anim>
                                    <p:animEffect transition="in" filter="fade">
                                      <p:cBhvr>
                                        <p:cTn id="154" dur="1000"/>
                                        <p:tgtEl>
                                          <p:spTgt spid="63"/>
                                        </p:tgtEl>
                                      </p:cBhvr>
                                    </p:animEffect>
                                  </p:childTnLst>
                                </p:cTn>
                              </p:par>
                              <p:par>
                                <p:cTn id="155" presetID="31" presetClass="entr" presetSubtype="0" fill="hold" grpId="0" nodeType="withEffect">
                                  <p:stCondLst>
                                    <p:cond delay="0"/>
                                  </p:stCondLst>
                                  <p:childTnLst>
                                    <p:set>
                                      <p:cBhvr>
                                        <p:cTn id="156" dur="1" fill="hold">
                                          <p:stCondLst>
                                            <p:cond delay="0"/>
                                          </p:stCondLst>
                                        </p:cTn>
                                        <p:tgtEl>
                                          <p:spTgt spid="64"/>
                                        </p:tgtEl>
                                        <p:attrNameLst>
                                          <p:attrName>style.visibility</p:attrName>
                                        </p:attrNameLst>
                                      </p:cBhvr>
                                      <p:to>
                                        <p:strVal val="visible"/>
                                      </p:to>
                                    </p:set>
                                    <p:anim calcmode="lin" valueType="num">
                                      <p:cBhvr>
                                        <p:cTn id="157" dur="1000" fill="hold"/>
                                        <p:tgtEl>
                                          <p:spTgt spid="64"/>
                                        </p:tgtEl>
                                        <p:attrNameLst>
                                          <p:attrName>ppt_w</p:attrName>
                                        </p:attrNameLst>
                                      </p:cBhvr>
                                      <p:tavLst>
                                        <p:tav tm="0">
                                          <p:val>
                                            <p:fltVal val="0"/>
                                          </p:val>
                                        </p:tav>
                                        <p:tav tm="100000">
                                          <p:val>
                                            <p:strVal val="#ppt_w"/>
                                          </p:val>
                                        </p:tav>
                                      </p:tavLst>
                                    </p:anim>
                                    <p:anim calcmode="lin" valueType="num">
                                      <p:cBhvr>
                                        <p:cTn id="158" dur="1000" fill="hold"/>
                                        <p:tgtEl>
                                          <p:spTgt spid="64"/>
                                        </p:tgtEl>
                                        <p:attrNameLst>
                                          <p:attrName>ppt_h</p:attrName>
                                        </p:attrNameLst>
                                      </p:cBhvr>
                                      <p:tavLst>
                                        <p:tav tm="0">
                                          <p:val>
                                            <p:fltVal val="0"/>
                                          </p:val>
                                        </p:tav>
                                        <p:tav tm="100000">
                                          <p:val>
                                            <p:strVal val="#ppt_h"/>
                                          </p:val>
                                        </p:tav>
                                      </p:tavLst>
                                    </p:anim>
                                    <p:anim calcmode="lin" valueType="num">
                                      <p:cBhvr>
                                        <p:cTn id="159" dur="1000" fill="hold"/>
                                        <p:tgtEl>
                                          <p:spTgt spid="64"/>
                                        </p:tgtEl>
                                        <p:attrNameLst>
                                          <p:attrName>style.rotation</p:attrName>
                                        </p:attrNameLst>
                                      </p:cBhvr>
                                      <p:tavLst>
                                        <p:tav tm="0">
                                          <p:val>
                                            <p:fltVal val="90"/>
                                          </p:val>
                                        </p:tav>
                                        <p:tav tm="100000">
                                          <p:val>
                                            <p:fltVal val="0"/>
                                          </p:val>
                                        </p:tav>
                                      </p:tavLst>
                                    </p:anim>
                                    <p:animEffect transition="in" filter="fade">
                                      <p:cBhvr>
                                        <p:cTn id="160" dur="1000"/>
                                        <p:tgtEl>
                                          <p:spTgt spid="64"/>
                                        </p:tgtEl>
                                      </p:cBhvr>
                                    </p:animEffect>
                                  </p:childTnLst>
                                </p:cTn>
                              </p:par>
                            </p:childTnLst>
                          </p:cTn>
                        </p:par>
                        <p:par>
                          <p:cTn id="161" fill="hold">
                            <p:stCondLst>
                              <p:cond delay="9000"/>
                            </p:stCondLst>
                            <p:childTnLst>
                              <p:par>
                                <p:cTn id="162" presetID="2" presetClass="entr" presetSubtype="8" fill="hold" nodeType="afterEffect">
                                  <p:stCondLst>
                                    <p:cond delay="0"/>
                                  </p:stCondLst>
                                  <p:childTnLst>
                                    <p:set>
                                      <p:cBhvr>
                                        <p:cTn id="163" dur="1" fill="hold">
                                          <p:stCondLst>
                                            <p:cond delay="0"/>
                                          </p:stCondLst>
                                        </p:cTn>
                                        <p:tgtEl>
                                          <p:spTgt spid="84"/>
                                        </p:tgtEl>
                                        <p:attrNameLst>
                                          <p:attrName>style.visibility</p:attrName>
                                        </p:attrNameLst>
                                      </p:cBhvr>
                                      <p:to>
                                        <p:strVal val="visible"/>
                                      </p:to>
                                    </p:set>
                                    <p:anim calcmode="lin" valueType="num">
                                      <p:cBhvr additive="base">
                                        <p:cTn id="164" dur="1000" fill="hold"/>
                                        <p:tgtEl>
                                          <p:spTgt spid="84"/>
                                        </p:tgtEl>
                                        <p:attrNameLst>
                                          <p:attrName>ppt_x</p:attrName>
                                        </p:attrNameLst>
                                      </p:cBhvr>
                                      <p:tavLst>
                                        <p:tav tm="0">
                                          <p:val>
                                            <p:strVal val="0-#ppt_w/2"/>
                                          </p:val>
                                        </p:tav>
                                        <p:tav tm="100000">
                                          <p:val>
                                            <p:strVal val="#ppt_x"/>
                                          </p:val>
                                        </p:tav>
                                      </p:tavLst>
                                    </p:anim>
                                    <p:anim calcmode="lin" valueType="num">
                                      <p:cBhvr additive="base">
                                        <p:cTn id="165" dur="1000" fill="hold"/>
                                        <p:tgtEl>
                                          <p:spTgt spid="84"/>
                                        </p:tgtEl>
                                        <p:attrNameLst>
                                          <p:attrName>ppt_y</p:attrName>
                                        </p:attrNameLst>
                                      </p:cBhvr>
                                      <p:tavLst>
                                        <p:tav tm="0">
                                          <p:val>
                                            <p:strVal val="#ppt_y"/>
                                          </p:val>
                                        </p:tav>
                                        <p:tav tm="100000">
                                          <p:val>
                                            <p:strVal val="#ppt_y"/>
                                          </p:val>
                                        </p:tav>
                                      </p:tavLst>
                                    </p:anim>
                                  </p:childTnLst>
                                </p:cTn>
                              </p:par>
                              <p:par>
                                <p:cTn id="166" presetID="42" presetClass="entr" presetSubtype="0" fill="hold" grpId="0" nodeType="withEffect">
                                  <p:stCondLst>
                                    <p:cond delay="0"/>
                                  </p:stCondLst>
                                  <p:childTnLst>
                                    <p:set>
                                      <p:cBhvr>
                                        <p:cTn id="167" dur="1" fill="hold">
                                          <p:stCondLst>
                                            <p:cond delay="0"/>
                                          </p:stCondLst>
                                        </p:cTn>
                                        <p:tgtEl>
                                          <p:spTgt spid="92"/>
                                        </p:tgtEl>
                                        <p:attrNameLst>
                                          <p:attrName>style.visibility</p:attrName>
                                        </p:attrNameLst>
                                      </p:cBhvr>
                                      <p:to>
                                        <p:strVal val="visible"/>
                                      </p:to>
                                    </p:set>
                                    <p:animEffect transition="in" filter="fade">
                                      <p:cBhvr>
                                        <p:cTn id="168" dur="1000"/>
                                        <p:tgtEl>
                                          <p:spTgt spid="92"/>
                                        </p:tgtEl>
                                      </p:cBhvr>
                                    </p:animEffect>
                                    <p:anim calcmode="lin" valueType="num">
                                      <p:cBhvr>
                                        <p:cTn id="169" dur="1000" fill="hold"/>
                                        <p:tgtEl>
                                          <p:spTgt spid="92"/>
                                        </p:tgtEl>
                                        <p:attrNameLst>
                                          <p:attrName>ppt_x</p:attrName>
                                        </p:attrNameLst>
                                      </p:cBhvr>
                                      <p:tavLst>
                                        <p:tav tm="0">
                                          <p:val>
                                            <p:strVal val="#ppt_x"/>
                                          </p:val>
                                        </p:tav>
                                        <p:tav tm="100000">
                                          <p:val>
                                            <p:strVal val="#ppt_x"/>
                                          </p:val>
                                        </p:tav>
                                      </p:tavLst>
                                    </p:anim>
                                    <p:anim calcmode="lin" valueType="num">
                                      <p:cBhvr>
                                        <p:cTn id="170" dur="1000" fill="hold"/>
                                        <p:tgtEl>
                                          <p:spTgt spid="92"/>
                                        </p:tgtEl>
                                        <p:attrNameLst>
                                          <p:attrName>ppt_y</p:attrName>
                                        </p:attrNameLst>
                                      </p:cBhvr>
                                      <p:tavLst>
                                        <p:tav tm="0">
                                          <p:val>
                                            <p:strVal val="#ppt_y+.1"/>
                                          </p:val>
                                        </p:tav>
                                        <p:tav tm="100000">
                                          <p:val>
                                            <p:strVal val="#ppt_y"/>
                                          </p:val>
                                        </p:tav>
                                      </p:tavLst>
                                    </p:anim>
                                  </p:childTnLst>
                                </p:cTn>
                              </p:par>
                            </p:childTnLst>
                          </p:cTn>
                        </p:par>
                        <p:par>
                          <p:cTn id="171" fill="hold">
                            <p:stCondLst>
                              <p:cond delay="10000"/>
                            </p:stCondLst>
                            <p:childTnLst>
                              <p:par>
                                <p:cTn id="172" presetID="31" presetClass="entr" presetSubtype="0" fill="hold" nodeType="afterEffect">
                                  <p:stCondLst>
                                    <p:cond delay="0"/>
                                  </p:stCondLst>
                                  <p:childTnLst>
                                    <p:set>
                                      <p:cBhvr>
                                        <p:cTn id="173" dur="1" fill="hold">
                                          <p:stCondLst>
                                            <p:cond delay="0"/>
                                          </p:stCondLst>
                                        </p:cTn>
                                        <p:tgtEl>
                                          <p:spTgt spid="108"/>
                                        </p:tgtEl>
                                        <p:attrNameLst>
                                          <p:attrName>style.visibility</p:attrName>
                                        </p:attrNameLst>
                                      </p:cBhvr>
                                      <p:to>
                                        <p:strVal val="visible"/>
                                      </p:to>
                                    </p:set>
                                    <p:anim calcmode="lin" valueType="num">
                                      <p:cBhvr>
                                        <p:cTn id="174" dur="1000" fill="hold"/>
                                        <p:tgtEl>
                                          <p:spTgt spid="108"/>
                                        </p:tgtEl>
                                        <p:attrNameLst>
                                          <p:attrName>ppt_w</p:attrName>
                                        </p:attrNameLst>
                                      </p:cBhvr>
                                      <p:tavLst>
                                        <p:tav tm="0">
                                          <p:val>
                                            <p:fltVal val="0"/>
                                          </p:val>
                                        </p:tav>
                                        <p:tav tm="100000">
                                          <p:val>
                                            <p:strVal val="#ppt_w"/>
                                          </p:val>
                                        </p:tav>
                                      </p:tavLst>
                                    </p:anim>
                                    <p:anim calcmode="lin" valueType="num">
                                      <p:cBhvr>
                                        <p:cTn id="175" dur="1000" fill="hold"/>
                                        <p:tgtEl>
                                          <p:spTgt spid="108"/>
                                        </p:tgtEl>
                                        <p:attrNameLst>
                                          <p:attrName>ppt_h</p:attrName>
                                        </p:attrNameLst>
                                      </p:cBhvr>
                                      <p:tavLst>
                                        <p:tav tm="0">
                                          <p:val>
                                            <p:fltVal val="0"/>
                                          </p:val>
                                        </p:tav>
                                        <p:tav tm="100000">
                                          <p:val>
                                            <p:strVal val="#ppt_h"/>
                                          </p:val>
                                        </p:tav>
                                      </p:tavLst>
                                    </p:anim>
                                    <p:anim calcmode="lin" valueType="num">
                                      <p:cBhvr>
                                        <p:cTn id="176" dur="1000" fill="hold"/>
                                        <p:tgtEl>
                                          <p:spTgt spid="108"/>
                                        </p:tgtEl>
                                        <p:attrNameLst>
                                          <p:attrName>style.rotation</p:attrName>
                                        </p:attrNameLst>
                                      </p:cBhvr>
                                      <p:tavLst>
                                        <p:tav tm="0">
                                          <p:val>
                                            <p:fltVal val="90"/>
                                          </p:val>
                                        </p:tav>
                                        <p:tav tm="100000">
                                          <p:val>
                                            <p:fltVal val="0"/>
                                          </p:val>
                                        </p:tav>
                                      </p:tavLst>
                                    </p:anim>
                                    <p:animEffect transition="in" filter="fade">
                                      <p:cBhvr>
                                        <p:cTn id="177" dur="1000"/>
                                        <p:tgtEl>
                                          <p:spTgt spid="108"/>
                                        </p:tgtEl>
                                      </p:cBhvr>
                                    </p:animEffect>
                                  </p:childTnLst>
                                </p:cTn>
                              </p:par>
                              <p:par>
                                <p:cTn id="178" presetID="31" presetClass="entr" presetSubtype="0" fill="hold" grpId="0" nodeType="withEffect">
                                  <p:stCondLst>
                                    <p:cond delay="0"/>
                                  </p:stCondLst>
                                  <p:childTnLst>
                                    <p:set>
                                      <p:cBhvr>
                                        <p:cTn id="179" dur="1" fill="hold">
                                          <p:stCondLst>
                                            <p:cond delay="0"/>
                                          </p:stCondLst>
                                        </p:cTn>
                                        <p:tgtEl>
                                          <p:spTgt spid="67"/>
                                        </p:tgtEl>
                                        <p:attrNameLst>
                                          <p:attrName>style.visibility</p:attrName>
                                        </p:attrNameLst>
                                      </p:cBhvr>
                                      <p:to>
                                        <p:strVal val="visible"/>
                                      </p:to>
                                    </p:set>
                                    <p:anim calcmode="lin" valueType="num">
                                      <p:cBhvr>
                                        <p:cTn id="180" dur="1000" fill="hold"/>
                                        <p:tgtEl>
                                          <p:spTgt spid="67"/>
                                        </p:tgtEl>
                                        <p:attrNameLst>
                                          <p:attrName>ppt_w</p:attrName>
                                        </p:attrNameLst>
                                      </p:cBhvr>
                                      <p:tavLst>
                                        <p:tav tm="0">
                                          <p:val>
                                            <p:fltVal val="0"/>
                                          </p:val>
                                        </p:tav>
                                        <p:tav tm="100000">
                                          <p:val>
                                            <p:strVal val="#ppt_w"/>
                                          </p:val>
                                        </p:tav>
                                      </p:tavLst>
                                    </p:anim>
                                    <p:anim calcmode="lin" valueType="num">
                                      <p:cBhvr>
                                        <p:cTn id="181" dur="1000" fill="hold"/>
                                        <p:tgtEl>
                                          <p:spTgt spid="67"/>
                                        </p:tgtEl>
                                        <p:attrNameLst>
                                          <p:attrName>ppt_h</p:attrName>
                                        </p:attrNameLst>
                                      </p:cBhvr>
                                      <p:tavLst>
                                        <p:tav tm="0">
                                          <p:val>
                                            <p:fltVal val="0"/>
                                          </p:val>
                                        </p:tav>
                                        <p:tav tm="100000">
                                          <p:val>
                                            <p:strVal val="#ppt_h"/>
                                          </p:val>
                                        </p:tav>
                                      </p:tavLst>
                                    </p:anim>
                                    <p:anim calcmode="lin" valueType="num">
                                      <p:cBhvr>
                                        <p:cTn id="182" dur="1000" fill="hold"/>
                                        <p:tgtEl>
                                          <p:spTgt spid="67"/>
                                        </p:tgtEl>
                                        <p:attrNameLst>
                                          <p:attrName>style.rotation</p:attrName>
                                        </p:attrNameLst>
                                      </p:cBhvr>
                                      <p:tavLst>
                                        <p:tav tm="0">
                                          <p:val>
                                            <p:fltVal val="90"/>
                                          </p:val>
                                        </p:tav>
                                        <p:tav tm="100000">
                                          <p:val>
                                            <p:fltVal val="0"/>
                                          </p:val>
                                        </p:tav>
                                      </p:tavLst>
                                    </p:anim>
                                    <p:animEffect transition="in" filter="fade">
                                      <p:cBhvr>
                                        <p:cTn id="183" dur="1000"/>
                                        <p:tgtEl>
                                          <p:spTgt spid="67"/>
                                        </p:tgtEl>
                                      </p:cBhvr>
                                    </p:animEffect>
                                  </p:childTnLst>
                                </p:cTn>
                              </p:par>
                              <p:par>
                                <p:cTn id="184" presetID="31" presetClass="entr" presetSubtype="0" fill="hold" grpId="0" nodeType="withEffect">
                                  <p:stCondLst>
                                    <p:cond delay="0"/>
                                  </p:stCondLst>
                                  <p:childTnLst>
                                    <p:set>
                                      <p:cBhvr>
                                        <p:cTn id="185" dur="1" fill="hold">
                                          <p:stCondLst>
                                            <p:cond delay="0"/>
                                          </p:stCondLst>
                                        </p:cTn>
                                        <p:tgtEl>
                                          <p:spTgt spid="68"/>
                                        </p:tgtEl>
                                        <p:attrNameLst>
                                          <p:attrName>style.visibility</p:attrName>
                                        </p:attrNameLst>
                                      </p:cBhvr>
                                      <p:to>
                                        <p:strVal val="visible"/>
                                      </p:to>
                                    </p:set>
                                    <p:anim calcmode="lin" valueType="num">
                                      <p:cBhvr>
                                        <p:cTn id="186" dur="1000" fill="hold"/>
                                        <p:tgtEl>
                                          <p:spTgt spid="68"/>
                                        </p:tgtEl>
                                        <p:attrNameLst>
                                          <p:attrName>ppt_w</p:attrName>
                                        </p:attrNameLst>
                                      </p:cBhvr>
                                      <p:tavLst>
                                        <p:tav tm="0">
                                          <p:val>
                                            <p:fltVal val="0"/>
                                          </p:val>
                                        </p:tav>
                                        <p:tav tm="100000">
                                          <p:val>
                                            <p:strVal val="#ppt_w"/>
                                          </p:val>
                                        </p:tav>
                                      </p:tavLst>
                                    </p:anim>
                                    <p:anim calcmode="lin" valueType="num">
                                      <p:cBhvr>
                                        <p:cTn id="187" dur="1000" fill="hold"/>
                                        <p:tgtEl>
                                          <p:spTgt spid="68"/>
                                        </p:tgtEl>
                                        <p:attrNameLst>
                                          <p:attrName>ppt_h</p:attrName>
                                        </p:attrNameLst>
                                      </p:cBhvr>
                                      <p:tavLst>
                                        <p:tav tm="0">
                                          <p:val>
                                            <p:fltVal val="0"/>
                                          </p:val>
                                        </p:tav>
                                        <p:tav tm="100000">
                                          <p:val>
                                            <p:strVal val="#ppt_h"/>
                                          </p:val>
                                        </p:tav>
                                      </p:tavLst>
                                    </p:anim>
                                    <p:anim calcmode="lin" valueType="num">
                                      <p:cBhvr>
                                        <p:cTn id="188" dur="1000" fill="hold"/>
                                        <p:tgtEl>
                                          <p:spTgt spid="68"/>
                                        </p:tgtEl>
                                        <p:attrNameLst>
                                          <p:attrName>style.rotation</p:attrName>
                                        </p:attrNameLst>
                                      </p:cBhvr>
                                      <p:tavLst>
                                        <p:tav tm="0">
                                          <p:val>
                                            <p:fltVal val="90"/>
                                          </p:val>
                                        </p:tav>
                                        <p:tav tm="100000">
                                          <p:val>
                                            <p:fltVal val="0"/>
                                          </p:val>
                                        </p:tav>
                                      </p:tavLst>
                                    </p:anim>
                                    <p:animEffect transition="in" filter="fade">
                                      <p:cBhvr>
                                        <p:cTn id="189" dur="1000"/>
                                        <p:tgtEl>
                                          <p:spTgt spid="68"/>
                                        </p:tgtEl>
                                      </p:cBhvr>
                                    </p:animEffect>
                                  </p:childTnLst>
                                </p:cTn>
                              </p:par>
                            </p:childTnLst>
                          </p:cTn>
                        </p:par>
                        <p:par>
                          <p:cTn id="190" fill="hold">
                            <p:stCondLst>
                              <p:cond delay="11000"/>
                            </p:stCondLst>
                            <p:childTnLst>
                              <p:par>
                                <p:cTn id="191" presetID="2" presetClass="entr" presetSubtype="8" fill="hold" nodeType="afterEffect">
                                  <p:stCondLst>
                                    <p:cond delay="0"/>
                                  </p:stCondLst>
                                  <p:childTnLst>
                                    <p:set>
                                      <p:cBhvr>
                                        <p:cTn id="192" dur="1" fill="hold">
                                          <p:stCondLst>
                                            <p:cond delay="0"/>
                                          </p:stCondLst>
                                        </p:cTn>
                                        <p:tgtEl>
                                          <p:spTgt spid="83"/>
                                        </p:tgtEl>
                                        <p:attrNameLst>
                                          <p:attrName>style.visibility</p:attrName>
                                        </p:attrNameLst>
                                      </p:cBhvr>
                                      <p:to>
                                        <p:strVal val="visible"/>
                                      </p:to>
                                    </p:set>
                                    <p:anim calcmode="lin" valueType="num">
                                      <p:cBhvr additive="base">
                                        <p:cTn id="193" dur="1000" fill="hold"/>
                                        <p:tgtEl>
                                          <p:spTgt spid="83"/>
                                        </p:tgtEl>
                                        <p:attrNameLst>
                                          <p:attrName>ppt_x</p:attrName>
                                        </p:attrNameLst>
                                      </p:cBhvr>
                                      <p:tavLst>
                                        <p:tav tm="0">
                                          <p:val>
                                            <p:strVal val="0-#ppt_w/2"/>
                                          </p:val>
                                        </p:tav>
                                        <p:tav tm="100000">
                                          <p:val>
                                            <p:strVal val="#ppt_x"/>
                                          </p:val>
                                        </p:tav>
                                      </p:tavLst>
                                    </p:anim>
                                    <p:anim calcmode="lin" valueType="num">
                                      <p:cBhvr additive="base">
                                        <p:cTn id="194" dur="1000" fill="hold"/>
                                        <p:tgtEl>
                                          <p:spTgt spid="83"/>
                                        </p:tgtEl>
                                        <p:attrNameLst>
                                          <p:attrName>ppt_y</p:attrName>
                                        </p:attrNameLst>
                                      </p:cBhvr>
                                      <p:tavLst>
                                        <p:tav tm="0">
                                          <p:val>
                                            <p:strVal val="#ppt_y"/>
                                          </p:val>
                                        </p:tav>
                                        <p:tav tm="100000">
                                          <p:val>
                                            <p:strVal val="#ppt_y"/>
                                          </p:val>
                                        </p:tav>
                                      </p:tavLst>
                                    </p:anim>
                                  </p:childTnLst>
                                </p:cTn>
                              </p:par>
                              <p:par>
                                <p:cTn id="195" presetID="42" presetClass="entr" presetSubtype="0" fill="hold" grpId="0" nodeType="withEffect">
                                  <p:stCondLst>
                                    <p:cond delay="0"/>
                                  </p:stCondLst>
                                  <p:childTnLst>
                                    <p:set>
                                      <p:cBhvr>
                                        <p:cTn id="196" dur="1" fill="hold">
                                          <p:stCondLst>
                                            <p:cond delay="0"/>
                                          </p:stCondLst>
                                        </p:cTn>
                                        <p:tgtEl>
                                          <p:spTgt spid="93"/>
                                        </p:tgtEl>
                                        <p:attrNameLst>
                                          <p:attrName>style.visibility</p:attrName>
                                        </p:attrNameLst>
                                      </p:cBhvr>
                                      <p:to>
                                        <p:strVal val="visible"/>
                                      </p:to>
                                    </p:set>
                                    <p:animEffect transition="in" filter="fade">
                                      <p:cBhvr>
                                        <p:cTn id="197" dur="1000"/>
                                        <p:tgtEl>
                                          <p:spTgt spid="93"/>
                                        </p:tgtEl>
                                      </p:cBhvr>
                                    </p:animEffect>
                                    <p:anim calcmode="lin" valueType="num">
                                      <p:cBhvr>
                                        <p:cTn id="198" dur="1000" fill="hold"/>
                                        <p:tgtEl>
                                          <p:spTgt spid="93"/>
                                        </p:tgtEl>
                                        <p:attrNameLst>
                                          <p:attrName>ppt_x</p:attrName>
                                        </p:attrNameLst>
                                      </p:cBhvr>
                                      <p:tavLst>
                                        <p:tav tm="0">
                                          <p:val>
                                            <p:strVal val="#ppt_x"/>
                                          </p:val>
                                        </p:tav>
                                        <p:tav tm="100000">
                                          <p:val>
                                            <p:strVal val="#ppt_x"/>
                                          </p:val>
                                        </p:tav>
                                      </p:tavLst>
                                    </p:anim>
                                    <p:anim calcmode="lin" valueType="num">
                                      <p:cBhvr>
                                        <p:cTn id="199" dur="1000" fill="hold"/>
                                        <p:tgtEl>
                                          <p:spTgt spid="93"/>
                                        </p:tgtEl>
                                        <p:attrNameLst>
                                          <p:attrName>ppt_y</p:attrName>
                                        </p:attrNameLst>
                                      </p:cBhvr>
                                      <p:tavLst>
                                        <p:tav tm="0">
                                          <p:val>
                                            <p:strVal val="#ppt_y+.1"/>
                                          </p:val>
                                        </p:tav>
                                        <p:tav tm="100000">
                                          <p:val>
                                            <p:strVal val="#ppt_y"/>
                                          </p:val>
                                        </p:tav>
                                      </p:tavLst>
                                    </p:anim>
                                  </p:childTnLst>
                                </p:cTn>
                              </p:par>
                            </p:childTnLst>
                          </p:cTn>
                        </p:par>
                        <p:par>
                          <p:cTn id="200" fill="hold">
                            <p:stCondLst>
                              <p:cond delay="12000"/>
                            </p:stCondLst>
                            <p:childTnLst>
                              <p:par>
                                <p:cTn id="201" presetID="31" presetClass="entr" presetSubtype="0" fill="hold" nodeType="afterEffect">
                                  <p:stCondLst>
                                    <p:cond delay="0"/>
                                  </p:stCondLst>
                                  <p:childTnLst>
                                    <p:set>
                                      <p:cBhvr>
                                        <p:cTn id="202" dur="1" fill="hold">
                                          <p:stCondLst>
                                            <p:cond delay="0"/>
                                          </p:stCondLst>
                                        </p:cTn>
                                        <p:tgtEl>
                                          <p:spTgt spid="109"/>
                                        </p:tgtEl>
                                        <p:attrNameLst>
                                          <p:attrName>style.visibility</p:attrName>
                                        </p:attrNameLst>
                                      </p:cBhvr>
                                      <p:to>
                                        <p:strVal val="visible"/>
                                      </p:to>
                                    </p:set>
                                    <p:anim calcmode="lin" valueType="num">
                                      <p:cBhvr>
                                        <p:cTn id="203" dur="1000" fill="hold"/>
                                        <p:tgtEl>
                                          <p:spTgt spid="109"/>
                                        </p:tgtEl>
                                        <p:attrNameLst>
                                          <p:attrName>ppt_w</p:attrName>
                                        </p:attrNameLst>
                                      </p:cBhvr>
                                      <p:tavLst>
                                        <p:tav tm="0">
                                          <p:val>
                                            <p:fltVal val="0"/>
                                          </p:val>
                                        </p:tav>
                                        <p:tav tm="100000">
                                          <p:val>
                                            <p:strVal val="#ppt_w"/>
                                          </p:val>
                                        </p:tav>
                                      </p:tavLst>
                                    </p:anim>
                                    <p:anim calcmode="lin" valueType="num">
                                      <p:cBhvr>
                                        <p:cTn id="204" dur="1000" fill="hold"/>
                                        <p:tgtEl>
                                          <p:spTgt spid="109"/>
                                        </p:tgtEl>
                                        <p:attrNameLst>
                                          <p:attrName>ppt_h</p:attrName>
                                        </p:attrNameLst>
                                      </p:cBhvr>
                                      <p:tavLst>
                                        <p:tav tm="0">
                                          <p:val>
                                            <p:fltVal val="0"/>
                                          </p:val>
                                        </p:tav>
                                        <p:tav tm="100000">
                                          <p:val>
                                            <p:strVal val="#ppt_h"/>
                                          </p:val>
                                        </p:tav>
                                      </p:tavLst>
                                    </p:anim>
                                    <p:anim calcmode="lin" valueType="num">
                                      <p:cBhvr>
                                        <p:cTn id="205" dur="1000" fill="hold"/>
                                        <p:tgtEl>
                                          <p:spTgt spid="109"/>
                                        </p:tgtEl>
                                        <p:attrNameLst>
                                          <p:attrName>style.rotation</p:attrName>
                                        </p:attrNameLst>
                                      </p:cBhvr>
                                      <p:tavLst>
                                        <p:tav tm="0">
                                          <p:val>
                                            <p:fltVal val="90"/>
                                          </p:val>
                                        </p:tav>
                                        <p:tav tm="100000">
                                          <p:val>
                                            <p:fltVal val="0"/>
                                          </p:val>
                                        </p:tav>
                                      </p:tavLst>
                                    </p:anim>
                                    <p:animEffect transition="in" filter="fade">
                                      <p:cBhvr>
                                        <p:cTn id="206" dur="1000"/>
                                        <p:tgtEl>
                                          <p:spTgt spid="109"/>
                                        </p:tgtEl>
                                      </p:cBhvr>
                                    </p:animEffect>
                                  </p:childTnLst>
                                </p:cTn>
                              </p:par>
                              <p:par>
                                <p:cTn id="207" presetID="31" presetClass="entr" presetSubtype="0" fill="hold" grpId="0" nodeType="withEffect">
                                  <p:stCondLst>
                                    <p:cond delay="0"/>
                                  </p:stCondLst>
                                  <p:childTnLst>
                                    <p:set>
                                      <p:cBhvr>
                                        <p:cTn id="208" dur="1" fill="hold">
                                          <p:stCondLst>
                                            <p:cond delay="0"/>
                                          </p:stCondLst>
                                        </p:cTn>
                                        <p:tgtEl>
                                          <p:spTgt spid="71"/>
                                        </p:tgtEl>
                                        <p:attrNameLst>
                                          <p:attrName>style.visibility</p:attrName>
                                        </p:attrNameLst>
                                      </p:cBhvr>
                                      <p:to>
                                        <p:strVal val="visible"/>
                                      </p:to>
                                    </p:set>
                                    <p:anim calcmode="lin" valueType="num">
                                      <p:cBhvr>
                                        <p:cTn id="209" dur="1000" fill="hold"/>
                                        <p:tgtEl>
                                          <p:spTgt spid="71"/>
                                        </p:tgtEl>
                                        <p:attrNameLst>
                                          <p:attrName>ppt_w</p:attrName>
                                        </p:attrNameLst>
                                      </p:cBhvr>
                                      <p:tavLst>
                                        <p:tav tm="0">
                                          <p:val>
                                            <p:fltVal val="0"/>
                                          </p:val>
                                        </p:tav>
                                        <p:tav tm="100000">
                                          <p:val>
                                            <p:strVal val="#ppt_w"/>
                                          </p:val>
                                        </p:tav>
                                      </p:tavLst>
                                    </p:anim>
                                    <p:anim calcmode="lin" valueType="num">
                                      <p:cBhvr>
                                        <p:cTn id="210" dur="1000" fill="hold"/>
                                        <p:tgtEl>
                                          <p:spTgt spid="71"/>
                                        </p:tgtEl>
                                        <p:attrNameLst>
                                          <p:attrName>ppt_h</p:attrName>
                                        </p:attrNameLst>
                                      </p:cBhvr>
                                      <p:tavLst>
                                        <p:tav tm="0">
                                          <p:val>
                                            <p:fltVal val="0"/>
                                          </p:val>
                                        </p:tav>
                                        <p:tav tm="100000">
                                          <p:val>
                                            <p:strVal val="#ppt_h"/>
                                          </p:val>
                                        </p:tav>
                                      </p:tavLst>
                                    </p:anim>
                                    <p:anim calcmode="lin" valueType="num">
                                      <p:cBhvr>
                                        <p:cTn id="211" dur="1000" fill="hold"/>
                                        <p:tgtEl>
                                          <p:spTgt spid="71"/>
                                        </p:tgtEl>
                                        <p:attrNameLst>
                                          <p:attrName>style.rotation</p:attrName>
                                        </p:attrNameLst>
                                      </p:cBhvr>
                                      <p:tavLst>
                                        <p:tav tm="0">
                                          <p:val>
                                            <p:fltVal val="90"/>
                                          </p:val>
                                        </p:tav>
                                        <p:tav tm="100000">
                                          <p:val>
                                            <p:fltVal val="0"/>
                                          </p:val>
                                        </p:tav>
                                      </p:tavLst>
                                    </p:anim>
                                    <p:animEffect transition="in" filter="fade">
                                      <p:cBhvr>
                                        <p:cTn id="212" dur="1000"/>
                                        <p:tgtEl>
                                          <p:spTgt spid="71"/>
                                        </p:tgtEl>
                                      </p:cBhvr>
                                    </p:animEffect>
                                  </p:childTnLst>
                                </p:cTn>
                              </p:par>
                              <p:par>
                                <p:cTn id="213" presetID="31" presetClass="entr" presetSubtype="0" fill="hold" grpId="0" nodeType="withEffect">
                                  <p:stCondLst>
                                    <p:cond delay="0"/>
                                  </p:stCondLst>
                                  <p:childTnLst>
                                    <p:set>
                                      <p:cBhvr>
                                        <p:cTn id="214" dur="1" fill="hold">
                                          <p:stCondLst>
                                            <p:cond delay="0"/>
                                          </p:stCondLst>
                                        </p:cTn>
                                        <p:tgtEl>
                                          <p:spTgt spid="72"/>
                                        </p:tgtEl>
                                        <p:attrNameLst>
                                          <p:attrName>style.visibility</p:attrName>
                                        </p:attrNameLst>
                                      </p:cBhvr>
                                      <p:to>
                                        <p:strVal val="visible"/>
                                      </p:to>
                                    </p:set>
                                    <p:anim calcmode="lin" valueType="num">
                                      <p:cBhvr>
                                        <p:cTn id="215" dur="1000" fill="hold"/>
                                        <p:tgtEl>
                                          <p:spTgt spid="72"/>
                                        </p:tgtEl>
                                        <p:attrNameLst>
                                          <p:attrName>ppt_w</p:attrName>
                                        </p:attrNameLst>
                                      </p:cBhvr>
                                      <p:tavLst>
                                        <p:tav tm="0">
                                          <p:val>
                                            <p:fltVal val="0"/>
                                          </p:val>
                                        </p:tav>
                                        <p:tav tm="100000">
                                          <p:val>
                                            <p:strVal val="#ppt_w"/>
                                          </p:val>
                                        </p:tav>
                                      </p:tavLst>
                                    </p:anim>
                                    <p:anim calcmode="lin" valueType="num">
                                      <p:cBhvr>
                                        <p:cTn id="216" dur="1000" fill="hold"/>
                                        <p:tgtEl>
                                          <p:spTgt spid="72"/>
                                        </p:tgtEl>
                                        <p:attrNameLst>
                                          <p:attrName>ppt_h</p:attrName>
                                        </p:attrNameLst>
                                      </p:cBhvr>
                                      <p:tavLst>
                                        <p:tav tm="0">
                                          <p:val>
                                            <p:fltVal val="0"/>
                                          </p:val>
                                        </p:tav>
                                        <p:tav tm="100000">
                                          <p:val>
                                            <p:strVal val="#ppt_h"/>
                                          </p:val>
                                        </p:tav>
                                      </p:tavLst>
                                    </p:anim>
                                    <p:anim calcmode="lin" valueType="num">
                                      <p:cBhvr>
                                        <p:cTn id="217" dur="1000" fill="hold"/>
                                        <p:tgtEl>
                                          <p:spTgt spid="72"/>
                                        </p:tgtEl>
                                        <p:attrNameLst>
                                          <p:attrName>style.rotation</p:attrName>
                                        </p:attrNameLst>
                                      </p:cBhvr>
                                      <p:tavLst>
                                        <p:tav tm="0">
                                          <p:val>
                                            <p:fltVal val="90"/>
                                          </p:val>
                                        </p:tav>
                                        <p:tav tm="100000">
                                          <p:val>
                                            <p:fltVal val="0"/>
                                          </p:val>
                                        </p:tav>
                                      </p:tavLst>
                                    </p:anim>
                                    <p:animEffect transition="in" filter="fade">
                                      <p:cBhvr>
                                        <p:cTn id="218" dur="1000"/>
                                        <p:tgtEl>
                                          <p:spTgt spid="72"/>
                                        </p:tgtEl>
                                      </p:cBhvr>
                                    </p:animEffect>
                                  </p:childTnLst>
                                </p:cTn>
                              </p:par>
                            </p:childTnLst>
                          </p:cTn>
                        </p:par>
                        <p:par>
                          <p:cTn id="219" fill="hold">
                            <p:stCondLst>
                              <p:cond delay="13000"/>
                            </p:stCondLst>
                            <p:childTnLst>
                              <p:par>
                                <p:cTn id="220" presetID="2" presetClass="entr" presetSubtype="8" fill="hold" nodeType="afterEffect">
                                  <p:stCondLst>
                                    <p:cond delay="0"/>
                                  </p:stCondLst>
                                  <p:childTnLst>
                                    <p:set>
                                      <p:cBhvr>
                                        <p:cTn id="221" dur="1" fill="hold">
                                          <p:stCondLst>
                                            <p:cond delay="0"/>
                                          </p:stCondLst>
                                        </p:cTn>
                                        <p:tgtEl>
                                          <p:spTgt spid="81"/>
                                        </p:tgtEl>
                                        <p:attrNameLst>
                                          <p:attrName>style.visibility</p:attrName>
                                        </p:attrNameLst>
                                      </p:cBhvr>
                                      <p:to>
                                        <p:strVal val="visible"/>
                                      </p:to>
                                    </p:set>
                                    <p:anim calcmode="lin" valueType="num">
                                      <p:cBhvr additive="base">
                                        <p:cTn id="222" dur="1000" fill="hold"/>
                                        <p:tgtEl>
                                          <p:spTgt spid="81"/>
                                        </p:tgtEl>
                                        <p:attrNameLst>
                                          <p:attrName>ppt_x</p:attrName>
                                        </p:attrNameLst>
                                      </p:cBhvr>
                                      <p:tavLst>
                                        <p:tav tm="0">
                                          <p:val>
                                            <p:strVal val="0-#ppt_w/2"/>
                                          </p:val>
                                        </p:tav>
                                        <p:tav tm="100000">
                                          <p:val>
                                            <p:strVal val="#ppt_x"/>
                                          </p:val>
                                        </p:tav>
                                      </p:tavLst>
                                    </p:anim>
                                    <p:anim calcmode="lin" valueType="num">
                                      <p:cBhvr additive="base">
                                        <p:cTn id="223" dur="1000" fill="hold"/>
                                        <p:tgtEl>
                                          <p:spTgt spid="81"/>
                                        </p:tgtEl>
                                        <p:attrNameLst>
                                          <p:attrName>ppt_y</p:attrName>
                                        </p:attrNameLst>
                                      </p:cBhvr>
                                      <p:tavLst>
                                        <p:tav tm="0">
                                          <p:val>
                                            <p:strVal val="#ppt_y"/>
                                          </p:val>
                                        </p:tav>
                                        <p:tav tm="100000">
                                          <p:val>
                                            <p:strVal val="#ppt_y"/>
                                          </p:val>
                                        </p:tav>
                                      </p:tavLst>
                                    </p:anim>
                                  </p:childTnLst>
                                </p:cTn>
                              </p:par>
                              <p:par>
                                <p:cTn id="224" presetID="42" presetClass="entr" presetSubtype="0" fill="hold" grpId="0" nodeType="withEffect">
                                  <p:stCondLst>
                                    <p:cond delay="0"/>
                                  </p:stCondLst>
                                  <p:childTnLst>
                                    <p:set>
                                      <p:cBhvr>
                                        <p:cTn id="225" dur="1" fill="hold">
                                          <p:stCondLst>
                                            <p:cond delay="0"/>
                                          </p:stCondLst>
                                        </p:cTn>
                                        <p:tgtEl>
                                          <p:spTgt spid="94"/>
                                        </p:tgtEl>
                                        <p:attrNameLst>
                                          <p:attrName>style.visibility</p:attrName>
                                        </p:attrNameLst>
                                      </p:cBhvr>
                                      <p:to>
                                        <p:strVal val="visible"/>
                                      </p:to>
                                    </p:set>
                                    <p:animEffect transition="in" filter="fade">
                                      <p:cBhvr>
                                        <p:cTn id="226" dur="1000"/>
                                        <p:tgtEl>
                                          <p:spTgt spid="94"/>
                                        </p:tgtEl>
                                      </p:cBhvr>
                                    </p:animEffect>
                                    <p:anim calcmode="lin" valueType="num">
                                      <p:cBhvr>
                                        <p:cTn id="227" dur="1000" fill="hold"/>
                                        <p:tgtEl>
                                          <p:spTgt spid="94"/>
                                        </p:tgtEl>
                                        <p:attrNameLst>
                                          <p:attrName>ppt_x</p:attrName>
                                        </p:attrNameLst>
                                      </p:cBhvr>
                                      <p:tavLst>
                                        <p:tav tm="0">
                                          <p:val>
                                            <p:strVal val="#ppt_x"/>
                                          </p:val>
                                        </p:tav>
                                        <p:tav tm="100000">
                                          <p:val>
                                            <p:strVal val="#ppt_x"/>
                                          </p:val>
                                        </p:tav>
                                      </p:tavLst>
                                    </p:anim>
                                    <p:anim calcmode="lin" valueType="num">
                                      <p:cBhvr>
                                        <p:cTn id="228" dur="1000" fill="hold"/>
                                        <p:tgtEl>
                                          <p:spTgt spid="9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4" grpId="0" animBg="1"/>
      <p:bldP spid="40" grpId="0" animBg="1"/>
      <p:bldP spid="39" grpId="0" animBg="1"/>
      <p:bldP spid="44" grpId="0" animBg="1"/>
      <p:bldP spid="43" grpId="0" animBg="1"/>
      <p:bldP spid="2" grpId="0" animBg="1"/>
      <p:bldP spid="95" grpId="0"/>
      <p:bldP spid="49" grpId="0" animBg="1"/>
      <p:bldP spid="55" grpId="0" animBg="1"/>
      <p:bldP spid="56" grpId="0"/>
      <p:bldP spid="59" grpId="0" animBg="1"/>
      <p:bldP spid="60" grpId="0"/>
      <p:bldP spid="63" grpId="0" animBg="1"/>
      <p:bldP spid="64" grpId="0"/>
      <p:bldP spid="67" grpId="0" animBg="1"/>
      <p:bldP spid="68" grpId="0"/>
      <p:bldP spid="71" grpId="0" animBg="1"/>
      <p:bldP spid="72" grpId="0"/>
      <p:bldP spid="78" grpId="0"/>
      <p:bldP spid="86" grpId="0"/>
      <p:bldP spid="50" grpId="0"/>
      <p:bldP spid="90" grpId="0"/>
      <p:bldP spid="91" grpId="0"/>
      <p:bldP spid="92" grpId="0"/>
      <p:bldP spid="93" grpId="0"/>
      <p:bldP spid="9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1514</TotalTime>
  <Words>1456</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297</cp:revision>
  <dcterms:created xsi:type="dcterms:W3CDTF">2016-09-28T22:08:47Z</dcterms:created>
  <dcterms:modified xsi:type="dcterms:W3CDTF">2019-07-29T22:02:47Z</dcterms:modified>
</cp:coreProperties>
</file>