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407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29">
            <a:extLst>
              <a:ext uri="{FF2B5EF4-FFF2-40B4-BE49-F238E27FC236}">
                <a16:creationId xmlns:a16="http://schemas.microsoft.com/office/drawing/2014/main" id="{4A064A56-E8F5-47A8-8297-522E6611FDC0}"/>
              </a:ext>
            </a:extLst>
          </p:cNvPr>
          <p:cNvSpPr>
            <a:spLocks noChangeAspect="1"/>
          </p:cNvSpPr>
          <p:nvPr/>
        </p:nvSpPr>
        <p:spPr>
          <a:xfrm>
            <a:off x="1284219" y="2427104"/>
            <a:ext cx="1529214" cy="1529211"/>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6" name="Group 5">
            <a:extLst>
              <a:ext uri="{FF2B5EF4-FFF2-40B4-BE49-F238E27FC236}">
                <a16:creationId xmlns:a16="http://schemas.microsoft.com/office/drawing/2014/main" id="{9AF1B420-5041-4208-B16C-F0F2961A2449}"/>
              </a:ext>
            </a:extLst>
          </p:cNvPr>
          <p:cNvGrpSpPr/>
          <p:nvPr/>
        </p:nvGrpSpPr>
        <p:grpSpPr>
          <a:xfrm>
            <a:off x="1143000" y="2286000"/>
            <a:ext cx="1814128" cy="1828800"/>
            <a:chOff x="1143000" y="2286000"/>
            <a:chExt cx="1814128" cy="1828800"/>
          </a:xfrm>
        </p:grpSpPr>
        <p:sp>
          <p:nvSpPr>
            <p:cNvPr id="23" name="Freeform: Shape 22">
              <a:extLst>
                <a:ext uri="{FF2B5EF4-FFF2-40B4-BE49-F238E27FC236}">
                  <a16:creationId xmlns:a16="http://schemas.microsoft.com/office/drawing/2014/main" id="{D13A618A-B8F1-4C80-AA10-D5CFC6AA9D91}"/>
                </a:ext>
              </a:extLst>
            </p:cNvPr>
            <p:cNvSpPr>
              <a:spLocks noChangeAspect="1"/>
            </p:cNvSpPr>
            <p:nvPr/>
          </p:nvSpPr>
          <p:spPr>
            <a:xfrm rot="10800000">
              <a:off x="1661971" y="395629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4" name="Freeform: Shape 23">
              <a:extLst>
                <a:ext uri="{FF2B5EF4-FFF2-40B4-BE49-F238E27FC236}">
                  <a16:creationId xmlns:a16="http://schemas.microsoft.com/office/drawing/2014/main" id="{4EFC765E-AC05-43AC-BCEC-C4437E93F653}"/>
                </a:ext>
              </a:extLst>
            </p:cNvPr>
            <p:cNvSpPr>
              <a:spLocks noChangeAspect="1"/>
            </p:cNvSpPr>
            <p:nvPr/>
          </p:nvSpPr>
          <p:spPr>
            <a:xfrm rot="12540000">
              <a:off x="1289752" y="375155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5" name="Freeform: Shape 24">
              <a:extLst>
                <a:ext uri="{FF2B5EF4-FFF2-40B4-BE49-F238E27FC236}">
                  <a16:creationId xmlns:a16="http://schemas.microsoft.com/office/drawing/2014/main" id="{312C67B0-9C76-4979-B3FA-4AA3F5161DA9}"/>
                </a:ext>
              </a:extLst>
            </p:cNvPr>
            <p:cNvSpPr>
              <a:spLocks noChangeAspect="1"/>
            </p:cNvSpPr>
            <p:nvPr/>
          </p:nvSpPr>
          <p:spPr>
            <a:xfrm rot="14340000">
              <a:off x="1052107" y="3370951"/>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7" name="Freeform: Shape 26">
              <a:extLst>
                <a:ext uri="{FF2B5EF4-FFF2-40B4-BE49-F238E27FC236}">
                  <a16:creationId xmlns:a16="http://schemas.microsoft.com/office/drawing/2014/main" id="{07BDE4EF-86B0-4174-8F12-29B88DE3048E}"/>
                </a:ext>
              </a:extLst>
            </p:cNvPr>
            <p:cNvSpPr>
              <a:spLocks noChangeAspect="1"/>
            </p:cNvSpPr>
            <p:nvPr/>
          </p:nvSpPr>
          <p:spPr>
            <a:xfrm rot="16140000">
              <a:off x="1035722" y="293046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8" name="Freeform: Shape 27">
              <a:extLst>
                <a:ext uri="{FF2B5EF4-FFF2-40B4-BE49-F238E27FC236}">
                  <a16:creationId xmlns:a16="http://schemas.microsoft.com/office/drawing/2014/main" id="{59BBA1BE-1AA0-4A5B-9CAA-385C9B2E02DF}"/>
                </a:ext>
              </a:extLst>
            </p:cNvPr>
            <p:cNvSpPr>
              <a:spLocks noChangeAspect="1"/>
            </p:cNvSpPr>
            <p:nvPr/>
          </p:nvSpPr>
          <p:spPr>
            <a:xfrm rot="18000000">
              <a:off x="1248720" y="252897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9" name="Freeform: Shape 28">
              <a:extLst>
                <a:ext uri="{FF2B5EF4-FFF2-40B4-BE49-F238E27FC236}">
                  <a16:creationId xmlns:a16="http://schemas.microsoft.com/office/drawing/2014/main" id="{6C4A77A9-BBEC-4E49-98FF-AB7AF3257B87}"/>
                </a:ext>
              </a:extLst>
            </p:cNvPr>
            <p:cNvSpPr>
              <a:spLocks noChangeAspect="1"/>
            </p:cNvSpPr>
            <p:nvPr/>
          </p:nvSpPr>
          <p:spPr>
            <a:xfrm rot="19800000">
              <a:off x="1631095" y="229516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1" name="Freeform: Shape 30">
              <a:extLst>
                <a:ext uri="{FF2B5EF4-FFF2-40B4-BE49-F238E27FC236}">
                  <a16:creationId xmlns:a16="http://schemas.microsoft.com/office/drawing/2014/main" id="{4BB7A85E-8492-4BF6-B768-0800B8D1F08E}"/>
                </a:ext>
              </a:extLst>
            </p:cNvPr>
            <p:cNvSpPr>
              <a:spLocks noChangeAspect="1"/>
            </p:cNvSpPr>
            <p:nvPr/>
          </p:nvSpPr>
          <p:spPr>
            <a:xfrm>
              <a:off x="2065099" y="228600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7" name="Freeform: Shape 36">
              <a:extLst>
                <a:ext uri="{FF2B5EF4-FFF2-40B4-BE49-F238E27FC236}">
                  <a16:creationId xmlns:a16="http://schemas.microsoft.com/office/drawing/2014/main" id="{1467E383-B091-48A9-8412-B7825AD492AC}"/>
                </a:ext>
              </a:extLst>
            </p:cNvPr>
            <p:cNvSpPr>
              <a:spLocks noChangeAspect="1"/>
            </p:cNvSpPr>
            <p:nvPr/>
          </p:nvSpPr>
          <p:spPr>
            <a:xfrm rot="1740000">
              <a:off x="2437318" y="249073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8" name="Freeform: Shape 37">
              <a:extLst>
                <a:ext uri="{FF2B5EF4-FFF2-40B4-BE49-F238E27FC236}">
                  <a16:creationId xmlns:a16="http://schemas.microsoft.com/office/drawing/2014/main" id="{7070F933-42BC-4DBF-8C69-D07C910A5E4C}"/>
                </a:ext>
              </a:extLst>
            </p:cNvPr>
            <p:cNvSpPr>
              <a:spLocks noChangeAspect="1"/>
            </p:cNvSpPr>
            <p:nvPr/>
          </p:nvSpPr>
          <p:spPr>
            <a:xfrm rot="3540000">
              <a:off x="2674964" y="2871347"/>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0" name="Freeform: Shape 39">
              <a:extLst>
                <a:ext uri="{FF2B5EF4-FFF2-40B4-BE49-F238E27FC236}">
                  <a16:creationId xmlns:a16="http://schemas.microsoft.com/office/drawing/2014/main" id="{DF9CCC85-CB3E-4503-A7C7-3543537718A1}"/>
                </a:ext>
              </a:extLst>
            </p:cNvPr>
            <p:cNvSpPr>
              <a:spLocks noChangeAspect="1"/>
            </p:cNvSpPr>
            <p:nvPr/>
          </p:nvSpPr>
          <p:spPr>
            <a:xfrm rot="5340000">
              <a:off x="2691348" y="331183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1" name="Freeform: Shape 40">
              <a:extLst>
                <a:ext uri="{FF2B5EF4-FFF2-40B4-BE49-F238E27FC236}">
                  <a16:creationId xmlns:a16="http://schemas.microsoft.com/office/drawing/2014/main" id="{431B0363-293D-4F99-9E4E-F335BD7BD48E}"/>
                </a:ext>
              </a:extLst>
            </p:cNvPr>
            <p:cNvSpPr>
              <a:spLocks noChangeAspect="1"/>
            </p:cNvSpPr>
            <p:nvPr/>
          </p:nvSpPr>
          <p:spPr>
            <a:xfrm rot="7200000">
              <a:off x="2478351" y="371332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2" name="Freeform: Shape 41">
              <a:extLst>
                <a:ext uri="{FF2B5EF4-FFF2-40B4-BE49-F238E27FC236}">
                  <a16:creationId xmlns:a16="http://schemas.microsoft.com/office/drawing/2014/main" id="{B700B446-3017-4161-AE32-B68246E43795}"/>
                </a:ext>
              </a:extLst>
            </p:cNvPr>
            <p:cNvSpPr>
              <a:spLocks noChangeAspect="1"/>
            </p:cNvSpPr>
            <p:nvPr/>
          </p:nvSpPr>
          <p:spPr>
            <a:xfrm rot="9000000">
              <a:off x="2095976" y="394713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45" name="TextBox 44">
            <a:extLst>
              <a:ext uri="{FF2B5EF4-FFF2-40B4-BE49-F238E27FC236}">
                <a16:creationId xmlns:a16="http://schemas.microsoft.com/office/drawing/2014/main" id="{8B83D4BE-C34E-4A80-846E-88A5816E70E7}"/>
              </a:ext>
            </a:extLst>
          </p:cNvPr>
          <p:cNvSpPr txBox="1"/>
          <p:nvPr/>
        </p:nvSpPr>
        <p:spPr>
          <a:xfrm>
            <a:off x="912267" y="4338584"/>
            <a:ext cx="2213044" cy="2185214"/>
          </a:xfrm>
          <a:prstGeom prst="rect">
            <a:avLst/>
          </a:prstGeom>
          <a:noFill/>
        </p:spPr>
        <p:txBody>
          <a:bodyPr wrap="square" rtlCol="0">
            <a:spAutoFit/>
          </a:bodyPr>
          <a:lstStyle/>
          <a:p>
            <a:pPr algn="ctr"/>
            <a:r>
              <a:rPr lang="en-US" sz="1500" dirty="0">
                <a:solidFill>
                  <a:srgbClr val="36B8E3"/>
                </a:solidFill>
                <a:latin typeface="Bernard MT Condensed" panose="02050806060905020404" pitchFamily="18" charset="0"/>
              </a:rPr>
              <a:t>LOREM IPSUM</a:t>
            </a:r>
          </a:p>
          <a:p>
            <a:pPr algn="ctr"/>
            <a:endParaRPr lang="en-US" sz="800" dirty="0">
              <a:solidFill>
                <a:srgbClr val="4D4D4D"/>
              </a:solidFill>
              <a:latin typeface="Bernard MT Condensed" panose="02050806060905020404" pitchFamily="18"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FE8EAF8B-CA6F-40CE-9D65-C1A44F36B34C}"/>
              </a:ext>
            </a:extLst>
          </p:cNvPr>
          <p:cNvSpPr txBox="1"/>
          <p:nvPr/>
        </p:nvSpPr>
        <p:spPr>
          <a:xfrm>
            <a:off x="1453839" y="3118643"/>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5,329</a:t>
            </a:r>
          </a:p>
        </p:txBody>
      </p:sp>
      <p:pic>
        <p:nvPicPr>
          <p:cNvPr id="47" name="Graphic 46" descr="Microscope">
            <a:extLst>
              <a:ext uri="{FF2B5EF4-FFF2-40B4-BE49-F238E27FC236}">
                <a16:creationId xmlns:a16="http://schemas.microsoft.com/office/drawing/2014/main" id="{6836B593-516E-484C-A9A6-0C0392D65B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7939" y="2542501"/>
            <a:ext cx="548640" cy="548640"/>
          </a:xfrm>
          <a:prstGeom prst="rect">
            <a:avLst/>
          </a:prstGeom>
        </p:spPr>
      </p:pic>
      <p:sp>
        <p:nvSpPr>
          <p:cNvPr id="52" name="Oval 51">
            <a:extLst>
              <a:ext uri="{FF2B5EF4-FFF2-40B4-BE49-F238E27FC236}">
                <a16:creationId xmlns:a16="http://schemas.microsoft.com/office/drawing/2014/main" id="{89712F10-41C4-4A8D-8C95-816B94E13459}"/>
              </a:ext>
            </a:extLst>
          </p:cNvPr>
          <p:cNvSpPr>
            <a:spLocks noChangeAspect="1"/>
          </p:cNvSpPr>
          <p:nvPr/>
        </p:nvSpPr>
        <p:spPr>
          <a:xfrm>
            <a:off x="4166459" y="2424083"/>
            <a:ext cx="1529214" cy="1529211"/>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5" name="Group 4">
            <a:extLst>
              <a:ext uri="{FF2B5EF4-FFF2-40B4-BE49-F238E27FC236}">
                <a16:creationId xmlns:a16="http://schemas.microsoft.com/office/drawing/2014/main" id="{2D4747CD-A0D6-4050-B1CA-7394633FCDCC}"/>
              </a:ext>
            </a:extLst>
          </p:cNvPr>
          <p:cNvGrpSpPr/>
          <p:nvPr/>
        </p:nvGrpSpPr>
        <p:grpSpPr>
          <a:xfrm>
            <a:off x="4025240" y="2282979"/>
            <a:ext cx="1814128" cy="1828800"/>
            <a:chOff x="4025240" y="2282979"/>
            <a:chExt cx="1814128" cy="1828800"/>
          </a:xfrm>
        </p:grpSpPr>
        <p:sp>
          <p:nvSpPr>
            <p:cNvPr id="53" name="Freeform: Shape 52">
              <a:extLst>
                <a:ext uri="{FF2B5EF4-FFF2-40B4-BE49-F238E27FC236}">
                  <a16:creationId xmlns:a16="http://schemas.microsoft.com/office/drawing/2014/main" id="{F7E97439-964C-44A5-AB75-B0564E648C9D}"/>
                </a:ext>
              </a:extLst>
            </p:cNvPr>
            <p:cNvSpPr>
              <a:spLocks noChangeAspect="1"/>
            </p:cNvSpPr>
            <p:nvPr/>
          </p:nvSpPr>
          <p:spPr>
            <a:xfrm rot="10800000">
              <a:off x="4544211" y="39532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4" name="Freeform: Shape 53">
              <a:extLst>
                <a:ext uri="{FF2B5EF4-FFF2-40B4-BE49-F238E27FC236}">
                  <a16:creationId xmlns:a16="http://schemas.microsoft.com/office/drawing/2014/main" id="{8A855842-BF20-453D-AE36-0AC3097D89A6}"/>
                </a:ext>
              </a:extLst>
            </p:cNvPr>
            <p:cNvSpPr>
              <a:spLocks noChangeAspect="1"/>
            </p:cNvSpPr>
            <p:nvPr/>
          </p:nvSpPr>
          <p:spPr>
            <a:xfrm rot="12540000">
              <a:off x="4171992" y="37485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5" name="Freeform: Shape 54">
              <a:extLst>
                <a:ext uri="{FF2B5EF4-FFF2-40B4-BE49-F238E27FC236}">
                  <a16:creationId xmlns:a16="http://schemas.microsoft.com/office/drawing/2014/main" id="{DDFB3966-5159-494E-8F27-E4B2C28BDD9F}"/>
                </a:ext>
              </a:extLst>
            </p:cNvPr>
            <p:cNvSpPr>
              <a:spLocks noChangeAspect="1"/>
            </p:cNvSpPr>
            <p:nvPr/>
          </p:nvSpPr>
          <p:spPr>
            <a:xfrm rot="14340000">
              <a:off x="3934347" y="33679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6" name="Freeform: Shape 55">
              <a:extLst>
                <a:ext uri="{FF2B5EF4-FFF2-40B4-BE49-F238E27FC236}">
                  <a16:creationId xmlns:a16="http://schemas.microsoft.com/office/drawing/2014/main" id="{10947303-C9AE-4BF6-A68D-5454944DD52E}"/>
                </a:ext>
              </a:extLst>
            </p:cNvPr>
            <p:cNvSpPr>
              <a:spLocks noChangeAspect="1"/>
            </p:cNvSpPr>
            <p:nvPr/>
          </p:nvSpPr>
          <p:spPr>
            <a:xfrm rot="16140000">
              <a:off x="3917962" y="29274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7" name="Freeform: Shape 56">
              <a:extLst>
                <a:ext uri="{FF2B5EF4-FFF2-40B4-BE49-F238E27FC236}">
                  <a16:creationId xmlns:a16="http://schemas.microsoft.com/office/drawing/2014/main" id="{91EE9348-644D-4DD1-916A-DD5E0F8E104E}"/>
                </a:ext>
              </a:extLst>
            </p:cNvPr>
            <p:cNvSpPr>
              <a:spLocks noChangeAspect="1"/>
            </p:cNvSpPr>
            <p:nvPr/>
          </p:nvSpPr>
          <p:spPr>
            <a:xfrm rot="18000000">
              <a:off x="4130960" y="25259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8" name="Freeform: Shape 57">
              <a:extLst>
                <a:ext uri="{FF2B5EF4-FFF2-40B4-BE49-F238E27FC236}">
                  <a16:creationId xmlns:a16="http://schemas.microsoft.com/office/drawing/2014/main" id="{57516F9C-524C-4539-A402-D943E8B4996F}"/>
                </a:ext>
              </a:extLst>
            </p:cNvPr>
            <p:cNvSpPr>
              <a:spLocks noChangeAspect="1"/>
            </p:cNvSpPr>
            <p:nvPr/>
          </p:nvSpPr>
          <p:spPr>
            <a:xfrm rot="19800000">
              <a:off x="4513335" y="22921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9" name="Freeform: Shape 58">
              <a:extLst>
                <a:ext uri="{FF2B5EF4-FFF2-40B4-BE49-F238E27FC236}">
                  <a16:creationId xmlns:a16="http://schemas.microsoft.com/office/drawing/2014/main" id="{46B1CB85-560A-473A-B3DA-4757982386AD}"/>
                </a:ext>
              </a:extLst>
            </p:cNvPr>
            <p:cNvSpPr>
              <a:spLocks noChangeAspect="1"/>
            </p:cNvSpPr>
            <p:nvPr/>
          </p:nvSpPr>
          <p:spPr>
            <a:xfrm>
              <a:off x="4947339" y="22829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0" name="Freeform: Shape 59">
              <a:extLst>
                <a:ext uri="{FF2B5EF4-FFF2-40B4-BE49-F238E27FC236}">
                  <a16:creationId xmlns:a16="http://schemas.microsoft.com/office/drawing/2014/main" id="{45CE483B-DF2C-421E-95B1-16E89A28EC71}"/>
                </a:ext>
              </a:extLst>
            </p:cNvPr>
            <p:cNvSpPr>
              <a:spLocks noChangeAspect="1"/>
            </p:cNvSpPr>
            <p:nvPr/>
          </p:nvSpPr>
          <p:spPr>
            <a:xfrm rot="1740000">
              <a:off x="5319558" y="24877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1" name="Freeform: Shape 60">
              <a:extLst>
                <a:ext uri="{FF2B5EF4-FFF2-40B4-BE49-F238E27FC236}">
                  <a16:creationId xmlns:a16="http://schemas.microsoft.com/office/drawing/2014/main" id="{210BDCD2-F944-4DC3-9E91-537490B32FC8}"/>
                </a:ext>
              </a:extLst>
            </p:cNvPr>
            <p:cNvSpPr>
              <a:spLocks noChangeAspect="1"/>
            </p:cNvSpPr>
            <p:nvPr/>
          </p:nvSpPr>
          <p:spPr>
            <a:xfrm rot="3540000">
              <a:off x="5557204" y="28683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2" name="Freeform: Shape 61">
              <a:extLst>
                <a:ext uri="{FF2B5EF4-FFF2-40B4-BE49-F238E27FC236}">
                  <a16:creationId xmlns:a16="http://schemas.microsoft.com/office/drawing/2014/main" id="{5ADA5F0F-0AA7-4D23-A4F7-CC074E7D2EDB}"/>
                </a:ext>
              </a:extLst>
            </p:cNvPr>
            <p:cNvSpPr>
              <a:spLocks noChangeAspect="1"/>
            </p:cNvSpPr>
            <p:nvPr/>
          </p:nvSpPr>
          <p:spPr>
            <a:xfrm rot="5340000">
              <a:off x="5573588" y="33088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3" name="Freeform: Shape 62">
              <a:extLst>
                <a:ext uri="{FF2B5EF4-FFF2-40B4-BE49-F238E27FC236}">
                  <a16:creationId xmlns:a16="http://schemas.microsoft.com/office/drawing/2014/main" id="{6835D9C2-CAEE-4CAD-AECE-5A32DBB38A07}"/>
                </a:ext>
              </a:extLst>
            </p:cNvPr>
            <p:cNvSpPr>
              <a:spLocks noChangeAspect="1"/>
            </p:cNvSpPr>
            <p:nvPr/>
          </p:nvSpPr>
          <p:spPr>
            <a:xfrm rot="7200000">
              <a:off x="5360591" y="37103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4" name="Freeform: Shape 63">
              <a:extLst>
                <a:ext uri="{FF2B5EF4-FFF2-40B4-BE49-F238E27FC236}">
                  <a16:creationId xmlns:a16="http://schemas.microsoft.com/office/drawing/2014/main" id="{0C65FA1C-B05A-4195-B3E3-7029FF8568BA}"/>
                </a:ext>
              </a:extLst>
            </p:cNvPr>
            <p:cNvSpPr>
              <a:spLocks noChangeAspect="1"/>
            </p:cNvSpPr>
            <p:nvPr/>
          </p:nvSpPr>
          <p:spPr>
            <a:xfrm rot="9000000">
              <a:off x="4978216" y="39441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65" name="TextBox 64">
            <a:extLst>
              <a:ext uri="{FF2B5EF4-FFF2-40B4-BE49-F238E27FC236}">
                <a16:creationId xmlns:a16="http://schemas.microsoft.com/office/drawing/2014/main" id="{2C748168-DA0F-4AE5-AA81-B5E511EC225C}"/>
              </a:ext>
            </a:extLst>
          </p:cNvPr>
          <p:cNvSpPr txBox="1"/>
          <p:nvPr/>
        </p:nvSpPr>
        <p:spPr>
          <a:xfrm>
            <a:off x="3794507" y="4335563"/>
            <a:ext cx="2213044" cy="2185214"/>
          </a:xfrm>
          <a:prstGeom prst="rect">
            <a:avLst/>
          </a:prstGeom>
          <a:noFill/>
        </p:spPr>
        <p:txBody>
          <a:bodyPr wrap="square" rtlCol="0">
            <a:spAutoFit/>
          </a:bodyPr>
          <a:lstStyle/>
          <a:p>
            <a:pPr algn="ctr"/>
            <a:r>
              <a:rPr lang="en-US" sz="1500" dirty="0">
                <a:solidFill>
                  <a:srgbClr val="239BD3"/>
                </a:solidFill>
                <a:latin typeface="Bernard MT Condensed" panose="02050806060905020404" pitchFamily="18" charset="0"/>
              </a:rPr>
              <a:t>LOREM IPSUM</a:t>
            </a:r>
          </a:p>
          <a:p>
            <a:pPr algn="ctr"/>
            <a:endParaRPr lang="en-US" sz="800" dirty="0">
              <a:solidFill>
                <a:srgbClr val="4D4D4D"/>
              </a:solidFill>
              <a:latin typeface="Bernard MT Condensed" panose="02050806060905020404" pitchFamily="18"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66" name="TextBox 65">
            <a:extLst>
              <a:ext uri="{FF2B5EF4-FFF2-40B4-BE49-F238E27FC236}">
                <a16:creationId xmlns:a16="http://schemas.microsoft.com/office/drawing/2014/main" id="{437E7B54-DCF3-4016-8687-F831BFA2471B}"/>
              </a:ext>
            </a:extLst>
          </p:cNvPr>
          <p:cNvSpPr txBox="1"/>
          <p:nvPr/>
        </p:nvSpPr>
        <p:spPr>
          <a:xfrm>
            <a:off x="4336079" y="3115622"/>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4,789</a:t>
            </a:r>
          </a:p>
        </p:txBody>
      </p:sp>
      <p:sp>
        <p:nvSpPr>
          <p:cNvPr id="68" name="Oval 67">
            <a:extLst>
              <a:ext uri="{FF2B5EF4-FFF2-40B4-BE49-F238E27FC236}">
                <a16:creationId xmlns:a16="http://schemas.microsoft.com/office/drawing/2014/main" id="{2E426A08-DF85-4700-A8BF-4028EB697F3F}"/>
              </a:ext>
            </a:extLst>
          </p:cNvPr>
          <p:cNvSpPr>
            <a:spLocks noChangeAspect="1"/>
          </p:cNvSpPr>
          <p:nvPr/>
        </p:nvSpPr>
        <p:spPr>
          <a:xfrm>
            <a:off x="6949069" y="2421283"/>
            <a:ext cx="1529214" cy="1529211"/>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7" name="Group 6">
            <a:extLst>
              <a:ext uri="{FF2B5EF4-FFF2-40B4-BE49-F238E27FC236}">
                <a16:creationId xmlns:a16="http://schemas.microsoft.com/office/drawing/2014/main" id="{A8A2F59E-5960-44FC-BED3-49B8BBBABD8C}"/>
              </a:ext>
            </a:extLst>
          </p:cNvPr>
          <p:cNvGrpSpPr/>
          <p:nvPr/>
        </p:nvGrpSpPr>
        <p:grpSpPr>
          <a:xfrm>
            <a:off x="6807850" y="2280179"/>
            <a:ext cx="1814128" cy="1828800"/>
            <a:chOff x="6807850" y="2280179"/>
            <a:chExt cx="1814128" cy="1828800"/>
          </a:xfrm>
        </p:grpSpPr>
        <p:sp>
          <p:nvSpPr>
            <p:cNvPr id="69" name="Freeform: Shape 68">
              <a:extLst>
                <a:ext uri="{FF2B5EF4-FFF2-40B4-BE49-F238E27FC236}">
                  <a16:creationId xmlns:a16="http://schemas.microsoft.com/office/drawing/2014/main" id="{60986F2A-4CEA-4E5B-9ADA-45FFFF243408}"/>
                </a:ext>
              </a:extLst>
            </p:cNvPr>
            <p:cNvSpPr>
              <a:spLocks noChangeAspect="1"/>
            </p:cNvSpPr>
            <p:nvPr/>
          </p:nvSpPr>
          <p:spPr>
            <a:xfrm rot="10800000">
              <a:off x="7326821" y="39504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0" name="Freeform: Shape 69">
              <a:extLst>
                <a:ext uri="{FF2B5EF4-FFF2-40B4-BE49-F238E27FC236}">
                  <a16:creationId xmlns:a16="http://schemas.microsoft.com/office/drawing/2014/main" id="{0861AF56-8407-4D46-A488-3FF5524A7C6D}"/>
                </a:ext>
              </a:extLst>
            </p:cNvPr>
            <p:cNvSpPr>
              <a:spLocks noChangeAspect="1"/>
            </p:cNvSpPr>
            <p:nvPr/>
          </p:nvSpPr>
          <p:spPr>
            <a:xfrm rot="12540000">
              <a:off x="6954602" y="37457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1" name="Freeform: Shape 70">
              <a:extLst>
                <a:ext uri="{FF2B5EF4-FFF2-40B4-BE49-F238E27FC236}">
                  <a16:creationId xmlns:a16="http://schemas.microsoft.com/office/drawing/2014/main" id="{E8B2F3A5-ABF6-47D3-A15E-F29424261A74}"/>
                </a:ext>
              </a:extLst>
            </p:cNvPr>
            <p:cNvSpPr>
              <a:spLocks noChangeAspect="1"/>
            </p:cNvSpPr>
            <p:nvPr/>
          </p:nvSpPr>
          <p:spPr>
            <a:xfrm rot="14340000">
              <a:off x="6716957" y="33651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2" name="Freeform: Shape 71">
              <a:extLst>
                <a:ext uri="{FF2B5EF4-FFF2-40B4-BE49-F238E27FC236}">
                  <a16:creationId xmlns:a16="http://schemas.microsoft.com/office/drawing/2014/main" id="{9694FA4B-2FF7-40A2-81CF-158847CF3654}"/>
                </a:ext>
              </a:extLst>
            </p:cNvPr>
            <p:cNvSpPr>
              <a:spLocks noChangeAspect="1"/>
            </p:cNvSpPr>
            <p:nvPr/>
          </p:nvSpPr>
          <p:spPr>
            <a:xfrm rot="16140000">
              <a:off x="6700572" y="29246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3" name="Freeform: Shape 72">
              <a:extLst>
                <a:ext uri="{FF2B5EF4-FFF2-40B4-BE49-F238E27FC236}">
                  <a16:creationId xmlns:a16="http://schemas.microsoft.com/office/drawing/2014/main" id="{CBC6AF20-B134-47BA-9C5E-0CB72F8A43E6}"/>
                </a:ext>
              </a:extLst>
            </p:cNvPr>
            <p:cNvSpPr>
              <a:spLocks noChangeAspect="1"/>
            </p:cNvSpPr>
            <p:nvPr/>
          </p:nvSpPr>
          <p:spPr>
            <a:xfrm rot="18000000">
              <a:off x="6913570" y="25231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4" name="Freeform: Shape 73">
              <a:extLst>
                <a:ext uri="{FF2B5EF4-FFF2-40B4-BE49-F238E27FC236}">
                  <a16:creationId xmlns:a16="http://schemas.microsoft.com/office/drawing/2014/main" id="{1757DDB2-B6CA-4CEB-82ED-2697A5C7F169}"/>
                </a:ext>
              </a:extLst>
            </p:cNvPr>
            <p:cNvSpPr>
              <a:spLocks noChangeAspect="1"/>
            </p:cNvSpPr>
            <p:nvPr/>
          </p:nvSpPr>
          <p:spPr>
            <a:xfrm rot="19800000">
              <a:off x="7295945" y="22893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5" name="Freeform: Shape 74">
              <a:extLst>
                <a:ext uri="{FF2B5EF4-FFF2-40B4-BE49-F238E27FC236}">
                  <a16:creationId xmlns:a16="http://schemas.microsoft.com/office/drawing/2014/main" id="{C2C98029-01D9-447D-9BDA-2494AF94BBD6}"/>
                </a:ext>
              </a:extLst>
            </p:cNvPr>
            <p:cNvSpPr>
              <a:spLocks noChangeAspect="1"/>
            </p:cNvSpPr>
            <p:nvPr/>
          </p:nvSpPr>
          <p:spPr>
            <a:xfrm>
              <a:off x="7729949" y="22801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6" name="Freeform: Shape 75">
              <a:extLst>
                <a:ext uri="{FF2B5EF4-FFF2-40B4-BE49-F238E27FC236}">
                  <a16:creationId xmlns:a16="http://schemas.microsoft.com/office/drawing/2014/main" id="{819CDDA5-3C76-467F-BBD6-FD1E6F390F45}"/>
                </a:ext>
              </a:extLst>
            </p:cNvPr>
            <p:cNvSpPr>
              <a:spLocks noChangeAspect="1"/>
            </p:cNvSpPr>
            <p:nvPr/>
          </p:nvSpPr>
          <p:spPr>
            <a:xfrm rot="1740000">
              <a:off x="8102168" y="24849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7" name="Freeform: Shape 76">
              <a:extLst>
                <a:ext uri="{FF2B5EF4-FFF2-40B4-BE49-F238E27FC236}">
                  <a16:creationId xmlns:a16="http://schemas.microsoft.com/office/drawing/2014/main" id="{82A06173-9D4E-4FE3-93D2-32E628992B04}"/>
                </a:ext>
              </a:extLst>
            </p:cNvPr>
            <p:cNvSpPr>
              <a:spLocks noChangeAspect="1"/>
            </p:cNvSpPr>
            <p:nvPr/>
          </p:nvSpPr>
          <p:spPr>
            <a:xfrm rot="3540000">
              <a:off x="8339814" y="28655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8" name="Freeform: Shape 77">
              <a:extLst>
                <a:ext uri="{FF2B5EF4-FFF2-40B4-BE49-F238E27FC236}">
                  <a16:creationId xmlns:a16="http://schemas.microsoft.com/office/drawing/2014/main" id="{24F3F520-5EE2-4197-80BF-9EE61D27622C}"/>
                </a:ext>
              </a:extLst>
            </p:cNvPr>
            <p:cNvSpPr>
              <a:spLocks noChangeAspect="1"/>
            </p:cNvSpPr>
            <p:nvPr/>
          </p:nvSpPr>
          <p:spPr>
            <a:xfrm rot="5340000">
              <a:off x="8356198" y="33060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79" name="Freeform: Shape 78">
              <a:extLst>
                <a:ext uri="{FF2B5EF4-FFF2-40B4-BE49-F238E27FC236}">
                  <a16:creationId xmlns:a16="http://schemas.microsoft.com/office/drawing/2014/main" id="{3B41A6A7-DA29-441F-9E76-597BE7077371}"/>
                </a:ext>
              </a:extLst>
            </p:cNvPr>
            <p:cNvSpPr>
              <a:spLocks noChangeAspect="1"/>
            </p:cNvSpPr>
            <p:nvPr/>
          </p:nvSpPr>
          <p:spPr>
            <a:xfrm rot="7200000">
              <a:off x="8143201" y="37075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80" name="Freeform: Shape 79">
              <a:extLst>
                <a:ext uri="{FF2B5EF4-FFF2-40B4-BE49-F238E27FC236}">
                  <a16:creationId xmlns:a16="http://schemas.microsoft.com/office/drawing/2014/main" id="{2A540D51-6D5C-4D2D-9F29-D0357F743B01}"/>
                </a:ext>
              </a:extLst>
            </p:cNvPr>
            <p:cNvSpPr>
              <a:spLocks noChangeAspect="1"/>
            </p:cNvSpPr>
            <p:nvPr/>
          </p:nvSpPr>
          <p:spPr>
            <a:xfrm rot="9000000">
              <a:off x="7760826" y="39413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81" name="TextBox 80">
            <a:extLst>
              <a:ext uri="{FF2B5EF4-FFF2-40B4-BE49-F238E27FC236}">
                <a16:creationId xmlns:a16="http://schemas.microsoft.com/office/drawing/2014/main" id="{03555F59-430B-4B32-A6D9-FA67319A51EE}"/>
              </a:ext>
            </a:extLst>
          </p:cNvPr>
          <p:cNvSpPr txBox="1"/>
          <p:nvPr/>
        </p:nvSpPr>
        <p:spPr>
          <a:xfrm>
            <a:off x="6577117" y="4332763"/>
            <a:ext cx="2213044" cy="2185214"/>
          </a:xfrm>
          <a:prstGeom prst="rect">
            <a:avLst/>
          </a:prstGeom>
          <a:noFill/>
        </p:spPr>
        <p:txBody>
          <a:bodyPr wrap="square" rtlCol="0">
            <a:spAutoFit/>
          </a:bodyPr>
          <a:lstStyle/>
          <a:p>
            <a:pPr algn="ctr"/>
            <a:r>
              <a:rPr lang="en-US" sz="1500" dirty="0">
                <a:solidFill>
                  <a:srgbClr val="157EBF"/>
                </a:solidFill>
                <a:latin typeface="Bernard MT Condensed" panose="02050806060905020404" pitchFamily="18" charset="0"/>
              </a:rPr>
              <a:t>LOREM IPSUM</a:t>
            </a:r>
          </a:p>
          <a:p>
            <a:pPr algn="ctr"/>
            <a:endParaRPr lang="en-US" sz="800" dirty="0">
              <a:solidFill>
                <a:srgbClr val="4D4D4D"/>
              </a:solidFill>
              <a:latin typeface="Bernard MT Condensed" panose="02050806060905020404" pitchFamily="18"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82" name="TextBox 81">
            <a:extLst>
              <a:ext uri="{FF2B5EF4-FFF2-40B4-BE49-F238E27FC236}">
                <a16:creationId xmlns:a16="http://schemas.microsoft.com/office/drawing/2014/main" id="{6C050580-0F82-4568-A6E2-D79C8002CBAD}"/>
              </a:ext>
            </a:extLst>
          </p:cNvPr>
          <p:cNvSpPr txBox="1"/>
          <p:nvPr/>
        </p:nvSpPr>
        <p:spPr>
          <a:xfrm>
            <a:off x="7118689" y="3112822"/>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2,987</a:t>
            </a:r>
          </a:p>
        </p:txBody>
      </p:sp>
      <p:sp>
        <p:nvSpPr>
          <p:cNvPr id="84" name="Oval 83">
            <a:extLst>
              <a:ext uri="{FF2B5EF4-FFF2-40B4-BE49-F238E27FC236}">
                <a16:creationId xmlns:a16="http://schemas.microsoft.com/office/drawing/2014/main" id="{0B4C5C51-04AD-4B38-AC0A-32DD86A448EC}"/>
              </a:ext>
            </a:extLst>
          </p:cNvPr>
          <p:cNvSpPr>
            <a:spLocks noChangeAspect="1"/>
          </p:cNvSpPr>
          <p:nvPr/>
        </p:nvSpPr>
        <p:spPr>
          <a:xfrm>
            <a:off x="9591253" y="2418483"/>
            <a:ext cx="1529214" cy="1529211"/>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8" name="Group 7">
            <a:extLst>
              <a:ext uri="{FF2B5EF4-FFF2-40B4-BE49-F238E27FC236}">
                <a16:creationId xmlns:a16="http://schemas.microsoft.com/office/drawing/2014/main" id="{D0B79FA2-894B-4AA7-84C6-9294536BE57A}"/>
              </a:ext>
            </a:extLst>
          </p:cNvPr>
          <p:cNvGrpSpPr/>
          <p:nvPr/>
        </p:nvGrpSpPr>
        <p:grpSpPr>
          <a:xfrm>
            <a:off x="9450034" y="2277379"/>
            <a:ext cx="1814128" cy="1828800"/>
            <a:chOff x="9450034" y="2277379"/>
            <a:chExt cx="1814128" cy="1828800"/>
          </a:xfrm>
        </p:grpSpPr>
        <p:sp>
          <p:nvSpPr>
            <p:cNvPr id="85" name="Freeform: Shape 84">
              <a:extLst>
                <a:ext uri="{FF2B5EF4-FFF2-40B4-BE49-F238E27FC236}">
                  <a16:creationId xmlns:a16="http://schemas.microsoft.com/office/drawing/2014/main" id="{20BE794A-7A24-4F43-B8E2-8C2E7C72AEA0}"/>
                </a:ext>
              </a:extLst>
            </p:cNvPr>
            <p:cNvSpPr>
              <a:spLocks noChangeAspect="1"/>
            </p:cNvSpPr>
            <p:nvPr/>
          </p:nvSpPr>
          <p:spPr>
            <a:xfrm rot="10800000">
              <a:off x="9969005" y="39476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86" name="Freeform: Shape 85">
              <a:extLst>
                <a:ext uri="{FF2B5EF4-FFF2-40B4-BE49-F238E27FC236}">
                  <a16:creationId xmlns:a16="http://schemas.microsoft.com/office/drawing/2014/main" id="{64B66D6B-CF68-4F41-B6D3-B4A68BCBA1E3}"/>
                </a:ext>
              </a:extLst>
            </p:cNvPr>
            <p:cNvSpPr>
              <a:spLocks noChangeAspect="1"/>
            </p:cNvSpPr>
            <p:nvPr/>
          </p:nvSpPr>
          <p:spPr>
            <a:xfrm rot="12540000">
              <a:off x="9596786" y="37429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87" name="Freeform: Shape 86">
              <a:extLst>
                <a:ext uri="{FF2B5EF4-FFF2-40B4-BE49-F238E27FC236}">
                  <a16:creationId xmlns:a16="http://schemas.microsoft.com/office/drawing/2014/main" id="{81F9E711-3E04-44C5-A348-C747C7BEACBB}"/>
                </a:ext>
              </a:extLst>
            </p:cNvPr>
            <p:cNvSpPr>
              <a:spLocks noChangeAspect="1"/>
            </p:cNvSpPr>
            <p:nvPr/>
          </p:nvSpPr>
          <p:spPr>
            <a:xfrm rot="14340000">
              <a:off x="9359141" y="33623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88" name="Freeform: Shape 87">
              <a:extLst>
                <a:ext uri="{FF2B5EF4-FFF2-40B4-BE49-F238E27FC236}">
                  <a16:creationId xmlns:a16="http://schemas.microsoft.com/office/drawing/2014/main" id="{A95EDA1F-8312-4C72-8980-D4B2B8FAE7EA}"/>
                </a:ext>
              </a:extLst>
            </p:cNvPr>
            <p:cNvSpPr>
              <a:spLocks noChangeAspect="1"/>
            </p:cNvSpPr>
            <p:nvPr/>
          </p:nvSpPr>
          <p:spPr>
            <a:xfrm rot="16140000">
              <a:off x="9342756" y="29218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89" name="Freeform: Shape 88">
              <a:extLst>
                <a:ext uri="{FF2B5EF4-FFF2-40B4-BE49-F238E27FC236}">
                  <a16:creationId xmlns:a16="http://schemas.microsoft.com/office/drawing/2014/main" id="{41A1B439-61E6-4DC5-8F05-1ED2521DE4E4}"/>
                </a:ext>
              </a:extLst>
            </p:cNvPr>
            <p:cNvSpPr>
              <a:spLocks noChangeAspect="1"/>
            </p:cNvSpPr>
            <p:nvPr/>
          </p:nvSpPr>
          <p:spPr>
            <a:xfrm rot="18000000">
              <a:off x="9555754" y="25203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0" name="Freeform: Shape 89">
              <a:extLst>
                <a:ext uri="{FF2B5EF4-FFF2-40B4-BE49-F238E27FC236}">
                  <a16:creationId xmlns:a16="http://schemas.microsoft.com/office/drawing/2014/main" id="{B0FB4273-32E4-48CB-A0DC-CD36D30FDE04}"/>
                </a:ext>
              </a:extLst>
            </p:cNvPr>
            <p:cNvSpPr>
              <a:spLocks noChangeAspect="1"/>
            </p:cNvSpPr>
            <p:nvPr/>
          </p:nvSpPr>
          <p:spPr>
            <a:xfrm rot="19800000">
              <a:off x="9938129" y="22865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1" name="Freeform: Shape 90">
              <a:extLst>
                <a:ext uri="{FF2B5EF4-FFF2-40B4-BE49-F238E27FC236}">
                  <a16:creationId xmlns:a16="http://schemas.microsoft.com/office/drawing/2014/main" id="{35A13A0A-1616-4D94-95BD-75CA3594B714}"/>
                </a:ext>
              </a:extLst>
            </p:cNvPr>
            <p:cNvSpPr>
              <a:spLocks noChangeAspect="1"/>
            </p:cNvSpPr>
            <p:nvPr/>
          </p:nvSpPr>
          <p:spPr>
            <a:xfrm>
              <a:off x="10372133" y="22773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2" name="Freeform: Shape 91">
              <a:extLst>
                <a:ext uri="{FF2B5EF4-FFF2-40B4-BE49-F238E27FC236}">
                  <a16:creationId xmlns:a16="http://schemas.microsoft.com/office/drawing/2014/main" id="{FAC910FF-3822-4BAA-ABDF-CF126279CBB3}"/>
                </a:ext>
              </a:extLst>
            </p:cNvPr>
            <p:cNvSpPr>
              <a:spLocks noChangeAspect="1"/>
            </p:cNvSpPr>
            <p:nvPr/>
          </p:nvSpPr>
          <p:spPr>
            <a:xfrm rot="1740000">
              <a:off x="10744352" y="24821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3" name="Freeform: Shape 92">
              <a:extLst>
                <a:ext uri="{FF2B5EF4-FFF2-40B4-BE49-F238E27FC236}">
                  <a16:creationId xmlns:a16="http://schemas.microsoft.com/office/drawing/2014/main" id="{D78B2DEF-DE26-4D3E-B33E-8707DDB278A7}"/>
                </a:ext>
              </a:extLst>
            </p:cNvPr>
            <p:cNvSpPr>
              <a:spLocks noChangeAspect="1"/>
            </p:cNvSpPr>
            <p:nvPr/>
          </p:nvSpPr>
          <p:spPr>
            <a:xfrm rot="3540000">
              <a:off x="10981998" y="28627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4" name="Freeform: Shape 93">
              <a:extLst>
                <a:ext uri="{FF2B5EF4-FFF2-40B4-BE49-F238E27FC236}">
                  <a16:creationId xmlns:a16="http://schemas.microsoft.com/office/drawing/2014/main" id="{C8BFC8A4-5E26-44BA-8A3D-1348B28C6F7C}"/>
                </a:ext>
              </a:extLst>
            </p:cNvPr>
            <p:cNvSpPr>
              <a:spLocks noChangeAspect="1"/>
            </p:cNvSpPr>
            <p:nvPr/>
          </p:nvSpPr>
          <p:spPr>
            <a:xfrm rot="5340000">
              <a:off x="10998382" y="33032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5" name="Freeform: Shape 94">
              <a:extLst>
                <a:ext uri="{FF2B5EF4-FFF2-40B4-BE49-F238E27FC236}">
                  <a16:creationId xmlns:a16="http://schemas.microsoft.com/office/drawing/2014/main" id="{772EC003-F122-4364-80A2-9A8EC0BA60E1}"/>
                </a:ext>
              </a:extLst>
            </p:cNvPr>
            <p:cNvSpPr>
              <a:spLocks noChangeAspect="1"/>
            </p:cNvSpPr>
            <p:nvPr/>
          </p:nvSpPr>
          <p:spPr>
            <a:xfrm rot="7200000">
              <a:off x="10785385" y="37047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6" name="Freeform: Shape 95">
              <a:extLst>
                <a:ext uri="{FF2B5EF4-FFF2-40B4-BE49-F238E27FC236}">
                  <a16:creationId xmlns:a16="http://schemas.microsoft.com/office/drawing/2014/main" id="{4C064CF0-1D2D-47F1-A902-76A1FD8D25B4}"/>
                </a:ext>
              </a:extLst>
            </p:cNvPr>
            <p:cNvSpPr>
              <a:spLocks noChangeAspect="1"/>
            </p:cNvSpPr>
            <p:nvPr/>
          </p:nvSpPr>
          <p:spPr>
            <a:xfrm rot="9000000">
              <a:off x="10403010" y="39385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97" name="TextBox 96">
            <a:extLst>
              <a:ext uri="{FF2B5EF4-FFF2-40B4-BE49-F238E27FC236}">
                <a16:creationId xmlns:a16="http://schemas.microsoft.com/office/drawing/2014/main" id="{95BF5BB8-766C-450E-90EA-43CE46A0FAAF}"/>
              </a:ext>
            </a:extLst>
          </p:cNvPr>
          <p:cNvSpPr txBox="1"/>
          <p:nvPr/>
        </p:nvSpPr>
        <p:spPr>
          <a:xfrm>
            <a:off x="9219301" y="4329963"/>
            <a:ext cx="2213044" cy="2185214"/>
          </a:xfrm>
          <a:prstGeom prst="rect">
            <a:avLst/>
          </a:prstGeom>
          <a:noFill/>
        </p:spPr>
        <p:txBody>
          <a:bodyPr wrap="square" rtlCol="0">
            <a:spAutoFit/>
          </a:bodyPr>
          <a:lstStyle/>
          <a:p>
            <a:pPr algn="ctr"/>
            <a:r>
              <a:rPr lang="en-US" sz="1500" dirty="0">
                <a:solidFill>
                  <a:srgbClr val="0967B9"/>
                </a:solidFill>
                <a:latin typeface="Bernard MT Condensed" panose="02050806060905020404" pitchFamily="18" charset="0"/>
              </a:rPr>
              <a:t>LOREM IPSUM</a:t>
            </a:r>
          </a:p>
          <a:p>
            <a:pPr algn="ctr"/>
            <a:endParaRPr lang="en-US" sz="800" dirty="0">
              <a:solidFill>
                <a:srgbClr val="4D4D4D"/>
              </a:solidFill>
              <a:latin typeface="Bernard MT Condensed" panose="02050806060905020404" pitchFamily="18"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98" name="TextBox 97">
            <a:extLst>
              <a:ext uri="{FF2B5EF4-FFF2-40B4-BE49-F238E27FC236}">
                <a16:creationId xmlns:a16="http://schemas.microsoft.com/office/drawing/2014/main" id="{BD621A0D-F6DC-4EA8-8899-293D3580BFEC}"/>
              </a:ext>
            </a:extLst>
          </p:cNvPr>
          <p:cNvSpPr txBox="1"/>
          <p:nvPr/>
        </p:nvSpPr>
        <p:spPr>
          <a:xfrm>
            <a:off x="9760873" y="3110022"/>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7,472</a:t>
            </a:r>
          </a:p>
        </p:txBody>
      </p:sp>
      <p:sp>
        <p:nvSpPr>
          <p:cNvPr id="99" name="TextBox 98">
            <a:extLst>
              <a:ext uri="{FF2B5EF4-FFF2-40B4-BE49-F238E27FC236}">
                <a16:creationId xmlns:a16="http://schemas.microsoft.com/office/drawing/2014/main" id="{B08F72D7-FC63-46FC-A6B9-9CECFEBD0327}"/>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6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D4D4D"/>
              </a:solidFill>
              <a:latin typeface="Candara" panose="020E0502030303020204" pitchFamily="34" charset="0"/>
            </a:endParaRPr>
          </a:p>
        </p:txBody>
      </p:sp>
      <p:pic>
        <p:nvPicPr>
          <p:cNvPr id="48" name="Graphic 47" descr="Test tubes">
            <a:extLst>
              <a:ext uri="{FF2B5EF4-FFF2-40B4-BE49-F238E27FC236}">
                <a16:creationId xmlns:a16="http://schemas.microsoft.com/office/drawing/2014/main" id="{61FF7B5B-2214-4999-A7A5-67C754D780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93905" y="2542032"/>
            <a:ext cx="548640" cy="548640"/>
          </a:xfrm>
          <a:prstGeom prst="rect">
            <a:avLst/>
          </a:prstGeom>
        </p:spPr>
      </p:pic>
      <p:pic>
        <p:nvPicPr>
          <p:cNvPr id="49" name="Graphic 48" descr="Flask">
            <a:extLst>
              <a:ext uri="{FF2B5EF4-FFF2-40B4-BE49-F238E27FC236}">
                <a16:creationId xmlns:a16="http://schemas.microsoft.com/office/drawing/2014/main" id="{304E2A55-260E-4822-BD4F-935C11775CB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18821" y="2542032"/>
            <a:ext cx="548640" cy="548640"/>
          </a:xfrm>
          <a:prstGeom prst="rect">
            <a:avLst/>
          </a:prstGeom>
        </p:spPr>
      </p:pic>
      <p:pic>
        <p:nvPicPr>
          <p:cNvPr id="50" name="Graphic 49" descr="Beaker">
            <a:extLst>
              <a:ext uri="{FF2B5EF4-FFF2-40B4-BE49-F238E27FC236}">
                <a16:creationId xmlns:a16="http://schemas.microsoft.com/office/drawing/2014/main" id="{83B03613-D779-4F89-A505-B14340DD680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39064" y="2542032"/>
            <a:ext cx="548640" cy="548640"/>
          </a:xfrm>
          <a:prstGeom prst="rect">
            <a:avLst/>
          </a:prstGeom>
        </p:spPr>
      </p:pic>
      <p:pic>
        <p:nvPicPr>
          <p:cNvPr id="83" name="Picture 82">
            <a:hlinkClick r:id="rId10"/>
            <a:extLst>
              <a:ext uri="{FF2B5EF4-FFF2-40B4-BE49-F238E27FC236}">
                <a16:creationId xmlns:a16="http://schemas.microsoft.com/office/drawing/2014/main" id="{71AB9C6A-2B80-4A51-8E11-0A273A01BED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5628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1000"/>
                                        <p:tgtEl>
                                          <p:spTgt spid="9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1000" fill="hold"/>
                                        <p:tgtEl>
                                          <p:spTgt spid="30"/>
                                        </p:tgtEl>
                                        <p:attrNameLst>
                                          <p:attrName>ppt_w</p:attrName>
                                        </p:attrNameLst>
                                      </p:cBhvr>
                                      <p:tavLst>
                                        <p:tav tm="0">
                                          <p:val>
                                            <p:fltVal val="0"/>
                                          </p:val>
                                        </p:tav>
                                        <p:tav tm="100000">
                                          <p:val>
                                            <p:strVal val="#ppt_w"/>
                                          </p:val>
                                        </p:tav>
                                      </p:tavLst>
                                    </p:anim>
                                    <p:anim calcmode="lin" valueType="num">
                                      <p:cBhvr>
                                        <p:cTn id="12" dur="1000" fill="hold"/>
                                        <p:tgtEl>
                                          <p:spTgt spid="30"/>
                                        </p:tgtEl>
                                        <p:attrNameLst>
                                          <p:attrName>ppt_h</p:attrName>
                                        </p:attrNameLst>
                                      </p:cBhvr>
                                      <p:tavLst>
                                        <p:tav tm="0">
                                          <p:val>
                                            <p:fltVal val="0"/>
                                          </p:val>
                                        </p:tav>
                                        <p:tav tm="100000">
                                          <p:val>
                                            <p:strVal val="#ppt_h"/>
                                          </p:val>
                                        </p:tav>
                                      </p:tavLst>
                                    </p:anim>
                                    <p:animEffect transition="in" filter="fade">
                                      <p:cBhvr>
                                        <p:cTn id="13" dur="1000"/>
                                        <p:tgtEl>
                                          <p:spTgt spid="30"/>
                                        </p:tgtEl>
                                      </p:cBhvr>
                                    </p:animEffect>
                                  </p:childTnLst>
                                </p:cTn>
                              </p:par>
                              <p:par>
                                <p:cTn id="14" presetID="47" presetClass="entr" presetSubtype="0" fill="hold"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1000"/>
                                        <p:tgtEl>
                                          <p:spTgt spid="47"/>
                                        </p:tgtEl>
                                      </p:cBhvr>
                                    </p:animEffect>
                                    <p:anim calcmode="lin" valueType="num">
                                      <p:cBhvr>
                                        <p:cTn id="17" dur="1000" fill="hold"/>
                                        <p:tgtEl>
                                          <p:spTgt spid="47"/>
                                        </p:tgtEl>
                                        <p:attrNameLst>
                                          <p:attrName>ppt_x</p:attrName>
                                        </p:attrNameLst>
                                      </p:cBhvr>
                                      <p:tavLst>
                                        <p:tav tm="0">
                                          <p:val>
                                            <p:strVal val="#ppt_x"/>
                                          </p:val>
                                        </p:tav>
                                        <p:tav tm="100000">
                                          <p:val>
                                            <p:strVal val="#ppt_x"/>
                                          </p:val>
                                        </p:tav>
                                      </p:tavLst>
                                    </p:anim>
                                    <p:anim calcmode="lin" valueType="num">
                                      <p:cBhvr>
                                        <p:cTn id="18" dur="1000" fill="hold"/>
                                        <p:tgtEl>
                                          <p:spTgt spid="4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1" presetClass="entr" presetSubtype="1"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3000"/>
                                        <p:tgtEl>
                                          <p:spTgt spid="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dissolve">
                                      <p:cBhvr>
                                        <p:cTn id="25" dur="3000"/>
                                        <p:tgtEl>
                                          <p:spTgt spid="46"/>
                                        </p:tgtEl>
                                      </p:cBhvr>
                                    </p:animEffect>
                                  </p:childTnLst>
                                </p:cTn>
                              </p:par>
                            </p:childTnLst>
                          </p:cTn>
                        </p:par>
                        <p:par>
                          <p:cTn id="26" fill="hold">
                            <p:stCondLst>
                              <p:cond delay="5000"/>
                            </p:stCondLst>
                            <p:childTnLst>
                              <p:par>
                                <p:cTn id="27" presetID="42" presetClass="entr" presetSubtype="0"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fade">
                                      <p:cBhvr>
                                        <p:cTn id="29" dur="1000"/>
                                        <p:tgtEl>
                                          <p:spTgt spid="45"/>
                                        </p:tgtEl>
                                      </p:cBhvr>
                                    </p:animEffect>
                                    <p:anim calcmode="lin" valueType="num">
                                      <p:cBhvr>
                                        <p:cTn id="30" dur="1000" fill="hold"/>
                                        <p:tgtEl>
                                          <p:spTgt spid="45"/>
                                        </p:tgtEl>
                                        <p:attrNameLst>
                                          <p:attrName>ppt_x</p:attrName>
                                        </p:attrNameLst>
                                      </p:cBhvr>
                                      <p:tavLst>
                                        <p:tav tm="0">
                                          <p:val>
                                            <p:strVal val="#ppt_x"/>
                                          </p:val>
                                        </p:tav>
                                        <p:tav tm="100000">
                                          <p:val>
                                            <p:strVal val="#ppt_x"/>
                                          </p:val>
                                        </p:tav>
                                      </p:tavLst>
                                    </p:anim>
                                    <p:anim calcmode="lin" valueType="num">
                                      <p:cBhvr>
                                        <p:cTn id="31" dur="1000" fill="hold"/>
                                        <p:tgtEl>
                                          <p:spTgt spid="45"/>
                                        </p:tgtEl>
                                        <p:attrNameLst>
                                          <p:attrName>ppt_y</p:attrName>
                                        </p:attrNameLst>
                                      </p:cBhvr>
                                      <p:tavLst>
                                        <p:tav tm="0">
                                          <p:val>
                                            <p:strVal val="#ppt_y+.1"/>
                                          </p:val>
                                        </p:tav>
                                        <p:tav tm="100000">
                                          <p:val>
                                            <p:strVal val="#ppt_y"/>
                                          </p:val>
                                        </p:tav>
                                      </p:tavLst>
                                    </p:anim>
                                  </p:childTnLst>
                                </p:cTn>
                              </p:par>
                            </p:childTnLst>
                          </p:cTn>
                        </p:par>
                        <p:par>
                          <p:cTn id="32" fill="hold">
                            <p:stCondLst>
                              <p:cond delay="6000"/>
                            </p:stCondLst>
                            <p:childTnLst>
                              <p:par>
                                <p:cTn id="33" presetID="53" presetClass="entr" presetSubtype="16" fill="hold" grpId="0"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1000" fill="hold"/>
                                        <p:tgtEl>
                                          <p:spTgt spid="52"/>
                                        </p:tgtEl>
                                        <p:attrNameLst>
                                          <p:attrName>ppt_w</p:attrName>
                                        </p:attrNameLst>
                                      </p:cBhvr>
                                      <p:tavLst>
                                        <p:tav tm="0">
                                          <p:val>
                                            <p:fltVal val="0"/>
                                          </p:val>
                                        </p:tav>
                                        <p:tav tm="100000">
                                          <p:val>
                                            <p:strVal val="#ppt_w"/>
                                          </p:val>
                                        </p:tav>
                                      </p:tavLst>
                                    </p:anim>
                                    <p:anim calcmode="lin" valueType="num">
                                      <p:cBhvr>
                                        <p:cTn id="36" dur="1000" fill="hold"/>
                                        <p:tgtEl>
                                          <p:spTgt spid="52"/>
                                        </p:tgtEl>
                                        <p:attrNameLst>
                                          <p:attrName>ppt_h</p:attrName>
                                        </p:attrNameLst>
                                      </p:cBhvr>
                                      <p:tavLst>
                                        <p:tav tm="0">
                                          <p:val>
                                            <p:fltVal val="0"/>
                                          </p:val>
                                        </p:tav>
                                        <p:tav tm="100000">
                                          <p:val>
                                            <p:strVal val="#ppt_h"/>
                                          </p:val>
                                        </p:tav>
                                      </p:tavLst>
                                    </p:anim>
                                    <p:animEffect transition="in" filter="fade">
                                      <p:cBhvr>
                                        <p:cTn id="37" dur="1000"/>
                                        <p:tgtEl>
                                          <p:spTgt spid="52"/>
                                        </p:tgtEl>
                                      </p:cBhvr>
                                    </p:animEffect>
                                  </p:childTnLst>
                                </p:cTn>
                              </p:par>
                              <p:par>
                                <p:cTn id="38" presetID="47" presetClass="entr" presetSubtype="0" fill="hold" nodeType="with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7000"/>
                            </p:stCondLst>
                            <p:childTnLst>
                              <p:par>
                                <p:cTn id="44" presetID="21" presetClass="entr" presetSubtype="1" fill="hold"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heel(1)">
                                      <p:cBhvr>
                                        <p:cTn id="46" dur="3000"/>
                                        <p:tgtEl>
                                          <p:spTgt spid="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dissolve">
                                      <p:cBhvr>
                                        <p:cTn id="49" dur="3000"/>
                                        <p:tgtEl>
                                          <p:spTgt spid="66"/>
                                        </p:tgtEl>
                                      </p:cBhvr>
                                    </p:animEffect>
                                  </p:childTnLst>
                                </p:cTn>
                              </p:par>
                            </p:childTnLst>
                          </p:cTn>
                        </p:par>
                        <p:par>
                          <p:cTn id="50" fill="hold">
                            <p:stCondLst>
                              <p:cond delay="10000"/>
                            </p:stCondLst>
                            <p:childTnLst>
                              <p:par>
                                <p:cTn id="51" presetID="42" presetClass="entr" presetSubtype="0" fill="hold" grpId="0" nodeType="after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11000"/>
                            </p:stCondLst>
                            <p:childTnLst>
                              <p:par>
                                <p:cTn id="57" presetID="53" presetClass="entr" presetSubtype="16" fill="hold" grpId="0" nodeType="afterEffect">
                                  <p:stCondLst>
                                    <p:cond delay="0"/>
                                  </p:stCondLst>
                                  <p:childTnLst>
                                    <p:set>
                                      <p:cBhvr>
                                        <p:cTn id="58" dur="1" fill="hold">
                                          <p:stCondLst>
                                            <p:cond delay="0"/>
                                          </p:stCondLst>
                                        </p:cTn>
                                        <p:tgtEl>
                                          <p:spTgt spid="68"/>
                                        </p:tgtEl>
                                        <p:attrNameLst>
                                          <p:attrName>style.visibility</p:attrName>
                                        </p:attrNameLst>
                                      </p:cBhvr>
                                      <p:to>
                                        <p:strVal val="visible"/>
                                      </p:to>
                                    </p:set>
                                    <p:anim calcmode="lin" valueType="num">
                                      <p:cBhvr>
                                        <p:cTn id="59" dur="1000" fill="hold"/>
                                        <p:tgtEl>
                                          <p:spTgt spid="68"/>
                                        </p:tgtEl>
                                        <p:attrNameLst>
                                          <p:attrName>ppt_w</p:attrName>
                                        </p:attrNameLst>
                                      </p:cBhvr>
                                      <p:tavLst>
                                        <p:tav tm="0">
                                          <p:val>
                                            <p:fltVal val="0"/>
                                          </p:val>
                                        </p:tav>
                                        <p:tav tm="100000">
                                          <p:val>
                                            <p:strVal val="#ppt_w"/>
                                          </p:val>
                                        </p:tav>
                                      </p:tavLst>
                                    </p:anim>
                                    <p:anim calcmode="lin" valueType="num">
                                      <p:cBhvr>
                                        <p:cTn id="60" dur="1000" fill="hold"/>
                                        <p:tgtEl>
                                          <p:spTgt spid="68"/>
                                        </p:tgtEl>
                                        <p:attrNameLst>
                                          <p:attrName>ppt_h</p:attrName>
                                        </p:attrNameLst>
                                      </p:cBhvr>
                                      <p:tavLst>
                                        <p:tav tm="0">
                                          <p:val>
                                            <p:fltVal val="0"/>
                                          </p:val>
                                        </p:tav>
                                        <p:tav tm="100000">
                                          <p:val>
                                            <p:strVal val="#ppt_h"/>
                                          </p:val>
                                        </p:tav>
                                      </p:tavLst>
                                    </p:anim>
                                    <p:animEffect transition="in" filter="fade">
                                      <p:cBhvr>
                                        <p:cTn id="61" dur="1000"/>
                                        <p:tgtEl>
                                          <p:spTgt spid="68"/>
                                        </p:tgtEl>
                                      </p:cBhvr>
                                    </p:animEffect>
                                  </p:childTnLst>
                                </p:cTn>
                              </p:par>
                              <p:par>
                                <p:cTn id="62" presetID="47" presetClass="entr" presetSubtype="0" fill="hold" nodeType="with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1000"/>
                                        <p:tgtEl>
                                          <p:spTgt spid="49"/>
                                        </p:tgtEl>
                                      </p:cBhvr>
                                    </p:animEffect>
                                    <p:anim calcmode="lin" valueType="num">
                                      <p:cBhvr>
                                        <p:cTn id="65" dur="1000" fill="hold"/>
                                        <p:tgtEl>
                                          <p:spTgt spid="49"/>
                                        </p:tgtEl>
                                        <p:attrNameLst>
                                          <p:attrName>ppt_x</p:attrName>
                                        </p:attrNameLst>
                                      </p:cBhvr>
                                      <p:tavLst>
                                        <p:tav tm="0">
                                          <p:val>
                                            <p:strVal val="#ppt_x"/>
                                          </p:val>
                                        </p:tav>
                                        <p:tav tm="100000">
                                          <p:val>
                                            <p:strVal val="#ppt_x"/>
                                          </p:val>
                                        </p:tav>
                                      </p:tavLst>
                                    </p:anim>
                                    <p:anim calcmode="lin" valueType="num">
                                      <p:cBhvr>
                                        <p:cTn id="66" dur="1000" fill="hold"/>
                                        <p:tgtEl>
                                          <p:spTgt spid="49"/>
                                        </p:tgtEl>
                                        <p:attrNameLst>
                                          <p:attrName>ppt_y</p:attrName>
                                        </p:attrNameLst>
                                      </p:cBhvr>
                                      <p:tavLst>
                                        <p:tav tm="0">
                                          <p:val>
                                            <p:strVal val="#ppt_y-.1"/>
                                          </p:val>
                                        </p:tav>
                                        <p:tav tm="100000">
                                          <p:val>
                                            <p:strVal val="#ppt_y"/>
                                          </p:val>
                                        </p:tav>
                                      </p:tavLst>
                                    </p:anim>
                                  </p:childTnLst>
                                </p:cTn>
                              </p:par>
                            </p:childTnLst>
                          </p:cTn>
                        </p:par>
                        <p:par>
                          <p:cTn id="67" fill="hold">
                            <p:stCondLst>
                              <p:cond delay="12000"/>
                            </p:stCondLst>
                            <p:childTnLst>
                              <p:par>
                                <p:cTn id="68" presetID="21" presetClass="entr" presetSubtype="1" fill="hold"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heel(1)">
                                      <p:cBhvr>
                                        <p:cTn id="70" dur="3000"/>
                                        <p:tgtEl>
                                          <p:spTgt spid="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82"/>
                                        </p:tgtEl>
                                        <p:attrNameLst>
                                          <p:attrName>style.visibility</p:attrName>
                                        </p:attrNameLst>
                                      </p:cBhvr>
                                      <p:to>
                                        <p:strVal val="visible"/>
                                      </p:to>
                                    </p:set>
                                    <p:animEffect transition="in" filter="dissolve">
                                      <p:cBhvr>
                                        <p:cTn id="73" dur="3000"/>
                                        <p:tgtEl>
                                          <p:spTgt spid="82"/>
                                        </p:tgtEl>
                                      </p:cBhvr>
                                    </p:animEffect>
                                  </p:childTnLst>
                                </p:cTn>
                              </p:par>
                            </p:childTnLst>
                          </p:cTn>
                        </p:par>
                        <p:par>
                          <p:cTn id="74" fill="hold">
                            <p:stCondLst>
                              <p:cond delay="15000"/>
                            </p:stCondLst>
                            <p:childTnLst>
                              <p:par>
                                <p:cTn id="75" presetID="42" presetClass="entr" presetSubtype="0" fill="hold" grpId="0" nodeType="afterEffect">
                                  <p:stCondLst>
                                    <p:cond delay="0"/>
                                  </p:stCondLst>
                                  <p:childTnLst>
                                    <p:set>
                                      <p:cBhvr>
                                        <p:cTn id="76" dur="1" fill="hold">
                                          <p:stCondLst>
                                            <p:cond delay="0"/>
                                          </p:stCondLst>
                                        </p:cTn>
                                        <p:tgtEl>
                                          <p:spTgt spid="81"/>
                                        </p:tgtEl>
                                        <p:attrNameLst>
                                          <p:attrName>style.visibility</p:attrName>
                                        </p:attrNameLst>
                                      </p:cBhvr>
                                      <p:to>
                                        <p:strVal val="visible"/>
                                      </p:to>
                                    </p:set>
                                    <p:animEffect transition="in" filter="fade">
                                      <p:cBhvr>
                                        <p:cTn id="77" dur="1000"/>
                                        <p:tgtEl>
                                          <p:spTgt spid="81"/>
                                        </p:tgtEl>
                                      </p:cBhvr>
                                    </p:animEffect>
                                    <p:anim calcmode="lin" valueType="num">
                                      <p:cBhvr>
                                        <p:cTn id="78" dur="1000" fill="hold"/>
                                        <p:tgtEl>
                                          <p:spTgt spid="81"/>
                                        </p:tgtEl>
                                        <p:attrNameLst>
                                          <p:attrName>ppt_x</p:attrName>
                                        </p:attrNameLst>
                                      </p:cBhvr>
                                      <p:tavLst>
                                        <p:tav tm="0">
                                          <p:val>
                                            <p:strVal val="#ppt_x"/>
                                          </p:val>
                                        </p:tav>
                                        <p:tav tm="100000">
                                          <p:val>
                                            <p:strVal val="#ppt_x"/>
                                          </p:val>
                                        </p:tav>
                                      </p:tavLst>
                                    </p:anim>
                                    <p:anim calcmode="lin" valueType="num">
                                      <p:cBhvr>
                                        <p:cTn id="79" dur="1000" fill="hold"/>
                                        <p:tgtEl>
                                          <p:spTgt spid="81"/>
                                        </p:tgtEl>
                                        <p:attrNameLst>
                                          <p:attrName>ppt_y</p:attrName>
                                        </p:attrNameLst>
                                      </p:cBhvr>
                                      <p:tavLst>
                                        <p:tav tm="0">
                                          <p:val>
                                            <p:strVal val="#ppt_y+.1"/>
                                          </p:val>
                                        </p:tav>
                                        <p:tav tm="100000">
                                          <p:val>
                                            <p:strVal val="#ppt_y"/>
                                          </p:val>
                                        </p:tav>
                                      </p:tavLst>
                                    </p:anim>
                                  </p:childTnLst>
                                </p:cTn>
                              </p:par>
                            </p:childTnLst>
                          </p:cTn>
                        </p:par>
                        <p:par>
                          <p:cTn id="80" fill="hold">
                            <p:stCondLst>
                              <p:cond delay="16000"/>
                            </p:stCondLst>
                            <p:childTnLst>
                              <p:par>
                                <p:cTn id="81" presetID="53" presetClass="entr" presetSubtype="16" fill="hold" grpId="0" nodeType="afterEffect">
                                  <p:stCondLst>
                                    <p:cond delay="0"/>
                                  </p:stCondLst>
                                  <p:childTnLst>
                                    <p:set>
                                      <p:cBhvr>
                                        <p:cTn id="82" dur="1" fill="hold">
                                          <p:stCondLst>
                                            <p:cond delay="0"/>
                                          </p:stCondLst>
                                        </p:cTn>
                                        <p:tgtEl>
                                          <p:spTgt spid="84"/>
                                        </p:tgtEl>
                                        <p:attrNameLst>
                                          <p:attrName>style.visibility</p:attrName>
                                        </p:attrNameLst>
                                      </p:cBhvr>
                                      <p:to>
                                        <p:strVal val="visible"/>
                                      </p:to>
                                    </p:set>
                                    <p:anim calcmode="lin" valueType="num">
                                      <p:cBhvr>
                                        <p:cTn id="83" dur="1000" fill="hold"/>
                                        <p:tgtEl>
                                          <p:spTgt spid="84"/>
                                        </p:tgtEl>
                                        <p:attrNameLst>
                                          <p:attrName>ppt_w</p:attrName>
                                        </p:attrNameLst>
                                      </p:cBhvr>
                                      <p:tavLst>
                                        <p:tav tm="0">
                                          <p:val>
                                            <p:fltVal val="0"/>
                                          </p:val>
                                        </p:tav>
                                        <p:tav tm="100000">
                                          <p:val>
                                            <p:strVal val="#ppt_w"/>
                                          </p:val>
                                        </p:tav>
                                      </p:tavLst>
                                    </p:anim>
                                    <p:anim calcmode="lin" valueType="num">
                                      <p:cBhvr>
                                        <p:cTn id="84" dur="1000" fill="hold"/>
                                        <p:tgtEl>
                                          <p:spTgt spid="84"/>
                                        </p:tgtEl>
                                        <p:attrNameLst>
                                          <p:attrName>ppt_h</p:attrName>
                                        </p:attrNameLst>
                                      </p:cBhvr>
                                      <p:tavLst>
                                        <p:tav tm="0">
                                          <p:val>
                                            <p:fltVal val="0"/>
                                          </p:val>
                                        </p:tav>
                                        <p:tav tm="100000">
                                          <p:val>
                                            <p:strVal val="#ppt_h"/>
                                          </p:val>
                                        </p:tav>
                                      </p:tavLst>
                                    </p:anim>
                                    <p:animEffect transition="in" filter="fade">
                                      <p:cBhvr>
                                        <p:cTn id="85" dur="1000"/>
                                        <p:tgtEl>
                                          <p:spTgt spid="84"/>
                                        </p:tgtEl>
                                      </p:cBhvr>
                                    </p:animEffect>
                                  </p:childTnLst>
                                </p:cTn>
                              </p:par>
                              <p:par>
                                <p:cTn id="86" presetID="47" presetClass="entr" presetSubtype="0" fill="hold" nodeType="withEffect">
                                  <p:stCondLst>
                                    <p:cond delay="0"/>
                                  </p:stCondLst>
                                  <p:childTnLst>
                                    <p:set>
                                      <p:cBhvr>
                                        <p:cTn id="87" dur="1" fill="hold">
                                          <p:stCondLst>
                                            <p:cond delay="0"/>
                                          </p:stCondLst>
                                        </p:cTn>
                                        <p:tgtEl>
                                          <p:spTgt spid="48"/>
                                        </p:tgtEl>
                                        <p:attrNameLst>
                                          <p:attrName>style.visibility</p:attrName>
                                        </p:attrNameLst>
                                      </p:cBhvr>
                                      <p:to>
                                        <p:strVal val="visible"/>
                                      </p:to>
                                    </p:set>
                                    <p:animEffect transition="in" filter="fade">
                                      <p:cBhvr>
                                        <p:cTn id="88" dur="1000"/>
                                        <p:tgtEl>
                                          <p:spTgt spid="48"/>
                                        </p:tgtEl>
                                      </p:cBhvr>
                                    </p:animEffect>
                                    <p:anim calcmode="lin" valueType="num">
                                      <p:cBhvr>
                                        <p:cTn id="89" dur="1000" fill="hold"/>
                                        <p:tgtEl>
                                          <p:spTgt spid="48"/>
                                        </p:tgtEl>
                                        <p:attrNameLst>
                                          <p:attrName>ppt_x</p:attrName>
                                        </p:attrNameLst>
                                      </p:cBhvr>
                                      <p:tavLst>
                                        <p:tav tm="0">
                                          <p:val>
                                            <p:strVal val="#ppt_x"/>
                                          </p:val>
                                        </p:tav>
                                        <p:tav tm="100000">
                                          <p:val>
                                            <p:strVal val="#ppt_x"/>
                                          </p:val>
                                        </p:tav>
                                      </p:tavLst>
                                    </p:anim>
                                    <p:anim calcmode="lin" valueType="num">
                                      <p:cBhvr>
                                        <p:cTn id="90" dur="1000" fill="hold"/>
                                        <p:tgtEl>
                                          <p:spTgt spid="48"/>
                                        </p:tgtEl>
                                        <p:attrNameLst>
                                          <p:attrName>ppt_y</p:attrName>
                                        </p:attrNameLst>
                                      </p:cBhvr>
                                      <p:tavLst>
                                        <p:tav tm="0">
                                          <p:val>
                                            <p:strVal val="#ppt_y-.1"/>
                                          </p:val>
                                        </p:tav>
                                        <p:tav tm="100000">
                                          <p:val>
                                            <p:strVal val="#ppt_y"/>
                                          </p:val>
                                        </p:tav>
                                      </p:tavLst>
                                    </p:anim>
                                  </p:childTnLst>
                                </p:cTn>
                              </p:par>
                            </p:childTnLst>
                          </p:cTn>
                        </p:par>
                        <p:par>
                          <p:cTn id="91" fill="hold">
                            <p:stCondLst>
                              <p:cond delay="17000"/>
                            </p:stCondLst>
                            <p:childTnLst>
                              <p:par>
                                <p:cTn id="92" presetID="21" presetClass="entr" presetSubtype="1" fill="hold" nodeType="afterEffect">
                                  <p:stCondLst>
                                    <p:cond delay="0"/>
                                  </p:stCondLst>
                                  <p:childTnLst>
                                    <p:set>
                                      <p:cBhvr>
                                        <p:cTn id="93" dur="1" fill="hold">
                                          <p:stCondLst>
                                            <p:cond delay="0"/>
                                          </p:stCondLst>
                                        </p:cTn>
                                        <p:tgtEl>
                                          <p:spTgt spid="8"/>
                                        </p:tgtEl>
                                        <p:attrNameLst>
                                          <p:attrName>style.visibility</p:attrName>
                                        </p:attrNameLst>
                                      </p:cBhvr>
                                      <p:to>
                                        <p:strVal val="visible"/>
                                      </p:to>
                                    </p:set>
                                    <p:animEffect transition="in" filter="wheel(1)">
                                      <p:cBhvr>
                                        <p:cTn id="94" dur="3000"/>
                                        <p:tgtEl>
                                          <p:spTgt spid="8"/>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98"/>
                                        </p:tgtEl>
                                        <p:attrNameLst>
                                          <p:attrName>style.visibility</p:attrName>
                                        </p:attrNameLst>
                                      </p:cBhvr>
                                      <p:to>
                                        <p:strVal val="visible"/>
                                      </p:to>
                                    </p:set>
                                    <p:animEffect transition="in" filter="dissolve">
                                      <p:cBhvr>
                                        <p:cTn id="97" dur="3000"/>
                                        <p:tgtEl>
                                          <p:spTgt spid="98"/>
                                        </p:tgtEl>
                                      </p:cBhvr>
                                    </p:animEffect>
                                  </p:childTnLst>
                                </p:cTn>
                              </p:par>
                            </p:childTnLst>
                          </p:cTn>
                        </p:par>
                        <p:par>
                          <p:cTn id="98" fill="hold">
                            <p:stCondLst>
                              <p:cond delay="20000"/>
                            </p:stCondLst>
                            <p:childTnLst>
                              <p:par>
                                <p:cTn id="99" presetID="42" presetClass="entr" presetSubtype="0"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Effect transition="in" filter="fade">
                                      <p:cBhvr>
                                        <p:cTn id="101" dur="1000"/>
                                        <p:tgtEl>
                                          <p:spTgt spid="97"/>
                                        </p:tgtEl>
                                      </p:cBhvr>
                                    </p:animEffect>
                                    <p:anim calcmode="lin" valueType="num">
                                      <p:cBhvr>
                                        <p:cTn id="102" dur="1000" fill="hold"/>
                                        <p:tgtEl>
                                          <p:spTgt spid="97"/>
                                        </p:tgtEl>
                                        <p:attrNameLst>
                                          <p:attrName>ppt_x</p:attrName>
                                        </p:attrNameLst>
                                      </p:cBhvr>
                                      <p:tavLst>
                                        <p:tav tm="0">
                                          <p:val>
                                            <p:strVal val="#ppt_x"/>
                                          </p:val>
                                        </p:tav>
                                        <p:tav tm="100000">
                                          <p:val>
                                            <p:strVal val="#ppt_x"/>
                                          </p:val>
                                        </p:tav>
                                      </p:tavLst>
                                    </p:anim>
                                    <p:anim calcmode="lin" valueType="num">
                                      <p:cBhvr>
                                        <p:cTn id="103" dur="1000" fill="hold"/>
                                        <p:tgtEl>
                                          <p:spTgt spid="9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45" grpId="0"/>
      <p:bldP spid="46" grpId="0"/>
      <p:bldP spid="52" grpId="0" animBg="1"/>
      <p:bldP spid="65" grpId="0"/>
      <p:bldP spid="66" grpId="0"/>
      <p:bldP spid="68" grpId="0" animBg="1"/>
      <p:bldP spid="81" grpId="0"/>
      <p:bldP spid="82" grpId="0"/>
      <p:bldP spid="84" grpId="0" animBg="1"/>
      <p:bldP spid="97" grpId="0"/>
      <p:bldP spid="98" grpId="0"/>
      <p:bldP spid="9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2031</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411</cp:revision>
  <dcterms:created xsi:type="dcterms:W3CDTF">2016-09-28T22:08:47Z</dcterms:created>
  <dcterms:modified xsi:type="dcterms:W3CDTF">2019-07-22T23:25:09Z</dcterms:modified>
</cp:coreProperties>
</file>