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8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6"/>
          <p:cNvSpPr>
            <a:spLocks/>
          </p:cNvSpPr>
          <p:nvPr/>
        </p:nvSpPr>
        <p:spPr bwMode="auto">
          <a:xfrm>
            <a:off x="6114857" y="1830603"/>
            <a:ext cx="1421784" cy="1620377"/>
          </a:xfrm>
          <a:custGeom>
            <a:avLst/>
            <a:gdLst>
              <a:gd name="T0" fmla="*/ 0 w 1797"/>
              <a:gd name="T1" fmla="*/ 0 h 2048"/>
              <a:gd name="T2" fmla="*/ 978 w 1797"/>
              <a:gd name="T3" fmla="*/ 0 h 2048"/>
              <a:gd name="T4" fmla="*/ 1028 w 1797"/>
              <a:gd name="T5" fmla="*/ 3 h 2048"/>
              <a:gd name="T6" fmla="*/ 1078 w 1797"/>
              <a:gd name="T7" fmla="*/ 13 h 2048"/>
              <a:gd name="T8" fmla="*/ 1125 w 1797"/>
              <a:gd name="T9" fmla="*/ 28 h 2048"/>
              <a:gd name="T10" fmla="*/ 1169 w 1797"/>
              <a:gd name="T11" fmla="*/ 50 h 2048"/>
              <a:gd name="T12" fmla="*/ 1211 w 1797"/>
              <a:gd name="T13" fmla="*/ 78 h 2048"/>
              <a:gd name="T14" fmla="*/ 1247 w 1797"/>
              <a:gd name="T15" fmla="*/ 110 h 2048"/>
              <a:gd name="T16" fmla="*/ 1281 w 1797"/>
              <a:gd name="T17" fmla="*/ 147 h 2048"/>
              <a:gd name="T18" fmla="*/ 1309 w 1797"/>
              <a:gd name="T19" fmla="*/ 190 h 2048"/>
              <a:gd name="T20" fmla="*/ 1797 w 1797"/>
              <a:gd name="T21" fmla="*/ 1036 h 2048"/>
              <a:gd name="T22" fmla="*/ 0 w 1797"/>
              <a:gd name="T23" fmla="*/ 2048 h 2048"/>
              <a:gd name="T24" fmla="*/ 0 w 1797"/>
              <a:gd name="T25" fmla="*/ 0 h 20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7" h="2048">
                <a:moveTo>
                  <a:pt x="0" y="0"/>
                </a:moveTo>
                <a:lnTo>
                  <a:pt x="978" y="0"/>
                </a:lnTo>
                <a:lnTo>
                  <a:pt x="1028" y="3"/>
                </a:lnTo>
                <a:lnTo>
                  <a:pt x="1078" y="13"/>
                </a:lnTo>
                <a:lnTo>
                  <a:pt x="1125" y="28"/>
                </a:lnTo>
                <a:lnTo>
                  <a:pt x="1169" y="50"/>
                </a:lnTo>
                <a:lnTo>
                  <a:pt x="1211" y="78"/>
                </a:lnTo>
                <a:lnTo>
                  <a:pt x="1247" y="110"/>
                </a:lnTo>
                <a:lnTo>
                  <a:pt x="1281" y="147"/>
                </a:lnTo>
                <a:lnTo>
                  <a:pt x="1309" y="190"/>
                </a:lnTo>
                <a:lnTo>
                  <a:pt x="1797" y="1036"/>
                </a:lnTo>
                <a:lnTo>
                  <a:pt x="0" y="2048"/>
                </a:lnTo>
                <a:lnTo>
                  <a:pt x="0" y="0"/>
                </a:lnTo>
                <a:close/>
              </a:path>
            </a:pathLst>
          </a:custGeom>
          <a:solidFill>
            <a:srgbClr val="44D7FB"/>
          </a:solidFill>
          <a:ln w="6350">
            <a:noFill/>
            <a:prstDash val="solid"/>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ru-RU" sz="1872">
              <a:solidFill>
                <a:srgbClr val="4D4D4D"/>
              </a:solidFill>
            </a:endParaRPr>
          </a:p>
        </p:txBody>
      </p:sp>
      <p:sp>
        <p:nvSpPr>
          <p:cNvPr id="10" name="Freeform 7"/>
          <p:cNvSpPr>
            <a:spLocks/>
          </p:cNvSpPr>
          <p:nvPr/>
        </p:nvSpPr>
        <p:spPr bwMode="auto">
          <a:xfrm>
            <a:off x="4159803" y="2721495"/>
            <a:ext cx="1818966" cy="1602969"/>
          </a:xfrm>
          <a:custGeom>
            <a:avLst/>
            <a:gdLst>
              <a:gd name="T0" fmla="*/ 533 w 2299"/>
              <a:gd name="T1" fmla="*/ 0 h 2026"/>
              <a:gd name="T2" fmla="*/ 2299 w 2299"/>
              <a:gd name="T3" fmla="*/ 1019 h 2026"/>
              <a:gd name="T4" fmla="*/ 513 w 2299"/>
              <a:gd name="T5" fmla="*/ 2026 h 2026"/>
              <a:gd name="T6" fmla="*/ 51 w 2299"/>
              <a:gd name="T7" fmla="*/ 1221 h 2026"/>
              <a:gd name="T8" fmla="*/ 26 w 2299"/>
              <a:gd name="T9" fmla="*/ 1169 h 2026"/>
              <a:gd name="T10" fmla="*/ 8 w 2299"/>
              <a:gd name="T11" fmla="*/ 1115 h 2026"/>
              <a:gd name="T12" fmla="*/ 0 w 2299"/>
              <a:gd name="T13" fmla="*/ 1059 h 2026"/>
              <a:gd name="T14" fmla="*/ 0 w 2299"/>
              <a:gd name="T15" fmla="*/ 1002 h 2026"/>
              <a:gd name="T16" fmla="*/ 8 w 2299"/>
              <a:gd name="T17" fmla="*/ 946 h 2026"/>
              <a:gd name="T18" fmla="*/ 26 w 2299"/>
              <a:gd name="T19" fmla="*/ 891 h 2026"/>
              <a:gd name="T20" fmla="*/ 51 w 2299"/>
              <a:gd name="T21" fmla="*/ 840 h 2026"/>
              <a:gd name="T22" fmla="*/ 533 w 2299"/>
              <a:gd name="T23" fmla="*/ 0 h 2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99" h="2026">
                <a:moveTo>
                  <a:pt x="533" y="0"/>
                </a:moveTo>
                <a:lnTo>
                  <a:pt x="2299" y="1019"/>
                </a:lnTo>
                <a:lnTo>
                  <a:pt x="513" y="2026"/>
                </a:lnTo>
                <a:lnTo>
                  <a:pt x="51" y="1221"/>
                </a:lnTo>
                <a:lnTo>
                  <a:pt x="26" y="1169"/>
                </a:lnTo>
                <a:lnTo>
                  <a:pt x="8" y="1115"/>
                </a:lnTo>
                <a:lnTo>
                  <a:pt x="0" y="1059"/>
                </a:lnTo>
                <a:lnTo>
                  <a:pt x="0" y="1002"/>
                </a:lnTo>
                <a:lnTo>
                  <a:pt x="8" y="946"/>
                </a:lnTo>
                <a:lnTo>
                  <a:pt x="26" y="891"/>
                </a:lnTo>
                <a:lnTo>
                  <a:pt x="51" y="840"/>
                </a:lnTo>
                <a:lnTo>
                  <a:pt x="533" y="0"/>
                </a:lnTo>
                <a:close/>
              </a:path>
            </a:pathLst>
          </a:custGeom>
          <a:solidFill>
            <a:srgbClr val="0967B9"/>
          </a:solidFill>
          <a:ln w="6350">
            <a:noFill/>
            <a:prstDash val="solid"/>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ru-RU" sz="1872">
              <a:solidFill>
                <a:srgbClr val="4D4D4D"/>
              </a:solidFill>
            </a:endParaRPr>
          </a:p>
        </p:txBody>
      </p:sp>
      <p:sp>
        <p:nvSpPr>
          <p:cNvPr id="11" name="Freeform 8"/>
          <p:cNvSpPr>
            <a:spLocks/>
          </p:cNvSpPr>
          <p:nvPr/>
        </p:nvSpPr>
        <p:spPr bwMode="auto">
          <a:xfrm>
            <a:off x="4622654" y="1830604"/>
            <a:ext cx="1401213" cy="1627497"/>
          </a:xfrm>
          <a:custGeom>
            <a:avLst/>
            <a:gdLst>
              <a:gd name="T0" fmla="*/ 820 w 1771"/>
              <a:gd name="T1" fmla="*/ 0 h 2057"/>
              <a:gd name="T2" fmla="*/ 1771 w 1771"/>
              <a:gd name="T3" fmla="*/ 0 h 2057"/>
              <a:gd name="T4" fmla="*/ 1771 w 1771"/>
              <a:gd name="T5" fmla="*/ 2057 h 2057"/>
              <a:gd name="T6" fmla="*/ 0 w 1771"/>
              <a:gd name="T7" fmla="*/ 1033 h 2057"/>
              <a:gd name="T8" fmla="*/ 487 w 1771"/>
              <a:gd name="T9" fmla="*/ 190 h 2057"/>
              <a:gd name="T10" fmla="*/ 517 w 1771"/>
              <a:gd name="T11" fmla="*/ 147 h 2057"/>
              <a:gd name="T12" fmla="*/ 549 w 1771"/>
              <a:gd name="T13" fmla="*/ 110 h 2057"/>
              <a:gd name="T14" fmla="*/ 588 w 1771"/>
              <a:gd name="T15" fmla="*/ 78 h 2057"/>
              <a:gd name="T16" fmla="*/ 629 w 1771"/>
              <a:gd name="T17" fmla="*/ 50 h 2057"/>
              <a:gd name="T18" fmla="*/ 673 w 1771"/>
              <a:gd name="T19" fmla="*/ 28 h 2057"/>
              <a:gd name="T20" fmla="*/ 720 w 1771"/>
              <a:gd name="T21" fmla="*/ 13 h 2057"/>
              <a:gd name="T22" fmla="*/ 770 w 1771"/>
              <a:gd name="T23" fmla="*/ 3 h 2057"/>
              <a:gd name="T24" fmla="*/ 820 w 1771"/>
              <a:gd name="T25" fmla="*/ 0 h 20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71" h="2057">
                <a:moveTo>
                  <a:pt x="820" y="0"/>
                </a:moveTo>
                <a:lnTo>
                  <a:pt x="1771" y="0"/>
                </a:lnTo>
                <a:lnTo>
                  <a:pt x="1771" y="2057"/>
                </a:lnTo>
                <a:lnTo>
                  <a:pt x="0" y="1033"/>
                </a:lnTo>
                <a:lnTo>
                  <a:pt x="487" y="190"/>
                </a:lnTo>
                <a:lnTo>
                  <a:pt x="517" y="147"/>
                </a:lnTo>
                <a:lnTo>
                  <a:pt x="549" y="110"/>
                </a:lnTo>
                <a:lnTo>
                  <a:pt x="588" y="78"/>
                </a:lnTo>
                <a:lnTo>
                  <a:pt x="629" y="50"/>
                </a:lnTo>
                <a:lnTo>
                  <a:pt x="673" y="28"/>
                </a:lnTo>
                <a:lnTo>
                  <a:pt x="720" y="13"/>
                </a:lnTo>
                <a:lnTo>
                  <a:pt x="770" y="3"/>
                </a:lnTo>
                <a:lnTo>
                  <a:pt x="820" y="0"/>
                </a:lnTo>
                <a:close/>
              </a:path>
            </a:pathLst>
          </a:custGeom>
          <a:solidFill>
            <a:srgbClr val="0050AA"/>
          </a:solidFill>
          <a:ln w="6350">
            <a:noFill/>
            <a:prstDash val="solid"/>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ru-RU" sz="1872">
              <a:solidFill>
                <a:srgbClr val="4D4D4D"/>
              </a:solidFill>
            </a:endParaRPr>
          </a:p>
        </p:txBody>
      </p:sp>
      <p:sp>
        <p:nvSpPr>
          <p:cNvPr id="12" name="Freeform 9"/>
          <p:cNvSpPr>
            <a:spLocks/>
          </p:cNvSpPr>
          <p:nvPr/>
        </p:nvSpPr>
        <p:spPr bwMode="auto">
          <a:xfrm>
            <a:off x="6153623" y="2724658"/>
            <a:ext cx="1846660" cy="1627497"/>
          </a:xfrm>
          <a:custGeom>
            <a:avLst/>
            <a:gdLst>
              <a:gd name="T0" fmla="*/ 1804 w 2334"/>
              <a:gd name="T1" fmla="*/ 0 h 2057"/>
              <a:gd name="T2" fmla="*/ 2284 w 2334"/>
              <a:gd name="T3" fmla="*/ 836 h 2057"/>
              <a:gd name="T4" fmla="*/ 2309 w 2334"/>
              <a:gd name="T5" fmla="*/ 887 h 2057"/>
              <a:gd name="T6" fmla="*/ 2326 w 2334"/>
              <a:gd name="T7" fmla="*/ 942 h 2057"/>
              <a:gd name="T8" fmla="*/ 2334 w 2334"/>
              <a:gd name="T9" fmla="*/ 998 h 2057"/>
              <a:gd name="T10" fmla="*/ 2334 w 2334"/>
              <a:gd name="T11" fmla="*/ 1055 h 2057"/>
              <a:gd name="T12" fmla="*/ 2326 w 2334"/>
              <a:gd name="T13" fmla="*/ 1111 h 2057"/>
              <a:gd name="T14" fmla="*/ 2309 w 2334"/>
              <a:gd name="T15" fmla="*/ 1165 h 2057"/>
              <a:gd name="T16" fmla="*/ 2284 w 2334"/>
              <a:gd name="T17" fmla="*/ 1217 h 2057"/>
              <a:gd name="T18" fmla="*/ 1801 w 2334"/>
              <a:gd name="T19" fmla="*/ 2057 h 2057"/>
              <a:gd name="T20" fmla="*/ 0 w 2334"/>
              <a:gd name="T21" fmla="*/ 1017 h 2057"/>
              <a:gd name="T22" fmla="*/ 1804 w 2334"/>
              <a:gd name="T23" fmla="*/ 0 h 20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334" h="2057">
                <a:moveTo>
                  <a:pt x="1804" y="0"/>
                </a:moveTo>
                <a:lnTo>
                  <a:pt x="2284" y="836"/>
                </a:lnTo>
                <a:lnTo>
                  <a:pt x="2309" y="887"/>
                </a:lnTo>
                <a:lnTo>
                  <a:pt x="2326" y="942"/>
                </a:lnTo>
                <a:lnTo>
                  <a:pt x="2334" y="998"/>
                </a:lnTo>
                <a:lnTo>
                  <a:pt x="2334" y="1055"/>
                </a:lnTo>
                <a:lnTo>
                  <a:pt x="2326" y="1111"/>
                </a:lnTo>
                <a:lnTo>
                  <a:pt x="2309" y="1165"/>
                </a:lnTo>
                <a:lnTo>
                  <a:pt x="2284" y="1217"/>
                </a:lnTo>
                <a:lnTo>
                  <a:pt x="1801" y="2057"/>
                </a:lnTo>
                <a:lnTo>
                  <a:pt x="0" y="1017"/>
                </a:lnTo>
                <a:lnTo>
                  <a:pt x="1804" y="0"/>
                </a:lnTo>
                <a:close/>
              </a:path>
            </a:pathLst>
          </a:custGeom>
          <a:solidFill>
            <a:srgbClr val="36B8E3"/>
          </a:solidFill>
          <a:ln w="6350">
            <a:noFill/>
            <a:prstDash val="solid"/>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ru-RU" sz="1872">
              <a:solidFill>
                <a:srgbClr val="4D4D4D"/>
              </a:solidFill>
            </a:endParaRPr>
          </a:p>
        </p:txBody>
      </p:sp>
      <p:sp>
        <p:nvSpPr>
          <p:cNvPr id="13" name="Freeform 10"/>
          <p:cNvSpPr>
            <a:spLocks/>
          </p:cNvSpPr>
          <p:nvPr/>
        </p:nvSpPr>
        <p:spPr bwMode="auto">
          <a:xfrm>
            <a:off x="4607622" y="3598143"/>
            <a:ext cx="1416247" cy="1650441"/>
          </a:xfrm>
          <a:custGeom>
            <a:avLst/>
            <a:gdLst>
              <a:gd name="T0" fmla="*/ 1790 w 1790"/>
              <a:gd name="T1" fmla="*/ 0 h 2086"/>
              <a:gd name="T2" fmla="*/ 1790 w 1790"/>
              <a:gd name="T3" fmla="*/ 2086 h 2086"/>
              <a:gd name="T4" fmla="*/ 839 w 1790"/>
              <a:gd name="T5" fmla="*/ 2086 h 2086"/>
              <a:gd name="T6" fmla="*/ 789 w 1790"/>
              <a:gd name="T7" fmla="*/ 2083 h 2086"/>
              <a:gd name="T8" fmla="*/ 739 w 1790"/>
              <a:gd name="T9" fmla="*/ 2073 h 2086"/>
              <a:gd name="T10" fmla="*/ 692 w 1790"/>
              <a:gd name="T11" fmla="*/ 2057 h 2086"/>
              <a:gd name="T12" fmla="*/ 646 w 1790"/>
              <a:gd name="T13" fmla="*/ 2033 h 2086"/>
              <a:gd name="T14" fmla="*/ 605 w 1790"/>
              <a:gd name="T15" fmla="*/ 2005 h 2086"/>
              <a:gd name="T16" fmla="*/ 568 w 1790"/>
              <a:gd name="T17" fmla="*/ 1973 h 2086"/>
              <a:gd name="T18" fmla="*/ 534 w 1790"/>
              <a:gd name="T19" fmla="*/ 1934 h 2086"/>
              <a:gd name="T20" fmla="*/ 506 w 1790"/>
              <a:gd name="T21" fmla="*/ 1892 h 2086"/>
              <a:gd name="T22" fmla="*/ 0 w 1790"/>
              <a:gd name="T23" fmla="*/ 1012 h 2086"/>
              <a:gd name="T24" fmla="*/ 1790 w 1790"/>
              <a:gd name="T25" fmla="*/ 0 h 20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0" h="2086">
                <a:moveTo>
                  <a:pt x="1790" y="0"/>
                </a:moveTo>
                <a:lnTo>
                  <a:pt x="1790" y="2086"/>
                </a:lnTo>
                <a:lnTo>
                  <a:pt x="839" y="2086"/>
                </a:lnTo>
                <a:lnTo>
                  <a:pt x="789" y="2083"/>
                </a:lnTo>
                <a:lnTo>
                  <a:pt x="739" y="2073"/>
                </a:lnTo>
                <a:lnTo>
                  <a:pt x="692" y="2057"/>
                </a:lnTo>
                <a:lnTo>
                  <a:pt x="646" y="2033"/>
                </a:lnTo>
                <a:lnTo>
                  <a:pt x="605" y="2005"/>
                </a:lnTo>
                <a:lnTo>
                  <a:pt x="568" y="1973"/>
                </a:lnTo>
                <a:lnTo>
                  <a:pt x="534" y="1934"/>
                </a:lnTo>
                <a:lnTo>
                  <a:pt x="506" y="1892"/>
                </a:lnTo>
                <a:lnTo>
                  <a:pt x="0" y="1012"/>
                </a:lnTo>
                <a:lnTo>
                  <a:pt x="1790" y="0"/>
                </a:lnTo>
                <a:close/>
              </a:path>
            </a:pathLst>
          </a:custGeom>
          <a:solidFill>
            <a:srgbClr val="157EBF"/>
          </a:solidFill>
          <a:ln w="6350">
            <a:noFill/>
            <a:prstDash val="solid"/>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ru-RU" sz="1872">
              <a:solidFill>
                <a:srgbClr val="4D4D4D"/>
              </a:solidFill>
            </a:endParaRPr>
          </a:p>
        </p:txBody>
      </p:sp>
      <p:sp>
        <p:nvSpPr>
          <p:cNvPr id="14" name="Freeform 11"/>
          <p:cNvSpPr>
            <a:spLocks/>
          </p:cNvSpPr>
          <p:nvPr/>
        </p:nvSpPr>
        <p:spPr bwMode="auto">
          <a:xfrm>
            <a:off x="6114857" y="3606845"/>
            <a:ext cx="1419411" cy="1641739"/>
          </a:xfrm>
          <a:custGeom>
            <a:avLst/>
            <a:gdLst>
              <a:gd name="T0" fmla="*/ 0 w 1794"/>
              <a:gd name="T1" fmla="*/ 0 h 2075"/>
              <a:gd name="T2" fmla="*/ 1794 w 1794"/>
              <a:gd name="T3" fmla="*/ 1036 h 2075"/>
              <a:gd name="T4" fmla="*/ 1311 w 1794"/>
              <a:gd name="T5" fmla="*/ 1881 h 2075"/>
              <a:gd name="T6" fmla="*/ 1283 w 1794"/>
              <a:gd name="T7" fmla="*/ 1923 h 2075"/>
              <a:gd name="T8" fmla="*/ 1249 w 1794"/>
              <a:gd name="T9" fmla="*/ 1962 h 2075"/>
              <a:gd name="T10" fmla="*/ 1211 w 1794"/>
              <a:gd name="T11" fmla="*/ 1994 h 2075"/>
              <a:gd name="T12" fmla="*/ 1169 w 1794"/>
              <a:gd name="T13" fmla="*/ 2022 h 2075"/>
              <a:gd name="T14" fmla="*/ 1125 w 1794"/>
              <a:gd name="T15" fmla="*/ 2046 h 2075"/>
              <a:gd name="T16" fmla="*/ 1078 w 1794"/>
              <a:gd name="T17" fmla="*/ 2062 h 2075"/>
              <a:gd name="T18" fmla="*/ 1029 w 1794"/>
              <a:gd name="T19" fmla="*/ 2072 h 2075"/>
              <a:gd name="T20" fmla="*/ 978 w 1794"/>
              <a:gd name="T21" fmla="*/ 2075 h 2075"/>
              <a:gd name="T22" fmla="*/ 0 w 1794"/>
              <a:gd name="T23" fmla="*/ 2075 h 2075"/>
              <a:gd name="T24" fmla="*/ 0 w 1794"/>
              <a:gd name="T25" fmla="*/ 0 h 20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4" h="2075">
                <a:moveTo>
                  <a:pt x="0" y="0"/>
                </a:moveTo>
                <a:lnTo>
                  <a:pt x="1794" y="1036"/>
                </a:lnTo>
                <a:lnTo>
                  <a:pt x="1311" y="1881"/>
                </a:lnTo>
                <a:lnTo>
                  <a:pt x="1283" y="1923"/>
                </a:lnTo>
                <a:lnTo>
                  <a:pt x="1249" y="1962"/>
                </a:lnTo>
                <a:lnTo>
                  <a:pt x="1211" y="1994"/>
                </a:lnTo>
                <a:lnTo>
                  <a:pt x="1169" y="2022"/>
                </a:lnTo>
                <a:lnTo>
                  <a:pt x="1125" y="2046"/>
                </a:lnTo>
                <a:lnTo>
                  <a:pt x="1078" y="2062"/>
                </a:lnTo>
                <a:lnTo>
                  <a:pt x="1029" y="2072"/>
                </a:lnTo>
                <a:lnTo>
                  <a:pt x="978" y="2075"/>
                </a:lnTo>
                <a:lnTo>
                  <a:pt x="0" y="2075"/>
                </a:lnTo>
                <a:lnTo>
                  <a:pt x="0" y="0"/>
                </a:lnTo>
                <a:close/>
              </a:path>
            </a:pathLst>
          </a:custGeom>
          <a:solidFill>
            <a:srgbClr val="239BD3"/>
          </a:solidFill>
          <a:ln w="6350">
            <a:noFill/>
            <a:prstDash val="solid"/>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ru-RU" sz="1872">
              <a:solidFill>
                <a:srgbClr val="4D4D4D"/>
              </a:solidFill>
            </a:endParaRPr>
          </a:p>
        </p:txBody>
      </p:sp>
      <p:grpSp>
        <p:nvGrpSpPr>
          <p:cNvPr id="24" name="Group 23"/>
          <p:cNvGrpSpPr/>
          <p:nvPr/>
        </p:nvGrpSpPr>
        <p:grpSpPr>
          <a:xfrm>
            <a:off x="8467791" y="953049"/>
            <a:ext cx="3657600" cy="863891"/>
            <a:chOff x="8223232" y="580906"/>
            <a:chExt cx="3657600" cy="863891"/>
          </a:xfrm>
          <a:solidFill>
            <a:schemeClr val="bg1">
              <a:lumMod val="75000"/>
            </a:schemeClr>
          </a:solidFill>
        </p:grpSpPr>
        <p:grpSp>
          <p:nvGrpSpPr>
            <p:cNvPr id="30" name="Group 29"/>
            <p:cNvGrpSpPr>
              <a:grpSpLocks noChangeAspect="1"/>
            </p:cNvGrpSpPr>
            <p:nvPr/>
          </p:nvGrpSpPr>
          <p:grpSpPr>
            <a:xfrm>
              <a:off x="8223232" y="1021697"/>
              <a:ext cx="3657600" cy="423100"/>
              <a:chOff x="1041007" y="2030581"/>
              <a:chExt cx="5873749" cy="679451"/>
            </a:xfrm>
            <a:grpFill/>
            <a:effectLst>
              <a:outerShdw blurRad="50800" dist="38100" dir="2700000" algn="tl" rotWithShape="0">
                <a:prstClr val="black">
                  <a:alpha val="40000"/>
                </a:prstClr>
              </a:outerShdw>
            </a:effectLst>
          </p:grpSpPr>
          <p:sp>
            <p:nvSpPr>
              <p:cNvPr id="31"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44D7FB"/>
              </a:solidFill>
              <a:ln>
                <a:noFill/>
              </a:ln>
              <a:effectLst/>
            </p:spPr>
            <p:txBody>
              <a:bodyPr vert="horz" wrap="square" lIns="121920" tIns="60960" rIns="121920" bIns="60960" numCol="1" anchor="t" anchorCtr="0" compatLnSpc="1">
                <a:prstTxWarp prst="textNoShape">
                  <a:avLst/>
                </a:prstTxWarp>
              </a:bodyPr>
              <a:lstStyle/>
              <a:p>
                <a:endParaRPr lang="en-US" sz="2400">
                  <a:solidFill>
                    <a:srgbClr val="44D7FB"/>
                  </a:solidFill>
                </a:endParaRPr>
              </a:p>
            </p:txBody>
          </p:sp>
          <p:sp>
            <p:nvSpPr>
              <p:cNvPr id="32"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a:effectLst/>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33"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44D7FB"/>
              </a:solidFill>
              <a:ln>
                <a:noFill/>
              </a:ln>
              <a:effectLst/>
            </p:spPr>
            <p:txBody>
              <a:bodyPr vert="horz" wrap="square" lIns="121920" tIns="60960" rIns="121920" bIns="60960" numCol="1" anchor="t" anchorCtr="0" compatLnSpc="1">
                <a:prstTxWarp prst="textNoShape">
                  <a:avLst/>
                </a:prstTxWarp>
              </a:bodyPr>
              <a:lstStyle/>
              <a:p>
                <a:endParaRPr lang="en-US" sz="2400">
                  <a:solidFill>
                    <a:srgbClr val="44D7FB"/>
                  </a:solidFill>
                </a:endParaRPr>
              </a:p>
            </p:txBody>
          </p:sp>
          <p:sp>
            <p:nvSpPr>
              <p:cNvPr id="34"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44D7FB"/>
              </a:solidFill>
              <a:ln>
                <a:noFill/>
              </a:ln>
              <a:effectLst/>
            </p:spPr>
            <p:txBody>
              <a:bodyPr vert="horz" wrap="square" lIns="121920" tIns="60960" rIns="121920" bIns="60960" numCol="1" anchor="t" anchorCtr="0" compatLnSpc="1">
                <a:prstTxWarp prst="textNoShape">
                  <a:avLst/>
                </a:prstTxWarp>
              </a:bodyPr>
              <a:lstStyle/>
              <a:p>
                <a:endParaRPr lang="en-US" sz="2400">
                  <a:solidFill>
                    <a:srgbClr val="44D7FB"/>
                  </a:solidFill>
                </a:endParaRPr>
              </a:p>
            </p:txBody>
          </p:sp>
          <p:sp>
            <p:nvSpPr>
              <p:cNvPr id="35"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a:effectLst/>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36"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44D7FB"/>
              </a:solidFill>
              <a:ln>
                <a:noFill/>
              </a:ln>
              <a:effectLst/>
            </p:spPr>
            <p:txBody>
              <a:bodyPr vert="horz" wrap="square" lIns="121920" tIns="60960" rIns="121920" bIns="60960" numCol="1" anchor="t" anchorCtr="0" compatLnSpc="1">
                <a:prstTxWarp prst="textNoShape">
                  <a:avLst/>
                </a:prstTxWarp>
              </a:bodyPr>
              <a:lstStyle/>
              <a:p>
                <a:endParaRPr lang="en-US" sz="2400">
                  <a:solidFill>
                    <a:srgbClr val="44D7FB"/>
                  </a:solidFill>
                </a:endParaRPr>
              </a:p>
            </p:txBody>
          </p:sp>
          <p:sp>
            <p:nvSpPr>
              <p:cNvPr id="37"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a:effectLst/>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38"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44D7FB"/>
              </a:solidFill>
              <a:ln>
                <a:noFill/>
              </a:ln>
              <a:effectLst/>
            </p:spPr>
            <p:txBody>
              <a:bodyPr vert="horz" wrap="square" lIns="121920" tIns="60960" rIns="121920" bIns="60960" numCol="1" anchor="t" anchorCtr="0" compatLnSpc="1">
                <a:prstTxWarp prst="textNoShape">
                  <a:avLst/>
                </a:prstTxWarp>
              </a:bodyPr>
              <a:lstStyle/>
              <a:p>
                <a:endParaRPr lang="en-US" sz="2400">
                  <a:solidFill>
                    <a:srgbClr val="44D7FB"/>
                  </a:solidFill>
                </a:endParaRPr>
              </a:p>
            </p:txBody>
          </p:sp>
          <p:sp>
            <p:nvSpPr>
              <p:cNvPr id="39"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a:effectLst/>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40"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44D7FB"/>
              </a:solidFill>
              <a:ln>
                <a:noFill/>
              </a:ln>
              <a:effectLst/>
            </p:spPr>
            <p:txBody>
              <a:bodyPr vert="horz" wrap="square" lIns="121920" tIns="60960" rIns="121920" bIns="60960" numCol="1" anchor="t" anchorCtr="0" compatLnSpc="1">
                <a:prstTxWarp prst="textNoShape">
                  <a:avLst/>
                </a:prstTxWarp>
              </a:bodyPr>
              <a:lstStyle/>
              <a:p>
                <a:endParaRPr lang="en-US" sz="2400">
                  <a:solidFill>
                    <a:srgbClr val="44D7FB"/>
                  </a:solidFill>
                </a:endParaRPr>
              </a:p>
            </p:txBody>
          </p:sp>
          <p:sp>
            <p:nvSpPr>
              <p:cNvPr id="41"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44D7FB"/>
              </a:solidFill>
              <a:ln>
                <a:noFill/>
              </a:ln>
              <a:effectLst/>
            </p:spPr>
            <p:txBody>
              <a:bodyPr vert="horz" wrap="square" lIns="121920" tIns="60960" rIns="121920" bIns="60960" numCol="1" anchor="t" anchorCtr="0" compatLnSpc="1">
                <a:prstTxWarp prst="textNoShape">
                  <a:avLst/>
                </a:prstTxWarp>
              </a:bodyPr>
              <a:lstStyle/>
              <a:p>
                <a:endParaRPr lang="en-US" sz="2400">
                  <a:solidFill>
                    <a:srgbClr val="44D7FB"/>
                  </a:solidFill>
                </a:endParaRPr>
              </a:p>
            </p:txBody>
          </p:sp>
          <p:sp>
            <p:nvSpPr>
              <p:cNvPr id="42"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a:effectLst/>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43"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a:effectLst/>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44"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a:effectLst/>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45"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a:effectLst/>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59"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a:effectLst/>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60"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a:effectLst/>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61"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a:effectLst/>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62"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a:effectLst/>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63"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a:effectLst/>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grpSp>
        <p:sp>
          <p:nvSpPr>
            <p:cNvPr id="65" name="Text Placeholder 3"/>
            <p:cNvSpPr txBox="1">
              <a:spLocks/>
            </p:cNvSpPr>
            <p:nvPr/>
          </p:nvSpPr>
          <p:spPr>
            <a:xfrm flipH="1">
              <a:off x="8235034" y="580906"/>
              <a:ext cx="2743200" cy="257040"/>
            </a:xfrm>
            <a:prstGeom prst="rect">
              <a:avLst/>
            </a:prstGeom>
            <a:noFill/>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b="0" dirty="0">
                  <a:solidFill>
                    <a:srgbClr val="44D7FB"/>
                  </a:solidFill>
                  <a:latin typeface="Bernard MT Condensed" panose="02050806060905020404" pitchFamily="18" charset="0"/>
                </a:rPr>
                <a:t>Lorem Ipsum Dolor</a:t>
              </a:r>
              <a:r>
                <a:rPr lang="en-US" b="0" dirty="0">
                  <a:solidFill>
                    <a:srgbClr val="4D4D4D"/>
                  </a:solidFill>
                  <a:latin typeface="Bernard MT Condensed" panose="02050806060905020404" pitchFamily="18" charset="0"/>
                </a:rPr>
                <a:t> – 35%</a:t>
              </a:r>
            </a:p>
          </p:txBody>
        </p:sp>
        <p:cxnSp>
          <p:nvCxnSpPr>
            <p:cNvPr id="66" name="Straight Connector 65"/>
            <p:cNvCxnSpPr/>
            <p:nvPr/>
          </p:nvCxnSpPr>
          <p:spPr>
            <a:xfrm>
              <a:off x="8262665" y="916354"/>
              <a:ext cx="2438400" cy="2117"/>
            </a:xfrm>
            <a:prstGeom prst="line">
              <a:avLst/>
            </a:prstGeom>
            <a:grpFill/>
            <a:ln w="19050">
              <a:solidFill>
                <a:srgbClr val="4D4D4D"/>
              </a:solidFill>
              <a:prstDash val="dashDot"/>
            </a:ln>
          </p:spPr>
          <p:style>
            <a:lnRef idx="1">
              <a:schemeClr val="accent1"/>
            </a:lnRef>
            <a:fillRef idx="0">
              <a:schemeClr val="accent1"/>
            </a:fillRef>
            <a:effectRef idx="0">
              <a:schemeClr val="accent1"/>
            </a:effectRef>
            <a:fontRef idx="minor">
              <a:schemeClr val="tx1"/>
            </a:fontRef>
          </p:style>
        </p:cxnSp>
      </p:grpSp>
      <p:sp>
        <p:nvSpPr>
          <p:cNvPr id="67" name="Text Placeholder 3"/>
          <p:cNvSpPr txBox="1">
            <a:spLocks/>
          </p:cNvSpPr>
          <p:nvPr/>
        </p:nvSpPr>
        <p:spPr>
          <a:xfrm>
            <a:off x="8483607" y="1920166"/>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21" name="Group 20"/>
          <p:cNvGrpSpPr/>
          <p:nvPr/>
        </p:nvGrpSpPr>
        <p:grpSpPr>
          <a:xfrm>
            <a:off x="273183" y="1186359"/>
            <a:ext cx="3657600" cy="863891"/>
            <a:chOff x="273183" y="1186359"/>
            <a:chExt cx="3657600" cy="863891"/>
          </a:xfrm>
          <a:solidFill>
            <a:schemeClr val="bg1">
              <a:lumMod val="75000"/>
            </a:schemeClr>
          </a:solidFill>
          <a:effectLst/>
        </p:grpSpPr>
        <p:grpSp>
          <p:nvGrpSpPr>
            <p:cNvPr id="173" name="Group 172"/>
            <p:cNvGrpSpPr>
              <a:grpSpLocks noChangeAspect="1"/>
            </p:cNvGrpSpPr>
            <p:nvPr/>
          </p:nvGrpSpPr>
          <p:grpSpPr>
            <a:xfrm>
              <a:off x="273183" y="1627150"/>
              <a:ext cx="3657600" cy="423100"/>
              <a:chOff x="1041007" y="2030581"/>
              <a:chExt cx="5873749" cy="679451"/>
            </a:xfrm>
            <a:grpFill/>
            <a:effectLst>
              <a:outerShdw blurRad="50800" dist="38100" dir="2700000" algn="tl" rotWithShape="0">
                <a:prstClr val="black">
                  <a:alpha val="40000"/>
                </a:prstClr>
              </a:outerShdw>
            </a:effectLst>
          </p:grpSpPr>
          <p:sp>
            <p:nvSpPr>
              <p:cNvPr id="176"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0050AA"/>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77"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0050AA"/>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78"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0050AA"/>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79"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0050AA"/>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80"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81"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0050AA"/>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82"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0050AA"/>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83"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0050AA"/>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84"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85"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0050AA"/>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86"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0050AA"/>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87"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88"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0050AA"/>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89"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0050AA"/>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90"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91"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92"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93"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94"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dirty="0">
                  <a:solidFill>
                    <a:srgbClr val="4D4D4D"/>
                  </a:solidFill>
                </a:endParaRPr>
              </a:p>
            </p:txBody>
          </p:sp>
          <p:sp>
            <p:nvSpPr>
              <p:cNvPr id="195"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grpSp>
        <p:sp>
          <p:nvSpPr>
            <p:cNvPr id="174" name="Text Placeholder 3"/>
            <p:cNvSpPr txBox="1">
              <a:spLocks/>
            </p:cNvSpPr>
            <p:nvPr/>
          </p:nvSpPr>
          <p:spPr>
            <a:xfrm flipH="1">
              <a:off x="284985" y="1186359"/>
              <a:ext cx="2743200" cy="257040"/>
            </a:xfrm>
            <a:prstGeom prst="rect">
              <a:avLst/>
            </a:prstGeom>
            <a:noFill/>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b="0" dirty="0">
                  <a:solidFill>
                    <a:srgbClr val="0050AA"/>
                  </a:solidFill>
                  <a:latin typeface="Bernard MT Condensed" panose="02050806060905020404" pitchFamily="18" charset="0"/>
                </a:rPr>
                <a:t>Lorem Ipsum Dolor </a:t>
              </a:r>
              <a:r>
                <a:rPr lang="en-US" b="0" dirty="0">
                  <a:solidFill>
                    <a:srgbClr val="4D4D4D"/>
                  </a:solidFill>
                  <a:latin typeface="Bernard MT Condensed" panose="02050806060905020404" pitchFamily="18" charset="0"/>
                </a:rPr>
                <a:t>– 55%</a:t>
              </a:r>
            </a:p>
          </p:txBody>
        </p:sp>
        <p:cxnSp>
          <p:nvCxnSpPr>
            <p:cNvPr id="175" name="Straight Connector 174"/>
            <p:cNvCxnSpPr/>
            <p:nvPr/>
          </p:nvCxnSpPr>
          <p:spPr>
            <a:xfrm>
              <a:off x="312616" y="1521807"/>
              <a:ext cx="2438400" cy="2117"/>
            </a:xfrm>
            <a:prstGeom prst="line">
              <a:avLst/>
            </a:prstGeom>
            <a:grpFill/>
            <a:ln w="19050">
              <a:solidFill>
                <a:srgbClr val="4D4D4D"/>
              </a:solidFill>
              <a:prstDash val="dashDot"/>
            </a:ln>
          </p:spPr>
          <p:style>
            <a:lnRef idx="1">
              <a:schemeClr val="accent1"/>
            </a:lnRef>
            <a:fillRef idx="0">
              <a:schemeClr val="accent1"/>
            </a:fillRef>
            <a:effectRef idx="0">
              <a:schemeClr val="accent1"/>
            </a:effectRef>
            <a:fontRef idx="minor">
              <a:schemeClr val="tx1"/>
            </a:fontRef>
          </p:style>
        </p:cxnSp>
      </p:grpSp>
      <p:sp>
        <p:nvSpPr>
          <p:cNvPr id="172" name="Text Placeholder 3"/>
          <p:cNvSpPr txBox="1">
            <a:spLocks/>
          </p:cNvSpPr>
          <p:nvPr/>
        </p:nvSpPr>
        <p:spPr>
          <a:xfrm>
            <a:off x="288999" y="2153476"/>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22" name="Group 21"/>
          <p:cNvGrpSpPr/>
          <p:nvPr/>
        </p:nvGrpSpPr>
        <p:grpSpPr>
          <a:xfrm>
            <a:off x="261981" y="3141816"/>
            <a:ext cx="3657600" cy="863891"/>
            <a:chOff x="261981" y="3141816"/>
            <a:chExt cx="3657600" cy="863891"/>
          </a:xfrm>
          <a:solidFill>
            <a:schemeClr val="bg1">
              <a:lumMod val="75000"/>
            </a:schemeClr>
          </a:solidFill>
        </p:grpSpPr>
        <p:grpSp>
          <p:nvGrpSpPr>
            <p:cNvPr id="199" name="Group 198"/>
            <p:cNvGrpSpPr>
              <a:grpSpLocks noChangeAspect="1"/>
            </p:cNvGrpSpPr>
            <p:nvPr/>
          </p:nvGrpSpPr>
          <p:grpSpPr>
            <a:xfrm>
              <a:off x="261981" y="3582607"/>
              <a:ext cx="3657600" cy="423100"/>
              <a:chOff x="1041007" y="2030581"/>
              <a:chExt cx="5873749" cy="679451"/>
            </a:xfrm>
            <a:grpFill/>
            <a:effectLst>
              <a:outerShdw blurRad="50800" dist="38100" dir="2700000" algn="tl" rotWithShape="0">
                <a:prstClr val="black">
                  <a:alpha val="40000"/>
                </a:prstClr>
              </a:outerShdw>
            </a:effectLst>
          </p:grpSpPr>
          <p:sp>
            <p:nvSpPr>
              <p:cNvPr id="202"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0967B9"/>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03"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0967B9"/>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04"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0967B9"/>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05"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0967B9"/>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06"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0967B9"/>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07"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0967B9"/>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08"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0967B9"/>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09"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0967B9"/>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10"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0967B9"/>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11"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0967B9"/>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12"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0967B9"/>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13"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0967B9"/>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14"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0967B9"/>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15"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0967B9"/>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16"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0967B9"/>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17"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18"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19"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0967B9"/>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20"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21"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grpSp>
        <p:sp>
          <p:nvSpPr>
            <p:cNvPr id="200" name="Text Placeholder 3"/>
            <p:cNvSpPr txBox="1">
              <a:spLocks/>
            </p:cNvSpPr>
            <p:nvPr/>
          </p:nvSpPr>
          <p:spPr>
            <a:xfrm flipH="1">
              <a:off x="273783" y="3141816"/>
              <a:ext cx="2743200" cy="257040"/>
            </a:xfrm>
            <a:prstGeom prst="rect">
              <a:avLst/>
            </a:prstGeom>
            <a:noFill/>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b="0" dirty="0">
                  <a:solidFill>
                    <a:srgbClr val="0967B9"/>
                  </a:solidFill>
                  <a:latin typeface="Bernard MT Condensed" panose="02050806060905020404" pitchFamily="18" charset="0"/>
                </a:rPr>
                <a:t>Lorem Ipsum Dolor </a:t>
              </a:r>
              <a:r>
                <a:rPr lang="en-US" b="0" dirty="0">
                  <a:solidFill>
                    <a:srgbClr val="4D4D4D"/>
                  </a:solidFill>
                  <a:latin typeface="Bernard MT Condensed" panose="02050806060905020404" pitchFamily="18" charset="0"/>
                </a:rPr>
                <a:t>– 80%</a:t>
              </a:r>
            </a:p>
          </p:txBody>
        </p:sp>
        <p:cxnSp>
          <p:nvCxnSpPr>
            <p:cNvPr id="201" name="Straight Connector 200"/>
            <p:cNvCxnSpPr/>
            <p:nvPr/>
          </p:nvCxnSpPr>
          <p:spPr>
            <a:xfrm>
              <a:off x="301414" y="3477264"/>
              <a:ext cx="2438400" cy="2117"/>
            </a:xfrm>
            <a:prstGeom prst="line">
              <a:avLst/>
            </a:prstGeom>
            <a:grpFill/>
            <a:ln w="19050">
              <a:solidFill>
                <a:srgbClr val="4D4D4D"/>
              </a:solidFill>
              <a:prstDash val="dashDot"/>
            </a:ln>
          </p:spPr>
          <p:style>
            <a:lnRef idx="1">
              <a:schemeClr val="accent1"/>
            </a:lnRef>
            <a:fillRef idx="0">
              <a:schemeClr val="accent1"/>
            </a:fillRef>
            <a:effectRef idx="0">
              <a:schemeClr val="accent1"/>
            </a:effectRef>
            <a:fontRef idx="minor">
              <a:schemeClr val="tx1"/>
            </a:fontRef>
          </p:style>
        </p:cxnSp>
      </p:grpSp>
      <p:sp>
        <p:nvSpPr>
          <p:cNvPr id="198" name="Text Placeholder 3"/>
          <p:cNvSpPr txBox="1">
            <a:spLocks/>
          </p:cNvSpPr>
          <p:nvPr/>
        </p:nvSpPr>
        <p:spPr>
          <a:xfrm>
            <a:off x="277797" y="4108933"/>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23" name="Group 22"/>
          <p:cNvGrpSpPr/>
          <p:nvPr/>
        </p:nvGrpSpPr>
        <p:grpSpPr>
          <a:xfrm>
            <a:off x="1292743" y="5113515"/>
            <a:ext cx="3657600" cy="863891"/>
            <a:chOff x="1292743" y="5113515"/>
            <a:chExt cx="3657600" cy="863891"/>
          </a:xfrm>
          <a:solidFill>
            <a:schemeClr val="bg1">
              <a:lumMod val="75000"/>
            </a:schemeClr>
          </a:solidFill>
        </p:grpSpPr>
        <p:grpSp>
          <p:nvGrpSpPr>
            <p:cNvPr id="225" name="Group 224"/>
            <p:cNvGrpSpPr>
              <a:grpSpLocks noChangeAspect="1"/>
            </p:cNvGrpSpPr>
            <p:nvPr/>
          </p:nvGrpSpPr>
          <p:grpSpPr>
            <a:xfrm>
              <a:off x="1292743" y="5554306"/>
              <a:ext cx="3657600" cy="423100"/>
              <a:chOff x="1041007" y="2030581"/>
              <a:chExt cx="5873749" cy="679451"/>
            </a:xfrm>
            <a:grpFill/>
            <a:effectLst>
              <a:outerShdw blurRad="50800" dist="38100" dir="2700000" algn="tl" rotWithShape="0">
                <a:prstClr val="black">
                  <a:alpha val="40000"/>
                </a:prstClr>
              </a:outerShdw>
            </a:effectLst>
          </p:grpSpPr>
          <p:sp>
            <p:nvSpPr>
              <p:cNvPr id="228"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157EBF"/>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29"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30"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157EBF"/>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31"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157EBF"/>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32"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33"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157EBF"/>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34"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157EBF"/>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35"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157EBF"/>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36"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37"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157EBF"/>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38"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157EBF"/>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39"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40"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157EBF"/>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41"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42"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43"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44"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45"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46"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47"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grpSp>
        <p:sp>
          <p:nvSpPr>
            <p:cNvPr id="226" name="Text Placeholder 3"/>
            <p:cNvSpPr txBox="1">
              <a:spLocks/>
            </p:cNvSpPr>
            <p:nvPr/>
          </p:nvSpPr>
          <p:spPr>
            <a:xfrm flipH="1">
              <a:off x="1304545" y="5113515"/>
              <a:ext cx="2743200" cy="257040"/>
            </a:xfrm>
            <a:prstGeom prst="rect">
              <a:avLst/>
            </a:prstGeom>
            <a:noFill/>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b="0" dirty="0">
                  <a:solidFill>
                    <a:srgbClr val="157EBF"/>
                  </a:solidFill>
                  <a:latin typeface="Bernard MT Condensed" panose="02050806060905020404" pitchFamily="18" charset="0"/>
                </a:rPr>
                <a:t>Lorem Ipsum Dolor </a:t>
              </a:r>
              <a:r>
                <a:rPr lang="en-US" b="0" dirty="0">
                  <a:solidFill>
                    <a:srgbClr val="4D4D4D"/>
                  </a:solidFill>
                  <a:latin typeface="Bernard MT Condensed" panose="02050806060905020404" pitchFamily="18" charset="0"/>
                </a:rPr>
                <a:t>– 45%</a:t>
              </a:r>
            </a:p>
          </p:txBody>
        </p:sp>
        <p:cxnSp>
          <p:nvCxnSpPr>
            <p:cNvPr id="227" name="Straight Connector 226"/>
            <p:cNvCxnSpPr/>
            <p:nvPr/>
          </p:nvCxnSpPr>
          <p:spPr>
            <a:xfrm>
              <a:off x="1332176" y="5448963"/>
              <a:ext cx="2438400" cy="2117"/>
            </a:xfrm>
            <a:prstGeom prst="line">
              <a:avLst/>
            </a:prstGeom>
            <a:grpFill/>
            <a:ln w="19050">
              <a:solidFill>
                <a:srgbClr val="4D4D4D"/>
              </a:solidFill>
              <a:prstDash val="dashDot"/>
            </a:ln>
          </p:spPr>
          <p:style>
            <a:lnRef idx="1">
              <a:schemeClr val="accent1"/>
            </a:lnRef>
            <a:fillRef idx="0">
              <a:schemeClr val="accent1"/>
            </a:fillRef>
            <a:effectRef idx="0">
              <a:schemeClr val="accent1"/>
            </a:effectRef>
            <a:fontRef idx="minor">
              <a:schemeClr val="tx1"/>
            </a:fontRef>
          </p:style>
        </p:cxnSp>
      </p:grpSp>
      <p:sp>
        <p:nvSpPr>
          <p:cNvPr id="224" name="Text Placeholder 3"/>
          <p:cNvSpPr txBox="1">
            <a:spLocks/>
          </p:cNvSpPr>
          <p:nvPr/>
        </p:nvSpPr>
        <p:spPr>
          <a:xfrm>
            <a:off x="1308559" y="6080632"/>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26" name="Group 25"/>
          <p:cNvGrpSpPr/>
          <p:nvPr/>
        </p:nvGrpSpPr>
        <p:grpSpPr>
          <a:xfrm>
            <a:off x="7222829" y="5221833"/>
            <a:ext cx="3657600" cy="863891"/>
            <a:chOff x="7222829" y="5221833"/>
            <a:chExt cx="3657600" cy="863891"/>
          </a:xfrm>
          <a:solidFill>
            <a:schemeClr val="bg1">
              <a:lumMod val="75000"/>
            </a:schemeClr>
          </a:solidFill>
        </p:grpSpPr>
        <p:grpSp>
          <p:nvGrpSpPr>
            <p:cNvPr id="251" name="Group 250"/>
            <p:cNvGrpSpPr>
              <a:grpSpLocks noChangeAspect="1"/>
            </p:cNvGrpSpPr>
            <p:nvPr/>
          </p:nvGrpSpPr>
          <p:grpSpPr>
            <a:xfrm>
              <a:off x="7222829" y="5662624"/>
              <a:ext cx="3657600" cy="423100"/>
              <a:chOff x="1041007" y="2030581"/>
              <a:chExt cx="5873749" cy="679451"/>
            </a:xfrm>
            <a:grpFill/>
            <a:effectLst>
              <a:outerShdw blurRad="50800" dist="38100" dir="2700000" algn="tl" rotWithShape="0">
                <a:prstClr val="black">
                  <a:alpha val="40000"/>
                </a:prstClr>
              </a:outerShdw>
            </a:effectLst>
          </p:grpSpPr>
          <p:sp>
            <p:nvSpPr>
              <p:cNvPr id="254"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239BD3"/>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55"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239BD3"/>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56"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239BD3"/>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57"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239BD3"/>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58"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59"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239BD3"/>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60"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239BD3"/>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61"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239BD3"/>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62"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63"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239BD3"/>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64"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239BD3"/>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65"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66"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239BD3"/>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67"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239BD3"/>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68"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69"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70"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71"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72"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73"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grpSp>
        <p:sp>
          <p:nvSpPr>
            <p:cNvPr id="252" name="Text Placeholder 3"/>
            <p:cNvSpPr txBox="1">
              <a:spLocks/>
            </p:cNvSpPr>
            <p:nvPr/>
          </p:nvSpPr>
          <p:spPr>
            <a:xfrm flipH="1">
              <a:off x="7234631" y="5221833"/>
              <a:ext cx="2743200" cy="257040"/>
            </a:xfrm>
            <a:prstGeom prst="rect">
              <a:avLst/>
            </a:prstGeom>
            <a:noFill/>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b="0" dirty="0">
                  <a:solidFill>
                    <a:srgbClr val="4D4D4D"/>
                  </a:solidFill>
                  <a:latin typeface="Bernard MT Condensed" panose="02050806060905020404" pitchFamily="18" charset="0"/>
                </a:rPr>
                <a:t>Lorem Ipsum Dolor – 55%</a:t>
              </a:r>
            </a:p>
          </p:txBody>
        </p:sp>
        <p:cxnSp>
          <p:nvCxnSpPr>
            <p:cNvPr id="253" name="Straight Connector 252"/>
            <p:cNvCxnSpPr/>
            <p:nvPr/>
          </p:nvCxnSpPr>
          <p:spPr>
            <a:xfrm>
              <a:off x="7262262" y="5557281"/>
              <a:ext cx="2438400" cy="2117"/>
            </a:xfrm>
            <a:prstGeom prst="line">
              <a:avLst/>
            </a:prstGeom>
            <a:grpFill/>
            <a:ln w="19050">
              <a:solidFill>
                <a:srgbClr val="4D4D4D"/>
              </a:solidFill>
              <a:prstDash val="dashDot"/>
            </a:ln>
          </p:spPr>
          <p:style>
            <a:lnRef idx="1">
              <a:schemeClr val="accent1"/>
            </a:lnRef>
            <a:fillRef idx="0">
              <a:schemeClr val="accent1"/>
            </a:fillRef>
            <a:effectRef idx="0">
              <a:schemeClr val="accent1"/>
            </a:effectRef>
            <a:fontRef idx="minor">
              <a:schemeClr val="tx1"/>
            </a:fontRef>
          </p:style>
        </p:cxnSp>
      </p:grpSp>
      <p:sp>
        <p:nvSpPr>
          <p:cNvPr id="250" name="Text Placeholder 3"/>
          <p:cNvSpPr txBox="1">
            <a:spLocks/>
          </p:cNvSpPr>
          <p:nvPr/>
        </p:nvSpPr>
        <p:spPr>
          <a:xfrm>
            <a:off x="7238645" y="6188950"/>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25" name="Group 24"/>
          <p:cNvGrpSpPr/>
          <p:nvPr/>
        </p:nvGrpSpPr>
        <p:grpSpPr>
          <a:xfrm>
            <a:off x="8235034" y="3093363"/>
            <a:ext cx="3657600" cy="863891"/>
            <a:chOff x="8235034" y="2444777"/>
            <a:chExt cx="3657600" cy="863891"/>
          </a:xfrm>
          <a:solidFill>
            <a:schemeClr val="bg1">
              <a:lumMod val="75000"/>
            </a:schemeClr>
          </a:solidFill>
        </p:grpSpPr>
        <p:grpSp>
          <p:nvGrpSpPr>
            <p:cNvPr id="277" name="Group 276"/>
            <p:cNvGrpSpPr>
              <a:grpSpLocks noChangeAspect="1"/>
            </p:cNvGrpSpPr>
            <p:nvPr/>
          </p:nvGrpSpPr>
          <p:grpSpPr>
            <a:xfrm>
              <a:off x="8235034" y="2885568"/>
              <a:ext cx="3657600" cy="423100"/>
              <a:chOff x="1041007" y="2030581"/>
              <a:chExt cx="5873749" cy="679451"/>
            </a:xfrm>
            <a:grpFill/>
            <a:effectLst>
              <a:outerShdw blurRad="50800" dist="38100" dir="2700000" algn="tl" rotWithShape="0">
                <a:prstClr val="black">
                  <a:alpha val="40000"/>
                </a:prstClr>
              </a:outerShdw>
            </a:effectLst>
          </p:grpSpPr>
          <p:sp>
            <p:nvSpPr>
              <p:cNvPr id="280"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36B8E3"/>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81"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82"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36B8E3"/>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83"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36B8E3"/>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84"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85"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86"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87"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36B8E3"/>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88"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89"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90"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36B8E3"/>
              </a:solid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91"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92"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93"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94"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95"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96"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97"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98"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299"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grpSp>
        <p:sp>
          <p:nvSpPr>
            <p:cNvPr id="278" name="Text Placeholder 3"/>
            <p:cNvSpPr txBox="1">
              <a:spLocks/>
            </p:cNvSpPr>
            <p:nvPr/>
          </p:nvSpPr>
          <p:spPr>
            <a:xfrm flipH="1">
              <a:off x="8246836" y="2444777"/>
              <a:ext cx="2743200" cy="257040"/>
            </a:xfrm>
            <a:prstGeom prst="rect">
              <a:avLst/>
            </a:prstGeom>
            <a:noFill/>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b="0" dirty="0">
                  <a:solidFill>
                    <a:srgbClr val="36B8E3"/>
                  </a:solidFill>
                  <a:latin typeface="Bernard MT Condensed" panose="02050806060905020404" pitchFamily="18" charset="0"/>
                </a:rPr>
                <a:t>Lorem Ipsum Dolor </a:t>
              </a:r>
              <a:r>
                <a:rPr lang="en-US" b="0" dirty="0">
                  <a:solidFill>
                    <a:srgbClr val="4D4D4D"/>
                  </a:solidFill>
                  <a:latin typeface="Bernard MT Condensed" panose="02050806060905020404" pitchFamily="18" charset="0"/>
                </a:rPr>
                <a:t>– 25%</a:t>
              </a:r>
            </a:p>
          </p:txBody>
        </p:sp>
        <p:cxnSp>
          <p:nvCxnSpPr>
            <p:cNvPr id="279" name="Straight Connector 278"/>
            <p:cNvCxnSpPr/>
            <p:nvPr/>
          </p:nvCxnSpPr>
          <p:spPr>
            <a:xfrm>
              <a:off x="8274467" y="2780225"/>
              <a:ext cx="2438400" cy="2117"/>
            </a:xfrm>
            <a:prstGeom prst="line">
              <a:avLst/>
            </a:prstGeom>
            <a:grpFill/>
            <a:ln w="19050">
              <a:solidFill>
                <a:srgbClr val="4D4D4D"/>
              </a:solidFill>
              <a:prstDash val="dashDot"/>
            </a:ln>
          </p:spPr>
          <p:style>
            <a:lnRef idx="1">
              <a:schemeClr val="accent1"/>
            </a:lnRef>
            <a:fillRef idx="0">
              <a:schemeClr val="accent1"/>
            </a:fillRef>
            <a:effectRef idx="0">
              <a:schemeClr val="accent1"/>
            </a:effectRef>
            <a:fontRef idx="minor">
              <a:schemeClr val="tx1"/>
            </a:fontRef>
          </p:style>
        </p:cxnSp>
      </p:grpSp>
      <p:sp>
        <p:nvSpPr>
          <p:cNvPr id="276" name="Text Placeholder 3"/>
          <p:cNvSpPr txBox="1">
            <a:spLocks/>
          </p:cNvSpPr>
          <p:nvPr/>
        </p:nvSpPr>
        <p:spPr>
          <a:xfrm>
            <a:off x="8250850" y="4060480"/>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301" name="Freeform 28"/>
          <p:cNvSpPr>
            <a:spLocks noChangeArrowheads="1"/>
          </p:cNvSpPr>
          <p:nvPr/>
        </p:nvSpPr>
        <p:spPr bwMode="auto">
          <a:xfrm>
            <a:off x="5226724" y="2159273"/>
            <a:ext cx="302821" cy="305303"/>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solidFill>
                <a:srgbClr val="4D4D4D"/>
              </a:solidFill>
            </a:endParaRPr>
          </a:p>
        </p:txBody>
      </p:sp>
      <p:sp>
        <p:nvSpPr>
          <p:cNvPr id="302" name="Freeform 29"/>
          <p:cNvSpPr>
            <a:spLocks noChangeArrowheads="1"/>
          </p:cNvSpPr>
          <p:nvPr/>
        </p:nvSpPr>
        <p:spPr bwMode="auto">
          <a:xfrm>
            <a:off x="6587954" y="4576063"/>
            <a:ext cx="302821" cy="305304"/>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solidFill>
                <a:srgbClr val="4D4D4D"/>
              </a:solidFill>
            </a:endParaRPr>
          </a:p>
        </p:txBody>
      </p:sp>
      <p:sp>
        <p:nvSpPr>
          <p:cNvPr id="304" name="Freeform 31"/>
          <p:cNvSpPr>
            <a:spLocks noChangeArrowheads="1"/>
          </p:cNvSpPr>
          <p:nvPr/>
        </p:nvSpPr>
        <p:spPr bwMode="auto">
          <a:xfrm>
            <a:off x="7307392" y="3355889"/>
            <a:ext cx="302821" cy="305304"/>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solidFill>
                <a:srgbClr val="4D4D4D"/>
              </a:solidFill>
            </a:endParaRPr>
          </a:p>
        </p:txBody>
      </p:sp>
      <p:sp>
        <p:nvSpPr>
          <p:cNvPr id="305" name="Freeform 32"/>
          <p:cNvSpPr>
            <a:spLocks noChangeArrowheads="1"/>
          </p:cNvSpPr>
          <p:nvPr/>
        </p:nvSpPr>
        <p:spPr bwMode="auto">
          <a:xfrm>
            <a:off x="6563086" y="2153476"/>
            <a:ext cx="305304" cy="305304"/>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solidFill>
                <a:srgbClr val="4D4D4D"/>
              </a:solidFill>
            </a:endParaRPr>
          </a:p>
        </p:txBody>
      </p:sp>
      <p:sp>
        <p:nvSpPr>
          <p:cNvPr id="306" name="Freeform 33"/>
          <p:cNvSpPr>
            <a:spLocks noChangeArrowheads="1"/>
          </p:cNvSpPr>
          <p:nvPr/>
        </p:nvSpPr>
        <p:spPr bwMode="auto">
          <a:xfrm>
            <a:off x="5185600" y="4575872"/>
            <a:ext cx="302821" cy="305304"/>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solidFill>
                <a:srgbClr val="4D4D4D"/>
              </a:solidFill>
            </a:endParaRPr>
          </a:p>
        </p:txBody>
      </p:sp>
      <p:sp>
        <p:nvSpPr>
          <p:cNvPr id="307" name="Freeform 34"/>
          <p:cNvSpPr>
            <a:spLocks noChangeArrowheads="1"/>
          </p:cNvSpPr>
          <p:nvPr/>
        </p:nvSpPr>
        <p:spPr bwMode="auto">
          <a:xfrm>
            <a:off x="4467012" y="3371565"/>
            <a:ext cx="302821" cy="302821"/>
          </a:xfrm>
          <a:custGeom>
            <a:avLst/>
            <a:gdLst>
              <a:gd name="T0" fmla="*/ 488 w 540"/>
              <a:gd name="T1" fmla="*/ 0 h 540"/>
              <a:gd name="T2" fmla="*/ 56 w 540"/>
              <a:gd name="T3" fmla="*/ 0 h 540"/>
              <a:gd name="T4" fmla="*/ 0 w 540"/>
              <a:gd name="T5" fmla="*/ 56 h 540"/>
              <a:gd name="T6" fmla="*/ 0 w 540"/>
              <a:gd name="T7" fmla="*/ 483 h 540"/>
              <a:gd name="T8" fmla="*/ 56 w 540"/>
              <a:gd name="T9" fmla="*/ 539 h 540"/>
              <a:gd name="T10" fmla="*/ 488 w 540"/>
              <a:gd name="T11" fmla="*/ 539 h 540"/>
              <a:gd name="T12" fmla="*/ 539 w 540"/>
              <a:gd name="T13" fmla="*/ 483 h 540"/>
              <a:gd name="T14" fmla="*/ 539 w 540"/>
              <a:gd name="T15" fmla="*/ 56 h 540"/>
              <a:gd name="T16" fmla="*/ 488 w 540"/>
              <a:gd name="T17" fmla="*/ 0 h 540"/>
              <a:gd name="T18" fmla="*/ 426 w 540"/>
              <a:gd name="T19" fmla="*/ 195 h 540"/>
              <a:gd name="T20" fmla="*/ 226 w 540"/>
              <a:gd name="T21" fmla="*/ 411 h 540"/>
              <a:gd name="T22" fmla="*/ 108 w 540"/>
              <a:gd name="T23" fmla="*/ 380 h 540"/>
              <a:gd name="T24" fmla="*/ 216 w 540"/>
              <a:gd name="T25" fmla="*/ 349 h 540"/>
              <a:gd name="T26" fmla="*/ 149 w 540"/>
              <a:gd name="T27" fmla="*/ 298 h 540"/>
              <a:gd name="T28" fmla="*/ 175 w 540"/>
              <a:gd name="T29" fmla="*/ 298 h 540"/>
              <a:gd name="T30" fmla="*/ 118 w 540"/>
              <a:gd name="T31" fmla="*/ 226 h 540"/>
              <a:gd name="T32" fmla="*/ 149 w 540"/>
              <a:gd name="T33" fmla="*/ 236 h 540"/>
              <a:gd name="T34" fmla="*/ 128 w 540"/>
              <a:gd name="T35" fmla="*/ 138 h 540"/>
              <a:gd name="T36" fmla="*/ 277 w 540"/>
              <a:gd name="T37" fmla="*/ 215 h 540"/>
              <a:gd name="T38" fmla="*/ 401 w 540"/>
              <a:gd name="T39" fmla="*/ 149 h 540"/>
              <a:gd name="T40" fmla="*/ 447 w 540"/>
              <a:gd name="T41" fmla="*/ 133 h 540"/>
              <a:gd name="T42" fmla="*/ 416 w 540"/>
              <a:gd name="T43" fmla="*/ 174 h 540"/>
              <a:gd name="T44" fmla="*/ 452 w 540"/>
              <a:gd name="T45" fmla="*/ 164 h 540"/>
              <a:gd name="T46" fmla="*/ 426 w 540"/>
              <a:gd name="T47" fmla="*/ 195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40" h="540">
                <a:moveTo>
                  <a:pt x="488" y="0"/>
                </a:moveTo>
                <a:lnTo>
                  <a:pt x="56" y="0"/>
                </a:lnTo>
                <a:cubicBezTo>
                  <a:pt x="26" y="0"/>
                  <a:pt x="0" y="25"/>
                  <a:pt x="0" y="56"/>
                </a:cubicBezTo>
                <a:lnTo>
                  <a:pt x="0" y="483"/>
                </a:lnTo>
                <a:cubicBezTo>
                  <a:pt x="0" y="514"/>
                  <a:pt x="26" y="539"/>
                  <a:pt x="56" y="539"/>
                </a:cubicBezTo>
                <a:lnTo>
                  <a:pt x="488" y="539"/>
                </a:lnTo>
                <a:cubicBezTo>
                  <a:pt x="514" y="539"/>
                  <a:pt x="539" y="514"/>
                  <a:pt x="539" y="483"/>
                </a:cubicBezTo>
                <a:lnTo>
                  <a:pt x="539" y="56"/>
                </a:lnTo>
                <a:cubicBezTo>
                  <a:pt x="539" y="25"/>
                  <a:pt x="514" y="0"/>
                  <a:pt x="488" y="0"/>
                </a:cubicBezTo>
                <a:close/>
                <a:moveTo>
                  <a:pt x="426" y="195"/>
                </a:moveTo>
                <a:cubicBezTo>
                  <a:pt x="421" y="318"/>
                  <a:pt x="344" y="406"/>
                  <a:pt x="226" y="411"/>
                </a:cubicBezTo>
                <a:cubicBezTo>
                  <a:pt x="175" y="416"/>
                  <a:pt x="144" y="400"/>
                  <a:pt x="108" y="380"/>
                </a:cubicBezTo>
                <a:cubicBezTo>
                  <a:pt x="144" y="385"/>
                  <a:pt x="190" y="370"/>
                  <a:pt x="216" y="349"/>
                </a:cubicBezTo>
                <a:cubicBezTo>
                  <a:pt x="180" y="349"/>
                  <a:pt x="159" y="329"/>
                  <a:pt x="149" y="298"/>
                </a:cubicBezTo>
                <a:cubicBezTo>
                  <a:pt x="159" y="303"/>
                  <a:pt x="169" y="298"/>
                  <a:pt x="175" y="298"/>
                </a:cubicBezTo>
                <a:cubicBezTo>
                  <a:pt x="144" y="287"/>
                  <a:pt x="123" y="272"/>
                  <a:pt x="118" y="226"/>
                </a:cubicBezTo>
                <a:cubicBezTo>
                  <a:pt x="128" y="231"/>
                  <a:pt x="139" y="236"/>
                  <a:pt x="149" y="236"/>
                </a:cubicBezTo>
                <a:cubicBezTo>
                  <a:pt x="128" y="221"/>
                  <a:pt x="108" y="169"/>
                  <a:pt x="128" y="138"/>
                </a:cubicBezTo>
                <a:cubicBezTo>
                  <a:pt x="164" y="174"/>
                  <a:pt x="205" y="210"/>
                  <a:pt x="277" y="215"/>
                </a:cubicBezTo>
                <a:cubicBezTo>
                  <a:pt x="257" y="138"/>
                  <a:pt x="360" y="97"/>
                  <a:pt x="401" y="149"/>
                </a:cubicBezTo>
                <a:cubicBezTo>
                  <a:pt x="421" y="144"/>
                  <a:pt x="432" y="138"/>
                  <a:pt x="447" y="133"/>
                </a:cubicBezTo>
                <a:cubicBezTo>
                  <a:pt x="442" y="154"/>
                  <a:pt x="432" y="164"/>
                  <a:pt x="416" y="174"/>
                </a:cubicBezTo>
                <a:cubicBezTo>
                  <a:pt x="432" y="169"/>
                  <a:pt x="442" y="169"/>
                  <a:pt x="452" y="164"/>
                </a:cubicBezTo>
                <a:cubicBezTo>
                  <a:pt x="452" y="174"/>
                  <a:pt x="437" y="185"/>
                  <a:pt x="426" y="195"/>
                </a:cubicBez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solidFill>
                <a:srgbClr val="4D4D4D"/>
              </a:solidFill>
            </a:endParaRPr>
          </a:p>
        </p:txBody>
      </p:sp>
      <p:sp>
        <p:nvSpPr>
          <p:cNvPr id="20" name="Oval 19"/>
          <p:cNvSpPr>
            <a:spLocks noChangeAspect="1"/>
          </p:cNvSpPr>
          <p:nvPr/>
        </p:nvSpPr>
        <p:spPr>
          <a:xfrm>
            <a:off x="5023741" y="2473805"/>
            <a:ext cx="2103120" cy="2103120"/>
          </a:xfrm>
          <a:prstGeom prst="ellipse">
            <a:avLst/>
          </a:prstGeom>
          <a:blipFill>
            <a:blip r:embed="rId2"/>
            <a:stretch>
              <a:fillRect/>
            </a:stretch>
          </a:blipFill>
          <a:ln w="127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67" name="TextBox 166">
            <a:extLst>
              <a:ext uri="{FF2B5EF4-FFF2-40B4-BE49-F238E27FC236}">
                <a16:creationId xmlns:a16="http://schemas.microsoft.com/office/drawing/2014/main" id="{9E0BE580-2C4F-4674-8434-38E097CA0A0D}"/>
              </a:ext>
            </a:extLst>
          </p:cNvPr>
          <p:cNvSpPr txBox="1"/>
          <p:nvPr/>
        </p:nvSpPr>
        <p:spPr>
          <a:xfrm>
            <a:off x="3878073" y="227974"/>
            <a:ext cx="4480560" cy="1785104"/>
          </a:xfrm>
          <a:prstGeom prst="rect">
            <a:avLst/>
          </a:prstGeom>
          <a:noFill/>
        </p:spPr>
        <p:txBody>
          <a:bodyPr wrap="square" rtlCol="0">
            <a:spAutoFit/>
          </a:bodyPr>
          <a:lstStyle/>
          <a:p>
            <a:pPr algn="ctr"/>
            <a:r>
              <a:rPr lang="en-US" sz="4400" dirty="0">
                <a:solidFill>
                  <a:srgbClr val="4D4D4D"/>
                </a:solidFill>
                <a:latin typeface="Bernard MT Condensed" panose="02050806060905020404" pitchFamily="18" charset="0"/>
              </a:rPr>
              <a:t>TITLE GOES HERE</a:t>
            </a:r>
          </a:p>
          <a:p>
            <a:pPr algn="ctr"/>
            <a:r>
              <a:rPr lang="en-US" sz="1600" dirty="0">
                <a:solidFill>
                  <a:srgbClr val="4D4D4D"/>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D4D4D"/>
              </a:solidFill>
              <a:latin typeface="Candara" panose="020E0502030303020204" pitchFamily="34" charset="0"/>
            </a:endParaRPr>
          </a:p>
        </p:txBody>
      </p:sp>
      <p:pic>
        <p:nvPicPr>
          <p:cNvPr id="166" name="Picture 165">
            <a:hlinkClick r:id="rId3"/>
            <a:extLst>
              <a:ext uri="{FF2B5EF4-FFF2-40B4-BE49-F238E27FC236}">
                <a16:creationId xmlns:a16="http://schemas.microsoft.com/office/drawing/2014/main" id="{C0DB818D-FC23-4B95-BB03-7E5A183C312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56158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7"/>
                                        </p:tgtEl>
                                        <p:attrNameLst>
                                          <p:attrName>style.visibility</p:attrName>
                                        </p:attrNameLst>
                                      </p:cBhvr>
                                      <p:to>
                                        <p:strVal val="visible"/>
                                      </p:to>
                                    </p:set>
                                    <p:animEffect transition="in" filter="wipe(left)">
                                      <p:cBhvr>
                                        <p:cTn id="7" dur="1000"/>
                                        <p:tgtEl>
                                          <p:spTgt spid="167"/>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p:cTn id="11" dur="750" fill="hold"/>
                                        <p:tgtEl>
                                          <p:spTgt spid="20"/>
                                        </p:tgtEl>
                                        <p:attrNameLst>
                                          <p:attrName>ppt_w</p:attrName>
                                        </p:attrNameLst>
                                      </p:cBhvr>
                                      <p:tavLst>
                                        <p:tav tm="0">
                                          <p:val>
                                            <p:fltVal val="0"/>
                                          </p:val>
                                        </p:tav>
                                        <p:tav tm="100000">
                                          <p:val>
                                            <p:strVal val="#ppt_w"/>
                                          </p:val>
                                        </p:tav>
                                      </p:tavLst>
                                    </p:anim>
                                    <p:anim calcmode="lin" valueType="num">
                                      <p:cBhvr>
                                        <p:cTn id="12" dur="750" fill="hold"/>
                                        <p:tgtEl>
                                          <p:spTgt spid="20"/>
                                        </p:tgtEl>
                                        <p:attrNameLst>
                                          <p:attrName>ppt_h</p:attrName>
                                        </p:attrNameLst>
                                      </p:cBhvr>
                                      <p:tavLst>
                                        <p:tav tm="0">
                                          <p:val>
                                            <p:fltVal val="0"/>
                                          </p:val>
                                        </p:tav>
                                        <p:tav tm="100000">
                                          <p:val>
                                            <p:strVal val="#ppt_h"/>
                                          </p:val>
                                        </p:tav>
                                      </p:tavLst>
                                    </p:anim>
                                    <p:animEffect transition="in" filter="fade">
                                      <p:cBhvr>
                                        <p:cTn id="13" dur="750"/>
                                        <p:tgtEl>
                                          <p:spTgt spid="20"/>
                                        </p:tgtEl>
                                      </p:cBhvr>
                                    </p:animEffect>
                                  </p:childTnLst>
                                </p:cTn>
                              </p:par>
                            </p:childTnLst>
                          </p:cTn>
                        </p:par>
                        <p:par>
                          <p:cTn id="14" fill="hold">
                            <p:stCondLst>
                              <p:cond delay="1750"/>
                            </p:stCondLst>
                            <p:childTnLst>
                              <p:par>
                                <p:cTn id="15" presetID="42"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05"/>
                                        </p:tgtEl>
                                        <p:attrNameLst>
                                          <p:attrName>style.visibility</p:attrName>
                                        </p:attrNameLst>
                                      </p:cBhvr>
                                      <p:to>
                                        <p:strVal val="visible"/>
                                      </p:to>
                                    </p:set>
                                    <p:animEffect transition="in" filter="fade">
                                      <p:cBhvr>
                                        <p:cTn id="22" dur="1000"/>
                                        <p:tgtEl>
                                          <p:spTgt spid="305"/>
                                        </p:tgtEl>
                                      </p:cBhvr>
                                    </p:animEffect>
                                    <p:anim calcmode="lin" valueType="num">
                                      <p:cBhvr>
                                        <p:cTn id="23" dur="1000" fill="hold"/>
                                        <p:tgtEl>
                                          <p:spTgt spid="305"/>
                                        </p:tgtEl>
                                        <p:attrNameLst>
                                          <p:attrName>ppt_x</p:attrName>
                                        </p:attrNameLst>
                                      </p:cBhvr>
                                      <p:tavLst>
                                        <p:tav tm="0">
                                          <p:val>
                                            <p:strVal val="#ppt_x"/>
                                          </p:val>
                                        </p:tav>
                                        <p:tav tm="100000">
                                          <p:val>
                                            <p:strVal val="#ppt_x"/>
                                          </p:val>
                                        </p:tav>
                                      </p:tavLst>
                                    </p:anim>
                                    <p:anim calcmode="lin" valueType="num">
                                      <p:cBhvr>
                                        <p:cTn id="24" dur="1000" fill="hold"/>
                                        <p:tgtEl>
                                          <p:spTgt spid="305"/>
                                        </p:tgtEl>
                                        <p:attrNameLst>
                                          <p:attrName>ppt_y</p:attrName>
                                        </p:attrNameLst>
                                      </p:cBhvr>
                                      <p:tavLst>
                                        <p:tav tm="0">
                                          <p:val>
                                            <p:strVal val="#ppt_y+.1"/>
                                          </p:val>
                                        </p:tav>
                                        <p:tav tm="100000">
                                          <p:val>
                                            <p:strVal val="#ppt_y"/>
                                          </p:val>
                                        </p:tav>
                                      </p:tavLst>
                                    </p:anim>
                                  </p:childTnLst>
                                </p:cTn>
                              </p:par>
                            </p:childTnLst>
                          </p:cTn>
                        </p:par>
                        <p:par>
                          <p:cTn id="25" fill="hold">
                            <p:stCondLst>
                              <p:cond delay="2750"/>
                            </p:stCondLst>
                            <p:childTnLst>
                              <p:par>
                                <p:cTn id="26" presetID="22" presetClass="entr" presetSubtype="8" fill="hold" nodeType="after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wipe(left)">
                                      <p:cBhvr>
                                        <p:cTn id="28" dur="1500"/>
                                        <p:tgtEl>
                                          <p:spTgt spid="24"/>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67"/>
                                        </p:tgtEl>
                                        <p:attrNameLst>
                                          <p:attrName>style.visibility</p:attrName>
                                        </p:attrNameLst>
                                      </p:cBhvr>
                                      <p:to>
                                        <p:strVal val="visible"/>
                                      </p:to>
                                    </p:set>
                                    <p:animEffect transition="in" filter="wipe(left)">
                                      <p:cBhvr>
                                        <p:cTn id="31" dur="1500"/>
                                        <p:tgtEl>
                                          <p:spTgt spid="67"/>
                                        </p:tgtEl>
                                      </p:cBhvr>
                                    </p:animEffect>
                                  </p:childTnLst>
                                </p:cTn>
                              </p:par>
                            </p:childTnLst>
                          </p:cTn>
                        </p:par>
                        <p:par>
                          <p:cTn id="32" fill="hold">
                            <p:stCondLst>
                              <p:cond delay="4250"/>
                            </p:stCondLst>
                            <p:childTnLst>
                              <p:par>
                                <p:cTn id="33" presetID="42" presetClass="entr" presetSubtype="0" fill="hold" grpId="0" nodeType="after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1000"/>
                                        <p:tgtEl>
                                          <p:spTgt spid="12"/>
                                        </p:tgtEl>
                                      </p:cBhvr>
                                    </p:animEffect>
                                    <p:anim calcmode="lin" valueType="num">
                                      <p:cBhvr>
                                        <p:cTn id="36" dur="1000" fill="hold"/>
                                        <p:tgtEl>
                                          <p:spTgt spid="12"/>
                                        </p:tgtEl>
                                        <p:attrNameLst>
                                          <p:attrName>ppt_x</p:attrName>
                                        </p:attrNameLst>
                                      </p:cBhvr>
                                      <p:tavLst>
                                        <p:tav tm="0">
                                          <p:val>
                                            <p:strVal val="#ppt_x"/>
                                          </p:val>
                                        </p:tav>
                                        <p:tav tm="100000">
                                          <p:val>
                                            <p:strVal val="#ppt_x"/>
                                          </p:val>
                                        </p:tav>
                                      </p:tavLst>
                                    </p:anim>
                                    <p:anim calcmode="lin" valueType="num">
                                      <p:cBhvr>
                                        <p:cTn id="37" dur="1000" fill="hold"/>
                                        <p:tgtEl>
                                          <p:spTgt spid="12"/>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0"/>
                                  </p:stCondLst>
                                  <p:childTnLst>
                                    <p:set>
                                      <p:cBhvr>
                                        <p:cTn id="39" dur="1" fill="hold">
                                          <p:stCondLst>
                                            <p:cond delay="0"/>
                                          </p:stCondLst>
                                        </p:cTn>
                                        <p:tgtEl>
                                          <p:spTgt spid="304"/>
                                        </p:tgtEl>
                                        <p:attrNameLst>
                                          <p:attrName>style.visibility</p:attrName>
                                        </p:attrNameLst>
                                      </p:cBhvr>
                                      <p:to>
                                        <p:strVal val="visible"/>
                                      </p:to>
                                    </p:set>
                                    <p:animEffect transition="in" filter="fade">
                                      <p:cBhvr>
                                        <p:cTn id="40" dur="1000"/>
                                        <p:tgtEl>
                                          <p:spTgt spid="304"/>
                                        </p:tgtEl>
                                      </p:cBhvr>
                                    </p:animEffect>
                                    <p:anim calcmode="lin" valueType="num">
                                      <p:cBhvr>
                                        <p:cTn id="41" dur="1000" fill="hold"/>
                                        <p:tgtEl>
                                          <p:spTgt spid="304"/>
                                        </p:tgtEl>
                                        <p:attrNameLst>
                                          <p:attrName>ppt_x</p:attrName>
                                        </p:attrNameLst>
                                      </p:cBhvr>
                                      <p:tavLst>
                                        <p:tav tm="0">
                                          <p:val>
                                            <p:strVal val="#ppt_x"/>
                                          </p:val>
                                        </p:tav>
                                        <p:tav tm="100000">
                                          <p:val>
                                            <p:strVal val="#ppt_x"/>
                                          </p:val>
                                        </p:tav>
                                      </p:tavLst>
                                    </p:anim>
                                    <p:anim calcmode="lin" valueType="num">
                                      <p:cBhvr>
                                        <p:cTn id="42" dur="1000" fill="hold"/>
                                        <p:tgtEl>
                                          <p:spTgt spid="304"/>
                                        </p:tgtEl>
                                        <p:attrNameLst>
                                          <p:attrName>ppt_y</p:attrName>
                                        </p:attrNameLst>
                                      </p:cBhvr>
                                      <p:tavLst>
                                        <p:tav tm="0">
                                          <p:val>
                                            <p:strVal val="#ppt_y+.1"/>
                                          </p:val>
                                        </p:tav>
                                        <p:tav tm="100000">
                                          <p:val>
                                            <p:strVal val="#ppt_y"/>
                                          </p:val>
                                        </p:tav>
                                      </p:tavLst>
                                    </p:anim>
                                  </p:childTnLst>
                                </p:cTn>
                              </p:par>
                            </p:childTnLst>
                          </p:cTn>
                        </p:par>
                        <p:par>
                          <p:cTn id="43" fill="hold">
                            <p:stCondLst>
                              <p:cond delay="5250"/>
                            </p:stCondLst>
                            <p:childTnLst>
                              <p:par>
                                <p:cTn id="44" presetID="22" presetClass="entr" presetSubtype="8" fill="hold" nodeType="afterEffect">
                                  <p:stCondLst>
                                    <p:cond delay="0"/>
                                  </p:stCondLst>
                                  <p:childTnLst>
                                    <p:set>
                                      <p:cBhvr>
                                        <p:cTn id="45" dur="1" fill="hold">
                                          <p:stCondLst>
                                            <p:cond delay="0"/>
                                          </p:stCondLst>
                                        </p:cTn>
                                        <p:tgtEl>
                                          <p:spTgt spid="25"/>
                                        </p:tgtEl>
                                        <p:attrNameLst>
                                          <p:attrName>style.visibility</p:attrName>
                                        </p:attrNameLst>
                                      </p:cBhvr>
                                      <p:to>
                                        <p:strVal val="visible"/>
                                      </p:to>
                                    </p:set>
                                    <p:animEffect transition="in" filter="wipe(left)">
                                      <p:cBhvr>
                                        <p:cTn id="46" dur="1500"/>
                                        <p:tgtEl>
                                          <p:spTgt spid="25"/>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276"/>
                                        </p:tgtEl>
                                        <p:attrNameLst>
                                          <p:attrName>style.visibility</p:attrName>
                                        </p:attrNameLst>
                                      </p:cBhvr>
                                      <p:to>
                                        <p:strVal val="visible"/>
                                      </p:to>
                                    </p:set>
                                    <p:animEffect transition="in" filter="wipe(left)">
                                      <p:cBhvr>
                                        <p:cTn id="49" dur="1500"/>
                                        <p:tgtEl>
                                          <p:spTgt spid="276"/>
                                        </p:tgtEl>
                                      </p:cBhvr>
                                    </p:animEffect>
                                  </p:childTnLst>
                                </p:cTn>
                              </p:par>
                            </p:childTnLst>
                          </p:cTn>
                        </p:par>
                        <p:par>
                          <p:cTn id="50" fill="hold">
                            <p:stCondLst>
                              <p:cond delay="6750"/>
                            </p:stCondLst>
                            <p:childTnLst>
                              <p:par>
                                <p:cTn id="51" presetID="42" presetClass="entr" presetSubtype="0" fill="hold" grpId="0" nodeType="after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fade">
                                      <p:cBhvr>
                                        <p:cTn id="53" dur="1500"/>
                                        <p:tgtEl>
                                          <p:spTgt spid="14"/>
                                        </p:tgtEl>
                                      </p:cBhvr>
                                    </p:animEffect>
                                    <p:anim calcmode="lin" valueType="num">
                                      <p:cBhvr>
                                        <p:cTn id="54" dur="1500" fill="hold"/>
                                        <p:tgtEl>
                                          <p:spTgt spid="14"/>
                                        </p:tgtEl>
                                        <p:attrNameLst>
                                          <p:attrName>ppt_x</p:attrName>
                                        </p:attrNameLst>
                                      </p:cBhvr>
                                      <p:tavLst>
                                        <p:tav tm="0">
                                          <p:val>
                                            <p:strVal val="#ppt_x"/>
                                          </p:val>
                                        </p:tav>
                                        <p:tav tm="100000">
                                          <p:val>
                                            <p:strVal val="#ppt_x"/>
                                          </p:val>
                                        </p:tav>
                                      </p:tavLst>
                                    </p:anim>
                                    <p:anim calcmode="lin" valueType="num">
                                      <p:cBhvr>
                                        <p:cTn id="55" dur="1500" fill="hold"/>
                                        <p:tgtEl>
                                          <p:spTgt spid="14"/>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302"/>
                                        </p:tgtEl>
                                        <p:attrNameLst>
                                          <p:attrName>style.visibility</p:attrName>
                                        </p:attrNameLst>
                                      </p:cBhvr>
                                      <p:to>
                                        <p:strVal val="visible"/>
                                      </p:to>
                                    </p:set>
                                    <p:animEffect transition="in" filter="fade">
                                      <p:cBhvr>
                                        <p:cTn id="58" dur="1500"/>
                                        <p:tgtEl>
                                          <p:spTgt spid="302"/>
                                        </p:tgtEl>
                                      </p:cBhvr>
                                    </p:animEffect>
                                    <p:anim calcmode="lin" valueType="num">
                                      <p:cBhvr>
                                        <p:cTn id="59" dur="1500" fill="hold"/>
                                        <p:tgtEl>
                                          <p:spTgt spid="302"/>
                                        </p:tgtEl>
                                        <p:attrNameLst>
                                          <p:attrName>ppt_x</p:attrName>
                                        </p:attrNameLst>
                                      </p:cBhvr>
                                      <p:tavLst>
                                        <p:tav tm="0">
                                          <p:val>
                                            <p:strVal val="#ppt_x"/>
                                          </p:val>
                                        </p:tav>
                                        <p:tav tm="100000">
                                          <p:val>
                                            <p:strVal val="#ppt_x"/>
                                          </p:val>
                                        </p:tav>
                                      </p:tavLst>
                                    </p:anim>
                                    <p:anim calcmode="lin" valueType="num">
                                      <p:cBhvr>
                                        <p:cTn id="60" dur="1500" fill="hold"/>
                                        <p:tgtEl>
                                          <p:spTgt spid="302"/>
                                        </p:tgtEl>
                                        <p:attrNameLst>
                                          <p:attrName>ppt_y</p:attrName>
                                        </p:attrNameLst>
                                      </p:cBhvr>
                                      <p:tavLst>
                                        <p:tav tm="0">
                                          <p:val>
                                            <p:strVal val="#ppt_y+.1"/>
                                          </p:val>
                                        </p:tav>
                                        <p:tav tm="100000">
                                          <p:val>
                                            <p:strVal val="#ppt_y"/>
                                          </p:val>
                                        </p:tav>
                                      </p:tavLst>
                                    </p:anim>
                                  </p:childTnLst>
                                </p:cTn>
                              </p:par>
                            </p:childTnLst>
                          </p:cTn>
                        </p:par>
                        <p:par>
                          <p:cTn id="61" fill="hold">
                            <p:stCondLst>
                              <p:cond delay="8250"/>
                            </p:stCondLst>
                            <p:childTnLst>
                              <p:par>
                                <p:cTn id="62" presetID="22" presetClass="entr" presetSubtype="8" fill="hold" nodeType="afterEffect">
                                  <p:stCondLst>
                                    <p:cond delay="0"/>
                                  </p:stCondLst>
                                  <p:childTnLst>
                                    <p:set>
                                      <p:cBhvr>
                                        <p:cTn id="63" dur="1" fill="hold">
                                          <p:stCondLst>
                                            <p:cond delay="0"/>
                                          </p:stCondLst>
                                        </p:cTn>
                                        <p:tgtEl>
                                          <p:spTgt spid="26"/>
                                        </p:tgtEl>
                                        <p:attrNameLst>
                                          <p:attrName>style.visibility</p:attrName>
                                        </p:attrNameLst>
                                      </p:cBhvr>
                                      <p:to>
                                        <p:strVal val="visible"/>
                                      </p:to>
                                    </p:set>
                                    <p:animEffect transition="in" filter="wipe(left)">
                                      <p:cBhvr>
                                        <p:cTn id="64" dur="1500"/>
                                        <p:tgtEl>
                                          <p:spTgt spid="26"/>
                                        </p:tgtEl>
                                      </p:cBhvr>
                                    </p:animEffect>
                                  </p:childTnLst>
                                </p:cTn>
                              </p:par>
                              <p:par>
                                <p:cTn id="65" presetID="22" presetClass="entr" presetSubtype="8" fill="hold" grpId="0" nodeType="withEffect">
                                  <p:stCondLst>
                                    <p:cond delay="0"/>
                                  </p:stCondLst>
                                  <p:childTnLst>
                                    <p:set>
                                      <p:cBhvr>
                                        <p:cTn id="66" dur="1" fill="hold">
                                          <p:stCondLst>
                                            <p:cond delay="0"/>
                                          </p:stCondLst>
                                        </p:cTn>
                                        <p:tgtEl>
                                          <p:spTgt spid="250"/>
                                        </p:tgtEl>
                                        <p:attrNameLst>
                                          <p:attrName>style.visibility</p:attrName>
                                        </p:attrNameLst>
                                      </p:cBhvr>
                                      <p:to>
                                        <p:strVal val="visible"/>
                                      </p:to>
                                    </p:set>
                                    <p:animEffect transition="in" filter="wipe(left)">
                                      <p:cBhvr>
                                        <p:cTn id="67" dur="1500"/>
                                        <p:tgtEl>
                                          <p:spTgt spid="250"/>
                                        </p:tgtEl>
                                      </p:cBhvr>
                                    </p:animEffect>
                                  </p:childTnLst>
                                </p:cTn>
                              </p:par>
                            </p:childTnLst>
                          </p:cTn>
                        </p:par>
                        <p:par>
                          <p:cTn id="68" fill="hold">
                            <p:stCondLst>
                              <p:cond delay="9750"/>
                            </p:stCondLst>
                            <p:childTnLst>
                              <p:par>
                                <p:cTn id="69" presetID="42" presetClass="entr" presetSubtype="0" fill="hold" grpId="0" nodeType="afterEffect">
                                  <p:stCondLst>
                                    <p:cond delay="0"/>
                                  </p:stCondLst>
                                  <p:childTnLst>
                                    <p:set>
                                      <p:cBhvr>
                                        <p:cTn id="70" dur="1" fill="hold">
                                          <p:stCondLst>
                                            <p:cond delay="0"/>
                                          </p:stCondLst>
                                        </p:cTn>
                                        <p:tgtEl>
                                          <p:spTgt spid="13"/>
                                        </p:tgtEl>
                                        <p:attrNameLst>
                                          <p:attrName>style.visibility</p:attrName>
                                        </p:attrNameLst>
                                      </p:cBhvr>
                                      <p:to>
                                        <p:strVal val="visible"/>
                                      </p:to>
                                    </p:set>
                                    <p:animEffect transition="in" filter="fade">
                                      <p:cBhvr>
                                        <p:cTn id="71" dur="1000"/>
                                        <p:tgtEl>
                                          <p:spTgt spid="13"/>
                                        </p:tgtEl>
                                      </p:cBhvr>
                                    </p:animEffect>
                                    <p:anim calcmode="lin" valueType="num">
                                      <p:cBhvr>
                                        <p:cTn id="72" dur="1000" fill="hold"/>
                                        <p:tgtEl>
                                          <p:spTgt spid="13"/>
                                        </p:tgtEl>
                                        <p:attrNameLst>
                                          <p:attrName>ppt_x</p:attrName>
                                        </p:attrNameLst>
                                      </p:cBhvr>
                                      <p:tavLst>
                                        <p:tav tm="0">
                                          <p:val>
                                            <p:strVal val="#ppt_x"/>
                                          </p:val>
                                        </p:tav>
                                        <p:tav tm="100000">
                                          <p:val>
                                            <p:strVal val="#ppt_x"/>
                                          </p:val>
                                        </p:tav>
                                      </p:tavLst>
                                    </p:anim>
                                    <p:anim calcmode="lin" valueType="num">
                                      <p:cBhvr>
                                        <p:cTn id="73" dur="1000" fill="hold"/>
                                        <p:tgtEl>
                                          <p:spTgt spid="13"/>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306"/>
                                        </p:tgtEl>
                                        <p:attrNameLst>
                                          <p:attrName>style.visibility</p:attrName>
                                        </p:attrNameLst>
                                      </p:cBhvr>
                                      <p:to>
                                        <p:strVal val="visible"/>
                                      </p:to>
                                    </p:set>
                                    <p:animEffect transition="in" filter="fade">
                                      <p:cBhvr>
                                        <p:cTn id="76" dur="1000"/>
                                        <p:tgtEl>
                                          <p:spTgt spid="306"/>
                                        </p:tgtEl>
                                      </p:cBhvr>
                                    </p:animEffect>
                                    <p:anim calcmode="lin" valueType="num">
                                      <p:cBhvr>
                                        <p:cTn id="77" dur="1000" fill="hold"/>
                                        <p:tgtEl>
                                          <p:spTgt spid="306"/>
                                        </p:tgtEl>
                                        <p:attrNameLst>
                                          <p:attrName>ppt_x</p:attrName>
                                        </p:attrNameLst>
                                      </p:cBhvr>
                                      <p:tavLst>
                                        <p:tav tm="0">
                                          <p:val>
                                            <p:strVal val="#ppt_x"/>
                                          </p:val>
                                        </p:tav>
                                        <p:tav tm="100000">
                                          <p:val>
                                            <p:strVal val="#ppt_x"/>
                                          </p:val>
                                        </p:tav>
                                      </p:tavLst>
                                    </p:anim>
                                    <p:anim calcmode="lin" valueType="num">
                                      <p:cBhvr>
                                        <p:cTn id="78" dur="1000" fill="hold"/>
                                        <p:tgtEl>
                                          <p:spTgt spid="306"/>
                                        </p:tgtEl>
                                        <p:attrNameLst>
                                          <p:attrName>ppt_y</p:attrName>
                                        </p:attrNameLst>
                                      </p:cBhvr>
                                      <p:tavLst>
                                        <p:tav tm="0">
                                          <p:val>
                                            <p:strVal val="#ppt_y+.1"/>
                                          </p:val>
                                        </p:tav>
                                        <p:tav tm="100000">
                                          <p:val>
                                            <p:strVal val="#ppt_y"/>
                                          </p:val>
                                        </p:tav>
                                      </p:tavLst>
                                    </p:anim>
                                  </p:childTnLst>
                                </p:cTn>
                              </p:par>
                            </p:childTnLst>
                          </p:cTn>
                        </p:par>
                        <p:par>
                          <p:cTn id="79" fill="hold">
                            <p:stCondLst>
                              <p:cond delay="10750"/>
                            </p:stCondLst>
                            <p:childTnLst>
                              <p:par>
                                <p:cTn id="80" presetID="22" presetClass="entr" presetSubtype="8" fill="hold" nodeType="after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wipe(left)">
                                      <p:cBhvr>
                                        <p:cTn id="82" dur="1500"/>
                                        <p:tgtEl>
                                          <p:spTgt spid="23"/>
                                        </p:tgtEl>
                                      </p:cBhvr>
                                    </p:animEffect>
                                  </p:childTnLst>
                                </p:cTn>
                              </p:par>
                              <p:par>
                                <p:cTn id="83" presetID="22" presetClass="entr" presetSubtype="8" fill="hold" grpId="0" nodeType="withEffect">
                                  <p:stCondLst>
                                    <p:cond delay="0"/>
                                  </p:stCondLst>
                                  <p:childTnLst>
                                    <p:set>
                                      <p:cBhvr>
                                        <p:cTn id="84" dur="1" fill="hold">
                                          <p:stCondLst>
                                            <p:cond delay="0"/>
                                          </p:stCondLst>
                                        </p:cTn>
                                        <p:tgtEl>
                                          <p:spTgt spid="224"/>
                                        </p:tgtEl>
                                        <p:attrNameLst>
                                          <p:attrName>style.visibility</p:attrName>
                                        </p:attrNameLst>
                                      </p:cBhvr>
                                      <p:to>
                                        <p:strVal val="visible"/>
                                      </p:to>
                                    </p:set>
                                    <p:animEffect transition="in" filter="wipe(left)">
                                      <p:cBhvr>
                                        <p:cTn id="85" dur="1500"/>
                                        <p:tgtEl>
                                          <p:spTgt spid="224"/>
                                        </p:tgtEl>
                                      </p:cBhvr>
                                    </p:animEffect>
                                  </p:childTnLst>
                                </p:cTn>
                              </p:par>
                            </p:childTnLst>
                          </p:cTn>
                        </p:par>
                        <p:par>
                          <p:cTn id="86" fill="hold">
                            <p:stCondLst>
                              <p:cond delay="12250"/>
                            </p:stCondLst>
                            <p:childTnLst>
                              <p:par>
                                <p:cTn id="87" presetID="42" presetClass="entr" presetSubtype="0" fill="hold" grpId="0" nodeType="afterEffect">
                                  <p:stCondLst>
                                    <p:cond delay="0"/>
                                  </p:stCondLst>
                                  <p:childTnLst>
                                    <p:set>
                                      <p:cBhvr>
                                        <p:cTn id="88" dur="1" fill="hold">
                                          <p:stCondLst>
                                            <p:cond delay="0"/>
                                          </p:stCondLst>
                                        </p:cTn>
                                        <p:tgtEl>
                                          <p:spTgt spid="10"/>
                                        </p:tgtEl>
                                        <p:attrNameLst>
                                          <p:attrName>style.visibility</p:attrName>
                                        </p:attrNameLst>
                                      </p:cBhvr>
                                      <p:to>
                                        <p:strVal val="visible"/>
                                      </p:to>
                                    </p:set>
                                    <p:animEffect transition="in" filter="fade">
                                      <p:cBhvr>
                                        <p:cTn id="89" dur="1000"/>
                                        <p:tgtEl>
                                          <p:spTgt spid="10"/>
                                        </p:tgtEl>
                                      </p:cBhvr>
                                    </p:animEffect>
                                    <p:anim calcmode="lin" valueType="num">
                                      <p:cBhvr>
                                        <p:cTn id="90" dur="1000" fill="hold"/>
                                        <p:tgtEl>
                                          <p:spTgt spid="10"/>
                                        </p:tgtEl>
                                        <p:attrNameLst>
                                          <p:attrName>ppt_x</p:attrName>
                                        </p:attrNameLst>
                                      </p:cBhvr>
                                      <p:tavLst>
                                        <p:tav tm="0">
                                          <p:val>
                                            <p:strVal val="#ppt_x"/>
                                          </p:val>
                                        </p:tav>
                                        <p:tav tm="100000">
                                          <p:val>
                                            <p:strVal val="#ppt_x"/>
                                          </p:val>
                                        </p:tav>
                                      </p:tavLst>
                                    </p:anim>
                                    <p:anim calcmode="lin" valueType="num">
                                      <p:cBhvr>
                                        <p:cTn id="91" dur="1000" fill="hold"/>
                                        <p:tgtEl>
                                          <p:spTgt spid="10"/>
                                        </p:tgtEl>
                                        <p:attrNameLst>
                                          <p:attrName>ppt_y</p:attrName>
                                        </p:attrNameLst>
                                      </p:cBhvr>
                                      <p:tavLst>
                                        <p:tav tm="0">
                                          <p:val>
                                            <p:strVal val="#ppt_y+.1"/>
                                          </p:val>
                                        </p:tav>
                                        <p:tav tm="100000">
                                          <p:val>
                                            <p:strVal val="#ppt_y"/>
                                          </p:val>
                                        </p:tav>
                                      </p:tavLst>
                                    </p:anim>
                                  </p:childTnLst>
                                </p:cTn>
                              </p:par>
                              <p:par>
                                <p:cTn id="92" presetID="42" presetClass="entr" presetSubtype="0" fill="hold" grpId="0" nodeType="withEffect">
                                  <p:stCondLst>
                                    <p:cond delay="0"/>
                                  </p:stCondLst>
                                  <p:childTnLst>
                                    <p:set>
                                      <p:cBhvr>
                                        <p:cTn id="93" dur="1" fill="hold">
                                          <p:stCondLst>
                                            <p:cond delay="0"/>
                                          </p:stCondLst>
                                        </p:cTn>
                                        <p:tgtEl>
                                          <p:spTgt spid="307"/>
                                        </p:tgtEl>
                                        <p:attrNameLst>
                                          <p:attrName>style.visibility</p:attrName>
                                        </p:attrNameLst>
                                      </p:cBhvr>
                                      <p:to>
                                        <p:strVal val="visible"/>
                                      </p:to>
                                    </p:set>
                                    <p:animEffect transition="in" filter="fade">
                                      <p:cBhvr>
                                        <p:cTn id="94" dur="1000"/>
                                        <p:tgtEl>
                                          <p:spTgt spid="307"/>
                                        </p:tgtEl>
                                      </p:cBhvr>
                                    </p:animEffect>
                                    <p:anim calcmode="lin" valueType="num">
                                      <p:cBhvr>
                                        <p:cTn id="95" dur="1000" fill="hold"/>
                                        <p:tgtEl>
                                          <p:spTgt spid="307"/>
                                        </p:tgtEl>
                                        <p:attrNameLst>
                                          <p:attrName>ppt_x</p:attrName>
                                        </p:attrNameLst>
                                      </p:cBhvr>
                                      <p:tavLst>
                                        <p:tav tm="0">
                                          <p:val>
                                            <p:strVal val="#ppt_x"/>
                                          </p:val>
                                        </p:tav>
                                        <p:tav tm="100000">
                                          <p:val>
                                            <p:strVal val="#ppt_x"/>
                                          </p:val>
                                        </p:tav>
                                      </p:tavLst>
                                    </p:anim>
                                    <p:anim calcmode="lin" valueType="num">
                                      <p:cBhvr>
                                        <p:cTn id="96" dur="1000" fill="hold"/>
                                        <p:tgtEl>
                                          <p:spTgt spid="307"/>
                                        </p:tgtEl>
                                        <p:attrNameLst>
                                          <p:attrName>ppt_y</p:attrName>
                                        </p:attrNameLst>
                                      </p:cBhvr>
                                      <p:tavLst>
                                        <p:tav tm="0">
                                          <p:val>
                                            <p:strVal val="#ppt_y+.1"/>
                                          </p:val>
                                        </p:tav>
                                        <p:tav tm="100000">
                                          <p:val>
                                            <p:strVal val="#ppt_y"/>
                                          </p:val>
                                        </p:tav>
                                      </p:tavLst>
                                    </p:anim>
                                  </p:childTnLst>
                                </p:cTn>
                              </p:par>
                            </p:childTnLst>
                          </p:cTn>
                        </p:par>
                        <p:par>
                          <p:cTn id="97" fill="hold">
                            <p:stCondLst>
                              <p:cond delay="13250"/>
                            </p:stCondLst>
                            <p:childTnLst>
                              <p:par>
                                <p:cTn id="98" presetID="22" presetClass="entr" presetSubtype="8" fill="hold" nodeType="afterEffect">
                                  <p:stCondLst>
                                    <p:cond delay="0"/>
                                  </p:stCondLst>
                                  <p:childTnLst>
                                    <p:set>
                                      <p:cBhvr>
                                        <p:cTn id="99" dur="1" fill="hold">
                                          <p:stCondLst>
                                            <p:cond delay="0"/>
                                          </p:stCondLst>
                                        </p:cTn>
                                        <p:tgtEl>
                                          <p:spTgt spid="22"/>
                                        </p:tgtEl>
                                        <p:attrNameLst>
                                          <p:attrName>style.visibility</p:attrName>
                                        </p:attrNameLst>
                                      </p:cBhvr>
                                      <p:to>
                                        <p:strVal val="visible"/>
                                      </p:to>
                                    </p:set>
                                    <p:animEffect transition="in" filter="wipe(left)">
                                      <p:cBhvr>
                                        <p:cTn id="100" dur="1500"/>
                                        <p:tgtEl>
                                          <p:spTgt spid="22"/>
                                        </p:tgtEl>
                                      </p:cBhvr>
                                    </p:animEffect>
                                  </p:childTnLst>
                                </p:cTn>
                              </p:par>
                              <p:par>
                                <p:cTn id="101" presetID="22" presetClass="entr" presetSubtype="8" fill="hold" grpId="0" nodeType="withEffect">
                                  <p:stCondLst>
                                    <p:cond delay="0"/>
                                  </p:stCondLst>
                                  <p:childTnLst>
                                    <p:set>
                                      <p:cBhvr>
                                        <p:cTn id="102" dur="1" fill="hold">
                                          <p:stCondLst>
                                            <p:cond delay="0"/>
                                          </p:stCondLst>
                                        </p:cTn>
                                        <p:tgtEl>
                                          <p:spTgt spid="198"/>
                                        </p:tgtEl>
                                        <p:attrNameLst>
                                          <p:attrName>style.visibility</p:attrName>
                                        </p:attrNameLst>
                                      </p:cBhvr>
                                      <p:to>
                                        <p:strVal val="visible"/>
                                      </p:to>
                                    </p:set>
                                    <p:animEffect transition="in" filter="wipe(left)">
                                      <p:cBhvr>
                                        <p:cTn id="103" dur="1500"/>
                                        <p:tgtEl>
                                          <p:spTgt spid="198"/>
                                        </p:tgtEl>
                                      </p:cBhvr>
                                    </p:animEffect>
                                  </p:childTnLst>
                                </p:cTn>
                              </p:par>
                            </p:childTnLst>
                          </p:cTn>
                        </p:par>
                        <p:par>
                          <p:cTn id="104" fill="hold">
                            <p:stCondLst>
                              <p:cond delay="14750"/>
                            </p:stCondLst>
                            <p:childTnLst>
                              <p:par>
                                <p:cTn id="105" presetID="42" presetClass="entr" presetSubtype="0" fill="hold" grpId="0" nodeType="afterEffect">
                                  <p:stCondLst>
                                    <p:cond delay="0"/>
                                  </p:stCondLst>
                                  <p:childTnLst>
                                    <p:set>
                                      <p:cBhvr>
                                        <p:cTn id="106" dur="1" fill="hold">
                                          <p:stCondLst>
                                            <p:cond delay="0"/>
                                          </p:stCondLst>
                                        </p:cTn>
                                        <p:tgtEl>
                                          <p:spTgt spid="11"/>
                                        </p:tgtEl>
                                        <p:attrNameLst>
                                          <p:attrName>style.visibility</p:attrName>
                                        </p:attrNameLst>
                                      </p:cBhvr>
                                      <p:to>
                                        <p:strVal val="visible"/>
                                      </p:to>
                                    </p:set>
                                    <p:animEffect transition="in" filter="fade">
                                      <p:cBhvr>
                                        <p:cTn id="107" dur="1000"/>
                                        <p:tgtEl>
                                          <p:spTgt spid="11"/>
                                        </p:tgtEl>
                                      </p:cBhvr>
                                    </p:animEffect>
                                    <p:anim calcmode="lin" valueType="num">
                                      <p:cBhvr>
                                        <p:cTn id="108" dur="1000" fill="hold"/>
                                        <p:tgtEl>
                                          <p:spTgt spid="11"/>
                                        </p:tgtEl>
                                        <p:attrNameLst>
                                          <p:attrName>ppt_x</p:attrName>
                                        </p:attrNameLst>
                                      </p:cBhvr>
                                      <p:tavLst>
                                        <p:tav tm="0">
                                          <p:val>
                                            <p:strVal val="#ppt_x"/>
                                          </p:val>
                                        </p:tav>
                                        <p:tav tm="100000">
                                          <p:val>
                                            <p:strVal val="#ppt_x"/>
                                          </p:val>
                                        </p:tav>
                                      </p:tavLst>
                                    </p:anim>
                                    <p:anim calcmode="lin" valueType="num">
                                      <p:cBhvr>
                                        <p:cTn id="109" dur="1000" fill="hold"/>
                                        <p:tgtEl>
                                          <p:spTgt spid="11"/>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301"/>
                                        </p:tgtEl>
                                        <p:attrNameLst>
                                          <p:attrName>style.visibility</p:attrName>
                                        </p:attrNameLst>
                                      </p:cBhvr>
                                      <p:to>
                                        <p:strVal val="visible"/>
                                      </p:to>
                                    </p:set>
                                    <p:animEffect transition="in" filter="fade">
                                      <p:cBhvr>
                                        <p:cTn id="112" dur="1000"/>
                                        <p:tgtEl>
                                          <p:spTgt spid="301"/>
                                        </p:tgtEl>
                                      </p:cBhvr>
                                    </p:animEffect>
                                    <p:anim calcmode="lin" valueType="num">
                                      <p:cBhvr>
                                        <p:cTn id="113" dur="1000" fill="hold"/>
                                        <p:tgtEl>
                                          <p:spTgt spid="301"/>
                                        </p:tgtEl>
                                        <p:attrNameLst>
                                          <p:attrName>ppt_x</p:attrName>
                                        </p:attrNameLst>
                                      </p:cBhvr>
                                      <p:tavLst>
                                        <p:tav tm="0">
                                          <p:val>
                                            <p:strVal val="#ppt_x"/>
                                          </p:val>
                                        </p:tav>
                                        <p:tav tm="100000">
                                          <p:val>
                                            <p:strVal val="#ppt_x"/>
                                          </p:val>
                                        </p:tav>
                                      </p:tavLst>
                                    </p:anim>
                                    <p:anim calcmode="lin" valueType="num">
                                      <p:cBhvr>
                                        <p:cTn id="114" dur="1000" fill="hold"/>
                                        <p:tgtEl>
                                          <p:spTgt spid="301"/>
                                        </p:tgtEl>
                                        <p:attrNameLst>
                                          <p:attrName>ppt_y</p:attrName>
                                        </p:attrNameLst>
                                      </p:cBhvr>
                                      <p:tavLst>
                                        <p:tav tm="0">
                                          <p:val>
                                            <p:strVal val="#ppt_y+.1"/>
                                          </p:val>
                                        </p:tav>
                                        <p:tav tm="100000">
                                          <p:val>
                                            <p:strVal val="#ppt_y"/>
                                          </p:val>
                                        </p:tav>
                                      </p:tavLst>
                                    </p:anim>
                                  </p:childTnLst>
                                </p:cTn>
                              </p:par>
                            </p:childTnLst>
                          </p:cTn>
                        </p:par>
                        <p:par>
                          <p:cTn id="115" fill="hold">
                            <p:stCondLst>
                              <p:cond delay="15750"/>
                            </p:stCondLst>
                            <p:childTnLst>
                              <p:par>
                                <p:cTn id="116" presetID="22" presetClass="entr" presetSubtype="8" fill="hold" nodeType="afterEffect">
                                  <p:stCondLst>
                                    <p:cond delay="0"/>
                                  </p:stCondLst>
                                  <p:childTnLst>
                                    <p:set>
                                      <p:cBhvr>
                                        <p:cTn id="117" dur="1" fill="hold">
                                          <p:stCondLst>
                                            <p:cond delay="0"/>
                                          </p:stCondLst>
                                        </p:cTn>
                                        <p:tgtEl>
                                          <p:spTgt spid="21"/>
                                        </p:tgtEl>
                                        <p:attrNameLst>
                                          <p:attrName>style.visibility</p:attrName>
                                        </p:attrNameLst>
                                      </p:cBhvr>
                                      <p:to>
                                        <p:strVal val="visible"/>
                                      </p:to>
                                    </p:set>
                                    <p:animEffect transition="in" filter="wipe(left)">
                                      <p:cBhvr>
                                        <p:cTn id="118" dur="1500"/>
                                        <p:tgtEl>
                                          <p:spTgt spid="21"/>
                                        </p:tgtEl>
                                      </p:cBhvr>
                                    </p:animEffect>
                                  </p:childTnLst>
                                </p:cTn>
                              </p:par>
                              <p:par>
                                <p:cTn id="119" presetID="22" presetClass="entr" presetSubtype="8" fill="hold" grpId="0" nodeType="withEffect">
                                  <p:stCondLst>
                                    <p:cond delay="0"/>
                                  </p:stCondLst>
                                  <p:childTnLst>
                                    <p:set>
                                      <p:cBhvr>
                                        <p:cTn id="120" dur="1" fill="hold">
                                          <p:stCondLst>
                                            <p:cond delay="0"/>
                                          </p:stCondLst>
                                        </p:cTn>
                                        <p:tgtEl>
                                          <p:spTgt spid="172"/>
                                        </p:tgtEl>
                                        <p:attrNameLst>
                                          <p:attrName>style.visibility</p:attrName>
                                        </p:attrNameLst>
                                      </p:cBhvr>
                                      <p:to>
                                        <p:strVal val="visible"/>
                                      </p:to>
                                    </p:set>
                                    <p:animEffect transition="in" filter="wipe(left)">
                                      <p:cBhvr>
                                        <p:cTn id="121" dur="1500"/>
                                        <p:tgtEl>
                                          <p:spTgt spid="1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67" grpId="0"/>
      <p:bldP spid="172" grpId="0"/>
      <p:bldP spid="198" grpId="0"/>
      <p:bldP spid="224" grpId="0"/>
      <p:bldP spid="250" grpId="0"/>
      <p:bldP spid="276" grpId="0"/>
      <p:bldP spid="301" grpId="0" animBg="1"/>
      <p:bldP spid="302" grpId="0" animBg="1"/>
      <p:bldP spid="304" grpId="0" animBg="1"/>
      <p:bldP spid="305" grpId="0" animBg="1"/>
      <p:bldP spid="306" grpId="0" animBg="1"/>
      <p:bldP spid="307" grpId="0" animBg="1"/>
      <p:bldP spid="20" grpId="0" animBg="1"/>
      <p:bldP spid="16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2030</TotalTime>
  <Words>1461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410</cp:revision>
  <dcterms:created xsi:type="dcterms:W3CDTF">2016-09-28T22:08:47Z</dcterms:created>
  <dcterms:modified xsi:type="dcterms:W3CDTF">2019-07-22T23:24:09Z</dcterms:modified>
</cp:coreProperties>
</file>