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2446865" y="2065866"/>
            <a:ext cx="3840480" cy="384048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a:spLocks noChangeAspect="1"/>
          </p:cNvSpPr>
          <p:nvPr/>
        </p:nvSpPr>
        <p:spPr>
          <a:xfrm>
            <a:off x="2277533" y="1471506"/>
            <a:ext cx="5029200" cy="5029200"/>
          </a:xfrm>
          <a:prstGeom prst="ellipse">
            <a:avLst/>
          </a:prstGeom>
          <a:noFill/>
          <a:ln>
            <a:solidFill>
              <a:schemeClr val="bg2">
                <a:lumMod val="1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040466" y="1614310"/>
            <a:ext cx="1554480" cy="1554480"/>
            <a:chOff x="1151466" y="1309510"/>
            <a:chExt cx="1554480" cy="1554480"/>
          </a:xfrm>
        </p:grpSpPr>
        <p:sp>
          <p:nvSpPr>
            <p:cNvPr id="4" name="Oval 3"/>
            <p:cNvSpPr>
              <a:spLocks noChangeAspect="1"/>
            </p:cNvSpPr>
            <p:nvPr/>
          </p:nvSpPr>
          <p:spPr>
            <a:xfrm>
              <a:off x="1151466" y="1309510"/>
              <a:ext cx="1554480" cy="1554480"/>
            </a:xfrm>
            <a:prstGeom prst="ellipse">
              <a:avLst/>
            </a:prstGeom>
            <a:solidFill>
              <a:srgbClr val="4D4D4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72598" y="1609696"/>
              <a:ext cx="1312216" cy="954107"/>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Lorem Ipsum</a:t>
              </a:r>
            </a:p>
          </p:txBody>
        </p:sp>
      </p:grpSp>
      <p:sp>
        <p:nvSpPr>
          <p:cNvPr id="8" name="Oval 7"/>
          <p:cNvSpPr>
            <a:spLocks noChangeAspect="1"/>
          </p:cNvSpPr>
          <p:nvPr/>
        </p:nvSpPr>
        <p:spPr>
          <a:xfrm>
            <a:off x="6002866" y="1723246"/>
            <a:ext cx="640080" cy="640080"/>
          </a:xfrm>
          <a:prstGeom prst="ellipse">
            <a:avLst/>
          </a:prstGeom>
          <a:solidFill>
            <a:srgbClr val="36B8E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1</a:t>
            </a:r>
          </a:p>
        </p:txBody>
      </p:sp>
      <p:sp>
        <p:nvSpPr>
          <p:cNvPr id="9" name="Text Box 10"/>
          <p:cNvSpPr txBox="1">
            <a:spLocks noChangeArrowheads="1"/>
          </p:cNvSpPr>
          <p:nvPr/>
        </p:nvSpPr>
        <p:spPr bwMode="auto">
          <a:xfrm>
            <a:off x="6985000" y="1797064"/>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D4D4D"/>
                </a:solidFill>
                <a:latin typeface="Candara" panose="020E0502030303020204" pitchFamily="34" charset="0"/>
              </a:rPr>
              <a:t>Lorem ipsum dolor sit amet, consectetur adipiscing elit, sed do eiusmod tempor</a:t>
            </a:r>
          </a:p>
        </p:txBody>
      </p:sp>
      <p:sp>
        <p:nvSpPr>
          <p:cNvPr id="10" name="Oval 9"/>
          <p:cNvSpPr>
            <a:spLocks noChangeAspect="1"/>
          </p:cNvSpPr>
          <p:nvPr/>
        </p:nvSpPr>
        <p:spPr>
          <a:xfrm>
            <a:off x="6742288" y="2613818"/>
            <a:ext cx="640080" cy="640080"/>
          </a:xfrm>
          <a:prstGeom prst="ellipse">
            <a:avLst/>
          </a:pr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2</a:t>
            </a:r>
          </a:p>
        </p:txBody>
      </p:sp>
      <p:sp>
        <p:nvSpPr>
          <p:cNvPr id="11" name="Text Box 10"/>
          <p:cNvSpPr txBox="1">
            <a:spLocks noChangeArrowheads="1"/>
          </p:cNvSpPr>
          <p:nvPr/>
        </p:nvSpPr>
        <p:spPr bwMode="auto">
          <a:xfrm>
            <a:off x="7724422" y="268763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D4D4D"/>
                </a:solidFill>
                <a:latin typeface="Candara" panose="020E0502030303020204" pitchFamily="34" charset="0"/>
              </a:rPr>
              <a:t>Lorem ipsum dolor sit amet, consectetur adipiscing elit, sed do eiusmod tempor</a:t>
            </a:r>
          </a:p>
        </p:txBody>
      </p:sp>
      <p:sp>
        <p:nvSpPr>
          <p:cNvPr id="12" name="Oval 11"/>
          <p:cNvSpPr>
            <a:spLocks noChangeAspect="1"/>
          </p:cNvSpPr>
          <p:nvPr/>
        </p:nvSpPr>
        <p:spPr>
          <a:xfrm>
            <a:off x="6968572" y="3707952"/>
            <a:ext cx="640080" cy="640080"/>
          </a:xfrm>
          <a:prstGeom prst="ellipse">
            <a:avLst/>
          </a:pr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3</a:t>
            </a:r>
          </a:p>
        </p:txBody>
      </p:sp>
      <p:sp>
        <p:nvSpPr>
          <p:cNvPr id="13" name="Text Box 10"/>
          <p:cNvSpPr txBox="1">
            <a:spLocks noChangeArrowheads="1"/>
          </p:cNvSpPr>
          <p:nvPr/>
        </p:nvSpPr>
        <p:spPr bwMode="auto">
          <a:xfrm>
            <a:off x="7950706" y="3781770"/>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D4D4D"/>
                </a:solidFill>
                <a:latin typeface="Candara" panose="020E0502030303020204" pitchFamily="34" charset="0"/>
              </a:rPr>
              <a:t>Lorem ipsum dolor sit amet, consectetur adipiscing elit, sed do eiusmod tempor</a:t>
            </a:r>
          </a:p>
        </p:txBody>
      </p:sp>
      <p:sp>
        <p:nvSpPr>
          <p:cNvPr id="14" name="Oval 13"/>
          <p:cNvSpPr>
            <a:spLocks noChangeAspect="1"/>
          </p:cNvSpPr>
          <p:nvPr/>
        </p:nvSpPr>
        <p:spPr>
          <a:xfrm>
            <a:off x="6742288" y="4768421"/>
            <a:ext cx="640080" cy="640080"/>
          </a:xfrm>
          <a:prstGeom prst="ellipse">
            <a:avLst/>
          </a:pr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4</a:t>
            </a:r>
          </a:p>
        </p:txBody>
      </p:sp>
      <p:sp>
        <p:nvSpPr>
          <p:cNvPr id="15" name="Text Box 10"/>
          <p:cNvSpPr txBox="1">
            <a:spLocks noChangeArrowheads="1"/>
          </p:cNvSpPr>
          <p:nvPr/>
        </p:nvSpPr>
        <p:spPr bwMode="auto">
          <a:xfrm>
            <a:off x="7724422" y="4842239"/>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D4D4D"/>
                </a:solidFill>
                <a:latin typeface="Candara" panose="020E0502030303020204" pitchFamily="34" charset="0"/>
              </a:rPr>
              <a:t>Lorem ipsum dolor sit amet, consectetur adipiscing elit, sed do eiusmod tempor</a:t>
            </a:r>
          </a:p>
        </p:txBody>
      </p:sp>
      <p:sp>
        <p:nvSpPr>
          <p:cNvPr id="16" name="Oval 15"/>
          <p:cNvSpPr>
            <a:spLocks noChangeAspect="1"/>
          </p:cNvSpPr>
          <p:nvPr/>
        </p:nvSpPr>
        <p:spPr>
          <a:xfrm>
            <a:off x="6002866" y="5701488"/>
            <a:ext cx="640080" cy="640080"/>
          </a:xfrm>
          <a:prstGeom prst="ellipse">
            <a:avLst/>
          </a:prstGeom>
          <a:solidFill>
            <a:srgbClr val="0050A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5</a:t>
            </a:r>
          </a:p>
        </p:txBody>
      </p:sp>
      <p:sp>
        <p:nvSpPr>
          <p:cNvPr id="17" name="Text Box 10"/>
          <p:cNvSpPr txBox="1">
            <a:spLocks noChangeArrowheads="1"/>
          </p:cNvSpPr>
          <p:nvPr/>
        </p:nvSpPr>
        <p:spPr bwMode="auto">
          <a:xfrm>
            <a:off x="6985000" y="577530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D4D4D"/>
                </a:solidFill>
                <a:latin typeface="Candara" panose="020E0502030303020204" pitchFamily="34" charset="0"/>
              </a:rPr>
              <a:t>Lorem ipsum dolor sit amet, consectetur adipiscing elit, sed do eiusmod tempor</a:t>
            </a:r>
          </a:p>
        </p:txBody>
      </p:sp>
      <p:sp>
        <p:nvSpPr>
          <p:cNvPr id="19" name="TextBox 18">
            <a:extLst>
              <a:ext uri="{FF2B5EF4-FFF2-40B4-BE49-F238E27FC236}">
                <a16:creationId xmlns:a16="http://schemas.microsoft.com/office/drawing/2014/main" id="{C6E92078-7872-4868-A4DB-DA7F336D3F1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20" name="Picture 19">
            <a:hlinkClick r:id="rId3"/>
            <a:extLst>
              <a:ext uri="{FF2B5EF4-FFF2-40B4-BE49-F238E27FC236}">
                <a16:creationId xmlns:a16="http://schemas.microsoft.com/office/drawing/2014/main" id="{8AF34B01-3ACC-4955-ADCF-11271292C1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930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par>
                          <p:cTn id="14" fill="hold">
                            <p:stCondLst>
                              <p:cond delay="1000"/>
                            </p:stCondLst>
                            <p:childTnLst>
                              <p:par>
                                <p:cTn id="15" presetID="23" presetClass="entr" presetSubtype="52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ppt_x</p:attrName>
                                        </p:attrNameLst>
                                      </p:cBhvr>
                                      <p:tavLst>
                                        <p:tav tm="0">
                                          <p:val>
                                            <p:fltVal val="0.5"/>
                                          </p:val>
                                        </p:tav>
                                        <p:tav tm="100000">
                                          <p:val>
                                            <p:strVal val="#ppt_x"/>
                                          </p:val>
                                        </p:tav>
                                      </p:tavLst>
                                    </p:anim>
                                    <p:anim calcmode="lin" valueType="num">
                                      <p:cBhvr>
                                        <p:cTn id="20" dur="1000" fill="hold"/>
                                        <p:tgtEl>
                                          <p:spTgt spid="2"/>
                                        </p:tgtEl>
                                        <p:attrNameLst>
                                          <p:attrName>ppt_y</p:attrName>
                                        </p:attrNameLst>
                                      </p:cBhvr>
                                      <p:tavLst>
                                        <p:tav tm="0">
                                          <p:val>
                                            <p:fltVal val="0.5"/>
                                          </p:val>
                                        </p:tav>
                                        <p:tav tm="100000">
                                          <p:val>
                                            <p:strVal val="#ppt_y"/>
                                          </p:val>
                                        </p:tav>
                                      </p:tavLst>
                                    </p:anim>
                                  </p:childTnLst>
                                </p:cTn>
                              </p:par>
                              <p:par>
                                <p:cTn id="21" presetID="23" presetClass="entr" presetSubtype="528"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1000" fill="hold"/>
                                        <p:tgtEl>
                                          <p:spTgt spid="3"/>
                                        </p:tgtEl>
                                        <p:attrNameLst>
                                          <p:attrName>ppt_w</p:attrName>
                                        </p:attrNameLst>
                                      </p:cBhvr>
                                      <p:tavLst>
                                        <p:tav tm="0">
                                          <p:val>
                                            <p:fltVal val="0"/>
                                          </p:val>
                                        </p:tav>
                                        <p:tav tm="100000">
                                          <p:val>
                                            <p:strVal val="#ppt_w"/>
                                          </p:val>
                                        </p:tav>
                                      </p:tavLst>
                                    </p:anim>
                                    <p:anim calcmode="lin" valueType="num">
                                      <p:cBhvr>
                                        <p:cTn id="24" dur="1000" fill="hold"/>
                                        <p:tgtEl>
                                          <p:spTgt spid="3"/>
                                        </p:tgtEl>
                                        <p:attrNameLst>
                                          <p:attrName>ppt_h</p:attrName>
                                        </p:attrNameLst>
                                      </p:cBhvr>
                                      <p:tavLst>
                                        <p:tav tm="0">
                                          <p:val>
                                            <p:fltVal val="0"/>
                                          </p:val>
                                        </p:tav>
                                        <p:tav tm="100000">
                                          <p:val>
                                            <p:strVal val="#ppt_h"/>
                                          </p:val>
                                        </p:tav>
                                      </p:tavLst>
                                    </p:anim>
                                    <p:anim calcmode="lin" valueType="num">
                                      <p:cBhvr>
                                        <p:cTn id="25" dur="1000" fill="hold"/>
                                        <p:tgtEl>
                                          <p:spTgt spid="3"/>
                                        </p:tgtEl>
                                        <p:attrNameLst>
                                          <p:attrName>ppt_x</p:attrName>
                                        </p:attrNameLst>
                                      </p:cBhvr>
                                      <p:tavLst>
                                        <p:tav tm="0">
                                          <p:val>
                                            <p:fltVal val="0.5"/>
                                          </p:val>
                                        </p:tav>
                                        <p:tav tm="100000">
                                          <p:val>
                                            <p:strVal val="#ppt_x"/>
                                          </p:val>
                                        </p:tav>
                                      </p:tavLst>
                                    </p:anim>
                                    <p:anim calcmode="lin" valueType="num">
                                      <p:cBhvr>
                                        <p:cTn id="26" dur="1000" fill="hold"/>
                                        <p:tgtEl>
                                          <p:spTgt spid="3"/>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3" presetClass="entr" presetSubtype="36"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strVal val="(6*min(max(#ppt_w*#ppt_h,.3),1)-7.4)/-.7*#ppt_w"/>
                                          </p:val>
                                        </p:tav>
                                        <p:tav tm="100000">
                                          <p:val>
                                            <p:strVal val="#ppt_w"/>
                                          </p:val>
                                        </p:tav>
                                      </p:tavLst>
                                    </p:anim>
                                    <p:anim calcmode="lin" valueType="num">
                                      <p:cBhvr>
                                        <p:cTn id="31" dur="500" fill="hold"/>
                                        <p:tgtEl>
                                          <p:spTgt spid="8"/>
                                        </p:tgtEl>
                                        <p:attrNameLst>
                                          <p:attrName>ppt_h</p:attrName>
                                        </p:attrNameLst>
                                      </p:cBhvr>
                                      <p:tavLst>
                                        <p:tav tm="0">
                                          <p:val>
                                            <p:strVal val="(6*min(max(#ppt_w*#ppt_h,.3),1)-7.4)/-.7*#ppt_h"/>
                                          </p:val>
                                        </p:tav>
                                        <p:tav tm="100000">
                                          <p:val>
                                            <p:strVal val="#ppt_h"/>
                                          </p:val>
                                        </p:tav>
                                      </p:tavLst>
                                    </p:anim>
                                    <p:anim calcmode="lin" valueType="num">
                                      <p:cBhvr>
                                        <p:cTn id="32" dur="500" fill="hold"/>
                                        <p:tgtEl>
                                          <p:spTgt spid="8"/>
                                        </p:tgtEl>
                                        <p:attrNameLst>
                                          <p:attrName>ppt_x</p:attrName>
                                        </p:attrNameLst>
                                      </p:cBhvr>
                                      <p:tavLst>
                                        <p:tav tm="0">
                                          <p:val>
                                            <p:fltVal val="0.5"/>
                                          </p:val>
                                        </p:tav>
                                        <p:tav tm="100000">
                                          <p:val>
                                            <p:strVal val="#ppt_x"/>
                                          </p:val>
                                        </p:tav>
                                      </p:tavLst>
                                    </p:anim>
                                    <p:anim calcmode="lin" valueType="num">
                                      <p:cBhvr>
                                        <p:cTn id="33" dur="500" fill="hold"/>
                                        <p:tgtEl>
                                          <p:spTgt spid="8"/>
                                        </p:tgtEl>
                                        <p:attrNameLst>
                                          <p:attrName>ppt_y</p:attrName>
                                        </p:attrNameLst>
                                      </p:cBhvr>
                                      <p:tavLst>
                                        <p:tav tm="0">
                                          <p:val>
                                            <p:strVal val="1+(6*min(max(#ppt_w*#ppt_h,.3),1)-7.4)/-.7*#ppt_h/2"/>
                                          </p:val>
                                        </p:tav>
                                        <p:tav tm="100000">
                                          <p:val>
                                            <p:strVal val="#ppt_y"/>
                                          </p:val>
                                        </p:tav>
                                      </p:tavLst>
                                    </p:anim>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par>
                          <p:cTn id="38" fill="hold">
                            <p:stCondLst>
                              <p:cond delay="3000"/>
                            </p:stCondLst>
                            <p:childTnLst>
                              <p:par>
                                <p:cTn id="39" presetID="23" presetClass="entr" presetSubtype="36"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strVal val="(6*min(max(#ppt_w*#ppt_h,.3),1)-7.4)/-.7*#ppt_w"/>
                                          </p:val>
                                        </p:tav>
                                        <p:tav tm="100000">
                                          <p:val>
                                            <p:strVal val="#ppt_w"/>
                                          </p:val>
                                        </p:tav>
                                      </p:tavLst>
                                    </p:anim>
                                    <p:anim calcmode="lin" valueType="num">
                                      <p:cBhvr>
                                        <p:cTn id="42" dur="500" fill="hold"/>
                                        <p:tgtEl>
                                          <p:spTgt spid="10"/>
                                        </p:tgtEl>
                                        <p:attrNameLst>
                                          <p:attrName>ppt_h</p:attrName>
                                        </p:attrNameLst>
                                      </p:cBhvr>
                                      <p:tavLst>
                                        <p:tav tm="0">
                                          <p:val>
                                            <p:strVal val="(6*min(max(#ppt_w*#ppt_h,.3),1)-7.4)/-.7*#ppt_h"/>
                                          </p:val>
                                        </p:tav>
                                        <p:tav tm="100000">
                                          <p:val>
                                            <p:strVal val="#ppt_h"/>
                                          </p:val>
                                        </p:tav>
                                      </p:tavLst>
                                    </p:anim>
                                    <p:anim calcmode="lin" valueType="num">
                                      <p:cBhvr>
                                        <p:cTn id="43" dur="500" fill="hold"/>
                                        <p:tgtEl>
                                          <p:spTgt spid="10"/>
                                        </p:tgtEl>
                                        <p:attrNameLst>
                                          <p:attrName>ppt_x</p:attrName>
                                        </p:attrNameLst>
                                      </p:cBhvr>
                                      <p:tavLst>
                                        <p:tav tm="0">
                                          <p:val>
                                            <p:fltVal val="0.5"/>
                                          </p:val>
                                        </p:tav>
                                        <p:tav tm="100000">
                                          <p:val>
                                            <p:strVal val="#ppt_x"/>
                                          </p:val>
                                        </p:tav>
                                      </p:tavLst>
                                    </p:anim>
                                    <p:anim calcmode="lin" valueType="num">
                                      <p:cBhvr>
                                        <p:cTn id="44"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par>
                          <p:cTn id="45" fill="hold">
                            <p:stCondLst>
                              <p:cond delay="3500"/>
                            </p:stCondLst>
                            <p:childTnLst>
                              <p:par>
                                <p:cTn id="46" presetID="22" presetClass="entr" presetSubtype="8" fill="hold" grpId="0"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left)">
                                      <p:cBhvr>
                                        <p:cTn id="48" dur="500"/>
                                        <p:tgtEl>
                                          <p:spTgt spid="11"/>
                                        </p:tgtEl>
                                      </p:cBhvr>
                                    </p:animEffect>
                                  </p:childTnLst>
                                </p:cTn>
                              </p:par>
                            </p:childTnLst>
                          </p:cTn>
                        </p:par>
                        <p:par>
                          <p:cTn id="49" fill="hold">
                            <p:stCondLst>
                              <p:cond delay="4000"/>
                            </p:stCondLst>
                            <p:childTnLst>
                              <p:par>
                                <p:cTn id="50" presetID="23" presetClass="entr" presetSubtype="36"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strVal val="(6*min(max(#ppt_w*#ppt_h,.3),1)-7.4)/-.7*#ppt_w"/>
                                          </p:val>
                                        </p:tav>
                                        <p:tav tm="100000">
                                          <p:val>
                                            <p:strVal val="#ppt_w"/>
                                          </p:val>
                                        </p:tav>
                                      </p:tavLst>
                                    </p:anim>
                                    <p:anim calcmode="lin" valueType="num">
                                      <p:cBhvr>
                                        <p:cTn id="53" dur="500" fill="hold"/>
                                        <p:tgtEl>
                                          <p:spTgt spid="12"/>
                                        </p:tgtEl>
                                        <p:attrNameLst>
                                          <p:attrName>ppt_h</p:attrName>
                                        </p:attrNameLst>
                                      </p:cBhvr>
                                      <p:tavLst>
                                        <p:tav tm="0">
                                          <p:val>
                                            <p:strVal val="(6*min(max(#ppt_w*#ppt_h,.3),1)-7.4)/-.7*#ppt_h"/>
                                          </p:val>
                                        </p:tav>
                                        <p:tav tm="100000">
                                          <p:val>
                                            <p:strVal val="#ppt_h"/>
                                          </p:val>
                                        </p:tav>
                                      </p:tavLst>
                                    </p:anim>
                                    <p:anim calcmode="lin" valueType="num">
                                      <p:cBhvr>
                                        <p:cTn id="54" dur="500" fill="hold"/>
                                        <p:tgtEl>
                                          <p:spTgt spid="12"/>
                                        </p:tgtEl>
                                        <p:attrNameLst>
                                          <p:attrName>ppt_x</p:attrName>
                                        </p:attrNameLst>
                                      </p:cBhvr>
                                      <p:tavLst>
                                        <p:tav tm="0">
                                          <p:val>
                                            <p:fltVal val="0.5"/>
                                          </p:val>
                                        </p:tav>
                                        <p:tav tm="100000">
                                          <p:val>
                                            <p:strVal val="#ppt_x"/>
                                          </p:val>
                                        </p:tav>
                                      </p:tavLst>
                                    </p:anim>
                                    <p:anim calcmode="lin" valueType="num">
                                      <p:cBhvr>
                                        <p:cTn id="55"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56" fill="hold">
                            <p:stCondLst>
                              <p:cond delay="4500"/>
                            </p:stCondLst>
                            <p:childTnLst>
                              <p:par>
                                <p:cTn id="57" presetID="22" presetClass="entr" presetSubtype="8"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wipe(left)">
                                      <p:cBhvr>
                                        <p:cTn id="59" dur="500"/>
                                        <p:tgtEl>
                                          <p:spTgt spid="13"/>
                                        </p:tgtEl>
                                      </p:cBhvr>
                                    </p:animEffect>
                                  </p:childTnLst>
                                </p:cTn>
                              </p:par>
                            </p:childTnLst>
                          </p:cTn>
                        </p:par>
                        <p:par>
                          <p:cTn id="60" fill="hold">
                            <p:stCondLst>
                              <p:cond delay="5000"/>
                            </p:stCondLst>
                            <p:childTnLst>
                              <p:par>
                                <p:cTn id="61" presetID="23" presetClass="entr" presetSubtype="3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strVal val="(6*min(max(#ppt_w*#ppt_h,.3),1)-7.4)/-.7*#ppt_w"/>
                                          </p:val>
                                        </p:tav>
                                        <p:tav tm="100000">
                                          <p:val>
                                            <p:strVal val="#ppt_w"/>
                                          </p:val>
                                        </p:tav>
                                      </p:tavLst>
                                    </p:anim>
                                    <p:anim calcmode="lin" valueType="num">
                                      <p:cBhvr>
                                        <p:cTn id="64" dur="500" fill="hold"/>
                                        <p:tgtEl>
                                          <p:spTgt spid="14"/>
                                        </p:tgtEl>
                                        <p:attrNameLst>
                                          <p:attrName>ppt_h</p:attrName>
                                        </p:attrNameLst>
                                      </p:cBhvr>
                                      <p:tavLst>
                                        <p:tav tm="0">
                                          <p:val>
                                            <p:strVal val="(6*min(max(#ppt_w*#ppt_h,.3),1)-7.4)/-.7*#ppt_h"/>
                                          </p:val>
                                        </p:tav>
                                        <p:tav tm="100000">
                                          <p:val>
                                            <p:strVal val="#ppt_h"/>
                                          </p:val>
                                        </p:tav>
                                      </p:tavLst>
                                    </p:anim>
                                    <p:anim calcmode="lin" valueType="num">
                                      <p:cBhvr>
                                        <p:cTn id="65" dur="500" fill="hold"/>
                                        <p:tgtEl>
                                          <p:spTgt spid="14"/>
                                        </p:tgtEl>
                                        <p:attrNameLst>
                                          <p:attrName>ppt_x</p:attrName>
                                        </p:attrNameLst>
                                      </p:cBhvr>
                                      <p:tavLst>
                                        <p:tav tm="0">
                                          <p:val>
                                            <p:fltVal val="0.5"/>
                                          </p:val>
                                        </p:tav>
                                        <p:tav tm="100000">
                                          <p:val>
                                            <p:strVal val="#ppt_x"/>
                                          </p:val>
                                        </p:tav>
                                      </p:tavLst>
                                    </p:anim>
                                    <p:anim calcmode="lin" valueType="num">
                                      <p:cBhvr>
                                        <p:cTn id="66"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67" fill="hold">
                            <p:stCondLst>
                              <p:cond delay="5500"/>
                            </p:stCondLst>
                            <p:childTnLst>
                              <p:par>
                                <p:cTn id="68" presetID="22" presetClass="entr" presetSubtype="8" fill="hold" grpId="0" nodeType="after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wipe(left)">
                                      <p:cBhvr>
                                        <p:cTn id="70" dur="500"/>
                                        <p:tgtEl>
                                          <p:spTgt spid="15"/>
                                        </p:tgtEl>
                                      </p:cBhvr>
                                    </p:animEffect>
                                  </p:childTnLst>
                                </p:cTn>
                              </p:par>
                            </p:childTnLst>
                          </p:cTn>
                        </p:par>
                        <p:par>
                          <p:cTn id="71" fill="hold">
                            <p:stCondLst>
                              <p:cond delay="6000"/>
                            </p:stCondLst>
                            <p:childTnLst>
                              <p:par>
                                <p:cTn id="72" presetID="23" presetClass="entr" presetSubtype="36"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strVal val="(6*min(max(#ppt_w*#ppt_h,.3),1)-7.4)/-.7*#ppt_w"/>
                                          </p:val>
                                        </p:tav>
                                        <p:tav tm="100000">
                                          <p:val>
                                            <p:strVal val="#ppt_w"/>
                                          </p:val>
                                        </p:tav>
                                      </p:tavLst>
                                    </p:anim>
                                    <p:anim calcmode="lin" valueType="num">
                                      <p:cBhvr>
                                        <p:cTn id="75" dur="500" fill="hold"/>
                                        <p:tgtEl>
                                          <p:spTgt spid="16"/>
                                        </p:tgtEl>
                                        <p:attrNameLst>
                                          <p:attrName>ppt_h</p:attrName>
                                        </p:attrNameLst>
                                      </p:cBhvr>
                                      <p:tavLst>
                                        <p:tav tm="0">
                                          <p:val>
                                            <p:strVal val="(6*min(max(#ppt_w*#ppt_h,.3),1)-7.4)/-.7*#ppt_h"/>
                                          </p:val>
                                        </p:tav>
                                        <p:tav tm="100000">
                                          <p:val>
                                            <p:strVal val="#ppt_h"/>
                                          </p:val>
                                        </p:tav>
                                      </p:tavLst>
                                    </p:anim>
                                    <p:anim calcmode="lin" valueType="num">
                                      <p:cBhvr>
                                        <p:cTn id="76" dur="500" fill="hold"/>
                                        <p:tgtEl>
                                          <p:spTgt spid="16"/>
                                        </p:tgtEl>
                                        <p:attrNameLst>
                                          <p:attrName>ppt_x</p:attrName>
                                        </p:attrNameLst>
                                      </p:cBhvr>
                                      <p:tavLst>
                                        <p:tav tm="0">
                                          <p:val>
                                            <p:fltVal val="0.5"/>
                                          </p:val>
                                        </p:tav>
                                        <p:tav tm="100000">
                                          <p:val>
                                            <p:strVal val="#ppt_x"/>
                                          </p:val>
                                        </p:tav>
                                      </p:tavLst>
                                    </p:anim>
                                    <p:anim calcmode="lin" valueType="num">
                                      <p:cBhvr>
                                        <p:cTn id="77"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6500"/>
                            </p:stCondLst>
                            <p:childTnLst>
                              <p:par>
                                <p:cTn id="79" presetID="22" presetClass="entr" presetSubtype="8" fill="hold" grpId="0" nodeType="afterEffect">
                                  <p:stCondLst>
                                    <p:cond delay="0"/>
                                  </p:stCondLst>
                                  <p:childTnLst>
                                    <p:set>
                                      <p:cBhvr>
                                        <p:cTn id="80" dur="1" fill="hold">
                                          <p:stCondLst>
                                            <p:cond delay="0"/>
                                          </p:stCondLst>
                                        </p:cTn>
                                        <p:tgtEl>
                                          <p:spTgt spid="17"/>
                                        </p:tgtEl>
                                        <p:attrNameLst>
                                          <p:attrName>style.visibility</p:attrName>
                                        </p:attrNameLst>
                                      </p:cBhvr>
                                      <p:to>
                                        <p:strVal val="visible"/>
                                      </p:to>
                                    </p:set>
                                    <p:animEffect transition="in" filter="wipe(left)">
                                      <p:cBhvr>
                                        <p:cTn id="8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P spid="9" grpId="0"/>
      <p:bldP spid="10" grpId="0" animBg="1"/>
      <p:bldP spid="11" grpId="0"/>
      <p:bldP spid="12" grpId="0" animBg="1"/>
      <p:bldP spid="13" grpId="0"/>
      <p:bldP spid="14" grpId="0" animBg="1"/>
      <p:bldP spid="15" grpId="0"/>
      <p:bldP spid="16" grpId="0" animBg="1"/>
      <p:bldP spid="17"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2029</TotalTime>
  <Words>1349</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409</cp:revision>
  <dcterms:created xsi:type="dcterms:W3CDTF">2016-09-28T22:08:47Z</dcterms:created>
  <dcterms:modified xsi:type="dcterms:W3CDTF">2019-07-22T23:23:00Z</dcterms:modified>
</cp:coreProperties>
</file>