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10711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3581400"/>
            <a:ext cx="5486401" cy="914400"/>
          </a:xfrm>
          <a:prstGeom prst="rect">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3581400"/>
            <a:ext cx="5486401" cy="914400"/>
          </a:xfrm>
          <a:prstGeom prst="rect">
            <a:avLst/>
          </a:prstGeom>
          <a:solidFill>
            <a:srgbClr val="157E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3669267"/>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3669268"/>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34ACCE43-EEC8-4B62-B00B-C91A77F5CBF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2028</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408</cp:revision>
  <dcterms:created xsi:type="dcterms:W3CDTF">2016-09-28T22:08:47Z</dcterms:created>
  <dcterms:modified xsi:type="dcterms:W3CDTF">2019-07-22T23:21:51Z</dcterms:modified>
</cp:coreProperties>
</file>