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4092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3942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SWITZERLAND MAP</a:t>
            </a:r>
          </a:p>
          <a:p>
            <a:r>
              <a:rPr lang="en-US" dirty="0">
                <a:solidFill>
                  <a:srgbClr val="56595E"/>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424440E4-61E2-41A0-87BF-211796B6F4A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2026</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406</cp:revision>
  <dcterms:created xsi:type="dcterms:W3CDTF">2016-09-28T22:08:47Z</dcterms:created>
  <dcterms:modified xsi:type="dcterms:W3CDTF">2019-07-22T23:19:55Z</dcterms:modified>
</cp:coreProperties>
</file>