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5F7-4019-B5DD-F3B463D5BD1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5F7-4019-B5DD-F3B463D5BD1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5F7-4019-B5DD-F3B463D5BD1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5F7-4019-B5DD-F3B463D5BD11}"/>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5F7-4019-B5DD-F3B463D5BD11}"/>
              </c:ext>
            </c:extLst>
          </c:dPt>
          <c:dPt>
            <c:idx val="5"/>
            <c:bubble3D val="0"/>
            <c:extLst>
              <c:ext xmlns:c16="http://schemas.microsoft.com/office/drawing/2014/chart" uri="{C3380CC4-5D6E-409C-BE32-E72D297353CC}">
                <c16:uniqueId val="{0000000A-F5F7-4019-B5DD-F3B463D5BD11}"/>
              </c:ext>
            </c:extLst>
          </c:dPt>
          <c:dPt>
            <c:idx val="6"/>
            <c:bubble3D val="0"/>
            <c:extLst>
              <c:ext xmlns:c16="http://schemas.microsoft.com/office/drawing/2014/chart" uri="{C3380CC4-5D6E-409C-BE32-E72D297353CC}">
                <c16:uniqueId val="{0000000B-F5F7-4019-B5DD-F3B463D5BD11}"/>
              </c:ext>
            </c:extLst>
          </c:dPt>
          <c:dPt>
            <c:idx val="7"/>
            <c:bubble3D val="0"/>
            <c:extLst>
              <c:ext xmlns:c16="http://schemas.microsoft.com/office/drawing/2014/chart" uri="{C3380CC4-5D6E-409C-BE32-E72D297353CC}">
                <c16:uniqueId val="{0000000C-F5F7-4019-B5DD-F3B463D5BD11}"/>
              </c:ext>
            </c:extLst>
          </c:dPt>
          <c:dPt>
            <c:idx val="8"/>
            <c:bubble3D val="0"/>
            <c:extLst>
              <c:ext xmlns:c16="http://schemas.microsoft.com/office/drawing/2014/chart" uri="{C3380CC4-5D6E-409C-BE32-E72D297353CC}">
                <c16:uniqueId val="{0000000D-F5F7-4019-B5DD-F3B463D5BD11}"/>
              </c:ext>
            </c:extLst>
          </c:dPt>
          <c:dPt>
            <c:idx val="9"/>
            <c:bubble3D val="0"/>
            <c:extLst>
              <c:ext xmlns:c16="http://schemas.microsoft.com/office/drawing/2014/chart" uri="{C3380CC4-5D6E-409C-BE32-E72D297353CC}">
                <c16:uniqueId val="{0000000E-F5F7-4019-B5DD-F3B463D5BD1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F5F7-4019-B5DD-F3B463D5BD1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4D3-4E9C-9740-8B218BC5B78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4D3-4E9C-9740-8B218BC5B78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4D3-4E9C-9740-8B218BC5B78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4D3-4E9C-9740-8B218BC5B78B}"/>
              </c:ext>
            </c:extLst>
          </c:dPt>
          <c:dPt>
            <c:idx val="4"/>
            <c:bubble3D val="0"/>
            <c:extLst>
              <c:ext xmlns:c16="http://schemas.microsoft.com/office/drawing/2014/chart" uri="{C3380CC4-5D6E-409C-BE32-E72D297353CC}">
                <c16:uniqueId val="{00000008-04D3-4E9C-9740-8B218BC5B78B}"/>
              </c:ext>
            </c:extLst>
          </c:dPt>
          <c:dPt>
            <c:idx val="5"/>
            <c:bubble3D val="0"/>
            <c:extLst>
              <c:ext xmlns:c16="http://schemas.microsoft.com/office/drawing/2014/chart" uri="{C3380CC4-5D6E-409C-BE32-E72D297353CC}">
                <c16:uniqueId val="{00000009-04D3-4E9C-9740-8B218BC5B78B}"/>
              </c:ext>
            </c:extLst>
          </c:dPt>
          <c:dPt>
            <c:idx val="6"/>
            <c:bubble3D val="0"/>
            <c:extLst>
              <c:ext xmlns:c16="http://schemas.microsoft.com/office/drawing/2014/chart" uri="{C3380CC4-5D6E-409C-BE32-E72D297353CC}">
                <c16:uniqueId val="{0000000A-04D3-4E9C-9740-8B218BC5B78B}"/>
              </c:ext>
            </c:extLst>
          </c:dPt>
          <c:dPt>
            <c:idx val="7"/>
            <c:bubble3D val="0"/>
            <c:extLst>
              <c:ext xmlns:c16="http://schemas.microsoft.com/office/drawing/2014/chart" uri="{C3380CC4-5D6E-409C-BE32-E72D297353CC}">
                <c16:uniqueId val="{0000000B-04D3-4E9C-9740-8B218BC5B78B}"/>
              </c:ext>
            </c:extLst>
          </c:dPt>
          <c:dPt>
            <c:idx val="8"/>
            <c:bubble3D val="0"/>
            <c:extLst>
              <c:ext xmlns:c16="http://schemas.microsoft.com/office/drawing/2014/chart" uri="{C3380CC4-5D6E-409C-BE32-E72D297353CC}">
                <c16:uniqueId val="{0000000C-04D3-4E9C-9740-8B218BC5B78B}"/>
              </c:ext>
            </c:extLst>
          </c:dPt>
          <c:dPt>
            <c:idx val="9"/>
            <c:bubble3D val="0"/>
            <c:extLst>
              <c:ext xmlns:c16="http://schemas.microsoft.com/office/drawing/2014/chart" uri="{C3380CC4-5D6E-409C-BE32-E72D297353CC}">
                <c16:uniqueId val="{0000000D-04D3-4E9C-9740-8B218BC5B78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04D3-4E9C-9740-8B218BC5B78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4C6-41C1-ACAE-DD64C1D2CA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4C6-41C1-ACAE-DD64C1D2CA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4C6-41C1-ACAE-DD64C1D2CAAC}"/>
              </c:ext>
            </c:extLst>
          </c:dPt>
          <c:dPt>
            <c:idx val="3"/>
            <c:bubble3D val="0"/>
            <c:extLst>
              <c:ext xmlns:c16="http://schemas.microsoft.com/office/drawing/2014/chart" uri="{C3380CC4-5D6E-409C-BE32-E72D297353CC}">
                <c16:uniqueId val="{00000006-04C6-41C1-ACAE-DD64C1D2CAAC}"/>
              </c:ext>
            </c:extLst>
          </c:dPt>
          <c:dPt>
            <c:idx val="4"/>
            <c:bubble3D val="0"/>
            <c:extLst>
              <c:ext xmlns:c16="http://schemas.microsoft.com/office/drawing/2014/chart" uri="{C3380CC4-5D6E-409C-BE32-E72D297353CC}">
                <c16:uniqueId val="{00000007-04C6-41C1-ACAE-DD64C1D2CAAC}"/>
              </c:ext>
            </c:extLst>
          </c:dPt>
          <c:dPt>
            <c:idx val="5"/>
            <c:bubble3D val="0"/>
            <c:extLst>
              <c:ext xmlns:c16="http://schemas.microsoft.com/office/drawing/2014/chart" uri="{C3380CC4-5D6E-409C-BE32-E72D297353CC}">
                <c16:uniqueId val="{00000008-04C6-41C1-ACAE-DD64C1D2CAAC}"/>
              </c:ext>
            </c:extLst>
          </c:dPt>
          <c:dPt>
            <c:idx val="6"/>
            <c:bubble3D val="0"/>
            <c:extLst>
              <c:ext xmlns:c16="http://schemas.microsoft.com/office/drawing/2014/chart" uri="{C3380CC4-5D6E-409C-BE32-E72D297353CC}">
                <c16:uniqueId val="{00000009-04C6-41C1-ACAE-DD64C1D2CAAC}"/>
              </c:ext>
            </c:extLst>
          </c:dPt>
          <c:dPt>
            <c:idx val="7"/>
            <c:bubble3D val="0"/>
            <c:extLst>
              <c:ext xmlns:c16="http://schemas.microsoft.com/office/drawing/2014/chart" uri="{C3380CC4-5D6E-409C-BE32-E72D297353CC}">
                <c16:uniqueId val="{0000000A-04C6-41C1-ACAE-DD64C1D2CAAC}"/>
              </c:ext>
            </c:extLst>
          </c:dPt>
          <c:dPt>
            <c:idx val="8"/>
            <c:bubble3D val="0"/>
            <c:extLst>
              <c:ext xmlns:c16="http://schemas.microsoft.com/office/drawing/2014/chart" uri="{C3380CC4-5D6E-409C-BE32-E72D297353CC}">
                <c16:uniqueId val="{0000000B-04C6-41C1-ACAE-DD64C1D2CAAC}"/>
              </c:ext>
            </c:extLst>
          </c:dPt>
          <c:dPt>
            <c:idx val="9"/>
            <c:bubble3D val="0"/>
            <c:extLst>
              <c:ext xmlns:c16="http://schemas.microsoft.com/office/drawing/2014/chart" uri="{C3380CC4-5D6E-409C-BE32-E72D297353CC}">
                <c16:uniqueId val="{0000000C-04C6-41C1-ACAE-DD64C1D2CA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4C6-41C1-ACAE-DD64C1D2CA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09866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266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Freeform 39"/>
          <p:cNvSpPr>
            <a:spLocks/>
          </p:cNvSpPr>
          <p:nvPr/>
        </p:nvSpPr>
        <p:spPr bwMode="auto">
          <a:xfrm>
            <a:off x="8593322" y="2973145"/>
            <a:ext cx="456572" cy="209085"/>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5858165" y="5311467"/>
            <a:ext cx="1075287" cy="793667"/>
            <a:chOff x="8750259" y="5209339"/>
            <a:chExt cx="1075287" cy="793667"/>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390" name="Freeform 46"/>
            <p:cNvSpPr>
              <a:spLocks/>
            </p:cNvSpPr>
            <p:nvPr/>
          </p:nvSpPr>
          <p:spPr bwMode="auto">
            <a:xfrm>
              <a:off x="9010548" y="5209339"/>
              <a:ext cx="38404" cy="12802"/>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6" name="Group 25"/>
            <p:cNvGrpSpPr/>
            <p:nvPr/>
          </p:nvGrpSpPr>
          <p:grpSpPr>
            <a:xfrm>
              <a:off x="8750259" y="5298948"/>
              <a:ext cx="1075287" cy="704058"/>
              <a:chOff x="8750259" y="5298948"/>
              <a:chExt cx="1075287" cy="704058"/>
            </a:xfrm>
            <a:grpFill/>
          </p:grpSpPr>
          <p:grpSp>
            <p:nvGrpSpPr>
              <p:cNvPr id="25" name="Group 24"/>
              <p:cNvGrpSpPr/>
              <p:nvPr/>
            </p:nvGrpSpPr>
            <p:grpSpPr>
              <a:xfrm>
                <a:off x="8750259" y="5384288"/>
                <a:ext cx="1075287" cy="618718"/>
                <a:chOff x="8750259" y="5384288"/>
                <a:chExt cx="1075287" cy="618718"/>
              </a:xfrm>
              <a:grpFill/>
            </p:grpSpPr>
            <p:sp>
              <p:nvSpPr>
                <p:cNvPr id="382" name="Freeform 21"/>
                <p:cNvSpPr>
                  <a:spLocks/>
                </p:cNvSpPr>
                <p:nvPr/>
              </p:nvSpPr>
              <p:spPr bwMode="auto">
                <a:xfrm>
                  <a:off x="9791410" y="5964602"/>
                  <a:ext cx="34136" cy="38404"/>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8750259" y="5384288"/>
                  <a:ext cx="469371" cy="162146"/>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8814266" y="5444026"/>
                  <a:ext cx="25602" cy="29870"/>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9048950" y="5601905"/>
                  <a:ext cx="76806" cy="38404"/>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9543924" y="5601905"/>
                  <a:ext cx="64007" cy="25602"/>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9219631" y="5533632"/>
                  <a:ext cx="268823" cy="106677"/>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389" name="Freeform 45"/>
              <p:cNvSpPr>
                <a:spLocks/>
              </p:cNvSpPr>
              <p:nvPr/>
            </p:nvSpPr>
            <p:spPr bwMode="auto">
              <a:xfrm>
                <a:off x="9031882" y="5298948"/>
                <a:ext cx="25602" cy="29870"/>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9240967" y="5465360"/>
                <a:ext cx="29870" cy="21336"/>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432" name="Freeform 88"/>
          <p:cNvSpPr>
            <a:spLocks/>
          </p:cNvSpPr>
          <p:nvPr/>
        </p:nvSpPr>
        <p:spPr bwMode="auto">
          <a:xfrm>
            <a:off x="6391543" y="1381551"/>
            <a:ext cx="2705286" cy="2056700"/>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4396671" y="5026634"/>
            <a:ext cx="1804948" cy="1211831"/>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9" name="Group 28"/>
          <p:cNvGrpSpPr/>
          <p:nvPr/>
        </p:nvGrpSpPr>
        <p:grpSpPr>
          <a:xfrm>
            <a:off x="3334548" y="1448747"/>
            <a:ext cx="3968322" cy="3093582"/>
            <a:chOff x="6219922" y="1347695"/>
            <a:chExt cx="3968322" cy="3093582"/>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438" name="Freeform 94"/>
            <p:cNvSpPr>
              <a:spLocks/>
            </p:cNvSpPr>
            <p:nvPr/>
          </p:nvSpPr>
          <p:spPr bwMode="auto">
            <a:xfrm>
              <a:off x="6783168" y="3942038"/>
              <a:ext cx="213351" cy="136544"/>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6574083" y="3741487"/>
              <a:ext cx="76806" cy="106677"/>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4" name="Group 23"/>
            <p:cNvGrpSpPr/>
            <p:nvPr/>
          </p:nvGrpSpPr>
          <p:grpSpPr>
            <a:xfrm>
              <a:off x="6219922" y="1347695"/>
              <a:ext cx="3968322" cy="3093582"/>
              <a:chOff x="6219922" y="1347695"/>
              <a:chExt cx="3968322" cy="3093582"/>
            </a:xfrm>
            <a:grpFill/>
            <a:effectLst>
              <a:outerShdw blurRad="63500" sx="102000" sy="102000" algn="ctr" rotWithShape="0">
                <a:prstClr val="black">
                  <a:alpha val="40000"/>
                </a:prstClr>
              </a:outerShdw>
            </a:effectLst>
          </p:grpSpPr>
          <p:grpSp>
            <p:nvGrpSpPr>
              <p:cNvPr id="23" name="Group 22"/>
              <p:cNvGrpSpPr/>
              <p:nvPr/>
            </p:nvGrpSpPr>
            <p:grpSpPr>
              <a:xfrm>
                <a:off x="6219922" y="1347695"/>
                <a:ext cx="3968322" cy="3093582"/>
                <a:chOff x="6219922" y="1347695"/>
                <a:chExt cx="3968322" cy="3093582"/>
              </a:xfrm>
              <a:grpFill/>
            </p:grpSpPr>
            <p:sp>
              <p:nvSpPr>
                <p:cNvPr id="427" name="Freeform 83"/>
                <p:cNvSpPr>
                  <a:spLocks/>
                </p:cNvSpPr>
                <p:nvPr/>
              </p:nvSpPr>
              <p:spPr bwMode="auto">
                <a:xfrm>
                  <a:off x="8967878" y="2666200"/>
                  <a:ext cx="55473" cy="34136"/>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 name="Group 21"/>
                <p:cNvGrpSpPr/>
                <p:nvPr/>
              </p:nvGrpSpPr>
              <p:grpSpPr>
                <a:xfrm>
                  <a:off x="6219922" y="1347695"/>
                  <a:ext cx="3831777" cy="3093582"/>
                  <a:chOff x="6219922" y="1347695"/>
                  <a:chExt cx="3831777" cy="3093582"/>
                </a:xfrm>
                <a:grpFill/>
              </p:grpSpPr>
              <p:sp>
                <p:nvSpPr>
                  <p:cNvPr id="407" name="Freeform 63"/>
                  <p:cNvSpPr>
                    <a:spLocks/>
                  </p:cNvSpPr>
                  <p:nvPr/>
                </p:nvSpPr>
                <p:spPr bwMode="auto">
                  <a:xfrm>
                    <a:off x="7943795" y="2286438"/>
                    <a:ext cx="268823" cy="217619"/>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8784395" y="3139840"/>
                    <a:ext cx="81075" cy="64007"/>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8933742" y="3178242"/>
                    <a:ext cx="46938" cy="55472"/>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9194029" y="2755809"/>
                    <a:ext cx="51204" cy="29870"/>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9023348" y="3092902"/>
                    <a:ext cx="38404" cy="34136"/>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1" name="Group 20"/>
                  <p:cNvGrpSpPr/>
                  <p:nvPr/>
                </p:nvGrpSpPr>
                <p:grpSpPr>
                  <a:xfrm>
                    <a:off x="6219922" y="1347695"/>
                    <a:ext cx="3831777" cy="3093582"/>
                    <a:chOff x="6219922" y="1347695"/>
                    <a:chExt cx="3831777" cy="3093582"/>
                  </a:xfrm>
                  <a:grpFill/>
                </p:grpSpPr>
                <p:grpSp>
                  <p:nvGrpSpPr>
                    <p:cNvPr id="20" name="Group 19"/>
                    <p:cNvGrpSpPr/>
                    <p:nvPr/>
                  </p:nvGrpSpPr>
                  <p:grpSpPr>
                    <a:xfrm>
                      <a:off x="7184267" y="2286438"/>
                      <a:ext cx="1992697" cy="844868"/>
                      <a:chOff x="7184267" y="2286438"/>
                      <a:chExt cx="1992697" cy="844868"/>
                    </a:xfrm>
                    <a:grpFill/>
                  </p:grpSpPr>
                  <p:sp>
                    <p:nvSpPr>
                      <p:cNvPr id="398" name="Freeform 54"/>
                      <p:cNvSpPr>
                        <a:spLocks/>
                      </p:cNvSpPr>
                      <p:nvPr/>
                    </p:nvSpPr>
                    <p:spPr bwMode="auto">
                      <a:xfrm>
                        <a:off x="7184267" y="2286438"/>
                        <a:ext cx="827800" cy="43523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8076071" y="2627799"/>
                        <a:ext cx="174949" cy="102408"/>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8626517" y="2930755"/>
                        <a:ext cx="315759" cy="200551"/>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9078821" y="2730207"/>
                        <a:ext cx="98143" cy="9814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9" name="Group 18"/>
                    <p:cNvGrpSpPr/>
                    <p:nvPr/>
                  </p:nvGrpSpPr>
                  <p:grpSpPr>
                    <a:xfrm>
                      <a:off x="6219922" y="1347695"/>
                      <a:ext cx="3831777" cy="3093582"/>
                      <a:chOff x="6219922" y="1347695"/>
                      <a:chExt cx="3831777" cy="3093582"/>
                    </a:xfrm>
                    <a:grpFill/>
                  </p:grpSpPr>
                  <p:sp>
                    <p:nvSpPr>
                      <p:cNvPr id="394" name="Freeform 50"/>
                      <p:cNvSpPr>
                        <a:spLocks/>
                      </p:cNvSpPr>
                      <p:nvPr/>
                    </p:nvSpPr>
                    <p:spPr bwMode="auto">
                      <a:xfrm>
                        <a:off x="6219922" y="2461384"/>
                        <a:ext cx="3831777" cy="1979893"/>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6877042" y="2218166"/>
                        <a:ext cx="465106" cy="307225"/>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7248271" y="2000547"/>
                        <a:ext cx="550446" cy="234687"/>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7167199" y="2085887"/>
                        <a:ext cx="76806" cy="55472"/>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7367747" y="2004815"/>
                        <a:ext cx="59738" cy="21336"/>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7009318" y="1932274"/>
                        <a:ext cx="315759" cy="174949"/>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7431754" y="1821332"/>
                        <a:ext cx="179215" cy="55472"/>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7436020" y="1885339"/>
                        <a:ext cx="157881" cy="81075"/>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7359213" y="1872536"/>
                        <a:ext cx="55473" cy="59738"/>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7849921" y="2021883"/>
                        <a:ext cx="298691" cy="162146"/>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8246752" y="2256567"/>
                        <a:ext cx="230419" cy="187749"/>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7773115" y="1919475"/>
                        <a:ext cx="76806" cy="64007"/>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7820051" y="2132825"/>
                        <a:ext cx="51204" cy="42670"/>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7790183" y="1761594"/>
                        <a:ext cx="294425" cy="153612"/>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7905391" y="1893873"/>
                        <a:ext cx="81075" cy="25602"/>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8195548" y="1987747"/>
                        <a:ext cx="772331" cy="243221"/>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8204082" y="2115757"/>
                        <a:ext cx="132279" cy="102408"/>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8221150" y="1919475"/>
                        <a:ext cx="123745" cy="34136"/>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8127276" y="1799998"/>
                        <a:ext cx="145078" cy="119476"/>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8071806" y="1693322"/>
                        <a:ext cx="55473" cy="34136"/>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8225418" y="1552512"/>
                        <a:ext cx="494973" cy="332827"/>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8912406" y="2290703"/>
                        <a:ext cx="213351" cy="89609"/>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8494239" y="2286438"/>
                        <a:ext cx="1297172" cy="934477"/>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8417432" y="1347695"/>
                        <a:ext cx="1382512" cy="725392"/>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sp>
              <p:nvSpPr>
                <p:cNvPr id="435" name="Freeform 91"/>
                <p:cNvSpPr>
                  <a:spLocks/>
                </p:cNvSpPr>
                <p:nvPr/>
              </p:nvSpPr>
              <p:spPr bwMode="auto">
                <a:xfrm>
                  <a:off x="9893819" y="3882300"/>
                  <a:ext cx="294425" cy="285891"/>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9663400" y="3976174"/>
                  <a:ext cx="115211" cy="59738"/>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442" name="Freeform 98"/>
              <p:cNvSpPr>
                <a:spLocks/>
              </p:cNvSpPr>
              <p:nvPr/>
            </p:nvSpPr>
            <p:spPr bwMode="auto">
              <a:xfrm>
                <a:off x="9671934" y="4155389"/>
                <a:ext cx="85340" cy="55472"/>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9799944" y="4155389"/>
                <a:ext cx="59738" cy="72541"/>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395" name="Freeform 51"/>
          <p:cNvSpPr>
            <a:spLocks/>
          </p:cNvSpPr>
          <p:nvPr/>
        </p:nvSpPr>
        <p:spPr bwMode="auto">
          <a:xfrm>
            <a:off x="2133065" y="2610450"/>
            <a:ext cx="1676937" cy="1228899"/>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4057486" y="4120973"/>
            <a:ext cx="2598612" cy="1271569"/>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NORTH AMERICA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D4D4D"/>
                  </a:solidFill>
                  <a:latin typeface="Candara" panose="020E0502030303020204" pitchFamily="34" charset="0"/>
                </a:rPr>
                <a:t>Your Subtitle</a:t>
              </a:r>
            </a:p>
          </p:txBody>
        </p:sp>
      </p:grpSp>
      <p:grpSp>
        <p:nvGrpSpPr>
          <p:cNvPr id="82" name="Group 81">
            <a:extLst>
              <a:ext uri="{FF2B5EF4-FFF2-40B4-BE49-F238E27FC236}">
                <a16:creationId xmlns:a16="http://schemas.microsoft.com/office/drawing/2014/main" id="{8FD9F689-F0C8-4DCC-8590-30AC3F39D131}"/>
              </a:ext>
            </a:extLst>
          </p:cNvPr>
          <p:cNvGrpSpPr/>
          <p:nvPr/>
        </p:nvGrpSpPr>
        <p:grpSpPr>
          <a:xfrm>
            <a:off x="1312796" y="3232358"/>
            <a:ext cx="3594912" cy="1375905"/>
            <a:chOff x="2243731" y="2891162"/>
            <a:chExt cx="3594912" cy="1375905"/>
          </a:xfrm>
        </p:grpSpPr>
        <p:grpSp>
          <p:nvGrpSpPr>
            <p:cNvPr id="83" name="Group 82">
              <a:extLst>
                <a:ext uri="{FF2B5EF4-FFF2-40B4-BE49-F238E27FC236}">
                  <a16:creationId xmlns:a16="http://schemas.microsoft.com/office/drawing/2014/main" id="{1B6D56E2-DE92-4B6C-8BB5-80C4127D4B26}"/>
                </a:ext>
              </a:extLst>
            </p:cNvPr>
            <p:cNvGrpSpPr/>
            <p:nvPr/>
          </p:nvGrpSpPr>
          <p:grpSpPr>
            <a:xfrm>
              <a:off x="2243731" y="3192308"/>
              <a:ext cx="2743200" cy="508758"/>
              <a:chOff x="1066801" y="2238247"/>
              <a:chExt cx="2743200" cy="508758"/>
            </a:xfrm>
          </p:grpSpPr>
          <p:sp>
            <p:nvSpPr>
              <p:cNvPr id="91" name="Freeform: Shape 90">
                <a:extLst>
                  <a:ext uri="{FF2B5EF4-FFF2-40B4-BE49-F238E27FC236}">
                    <a16:creationId xmlns:a16="http://schemas.microsoft.com/office/drawing/2014/main" id="{D4D59E9C-8554-4D03-BC65-6606044435E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ext Box 10">
                <a:extLst>
                  <a:ext uri="{FF2B5EF4-FFF2-40B4-BE49-F238E27FC236}">
                    <a16:creationId xmlns:a16="http://schemas.microsoft.com/office/drawing/2014/main" id="{C9405D29-39FB-4021-BBBB-3C180F06F7A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90D2F97A-B8ED-442E-9030-3233302CB87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8DDD5F3F-E765-4F98-8009-306FE19D0B0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6828C39B-790A-4E82-ACBB-2BBA592106B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7" name="Graphic 26" descr="Hike">
                <a:extLst>
                  <a:ext uri="{FF2B5EF4-FFF2-40B4-BE49-F238E27FC236}">
                    <a16:creationId xmlns:a16="http://schemas.microsoft.com/office/drawing/2014/main" id="{DF44407A-4697-4654-8068-B80CA04250DF}"/>
                  </a:ext>
                </a:extLst>
              </p:cNvPr>
              <p:cNvGrpSpPr>
                <a:grpSpLocks noChangeAspect="1"/>
              </p:cNvGrpSpPr>
              <p:nvPr/>
            </p:nvGrpSpPr>
            <p:grpSpPr>
              <a:xfrm>
                <a:off x="3835579" y="2208930"/>
                <a:ext cx="548640" cy="548640"/>
                <a:chOff x="5638800" y="2971800"/>
                <a:chExt cx="914400" cy="914400"/>
              </a:xfrm>
              <a:solidFill>
                <a:srgbClr val="4D4D4D"/>
              </a:solidFill>
            </p:grpSpPr>
            <p:sp>
              <p:nvSpPr>
                <p:cNvPr id="88" name="Freeform: Shape 87">
                  <a:extLst>
                    <a:ext uri="{FF2B5EF4-FFF2-40B4-BE49-F238E27FC236}">
                      <a16:creationId xmlns:a16="http://schemas.microsoft.com/office/drawing/2014/main" id="{5EAD9C7D-CEF0-45FA-86FD-F5A96A9E36A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775FF156-9F20-4BC4-85CD-11871835099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AA59E164-9EB5-495E-A9B3-B2DF625A1A2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3" name="TextBox 92">
            <a:extLst>
              <a:ext uri="{FF2B5EF4-FFF2-40B4-BE49-F238E27FC236}">
                <a16:creationId xmlns:a16="http://schemas.microsoft.com/office/drawing/2014/main" id="{B2F997AB-7061-4C17-B19B-220CE3CC82D2}"/>
              </a:ext>
            </a:extLst>
          </p:cNvPr>
          <p:cNvSpPr txBox="1"/>
          <p:nvPr/>
        </p:nvSpPr>
        <p:spPr>
          <a:xfrm>
            <a:off x="9088971" y="2216809"/>
            <a:ext cx="297211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BCBAE8CB-2296-4876-A8A7-BF7F3DA582E0}"/>
              </a:ext>
            </a:extLst>
          </p:cNvPr>
          <p:cNvSpPr txBox="1"/>
          <p:nvPr/>
        </p:nvSpPr>
        <p:spPr>
          <a:xfrm>
            <a:off x="43534" y="4144232"/>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6F132A3F-D619-4FF0-9867-3E564CAAFE88}"/>
              </a:ext>
            </a:extLst>
          </p:cNvPr>
          <p:cNvGrpSpPr/>
          <p:nvPr/>
        </p:nvGrpSpPr>
        <p:grpSpPr>
          <a:xfrm>
            <a:off x="7430637" y="1306972"/>
            <a:ext cx="3509383" cy="1375905"/>
            <a:chOff x="6025615" y="1230029"/>
            <a:chExt cx="3509383" cy="1375905"/>
          </a:xfrm>
        </p:grpSpPr>
        <p:grpSp>
          <p:nvGrpSpPr>
            <p:cNvPr id="96" name="Group 95">
              <a:extLst>
                <a:ext uri="{FF2B5EF4-FFF2-40B4-BE49-F238E27FC236}">
                  <a16:creationId xmlns:a16="http://schemas.microsoft.com/office/drawing/2014/main" id="{245FF67F-637A-464C-8DFD-16C7044DD4B7}"/>
                </a:ext>
              </a:extLst>
            </p:cNvPr>
            <p:cNvGrpSpPr/>
            <p:nvPr/>
          </p:nvGrpSpPr>
          <p:grpSpPr>
            <a:xfrm>
              <a:off x="6791798" y="1528954"/>
              <a:ext cx="2743200" cy="508758"/>
              <a:chOff x="7772400" y="675620"/>
              <a:chExt cx="2743200" cy="508758"/>
            </a:xfrm>
          </p:grpSpPr>
          <p:sp>
            <p:nvSpPr>
              <p:cNvPr id="101" name="Freeform: Shape 100">
                <a:extLst>
                  <a:ext uri="{FF2B5EF4-FFF2-40B4-BE49-F238E27FC236}">
                    <a16:creationId xmlns:a16="http://schemas.microsoft.com/office/drawing/2014/main" id="{81BD73C6-EFDE-4416-999D-D91470E7F03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790C827B-8A58-41EA-876B-E1D1621507E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7" name="Group 96">
              <a:extLst>
                <a:ext uri="{FF2B5EF4-FFF2-40B4-BE49-F238E27FC236}">
                  <a16:creationId xmlns:a16="http://schemas.microsoft.com/office/drawing/2014/main" id="{A3A66850-D7B1-4E0B-AC43-18C157F6F0D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8" name="Freeform: Shape 97">
                <a:extLst>
                  <a:ext uri="{FF2B5EF4-FFF2-40B4-BE49-F238E27FC236}">
                    <a16:creationId xmlns:a16="http://schemas.microsoft.com/office/drawing/2014/main" id="{C9E698D3-5701-449C-8BF1-127A80BB21A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a:extLst>
                  <a:ext uri="{FF2B5EF4-FFF2-40B4-BE49-F238E27FC236}">
                    <a16:creationId xmlns:a16="http://schemas.microsoft.com/office/drawing/2014/main" id="{3E22C69E-EECE-4F56-AE09-DC2092F7D19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0" name="Graphic 99" descr="Tent">
                <a:extLst>
                  <a:ext uri="{FF2B5EF4-FFF2-40B4-BE49-F238E27FC236}">
                    <a16:creationId xmlns:a16="http://schemas.microsoft.com/office/drawing/2014/main" id="{621B8F73-59C1-4FC1-B284-1A50341CC4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03" name="Chart 102">
            <a:extLst>
              <a:ext uri="{FF2B5EF4-FFF2-40B4-BE49-F238E27FC236}">
                <a16:creationId xmlns:a16="http://schemas.microsoft.com/office/drawing/2014/main" id="{00A50D2A-3005-4BC0-BCB2-20D3688B1B29}"/>
              </a:ext>
            </a:extLst>
          </p:cNvPr>
          <p:cNvGraphicFramePr>
            <a:graphicFrameLocks noChangeAspect="1"/>
          </p:cNvGraphicFramePr>
          <p:nvPr>
            <p:extLst/>
          </p:nvPr>
        </p:nvGraphicFramePr>
        <p:xfrm>
          <a:off x="7240073" y="108946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4" name="Chart 103">
            <a:extLst>
              <a:ext uri="{FF2B5EF4-FFF2-40B4-BE49-F238E27FC236}">
                <a16:creationId xmlns:a16="http://schemas.microsoft.com/office/drawing/2014/main" id="{0443942E-CE72-4B71-98CE-1BB08026C52D}"/>
              </a:ext>
            </a:extLst>
          </p:cNvPr>
          <p:cNvGraphicFramePr>
            <a:graphicFrameLocks noChangeAspect="1"/>
          </p:cNvGraphicFramePr>
          <p:nvPr>
            <p:extLst/>
          </p:nvPr>
        </p:nvGraphicFramePr>
        <p:xfrm>
          <a:off x="3621225" y="3005661"/>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105" name="TextBox 104">
            <a:extLst>
              <a:ext uri="{FF2B5EF4-FFF2-40B4-BE49-F238E27FC236}">
                <a16:creationId xmlns:a16="http://schemas.microsoft.com/office/drawing/2014/main" id="{B3F70813-CE6C-4724-ADC0-44C5523B96A0}"/>
              </a:ext>
            </a:extLst>
          </p:cNvPr>
          <p:cNvSpPr txBox="1"/>
          <p:nvPr/>
        </p:nvSpPr>
        <p:spPr>
          <a:xfrm>
            <a:off x="6740375" y="4886815"/>
            <a:ext cx="4827848" cy="938719"/>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06" name="Group 105">
            <a:extLst>
              <a:ext uri="{FF2B5EF4-FFF2-40B4-BE49-F238E27FC236}">
                <a16:creationId xmlns:a16="http://schemas.microsoft.com/office/drawing/2014/main" id="{4803E956-C460-4F30-B503-13BB8D87392E}"/>
              </a:ext>
            </a:extLst>
          </p:cNvPr>
          <p:cNvGrpSpPr/>
          <p:nvPr/>
        </p:nvGrpSpPr>
        <p:grpSpPr>
          <a:xfrm>
            <a:off x="5445082" y="3828531"/>
            <a:ext cx="3509383" cy="1375905"/>
            <a:chOff x="6025615" y="1230029"/>
            <a:chExt cx="3509383" cy="1375905"/>
          </a:xfrm>
        </p:grpSpPr>
        <p:grpSp>
          <p:nvGrpSpPr>
            <p:cNvPr id="107" name="Group 106">
              <a:extLst>
                <a:ext uri="{FF2B5EF4-FFF2-40B4-BE49-F238E27FC236}">
                  <a16:creationId xmlns:a16="http://schemas.microsoft.com/office/drawing/2014/main" id="{6C41A96D-0AE8-43C3-97B8-BFC51D59A10A}"/>
                </a:ext>
              </a:extLst>
            </p:cNvPr>
            <p:cNvGrpSpPr/>
            <p:nvPr/>
          </p:nvGrpSpPr>
          <p:grpSpPr>
            <a:xfrm>
              <a:off x="6791798" y="1528954"/>
              <a:ext cx="2743200" cy="508758"/>
              <a:chOff x="7772400" y="675620"/>
              <a:chExt cx="2743200" cy="508758"/>
            </a:xfrm>
          </p:grpSpPr>
          <p:sp>
            <p:nvSpPr>
              <p:cNvPr id="112" name="Freeform: Shape 111">
                <a:extLst>
                  <a:ext uri="{FF2B5EF4-FFF2-40B4-BE49-F238E27FC236}">
                    <a16:creationId xmlns:a16="http://schemas.microsoft.com/office/drawing/2014/main" id="{D1DE7974-CBF8-4036-878F-0D320FD5CA8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 Box 10">
                <a:extLst>
                  <a:ext uri="{FF2B5EF4-FFF2-40B4-BE49-F238E27FC236}">
                    <a16:creationId xmlns:a16="http://schemas.microsoft.com/office/drawing/2014/main" id="{E9E00E0F-FBC1-4134-BA1B-F8DC23D195B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8" name="Group 107">
              <a:extLst>
                <a:ext uri="{FF2B5EF4-FFF2-40B4-BE49-F238E27FC236}">
                  <a16:creationId xmlns:a16="http://schemas.microsoft.com/office/drawing/2014/main" id="{985FBCAE-EAEB-46B4-A219-184D6F4E734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9" name="Freeform: Shape 108">
                <a:extLst>
                  <a:ext uri="{FF2B5EF4-FFF2-40B4-BE49-F238E27FC236}">
                    <a16:creationId xmlns:a16="http://schemas.microsoft.com/office/drawing/2014/main" id="{69F28529-021A-4396-8AF4-C0D471B7F0A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a:extLst>
                  <a:ext uri="{FF2B5EF4-FFF2-40B4-BE49-F238E27FC236}">
                    <a16:creationId xmlns:a16="http://schemas.microsoft.com/office/drawing/2014/main" id="{F0A84446-F891-4AE7-AE06-5039501BF621}"/>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1" name="Graphic 110" descr="Tent">
                <a:extLst>
                  <a:ext uri="{FF2B5EF4-FFF2-40B4-BE49-F238E27FC236}">
                    <a16:creationId xmlns:a16="http://schemas.microsoft.com/office/drawing/2014/main" id="{81A37991-B302-46C4-BE6B-B256721B09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14" name="Chart 113">
            <a:extLst>
              <a:ext uri="{FF2B5EF4-FFF2-40B4-BE49-F238E27FC236}">
                <a16:creationId xmlns:a16="http://schemas.microsoft.com/office/drawing/2014/main" id="{32A03945-7906-49AE-A305-EB13BE725CC9}"/>
              </a:ext>
            </a:extLst>
          </p:cNvPr>
          <p:cNvGraphicFramePr>
            <a:graphicFrameLocks noChangeAspect="1"/>
          </p:cNvGraphicFramePr>
          <p:nvPr>
            <p:extLst/>
          </p:nvPr>
        </p:nvGraphicFramePr>
        <p:xfrm>
          <a:off x="5257479" y="3613654"/>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15" name="Picture 114">
            <a:hlinkClick r:id="rId8"/>
            <a:extLst>
              <a:ext uri="{FF2B5EF4-FFF2-40B4-BE49-F238E27FC236}">
                <a16:creationId xmlns:a16="http://schemas.microsoft.com/office/drawing/2014/main" id="{D05C52AD-AF65-4442-9381-4DF5149574A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6648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95"/>
                                        </p:tgtEl>
                                        <p:attrNameLst>
                                          <p:attrName>style.visibility</p:attrName>
                                        </p:attrNameLst>
                                      </p:cBhvr>
                                      <p:to>
                                        <p:strVal val="visible"/>
                                      </p:to>
                                    </p:set>
                                    <p:anim calcmode="lin" valueType="num">
                                      <p:cBhvr>
                                        <p:cTn id="11" dur="500" fill="hold"/>
                                        <p:tgtEl>
                                          <p:spTgt spid="395"/>
                                        </p:tgtEl>
                                        <p:attrNameLst>
                                          <p:attrName>ppt_w</p:attrName>
                                        </p:attrNameLst>
                                      </p:cBhvr>
                                      <p:tavLst>
                                        <p:tav tm="0">
                                          <p:val>
                                            <p:fltVal val="0"/>
                                          </p:val>
                                        </p:tav>
                                        <p:tav tm="100000">
                                          <p:val>
                                            <p:strVal val="#ppt_w"/>
                                          </p:val>
                                        </p:tav>
                                      </p:tavLst>
                                    </p:anim>
                                    <p:anim calcmode="lin" valueType="num">
                                      <p:cBhvr>
                                        <p:cTn id="12" dur="500" fill="hold"/>
                                        <p:tgtEl>
                                          <p:spTgt spid="395"/>
                                        </p:tgtEl>
                                        <p:attrNameLst>
                                          <p:attrName>ppt_h</p:attrName>
                                        </p:attrNameLst>
                                      </p:cBhvr>
                                      <p:tavLst>
                                        <p:tav tm="0">
                                          <p:val>
                                            <p:fltVal val="0"/>
                                          </p:val>
                                        </p:tav>
                                        <p:tav tm="100000">
                                          <p:val>
                                            <p:strVal val="#ppt_h"/>
                                          </p:val>
                                        </p:tav>
                                      </p:tavLst>
                                    </p:anim>
                                    <p:animEffect transition="in" filter="fade">
                                      <p:cBhvr>
                                        <p:cTn id="13" dur="500"/>
                                        <p:tgtEl>
                                          <p:spTgt spid="39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93"/>
                                        </p:tgtEl>
                                        <p:attrNameLst>
                                          <p:attrName>style.visibility</p:attrName>
                                        </p:attrNameLst>
                                      </p:cBhvr>
                                      <p:to>
                                        <p:strVal val="visible"/>
                                      </p:to>
                                    </p:set>
                                    <p:anim calcmode="lin" valueType="num">
                                      <p:cBhvr>
                                        <p:cTn id="16" dur="500" fill="hold"/>
                                        <p:tgtEl>
                                          <p:spTgt spid="393"/>
                                        </p:tgtEl>
                                        <p:attrNameLst>
                                          <p:attrName>ppt_w</p:attrName>
                                        </p:attrNameLst>
                                      </p:cBhvr>
                                      <p:tavLst>
                                        <p:tav tm="0">
                                          <p:val>
                                            <p:fltVal val="0"/>
                                          </p:val>
                                        </p:tav>
                                        <p:tav tm="100000">
                                          <p:val>
                                            <p:strVal val="#ppt_w"/>
                                          </p:val>
                                        </p:tav>
                                      </p:tavLst>
                                    </p:anim>
                                    <p:anim calcmode="lin" valueType="num">
                                      <p:cBhvr>
                                        <p:cTn id="17" dur="500" fill="hold"/>
                                        <p:tgtEl>
                                          <p:spTgt spid="393"/>
                                        </p:tgtEl>
                                        <p:attrNameLst>
                                          <p:attrName>ppt_h</p:attrName>
                                        </p:attrNameLst>
                                      </p:cBhvr>
                                      <p:tavLst>
                                        <p:tav tm="0">
                                          <p:val>
                                            <p:fltVal val="0"/>
                                          </p:val>
                                        </p:tav>
                                        <p:tav tm="100000">
                                          <p:val>
                                            <p:strVal val="#ppt_h"/>
                                          </p:val>
                                        </p:tav>
                                      </p:tavLst>
                                    </p:anim>
                                    <p:animEffect transition="in" filter="fade">
                                      <p:cBhvr>
                                        <p:cTn id="18" dur="500"/>
                                        <p:tgtEl>
                                          <p:spTgt spid="393"/>
                                        </p:tgtEl>
                                      </p:cBhvr>
                                    </p:animEffect>
                                  </p:childTnLst>
                                </p:cTn>
                              </p:par>
                            </p:childTnLst>
                          </p:cTn>
                        </p:par>
                        <p:par>
                          <p:cTn id="19" fill="hold">
                            <p:stCondLst>
                              <p:cond delay="1250"/>
                            </p:stCondLst>
                            <p:childTnLst>
                              <p:par>
                                <p:cTn id="20" presetID="53" presetClass="entr" presetSubtype="16" fill="hold"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childTnLst>
                                </p:cTn>
                              </p:par>
                            </p:childTnLst>
                          </p:cTn>
                        </p:par>
                        <p:par>
                          <p:cTn id="25" fill="hold">
                            <p:stCondLst>
                              <p:cond delay="1750"/>
                            </p:stCondLst>
                            <p:childTnLst>
                              <p:par>
                                <p:cTn id="26" presetID="53" presetClass="entr" presetSubtype="16" fill="hold" grpId="0" nodeType="afterEffect">
                                  <p:stCondLst>
                                    <p:cond delay="0"/>
                                  </p:stCondLst>
                                  <p:childTnLst>
                                    <p:set>
                                      <p:cBhvr>
                                        <p:cTn id="27" dur="1" fill="hold">
                                          <p:stCondLst>
                                            <p:cond delay="0"/>
                                          </p:stCondLst>
                                        </p:cTn>
                                        <p:tgtEl>
                                          <p:spTgt spid="436"/>
                                        </p:tgtEl>
                                        <p:attrNameLst>
                                          <p:attrName>style.visibility</p:attrName>
                                        </p:attrNameLst>
                                      </p:cBhvr>
                                      <p:to>
                                        <p:strVal val="visible"/>
                                      </p:to>
                                    </p:set>
                                    <p:anim calcmode="lin" valueType="num">
                                      <p:cBhvr>
                                        <p:cTn id="28" dur="500" fill="hold"/>
                                        <p:tgtEl>
                                          <p:spTgt spid="436"/>
                                        </p:tgtEl>
                                        <p:attrNameLst>
                                          <p:attrName>ppt_w</p:attrName>
                                        </p:attrNameLst>
                                      </p:cBhvr>
                                      <p:tavLst>
                                        <p:tav tm="0">
                                          <p:val>
                                            <p:fltVal val="0"/>
                                          </p:val>
                                        </p:tav>
                                        <p:tav tm="100000">
                                          <p:val>
                                            <p:strVal val="#ppt_w"/>
                                          </p:val>
                                        </p:tav>
                                      </p:tavLst>
                                    </p:anim>
                                    <p:anim calcmode="lin" valueType="num">
                                      <p:cBhvr>
                                        <p:cTn id="29" dur="500" fill="hold"/>
                                        <p:tgtEl>
                                          <p:spTgt spid="436"/>
                                        </p:tgtEl>
                                        <p:attrNameLst>
                                          <p:attrName>ppt_h</p:attrName>
                                        </p:attrNameLst>
                                      </p:cBhvr>
                                      <p:tavLst>
                                        <p:tav tm="0">
                                          <p:val>
                                            <p:fltVal val="0"/>
                                          </p:val>
                                        </p:tav>
                                        <p:tav tm="100000">
                                          <p:val>
                                            <p:strVal val="#ppt_h"/>
                                          </p:val>
                                        </p:tav>
                                      </p:tavLst>
                                    </p:anim>
                                    <p:animEffect transition="in" filter="fade">
                                      <p:cBhvr>
                                        <p:cTn id="30" dur="500"/>
                                        <p:tgtEl>
                                          <p:spTgt spid="436"/>
                                        </p:tgtEl>
                                      </p:cBhvr>
                                    </p:animEffect>
                                  </p:childTnLst>
                                </p:cTn>
                              </p:par>
                            </p:childTnLst>
                          </p:cTn>
                        </p:par>
                        <p:par>
                          <p:cTn id="31" fill="hold">
                            <p:stCondLst>
                              <p:cond delay="2250"/>
                            </p:stCondLst>
                            <p:childTnLst>
                              <p:par>
                                <p:cTn id="32" presetID="53" presetClass="entr" presetSubtype="16" fill="hold" grpId="0" nodeType="afterEffect">
                                  <p:stCondLst>
                                    <p:cond delay="0"/>
                                  </p:stCondLst>
                                  <p:childTnLst>
                                    <p:set>
                                      <p:cBhvr>
                                        <p:cTn id="33" dur="1" fill="hold">
                                          <p:stCondLst>
                                            <p:cond delay="0"/>
                                          </p:stCondLst>
                                        </p:cTn>
                                        <p:tgtEl>
                                          <p:spTgt spid="432"/>
                                        </p:tgtEl>
                                        <p:attrNameLst>
                                          <p:attrName>style.visibility</p:attrName>
                                        </p:attrNameLst>
                                      </p:cBhvr>
                                      <p:to>
                                        <p:strVal val="visible"/>
                                      </p:to>
                                    </p:set>
                                    <p:anim calcmode="lin" valueType="num">
                                      <p:cBhvr>
                                        <p:cTn id="34" dur="500" fill="hold"/>
                                        <p:tgtEl>
                                          <p:spTgt spid="432"/>
                                        </p:tgtEl>
                                        <p:attrNameLst>
                                          <p:attrName>ppt_w</p:attrName>
                                        </p:attrNameLst>
                                      </p:cBhvr>
                                      <p:tavLst>
                                        <p:tav tm="0">
                                          <p:val>
                                            <p:fltVal val="0"/>
                                          </p:val>
                                        </p:tav>
                                        <p:tav tm="100000">
                                          <p:val>
                                            <p:strVal val="#ppt_w"/>
                                          </p:val>
                                        </p:tav>
                                      </p:tavLst>
                                    </p:anim>
                                    <p:anim calcmode="lin" valueType="num">
                                      <p:cBhvr>
                                        <p:cTn id="35" dur="500" fill="hold"/>
                                        <p:tgtEl>
                                          <p:spTgt spid="432"/>
                                        </p:tgtEl>
                                        <p:attrNameLst>
                                          <p:attrName>ppt_h</p:attrName>
                                        </p:attrNameLst>
                                      </p:cBhvr>
                                      <p:tavLst>
                                        <p:tav tm="0">
                                          <p:val>
                                            <p:fltVal val="0"/>
                                          </p:val>
                                        </p:tav>
                                        <p:tav tm="100000">
                                          <p:val>
                                            <p:strVal val="#ppt_h"/>
                                          </p:val>
                                        </p:tav>
                                      </p:tavLst>
                                    </p:anim>
                                    <p:animEffect transition="in" filter="fade">
                                      <p:cBhvr>
                                        <p:cTn id="36" dur="500"/>
                                        <p:tgtEl>
                                          <p:spTgt spid="432"/>
                                        </p:tgtEl>
                                      </p:cBhvr>
                                    </p:animEffect>
                                  </p:childTnLst>
                                </p:cTn>
                              </p:par>
                            </p:childTnLst>
                          </p:cTn>
                        </p:par>
                        <p:par>
                          <p:cTn id="37" fill="hold">
                            <p:stCondLst>
                              <p:cond delay="275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3250"/>
                            </p:stCondLst>
                            <p:childTnLst>
                              <p:par>
                                <p:cTn id="44" presetID="53" presetClass="entr" presetSubtype="16" fill="hold" grpId="0" nodeType="afterEffect">
                                  <p:stCondLst>
                                    <p:cond delay="0"/>
                                  </p:stCondLst>
                                  <p:childTnLst>
                                    <p:set>
                                      <p:cBhvr>
                                        <p:cTn id="45" dur="1" fill="hold">
                                          <p:stCondLst>
                                            <p:cond delay="0"/>
                                          </p:stCondLst>
                                        </p:cTn>
                                        <p:tgtEl>
                                          <p:spTgt spid="383"/>
                                        </p:tgtEl>
                                        <p:attrNameLst>
                                          <p:attrName>style.visibility</p:attrName>
                                        </p:attrNameLst>
                                      </p:cBhvr>
                                      <p:to>
                                        <p:strVal val="visible"/>
                                      </p:to>
                                    </p:set>
                                    <p:anim calcmode="lin" valueType="num">
                                      <p:cBhvr>
                                        <p:cTn id="46" dur="500" fill="hold"/>
                                        <p:tgtEl>
                                          <p:spTgt spid="383"/>
                                        </p:tgtEl>
                                        <p:attrNameLst>
                                          <p:attrName>ppt_w</p:attrName>
                                        </p:attrNameLst>
                                      </p:cBhvr>
                                      <p:tavLst>
                                        <p:tav tm="0">
                                          <p:val>
                                            <p:fltVal val="0"/>
                                          </p:val>
                                        </p:tav>
                                        <p:tav tm="100000">
                                          <p:val>
                                            <p:strVal val="#ppt_w"/>
                                          </p:val>
                                        </p:tav>
                                      </p:tavLst>
                                    </p:anim>
                                    <p:anim calcmode="lin" valueType="num">
                                      <p:cBhvr>
                                        <p:cTn id="47" dur="500" fill="hold"/>
                                        <p:tgtEl>
                                          <p:spTgt spid="383"/>
                                        </p:tgtEl>
                                        <p:attrNameLst>
                                          <p:attrName>ppt_h</p:attrName>
                                        </p:attrNameLst>
                                      </p:cBhvr>
                                      <p:tavLst>
                                        <p:tav tm="0">
                                          <p:val>
                                            <p:fltVal val="0"/>
                                          </p:val>
                                        </p:tav>
                                        <p:tav tm="100000">
                                          <p:val>
                                            <p:strVal val="#ppt_h"/>
                                          </p:val>
                                        </p:tav>
                                      </p:tavLst>
                                    </p:anim>
                                    <p:animEffect transition="in" filter="fade">
                                      <p:cBhvr>
                                        <p:cTn id="48" dur="500"/>
                                        <p:tgtEl>
                                          <p:spTgt spid="383"/>
                                        </p:tgtEl>
                                      </p:cBhvr>
                                    </p:animEffect>
                                  </p:childTnLst>
                                </p:cTn>
                              </p:par>
                            </p:childTnLst>
                          </p:cTn>
                        </p:par>
                        <p:par>
                          <p:cTn id="49" fill="hold">
                            <p:stCondLst>
                              <p:cond delay="3750"/>
                            </p:stCondLst>
                            <p:childTnLst>
                              <p:par>
                                <p:cTn id="50" presetID="2" presetClass="entr" presetSubtype="8" fill="hold" nodeType="afterEffect">
                                  <p:stCondLst>
                                    <p:cond delay="0"/>
                                  </p:stCondLst>
                                  <p:childTnLst>
                                    <p:set>
                                      <p:cBhvr>
                                        <p:cTn id="51" dur="1" fill="hold">
                                          <p:stCondLst>
                                            <p:cond delay="0"/>
                                          </p:stCondLst>
                                        </p:cTn>
                                        <p:tgtEl>
                                          <p:spTgt spid="82"/>
                                        </p:tgtEl>
                                        <p:attrNameLst>
                                          <p:attrName>style.visibility</p:attrName>
                                        </p:attrNameLst>
                                      </p:cBhvr>
                                      <p:to>
                                        <p:strVal val="visible"/>
                                      </p:to>
                                    </p:set>
                                    <p:anim calcmode="lin" valueType="num">
                                      <p:cBhvr additive="base">
                                        <p:cTn id="52" dur="500" fill="hold"/>
                                        <p:tgtEl>
                                          <p:spTgt spid="82"/>
                                        </p:tgtEl>
                                        <p:attrNameLst>
                                          <p:attrName>ppt_x</p:attrName>
                                        </p:attrNameLst>
                                      </p:cBhvr>
                                      <p:tavLst>
                                        <p:tav tm="0">
                                          <p:val>
                                            <p:strVal val="0-#ppt_w/2"/>
                                          </p:val>
                                        </p:tav>
                                        <p:tav tm="100000">
                                          <p:val>
                                            <p:strVal val="#ppt_x"/>
                                          </p:val>
                                        </p:tav>
                                      </p:tavLst>
                                    </p:anim>
                                    <p:anim calcmode="lin" valueType="num">
                                      <p:cBhvr additive="base">
                                        <p:cTn id="53" dur="500" fill="hold"/>
                                        <p:tgtEl>
                                          <p:spTgt spid="82"/>
                                        </p:tgtEl>
                                        <p:attrNameLst>
                                          <p:attrName>ppt_y</p:attrName>
                                        </p:attrNameLst>
                                      </p:cBhvr>
                                      <p:tavLst>
                                        <p:tav tm="0">
                                          <p:val>
                                            <p:strVal val="#ppt_y"/>
                                          </p:val>
                                        </p:tav>
                                        <p:tav tm="100000">
                                          <p:val>
                                            <p:strVal val="#ppt_y"/>
                                          </p:val>
                                        </p:tav>
                                      </p:tavLst>
                                    </p:anim>
                                  </p:childTnLst>
                                </p:cTn>
                              </p:par>
                            </p:childTnLst>
                          </p:cTn>
                        </p:par>
                        <p:par>
                          <p:cTn id="54" fill="hold">
                            <p:stCondLst>
                              <p:cond delay="4250"/>
                            </p:stCondLst>
                            <p:childTnLst>
                              <p:par>
                                <p:cTn id="55" presetID="42" presetClass="entr" presetSubtype="0" fill="hold" grpId="0" nodeType="after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1000"/>
                                        <p:tgtEl>
                                          <p:spTgt spid="94"/>
                                        </p:tgtEl>
                                      </p:cBhvr>
                                    </p:animEffect>
                                    <p:anim calcmode="lin" valueType="num">
                                      <p:cBhvr>
                                        <p:cTn id="58" dur="1000" fill="hold"/>
                                        <p:tgtEl>
                                          <p:spTgt spid="94"/>
                                        </p:tgtEl>
                                        <p:attrNameLst>
                                          <p:attrName>ppt_x</p:attrName>
                                        </p:attrNameLst>
                                      </p:cBhvr>
                                      <p:tavLst>
                                        <p:tav tm="0">
                                          <p:val>
                                            <p:strVal val="#ppt_x"/>
                                          </p:val>
                                        </p:tav>
                                        <p:tav tm="100000">
                                          <p:val>
                                            <p:strVal val="#ppt_x"/>
                                          </p:val>
                                        </p:tav>
                                      </p:tavLst>
                                    </p:anim>
                                    <p:anim calcmode="lin" valueType="num">
                                      <p:cBhvr>
                                        <p:cTn id="59" dur="1000" fill="hold"/>
                                        <p:tgtEl>
                                          <p:spTgt spid="94"/>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31" presetClass="entr" presetSubtype="0" fill="hold" grpId="0" nodeType="afterEffect">
                                  <p:stCondLst>
                                    <p:cond delay="0"/>
                                  </p:stCondLst>
                                  <p:childTnLst>
                                    <p:set>
                                      <p:cBhvr>
                                        <p:cTn id="62" dur="1" fill="hold">
                                          <p:stCondLst>
                                            <p:cond delay="0"/>
                                          </p:stCondLst>
                                        </p:cTn>
                                        <p:tgtEl>
                                          <p:spTgt spid="104"/>
                                        </p:tgtEl>
                                        <p:attrNameLst>
                                          <p:attrName>style.visibility</p:attrName>
                                        </p:attrNameLst>
                                      </p:cBhvr>
                                      <p:to>
                                        <p:strVal val="visible"/>
                                      </p:to>
                                    </p:set>
                                    <p:anim calcmode="lin" valueType="num">
                                      <p:cBhvr>
                                        <p:cTn id="63" dur="1000" fill="hold"/>
                                        <p:tgtEl>
                                          <p:spTgt spid="104"/>
                                        </p:tgtEl>
                                        <p:attrNameLst>
                                          <p:attrName>ppt_w</p:attrName>
                                        </p:attrNameLst>
                                      </p:cBhvr>
                                      <p:tavLst>
                                        <p:tav tm="0">
                                          <p:val>
                                            <p:fltVal val="0"/>
                                          </p:val>
                                        </p:tav>
                                        <p:tav tm="100000">
                                          <p:val>
                                            <p:strVal val="#ppt_w"/>
                                          </p:val>
                                        </p:tav>
                                      </p:tavLst>
                                    </p:anim>
                                    <p:anim calcmode="lin" valueType="num">
                                      <p:cBhvr>
                                        <p:cTn id="64" dur="1000" fill="hold"/>
                                        <p:tgtEl>
                                          <p:spTgt spid="104"/>
                                        </p:tgtEl>
                                        <p:attrNameLst>
                                          <p:attrName>ppt_h</p:attrName>
                                        </p:attrNameLst>
                                      </p:cBhvr>
                                      <p:tavLst>
                                        <p:tav tm="0">
                                          <p:val>
                                            <p:fltVal val="0"/>
                                          </p:val>
                                        </p:tav>
                                        <p:tav tm="100000">
                                          <p:val>
                                            <p:strVal val="#ppt_h"/>
                                          </p:val>
                                        </p:tav>
                                      </p:tavLst>
                                    </p:anim>
                                    <p:anim calcmode="lin" valueType="num">
                                      <p:cBhvr>
                                        <p:cTn id="65" dur="1000" fill="hold"/>
                                        <p:tgtEl>
                                          <p:spTgt spid="104"/>
                                        </p:tgtEl>
                                        <p:attrNameLst>
                                          <p:attrName>style.rotation</p:attrName>
                                        </p:attrNameLst>
                                      </p:cBhvr>
                                      <p:tavLst>
                                        <p:tav tm="0">
                                          <p:val>
                                            <p:fltVal val="90"/>
                                          </p:val>
                                        </p:tav>
                                        <p:tav tm="100000">
                                          <p:val>
                                            <p:fltVal val="0"/>
                                          </p:val>
                                        </p:tav>
                                      </p:tavLst>
                                    </p:anim>
                                    <p:animEffect transition="in" filter="fade">
                                      <p:cBhvr>
                                        <p:cTn id="66" dur="1000"/>
                                        <p:tgtEl>
                                          <p:spTgt spid="104"/>
                                        </p:tgtEl>
                                      </p:cBhvr>
                                    </p:animEffect>
                                  </p:childTnLst>
                                </p:cTn>
                              </p:par>
                            </p:childTnLst>
                          </p:cTn>
                        </p:par>
                        <p:par>
                          <p:cTn id="67" fill="hold">
                            <p:stCondLst>
                              <p:cond delay="6250"/>
                            </p:stCondLst>
                            <p:childTnLst>
                              <p:par>
                                <p:cTn id="68" presetID="2" presetClass="entr" presetSubtype="2" fill="hold" nodeType="afterEffect">
                                  <p:stCondLst>
                                    <p:cond delay="0"/>
                                  </p:stCondLst>
                                  <p:childTnLst>
                                    <p:set>
                                      <p:cBhvr>
                                        <p:cTn id="69" dur="1" fill="hold">
                                          <p:stCondLst>
                                            <p:cond delay="0"/>
                                          </p:stCondLst>
                                        </p:cTn>
                                        <p:tgtEl>
                                          <p:spTgt spid="95"/>
                                        </p:tgtEl>
                                        <p:attrNameLst>
                                          <p:attrName>style.visibility</p:attrName>
                                        </p:attrNameLst>
                                      </p:cBhvr>
                                      <p:to>
                                        <p:strVal val="visible"/>
                                      </p:to>
                                    </p:set>
                                    <p:anim calcmode="lin" valueType="num">
                                      <p:cBhvr additive="base">
                                        <p:cTn id="70" dur="500" fill="hold"/>
                                        <p:tgtEl>
                                          <p:spTgt spid="95"/>
                                        </p:tgtEl>
                                        <p:attrNameLst>
                                          <p:attrName>ppt_x</p:attrName>
                                        </p:attrNameLst>
                                      </p:cBhvr>
                                      <p:tavLst>
                                        <p:tav tm="0">
                                          <p:val>
                                            <p:strVal val="1+#ppt_w/2"/>
                                          </p:val>
                                        </p:tav>
                                        <p:tav tm="100000">
                                          <p:val>
                                            <p:strVal val="#ppt_x"/>
                                          </p:val>
                                        </p:tav>
                                      </p:tavLst>
                                    </p:anim>
                                    <p:anim calcmode="lin" valueType="num">
                                      <p:cBhvr additive="base">
                                        <p:cTn id="71" dur="500" fill="hold"/>
                                        <p:tgtEl>
                                          <p:spTgt spid="95"/>
                                        </p:tgtEl>
                                        <p:attrNameLst>
                                          <p:attrName>ppt_y</p:attrName>
                                        </p:attrNameLst>
                                      </p:cBhvr>
                                      <p:tavLst>
                                        <p:tav tm="0">
                                          <p:val>
                                            <p:strVal val="#ppt_y"/>
                                          </p:val>
                                        </p:tav>
                                        <p:tav tm="100000">
                                          <p:val>
                                            <p:strVal val="#ppt_y"/>
                                          </p:val>
                                        </p:tav>
                                      </p:tavLst>
                                    </p:anim>
                                  </p:childTnLst>
                                </p:cTn>
                              </p:par>
                            </p:childTnLst>
                          </p:cTn>
                        </p:par>
                        <p:par>
                          <p:cTn id="72" fill="hold">
                            <p:stCondLst>
                              <p:cond delay="6750"/>
                            </p:stCondLst>
                            <p:childTnLst>
                              <p:par>
                                <p:cTn id="73" presetID="42" presetClass="entr" presetSubtype="0" fill="hold" grpId="0" nodeType="afterEffect">
                                  <p:stCondLst>
                                    <p:cond delay="0"/>
                                  </p:stCondLst>
                                  <p:childTnLst>
                                    <p:set>
                                      <p:cBhvr>
                                        <p:cTn id="74" dur="1" fill="hold">
                                          <p:stCondLst>
                                            <p:cond delay="0"/>
                                          </p:stCondLst>
                                        </p:cTn>
                                        <p:tgtEl>
                                          <p:spTgt spid="93"/>
                                        </p:tgtEl>
                                        <p:attrNameLst>
                                          <p:attrName>style.visibility</p:attrName>
                                        </p:attrNameLst>
                                      </p:cBhvr>
                                      <p:to>
                                        <p:strVal val="visible"/>
                                      </p:to>
                                    </p:set>
                                    <p:animEffect transition="in" filter="fade">
                                      <p:cBhvr>
                                        <p:cTn id="75" dur="1000"/>
                                        <p:tgtEl>
                                          <p:spTgt spid="93"/>
                                        </p:tgtEl>
                                      </p:cBhvr>
                                    </p:animEffect>
                                    <p:anim calcmode="lin" valueType="num">
                                      <p:cBhvr>
                                        <p:cTn id="76" dur="1000" fill="hold"/>
                                        <p:tgtEl>
                                          <p:spTgt spid="93"/>
                                        </p:tgtEl>
                                        <p:attrNameLst>
                                          <p:attrName>ppt_x</p:attrName>
                                        </p:attrNameLst>
                                      </p:cBhvr>
                                      <p:tavLst>
                                        <p:tav tm="0">
                                          <p:val>
                                            <p:strVal val="#ppt_x"/>
                                          </p:val>
                                        </p:tav>
                                        <p:tav tm="100000">
                                          <p:val>
                                            <p:strVal val="#ppt_x"/>
                                          </p:val>
                                        </p:tav>
                                      </p:tavLst>
                                    </p:anim>
                                    <p:anim calcmode="lin" valueType="num">
                                      <p:cBhvr>
                                        <p:cTn id="77" dur="1000" fill="hold"/>
                                        <p:tgtEl>
                                          <p:spTgt spid="93"/>
                                        </p:tgtEl>
                                        <p:attrNameLst>
                                          <p:attrName>ppt_y</p:attrName>
                                        </p:attrNameLst>
                                      </p:cBhvr>
                                      <p:tavLst>
                                        <p:tav tm="0">
                                          <p:val>
                                            <p:strVal val="#ppt_y+.1"/>
                                          </p:val>
                                        </p:tav>
                                        <p:tav tm="100000">
                                          <p:val>
                                            <p:strVal val="#ppt_y"/>
                                          </p:val>
                                        </p:tav>
                                      </p:tavLst>
                                    </p:anim>
                                  </p:childTnLst>
                                </p:cTn>
                              </p:par>
                            </p:childTnLst>
                          </p:cTn>
                        </p:par>
                        <p:par>
                          <p:cTn id="78" fill="hold">
                            <p:stCondLst>
                              <p:cond delay="7750"/>
                            </p:stCondLst>
                            <p:childTnLst>
                              <p:par>
                                <p:cTn id="79" presetID="31" presetClass="entr" presetSubtype="0" fill="hold" grpId="0" nodeType="afterEffect">
                                  <p:stCondLst>
                                    <p:cond delay="0"/>
                                  </p:stCondLst>
                                  <p:childTnLst>
                                    <p:set>
                                      <p:cBhvr>
                                        <p:cTn id="80" dur="1" fill="hold">
                                          <p:stCondLst>
                                            <p:cond delay="0"/>
                                          </p:stCondLst>
                                        </p:cTn>
                                        <p:tgtEl>
                                          <p:spTgt spid="103"/>
                                        </p:tgtEl>
                                        <p:attrNameLst>
                                          <p:attrName>style.visibility</p:attrName>
                                        </p:attrNameLst>
                                      </p:cBhvr>
                                      <p:to>
                                        <p:strVal val="visible"/>
                                      </p:to>
                                    </p:set>
                                    <p:anim calcmode="lin" valueType="num">
                                      <p:cBhvr>
                                        <p:cTn id="81" dur="1000" fill="hold"/>
                                        <p:tgtEl>
                                          <p:spTgt spid="103"/>
                                        </p:tgtEl>
                                        <p:attrNameLst>
                                          <p:attrName>ppt_w</p:attrName>
                                        </p:attrNameLst>
                                      </p:cBhvr>
                                      <p:tavLst>
                                        <p:tav tm="0">
                                          <p:val>
                                            <p:fltVal val="0"/>
                                          </p:val>
                                        </p:tav>
                                        <p:tav tm="100000">
                                          <p:val>
                                            <p:strVal val="#ppt_w"/>
                                          </p:val>
                                        </p:tav>
                                      </p:tavLst>
                                    </p:anim>
                                    <p:anim calcmode="lin" valueType="num">
                                      <p:cBhvr>
                                        <p:cTn id="82" dur="1000" fill="hold"/>
                                        <p:tgtEl>
                                          <p:spTgt spid="103"/>
                                        </p:tgtEl>
                                        <p:attrNameLst>
                                          <p:attrName>ppt_h</p:attrName>
                                        </p:attrNameLst>
                                      </p:cBhvr>
                                      <p:tavLst>
                                        <p:tav tm="0">
                                          <p:val>
                                            <p:fltVal val="0"/>
                                          </p:val>
                                        </p:tav>
                                        <p:tav tm="100000">
                                          <p:val>
                                            <p:strVal val="#ppt_h"/>
                                          </p:val>
                                        </p:tav>
                                      </p:tavLst>
                                    </p:anim>
                                    <p:anim calcmode="lin" valueType="num">
                                      <p:cBhvr>
                                        <p:cTn id="83" dur="1000" fill="hold"/>
                                        <p:tgtEl>
                                          <p:spTgt spid="103"/>
                                        </p:tgtEl>
                                        <p:attrNameLst>
                                          <p:attrName>style.rotation</p:attrName>
                                        </p:attrNameLst>
                                      </p:cBhvr>
                                      <p:tavLst>
                                        <p:tav tm="0">
                                          <p:val>
                                            <p:fltVal val="90"/>
                                          </p:val>
                                        </p:tav>
                                        <p:tav tm="100000">
                                          <p:val>
                                            <p:fltVal val="0"/>
                                          </p:val>
                                        </p:tav>
                                      </p:tavLst>
                                    </p:anim>
                                    <p:animEffect transition="in" filter="fade">
                                      <p:cBhvr>
                                        <p:cTn id="84" dur="1000"/>
                                        <p:tgtEl>
                                          <p:spTgt spid="103"/>
                                        </p:tgtEl>
                                      </p:cBhvr>
                                    </p:animEffect>
                                  </p:childTnLst>
                                </p:cTn>
                              </p:par>
                            </p:childTnLst>
                          </p:cTn>
                        </p:par>
                        <p:par>
                          <p:cTn id="85" fill="hold">
                            <p:stCondLst>
                              <p:cond delay="8750"/>
                            </p:stCondLst>
                            <p:childTnLst>
                              <p:par>
                                <p:cTn id="86" presetID="2" presetClass="entr" presetSubtype="2" fill="hold" nodeType="afterEffect">
                                  <p:stCondLst>
                                    <p:cond delay="0"/>
                                  </p:stCondLst>
                                  <p:childTnLst>
                                    <p:set>
                                      <p:cBhvr>
                                        <p:cTn id="87" dur="1" fill="hold">
                                          <p:stCondLst>
                                            <p:cond delay="0"/>
                                          </p:stCondLst>
                                        </p:cTn>
                                        <p:tgtEl>
                                          <p:spTgt spid="106"/>
                                        </p:tgtEl>
                                        <p:attrNameLst>
                                          <p:attrName>style.visibility</p:attrName>
                                        </p:attrNameLst>
                                      </p:cBhvr>
                                      <p:to>
                                        <p:strVal val="visible"/>
                                      </p:to>
                                    </p:set>
                                    <p:anim calcmode="lin" valueType="num">
                                      <p:cBhvr additive="base">
                                        <p:cTn id="88" dur="500" fill="hold"/>
                                        <p:tgtEl>
                                          <p:spTgt spid="106"/>
                                        </p:tgtEl>
                                        <p:attrNameLst>
                                          <p:attrName>ppt_x</p:attrName>
                                        </p:attrNameLst>
                                      </p:cBhvr>
                                      <p:tavLst>
                                        <p:tav tm="0">
                                          <p:val>
                                            <p:strVal val="1+#ppt_w/2"/>
                                          </p:val>
                                        </p:tav>
                                        <p:tav tm="100000">
                                          <p:val>
                                            <p:strVal val="#ppt_x"/>
                                          </p:val>
                                        </p:tav>
                                      </p:tavLst>
                                    </p:anim>
                                    <p:anim calcmode="lin" valueType="num">
                                      <p:cBhvr additive="base">
                                        <p:cTn id="89" dur="500" fill="hold"/>
                                        <p:tgtEl>
                                          <p:spTgt spid="106"/>
                                        </p:tgtEl>
                                        <p:attrNameLst>
                                          <p:attrName>ppt_y</p:attrName>
                                        </p:attrNameLst>
                                      </p:cBhvr>
                                      <p:tavLst>
                                        <p:tav tm="0">
                                          <p:val>
                                            <p:strVal val="#ppt_y"/>
                                          </p:val>
                                        </p:tav>
                                        <p:tav tm="100000">
                                          <p:val>
                                            <p:strVal val="#ppt_y"/>
                                          </p:val>
                                        </p:tav>
                                      </p:tavLst>
                                    </p:anim>
                                  </p:childTnLst>
                                </p:cTn>
                              </p:par>
                            </p:childTnLst>
                          </p:cTn>
                        </p:par>
                        <p:par>
                          <p:cTn id="90" fill="hold">
                            <p:stCondLst>
                              <p:cond delay="9250"/>
                            </p:stCondLst>
                            <p:childTnLst>
                              <p:par>
                                <p:cTn id="91" presetID="42" presetClass="entr" presetSubtype="0" fill="hold" grpId="0" nodeType="afterEffect">
                                  <p:stCondLst>
                                    <p:cond delay="0"/>
                                  </p:stCondLst>
                                  <p:childTnLst>
                                    <p:set>
                                      <p:cBhvr>
                                        <p:cTn id="92" dur="1" fill="hold">
                                          <p:stCondLst>
                                            <p:cond delay="0"/>
                                          </p:stCondLst>
                                        </p:cTn>
                                        <p:tgtEl>
                                          <p:spTgt spid="105"/>
                                        </p:tgtEl>
                                        <p:attrNameLst>
                                          <p:attrName>style.visibility</p:attrName>
                                        </p:attrNameLst>
                                      </p:cBhvr>
                                      <p:to>
                                        <p:strVal val="visible"/>
                                      </p:to>
                                    </p:set>
                                    <p:animEffect transition="in" filter="fade">
                                      <p:cBhvr>
                                        <p:cTn id="93" dur="1000"/>
                                        <p:tgtEl>
                                          <p:spTgt spid="105"/>
                                        </p:tgtEl>
                                      </p:cBhvr>
                                    </p:animEffect>
                                    <p:anim calcmode="lin" valueType="num">
                                      <p:cBhvr>
                                        <p:cTn id="94" dur="1000" fill="hold"/>
                                        <p:tgtEl>
                                          <p:spTgt spid="105"/>
                                        </p:tgtEl>
                                        <p:attrNameLst>
                                          <p:attrName>ppt_x</p:attrName>
                                        </p:attrNameLst>
                                      </p:cBhvr>
                                      <p:tavLst>
                                        <p:tav tm="0">
                                          <p:val>
                                            <p:strVal val="#ppt_x"/>
                                          </p:val>
                                        </p:tav>
                                        <p:tav tm="100000">
                                          <p:val>
                                            <p:strVal val="#ppt_x"/>
                                          </p:val>
                                        </p:tav>
                                      </p:tavLst>
                                    </p:anim>
                                    <p:anim calcmode="lin" valueType="num">
                                      <p:cBhvr>
                                        <p:cTn id="95" dur="1000" fill="hold"/>
                                        <p:tgtEl>
                                          <p:spTgt spid="105"/>
                                        </p:tgtEl>
                                        <p:attrNameLst>
                                          <p:attrName>ppt_y</p:attrName>
                                        </p:attrNameLst>
                                      </p:cBhvr>
                                      <p:tavLst>
                                        <p:tav tm="0">
                                          <p:val>
                                            <p:strVal val="#ppt_y+.1"/>
                                          </p:val>
                                        </p:tav>
                                        <p:tav tm="100000">
                                          <p:val>
                                            <p:strVal val="#ppt_y"/>
                                          </p:val>
                                        </p:tav>
                                      </p:tavLst>
                                    </p:anim>
                                  </p:childTnLst>
                                </p:cTn>
                              </p:par>
                            </p:childTnLst>
                          </p:cTn>
                        </p:par>
                        <p:par>
                          <p:cTn id="96" fill="hold">
                            <p:stCondLst>
                              <p:cond delay="10250"/>
                            </p:stCondLst>
                            <p:childTnLst>
                              <p:par>
                                <p:cTn id="97" presetID="31" presetClass="entr" presetSubtype="0" fill="hold" grpId="0" nodeType="afterEffect">
                                  <p:stCondLst>
                                    <p:cond delay="0"/>
                                  </p:stCondLst>
                                  <p:childTnLst>
                                    <p:set>
                                      <p:cBhvr>
                                        <p:cTn id="98" dur="1" fill="hold">
                                          <p:stCondLst>
                                            <p:cond delay="0"/>
                                          </p:stCondLst>
                                        </p:cTn>
                                        <p:tgtEl>
                                          <p:spTgt spid="114"/>
                                        </p:tgtEl>
                                        <p:attrNameLst>
                                          <p:attrName>style.visibility</p:attrName>
                                        </p:attrNameLst>
                                      </p:cBhvr>
                                      <p:to>
                                        <p:strVal val="visible"/>
                                      </p:to>
                                    </p:set>
                                    <p:anim calcmode="lin" valueType="num">
                                      <p:cBhvr>
                                        <p:cTn id="99" dur="1000" fill="hold"/>
                                        <p:tgtEl>
                                          <p:spTgt spid="114"/>
                                        </p:tgtEl>
                                        <p:attrNameLst>
                                          <p:attrName>ppt_w</p:attrName>
                                        </p:attrNameLst>
                                      </p:cBhvr>
                                      <p:tavLst>
                                        <p:tav tm="0">
                                          <p:val>
                                            <p:fltVal val="0"/>
                                          </p:val>
                                        </p:tav>
                                        <p:tav tm="100000">
                                          <p:val>
                                            <p:strVal val="#ppt_w"/>
                                          </p:val>
                                        </p:tav>
                                      </p:tavLst>
                                    </p:anim>
                                    <p:anim calcmode="lin" valueType="num">
                                      <p:cBhvr>
                                        <p:cTn id="100" dur="1000" fill="hold"/>
                                        <p:tgtEl>
                                          <p:spTgt spid="114"/>
                                        </p:tgtEl>
                                        <p:attrNameLst>
                                          <p:attrName>ppt_h</p:attrName>
                                        </p:attrNameLst>
                                      </p:cBhvr>
                                      <p:tavLst>
                                        <p:tav tm="0">
                                          <p:val>
                                            <p:fltVal val="0"/>
                                          </p:val>
                                        </p:tav>
                                        <p:tav tm="100000">
                                          <p:val>
                                            <p:strVal val="#ppt_h"/>
                                          </p:val>
                                        </p:tav>
                                      </p:tavLst>
                                    </p:anim>
                                    <p:anim calcmode="lin" valueType="num">
                                      <p:cBhvr>
                                        <p:cTn id="101" dur="1000" fill="hold"/>
                                        <p:tgtEl>
                                          <p:spTgt spid="114"/>
                                        </p:tgtEl>
                                        <p:attrNameLst>
                                          <p:attrName>style.rotation</p:attrName>
                                        </p:attrNameLst>
                                      </p:cBhvr>
                                      <p:tavLst>
                                        <p:tav tm="0">
                                          <p:val>
                                            <p:fltVal val="90"/>
                                          </p:val>
                                        </p:tav>
                                        <p:tav tm="100000">
                                          <p:val>
                                            <p:fltVal val="0"/>
                                          </p:val>
                                        </p:tav>
                                      </p:tavLst>
                                    </p:anim>
                                    <p:animEffect transition="in" filter="fade">
                                      <p:cBhvr>
                                        <p:cTn id="102" dur="1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 grpId="0" animBg="1"/>
      <p:bldP spid="432" grpId="0" animBg="1"/>
      <p:bldP spid="436" grpId="0" animBg="1"/>
      <p:bldP spid="395" grpId="0" animBg="1"/>
      <p:bldP spid="393" grpId="0" animBg="1"/>
      <p:bldP spid="93" grpId="0"/>
      <p:bldP spid="94" grpId="0"/>
      <p:bldGraphic spid="103" grpId="0">
        <p:bldAsOne/>
      </p:bldGraphic>
      <p:bldGraphic spid="104" grpId="0">
        <p:bldAsOne/>
      </p:bldGraphic>
      <p:bldP spid="105" grpId="0"/>
      <p:bldGraphic spid="11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2022</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401</cp:revision>
  <dcterms:created xsi:type="dcterms:W3CDTF">2016-09-28T22:08:47Z</dcterms:created>
  <dcterms:modified xsi:type="dcterms:W3CDTF">2019-07-22T23:15:45Z</dcterms:modified>
</cp:coreProperties>
</file>