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5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157EBF"/>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5F7-4019-B5DD-F3B463D5BD11}"/>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5F7-4019-B5DD-F3B463D5BD11}"/>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5F7-4019-B5DD-F3B463D5BD11}"/>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F5F7-4019-B5DD-F3B463D5BD11}"/>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F5F7-4019-B5DD-F3B463D5BD11}"/>
              </c:ext>
            </c:extLst>
          </c:dPt>
          <c:dPt>
            <c:idx val="5"/>
            <c:bubble3D val="0"/>
            <c:extLst>
              <c:ext xmlns:c16="http://schemas.microsoft.com/office/drawing/2014/chart" uri="{C3380CC4-5D6E-409C-BE32-E72D297353CC}">
                <c16:uniqueId val="{0000000A-F5F7-4019-B5DD-F3B463D5BD11}"/>
              </c:ext>
            </c:extLst>
          </c:dPt>
          <c:dPt>
            <c:idx val="6"/>
            <c:bubble3D val="0"/>
            <c:extLst>
              <c:ext xmlns:c16="http://schemas.microsoft.com/office/drawing/2014/chart" uri="{C3380CC4-5D6E-409C-BE32-E72D297353CC}">
                <c16:uniqueId val="{0000000B-F5F7-4019-B5DD-F3B463D5BD11}"/>
              </c:ext>
            </c:extLst>
          </c:dPt>
          <c:dPt>
            <c:idx val="7"/>
            <c:bubble3D val="0"/>
            <c:extLst>
              <c:ext xmlns:c16="http://schemas.microsoft.com/office/drawing/2014/chart" uri="{C3380CC4-5D6E-409C-BE32-E72D297353CC}">
                <c16:uniqueId val="{0000000C-F5F7-4019-B5DD-F3B463D5BD11}"/>
              </c:ext>
            </c:extLst>
          </c:dPt>
          <c:dPt>
            <c:idx val="8"/>
            <c:bubble3D val="0"/>
            <c:extLst>
              <c:ext xmlns:c16="http://schemas.microsoft.com/office/drawing/2014/chart" uri="{C3380CC4-5D6E-409C-BE32-E72D297353CC}">
                <c16:uniqueId val="{0000000D-F5F7-4019-B5DD-F3B463D5BD11}"/>
              </c:ext>
            </c:extLst>
          </c:dPt>
          <c:dPt>
            <c:idx val="9"/>
            <c:bubble3D val="0"/>
            <c:extLst>
              <c:ext xmlns:c16="http://schemas.microsoft.com/office/drawing/2014/chart" uri="{C3380CC4-5D6E-409C-BE32-E72D297353CC}">
                <c16:uniqueId val="{0000000E-F5F7-4019-B5DD-F3B463D5BD1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F5F7-4019-B5DD-F3B463D5BD1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6B8E3"/>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4D3-4E9C-9740-8B218BC5B78B}"/>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4D3-4E9C-9740-8B218BC5B78B}"/>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4D3-4E9C-9740-8B218BC5B78B}"/>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4D3-4E9C-9740-8B218BC5B78B}"/>
              </c:ext>
            </c:extLst>
          </c:dPt>
          <c:dPt>
            <c:idx val="4"/>
            <c:bubble3D val="0"/>
            <c:extLst>
              <c:ext xmlns:c16="http://schemas.microsoft.com/office/drawing/2014/chart" uri="{C3380CC4-5D6E-409C-BE32-E72D297353CC}">
                <c16:uniqueId val="{00000008-04D3-4E9C-9740-8B218BC5B78B}"/>
              </c:ext>
            </c:extLst>
          </c:dPt>
          <c:dPt>
            <c:idx val="5"/>
            <c:bubble3D val="0"/>
            <c:extLst>
              <c:ext xmlns:c16="http://schemas.microsoft.com/office/drawing/2014/chart" uri="{C3380CC4-5D6E-409C-BE32-E72D297353CC}">
                <c16:uniqueId val="{00000009-04D3-4E9C-9740-8B218BC5B78B}"/>
              </c:ext>
            </c:extLst>
          </c:dPt>
          <c:dPt>
            <c:idx val="6"/>
            <c:bubble3D val="0"/>
            <c:extLst>
              <c:ext xmlns:c16="http://schemas.microsoft.com/office/drawing/2014/chart" uri="{C3380CC4-5D6E-409C-BE32-E72D297353CC}">
                <c16:uniqueId val="{0000000A-04D3-4E9C-9740-8B218BC5B78B}"/>
              </c:ext>
            </c:extLst>
          </c:dPt>
          <c:dPt>
            <c:idx val="7"/>
            <c:bubble3D val="0"/>
            <c:extLst>
              <c:ext xmlns:c16="http://schemas.microsoft.com/office/drawing/2014/chart" uri="{C3380CC4-5D6E-409C-BE32-E72D297353CC}">
                <c16:uniqueId val="{0000000B-04D3-4E9C-9740-8B218BC5B78B}"/>
              </c:ext>
            </c:extLst>
          </c:dPt>
          <c:dPt>
            <c:idx val="8"/>
            <c:bubble3D val="0"/>
            <c:extLst>
              <c:ext xmlns:c16="http://schemas.microsoft.com/office/drawing/2014/chart" uri="{C3380CC4-5D6E-409C-BE32-E72D297353CC}">
                <c16:uniqueId val="{0000000C-04D3-4E9C-9740-8B218BC5B78B}"/>
              </c:ext>
            </c:extLst>
          </c:dPt>
          <c:dPt>
            <c:idx val="9"/>
            <c:bubble3D val="0"/>
            <c:extLst>
              <c:ext xmlns:c16="http://schemas.microsoft.com/office/drawing/2014/chart" uri="{C3380CC4-5D6E-409C-BE32-E72D297353CC}">
                <c16:uniqueId val="{0000000D-04D3-4E9C-9740-8B218BC5B78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04D3-4E9C-9740-8B218BC5B78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50AA"/>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4C6-41C1-ACAE-DD64C1D2CAAC}"/>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4C6-41C1-ACAE-DD64C1D2CAAC}"/>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4C6-41C1-ACAE-DD64C1D2CAAC}"/>
              </c:ext>
            </c:extLst>
          </c:dPt>
          <c:dPt>
            <c:idx val="3"/>
            <c:bubble3D val="0"/>
            <c:extLst>
              <c:ext xmlns:c16="http://schemas.microsoft.com/office/drawing/2014/chart" uri="{C3380CC4-5D6E-409C-BE32-E72D297353CC}">
                <c16:uniqueId val="{00000006-04C6-41C1-ACAE-DD64C1D2CAAC}"/>
              </c:ext>
            </c:extLst>
          </c:dPt>
          <c:dPt>
            <c:idx val="4"/>
            <c:bubble3D val="0"/>
            <c:extLst>
              <c:ext xmlns:c16="http://schemas.microsoft.com/office/drawing/2014/chart" uri="{C3380CC4-5D6E-409C-BE32-E72D297353CC}">
                <c16:uniqueId val="{00000007-04C6-41C1-ACAE-DD64C1D2CAAC}"/>
              </c:ext>
            </c:extLst>
          </c:dPt>
          <c:dPt>
            <c:idx val="5"/>
            <c:bubble3D val="0"/>
            <c:extLst>
              <c:ext xmlns:c16="http://schemas.microsoft.com/office/drawing/2014/chart" uri="{C3380CC4-5D6E-409C-BE32-E72D297353CC}">
                <c16:uniqueId val="{00000008-04C6-41C1-ACAE-DD64C1D2CAAC}"/>
              </c:ext>
            </c:extLst>
          </c:dPt>
          <c:dPt>
            <c:idx val="6"/>
            <c:bubble3D val="0"/>
            <c:extLst>
              <c:ext xmlns:c16="http://schemas.microsoft.com/office/drawing/2014/chart" uri="{C3380CC4-5D6E-409C-BE32-E72D297353CC}">
                <c16:uniqueId val="{00000009-04C6-41C1-ACAE-DD64C1D2CAAC}"/>
              </c:ext>
            </c:extLst>
          </c:dPt>
          <c:dPt>
            <c:idx val="7"/>
            <c:bubble3D val="0"/>
            <c:extLst>
              <c:ext xmlns:c16="http://schemas.microsoft.com/office/drawing/2014/chart" uri="{C3380CC4-5D6E-409C-BE32-E72D297353CC}">
                <c16:uniqueId val="{0000000A-04C6-41C1-ACAE-DD64C1D2CAAC}"/>
              </c:ext>
            </c:extLst>
          </c:dPt>
          <c:dPt>
            <c:idx val="8"/>
            <c:bubble3D val="0"/>
            <c:extLst>
              <c:ext xmlns:c16="http://schemas.microsoft.com/office/drawing/2014/chart" uri="{C3380CC4-5D6E-409C-BE32-E72D297353CC}">
                <c16:uniqueId val="{0000000B-04C6-41C1-ACAE-DD64C1D2CAAC}"/>
              </c:ext>
            </c:extLst>
          </c:dPt>
          <c:dPt>
            <c:idx val="9"/>
            <c:bubble3D val="0"/>
            <c:extLst>
              <c:ext xmlns:c16="http://schemas.microsoft.com/office/drawing/2014/chart" uri="{C3380CC4-5D6E-409C-BE32-E72D297353CC}">
                <c16:uniqueId val="{0000000C-04C6-41C1-ACAE-DD64C1D2CAA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04C6-41C1-ACAE-DD64C1D2CAA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8098666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2667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3" name="Freeform 39"/>
          <p:cNvSpPr>
            <a:spLocks/>
          </p:cNvSpPr>
          <p:nvPr/>
        </p:nvSpPr>
        <p:spPr bwMode="auto">
          <a:xfrm>
            <a:off x="8593322" y="2973145"/>
            <a:ext cx="456572" cy="209085"/>
          </a:xfrm>
          <a:custGeom>
            <a:avLst/>
            <a:gdLst/>
            <a:ahLst/>
            <a:cxnLst>
              <a:cxn ang="0">
                <a:pos x="127" y="31"/>
              </a:cxn>
              <a:cxn ang="0">
                <a:pos x="108" y="47"/>
              </a:cxn>
              <a:cxn ang="0">
                <a:pos x="74" y="58"/>
              </a:cxn>
              <a:cxn ang="0">
                <a:pos x="34" y="50"/>
              </a:cxn>
              <a:cxn ang="0">
                <a:pos x="14" y="42"/>
              </a:cxn>
              <a:cxn ang="0">
                <a:pos x="18" y="40"/>
              </a:cxn>
              <a:cxn ang="0">
                <a:pos x="21" y="27"/>
              </a:cxn>
              <a:cxn ang="0">
                <a:pos x="2" y="25"/>
              </a:cxn>
              <a:cxn ang="0">
                <a:pos x="25" y="21"/>
              </a:cxn>
              <a:cxn ang="0">
                <a:pos x="23" y="18"/>
              </a:cxn>
              <a:cxn ang="0">
                <a:pos x="0" y="8"/>
              </a:cxn>
              <a:cxn ang="0">
                <a:pos x="9" y="9"/>
              </a:cxn>
              <a:cxn ang="0">
                <a:pos x="9" y="5"/>
              </a:cxn>
              <a:cxn ang="0">
                <a:pos x="17" y="0"/>
              </a:cxn>
              <a:cxn ang="0">
                <a:pos x="21" y="0"/>
              </a:cxn>
              <a:cxn ang="0">
                <a:pos x="23" y="7"/>
              </a:cxn>
              <a:cxn ang="0">
                <a:pos x="30" y="16"/>
              </a:cxn>
              <a:cxn ang="0">
                <a:pos x="38" y="13"/>
              </a:cxn>
              <a:cxn ang="0">
                <a:pos x="38" y="8"/>
              </a:cxn>
              <a:cxn ang="0">
                <a:pos x="44" y="12"/>
              </a:cxn>
              <a:cxn ang="0">
                <a:pos x="54" y="9"/>
              </a:cxn>
              <a:cxn ang="0">
                <a:pos x="60" y="12"/>
              </a:cxn>
              <a:cxn ang="0">
                <a:pos x="60" y="8"/>
              </a:cxn>
              <a:cxn ang="0">
                <a:pos x="74" y="9"/>
              </a:cxn>
              <a:cxn ang="0">
                <a:pos x="89" y="8"/>
              </a:cxn>
              <a:cxn ang="0">
                <a:pos x="91" y="1"/>
              </a:cxn>
              <a:cxn ang="0">
                <a:pos x="96" y="1"/>
              </a:cxn>
              <a:cxn ang="0">
                <a:pos x="104" y="7"/>
              </a:cxn>
              <a:cxn ang="0">
                <a:pos x="115" y="4"/>
              </a:cxn>
              <a:cxn ang="0">
                <a:pos x="112" y="8"/>
              </a:cxn>
              <a:cxn ang="0">
                <a:pos x="128" y="30"/>
              </a:cxn>
              <a:cxn ang="0">
                <a:pos x="127" y="31"/>
              </a:cxn>
            </a:cxnLst>
            <a:rect l="0" t="0" r="r" b="b"/>
            <a:pathLst>
              <a:path w="128" h="58">
                <a:moveTo>
                  <a:pt x="127" y="31"/>
                </a:moveTo>
                <a:cubicBezTo>
                  <a:pt x="124" y="38"/>
                  <a:pt x="113" y="45"/>
                  <a:pt x="108" y="47"/>
                </a:cubicBezTo>
                <a:cubicBezTo>
                  <a:pt x="97" y="51"/>
                  <a:pt x="89" y="58"/>
                  <a:pt x="74" y="58"/>
                </a:cubicBezTo>
                <a:cubicBezTo>
                  <a:pt x="57" y="58"/>
                  <a:pt x="46" y="54"/>
                  <a:pt x="34" y="50"/>
                </a:cubicBezTo>
                <a:cubicBezTo>
                  <a:pt x="28" y="49"/>
                  <a:pt x="24" y="42"/>
                  <a:pt x="14" y="42"/>
                </a:cubicBezTo>
                <a:cubicBezTo>
                  <a:pt x="16" y="41"/>
                  <a:pt x="17" y="40"/>
                  <a:pt x="18" y="40"/>
                </a:cubicBezTo>
                <a:cubicBezTo>
                  <a:pt x="18" y="34"/>
                  <a:pt x="20" y="32"/>
                  <a:pt x="21" y="27"/>
                </a:cubicBezTo>
                <a:cubicBezTo>
                  <a:pt x="14" y="25"/>
                  <a:pt x="6" y="30"/>
                  <a:pt x="2" y="25"/>
                </a:cubicBezTo>
                <a:cubicBezTo>
                  <a:pt x="8" y="25"/>
                  <a:pt x="20" y="23"/>
                  <a:pt x="25" y="21"/>
                </a:cubicBezTo>
                <a:cubicBezTo>
                  <a:pt x="23" y="20"/>
                  <a:pt x="23" y="19"/>
                  <a:pt x="23" y="18"/>
                </a:cubicBezTo>
                <a:cubicBezTo>
                  <a:pt x="18" y="18"/>
                  <a:pt x="1" y="13"/>
                  <a:pt x="0" y="8"/>
                </a:cubicBezTo>
                <a:cubicBezTo>
                  <a:pt x="4" y="7"/>
                  <a:pt x="7" y="8"/>
                  <a:pt x="9" y="9"/>
                </a:cubicBezTo>
                <a:cubicBezTo>
                  <a:pt x="9" y="8"/>
                  <a:pt x="9" y="7"/>
                  <a:pt x="9" y="5"/>
                </a:cubicBezTo>
                <a:cubicBezTo>
                  <a:pt x="13" y="5"/>
                  <a:pt x="14" y="0"/>
                  <a:pt x="17" y="0"/>
                </a:cubicBezTo>
                <a:cubicBezTo>
                  <a:pt x="18" y="0"/>
                  <a:pt x="19" y="0"/>
                  <a:pt x="21" y="0"/>
                </a:cubicBezTo>
                <a:cubicBezTo>
                  <a:pt x="21" y="3"/>
                  <a:pt x="23" y="4"/>
                  <a:pt x="23" y="7"/>
                </a:cubicBezTo>
                <a:cubicBezTo>
                  <a:pt x="23" y="10"/>
                  <a:pt x="27" y="16"/>
                  <a:pt x="30" y="16"/>
                </a:cubicBezTo>
                <a:cubicBezTo>
                  <a:pt x="33" y="16"/>
                  <a:pt x="36" y="14"/>
                  <a:pt x="38" y="13"/>
                </a:cubicBezTo>
                <a:cubicBezTo>
                  <a:pt x="37" y="10"/>
                  <a:pt x="37" y="9"/>
                  <a:pt x="38" y="8"/>
                </a:cubicBezTo>
                <a:cubicBezTo>
                  <a:pt x="40" y="9"/>
                  <a:pt x="41" y="12"/>
                  <a:pt x="44" y="12"/>
                </a:cubicBezTo>
                <a:cubicBezTo>
                  <a:pt x="54" y="9"/>
                  <a:pt x="54" y="9"/>
                  <a:pt x="54" y="9"/>
                </a:cubicBezTo>
                <a:cubicBezTo>
                  <a:pt x="58" y="10"/>
                  <a:pt x="59" y="11"/>
                  <a:pt x="60" y="12"/>
                </a:cubicBezTo>
                <a:cubicBezTo>
                  <a:pt x="60" y="11"/>
                  <a:pt x="60" y="9"/>
                  <a:pt x="60" y="8"/>
                </a:cubicBezTo>
                <a:cubicBezTo>
                  <a:pt x="67" y="8"/>
                  <a:pt x="70" y="9"/>
                  <a:pt x="74" y="9"/>
                </a:cubicBezTo>
                <a:cubicBezTo>
                  <a:pt x="80" y="9"/>
                  <a:pt x="85" y="4"/>
                  <a:pt x="89" y="8"/>
                </a:cubicBezTo>
                <a:cubicBezTo>
                  <a:pt x="89" y="4"/>
                  <a:pt x="90" y="3"/>
                  <a:pt x="91" y="1"/>
                </a:cubicBezTo>
                <a:cubicBezTo>
                  <a:pt x="94" y="2"/>
                  <a:pt x="94" y="2"/>
                  <a:pt x="96" y="1"/>
                </a:cubicBezTo>
                <a:cubicBezTo>
                  <a:pt x="96" y="6"/>
                  <a:pt x="100" y="7"/>
                  <a:pt x="104" y="7"/>
                </a:cubicBezTo>
                <a:cubicBezTo>
                  <a:pt x="108" y="7"/>
                  <a:pt x="111" y="4"/>
                  <a:pt x="115" y="4"/>
                </a:cubicBezTo>
                <a:cubicBezTo>
                  <a:pt x="113" y="5"/>
                  <a:pt x="112" y="7"/>
                  <a:pt x="112" y="8"/>
                </a:cubicBezTo>
                <a:cubicBezTo>
                  <a:pt x="112" y="21"/>
                  <a:pt x="128" y="18"/>
                  <a:pt x="128" y="30"/>
                </a:cubicBezTo>
                <a:lnTo>
                  <a:pt x="127" y="3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27" name="Group 26"/>
          <p:cNvGrpSpPr/>
          <p:nvPr/>
        </p:nvGrpSpPr>
        <p:grpSpPr>
          <a:xfrm>
            <a:off x="5858165" y="5311467"/>
            <a:ext cx="1075287" cy="793667"/>
            <a:chOff x="8750259" y="5209339"/>
            <a:chExt cx="1075287" cy="793667"/>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a:outerShdw blurRad="50800" dist="38100" dir="2700000" algn="tl" rotWithShape="0">
              <a:prstClr val="black">
                <a:alpha val="40000"/>
              </a:prstClr>
            </a:outerShdw>
          </a:effectLst>
        </p:grpSpPr>
        <p:sp>
          <p:nvSpPr>
            <p:cNvPr id="390" name="Freeform 46"/>
            <p:cNvSpPr>
              <a:spLocks/>
            </p:cNvSpPr>
            <p:nvPr/>
          </p:nvSpPr>
          <p:spPr bwMode="auto">
            <a:xfrm>
              <a:off x="9010548" y="5209339"/>
              <a:ext cx="38404" cy="12802"/>
            </a:xfrm>
            <a:custGeom>
              <a:avLst/>
              <a:gdLst/>
              <a:ahLst/>
              <a:cxnLst>
                <a:cxn ang="0">
                  <a:pos x="0" y="3"/>
                </a:cxn>
                <a:cxn ang="0">
                  <a:pos x="6" y="0"/>
                </a:cxn>
                <a:cxn ang="0">
                  <a:pos x="11" y="3"/>
                </a:cxn>
                <a:cxn ang="0">
                  <a:pos x="0" y="3"/>
                </a:cxn>
              </a:cxnLst>
              <a:rect l="0" t="0" r="r" b="b"/>
              <a:pathLst>
                <a:path w="11" h="4">
                  <a:moveTo>
                    <a:pt x="0" y="3"/>
                  </a:moveTo>
                  <a:cubicBezTo>
                    <a:pt x="1" y="2"/>
                    <a:pt x="4" y="0"/>
                    <a:pt x="6" y="0"/>
                  </a:cubicBezTo>
                  <a:cubicBezTo>
                    <a:pt x="9" y="0"/>
                    <a:pt x="10" y="2"/>
                    <a:pt x="11" y="3"/>
                  </a:cubicBezTo>
                  <a:cubicBezTo>
                    <a:pt x="7" y="4"/>
                    <a:pt x="2" y="3"/>
                    <a:pt x="0" y="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26" name="Group 25"/>
            <p:cNvGrpSpPr/>
            <p:nvPr/>
          </p:nvGrpSpPr>
          <p:grpSpPr>
            <a:xfrm>
              <a:off x="8750259" y="5298948"/>
              <a:ext cx="1075287" cy="704058"/>
              <a:chOff x="8750259" y="5298948"/>
              <a:chExt cx="1075287" cy="704058"/>
            </a:xfrm>
            <a:grpFill/>
          </p:grpSpPr>
          <p:grpSp>
            <p:nvGrpSpPr>
              <p:cNvPr id="25" name="Group 24"/>
              <p:cNvGrpSpPr/>
              <p:nvPr/>
            </p:nvGrpSpPr>
            <p:grpSpPr>
              <a:xfrm>
                <a:off x="8750259" y="5384288"/>
                <a:ext cx="1075287" cy="618718"/>
                <a:chOff x="8750259" y="5384288"/>
                <a:chExt cx="1075287" cy="618718"/>
              </a:xfrm>
              <a:grpFill/>
            </p:grpSpPr>
            <p:sp>
              <p:nvSpPr>
                <p:cNvPr id="382" name="Freeform 21"/>
                <p:cNvSpPr>
                  <a:spLocks/>
                </p:cNvSpPr>
                <p:nvPr/>
              </p:nvSpPr>
              <p:spPr bwMode="auto">
                <a:xfrm>
                  <a:off x="9791410" y="5964602"/>
                  <a:ext cx="34136" cy="38404"/>
                </a:xfrm>
                <a:custGeom>
                  <a:avLst/>
                  <a:gdLst/>
                  <a:ahLst/>
                  <a:cxnLst>
                    <a:cxn ang="0">
                      <a:pos x="9" y="4"/>
                    </a:cxn>
                    <a:cxn ang="0">
                      <a:pos x="9" y="0"/>
                    </a:cxn>
                    <a:cxn ang="0">
                      <a:pos x="5" y="0"/>
                    </a:cxn>
                    <a:cxn ang="0">
                      <a:pos x="0" y="9"/>
                    </a:cxn>
                    <a:cxn ang="0">
                      <a:pos x="4" y="9"/>
                    </a:cxn>
                    <a:cxn ang="0">
                      <a:pos x="9" y="4"/>
                    </a:cxn>
                  </a:cxnLst>
                  <a:rect l="0" t="0" r="r" b="b"/>
                  <a:pathLst>
                    <a:path w="9" h="11">
                      <a:moveTo>
                        <a:pt x="9" y="4"/>
                      </a:moveTo>
                      <a:cubicBezTo>
                        <a:pt x="9" y="0"/>
                        <a:pt x="9" y="0"/>
                        <a:pt x="9" y="0"/>
                      </a:cubicBezTo>
                      <a:cubicBezTo>
                        <a:pt x="8" y="0"/>
                        <a:pt x="6" y="0"/>
                        <a:pt x="5" y="0"/>
                      </a:cubicBezTo>
                      <a:cubicBezTo>
                        <a:pt x="2" y="0"/>
                        <a:pt x="0" y="5"/>
                        <a:pt x="0" y="9"/>
                      </a:cubicBezTo>
                      <a:cubicBezTo>
                        <a:pt x="0" y="11"/>
                        <a:pt x="2" y="9"/>
                        <a:pt x="4" y="9"/>
                      </a:cubicBezTo>
                      <a:cubicBezTo>
                        <a:pt x="6" y="9"/>
                        <a:pt x="8" y="5"/>
                        <a:pt x="9"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4" name="Freeform 40"/>
                <p:cNvSpPr>
                  <a:spLocks/>
                </p:cNvSpPr>
                <p:nvPr/>
              </p:nvSpPr>
              <p:spPr bwMode="auto">
                <a:xfrm>
                  <a:off x="8750259" y="5384288"/>
                  <a:ext cx="469371" cy="162146"/>
                </a:xfrm>
                <a:custGeom>
                  <a:avLst/>
                  <a:gdLst/>
                  <a:ahLst/>
                  <a:cxnLst>
                    <a:cxn ang="0">
                      <a:pos x="131" y="40"/>
                    </a:cxn>
                    <a:cxn ang="0">
                      <a:pos x="114" y="45"/>
                    </a:cxn>
                    <a:cxn ang="0">
                      <a:pos x="88" y="42"/>
                    </a:cxn>
                    <a:cxn ang="0">
                      <a:pos x="88" y="39"/>
                    </a:cxn>
                    <a:cxn ang="0">
                      <a:pos x="93" y="35"/>
                    </a:cxn>
                    <a:cxn ang="0">
                      <a:pos x="78" y="26"/>
                    </a:cxn>
                    <a:cxn ang="0">
                      <a:pos x="73" y="22"/>
                    </a:cxn>
                    <a:cxn ang="0">
                      <a:pos x="64" y="22"/>
                    </a:cxn>
                    <a:cxn ang="0">
                      <a:pos x="48" y="15"/>
                    </a:cxn>
                    <a:cxn ang="0">
                      <a:pos x="35" y="15"/>
                    </a:cxn>
                    <a:cxn ang="0">
                      <a:pos x="34" y="10"/>
                    </a:cxn>
                    <a:cxn ang="0">
                      <a:pos x="28" y="9"/>
                    </a:cxn>
                    <a:cxn ang="0">
                      <a:pos x="4" y="20"/>
                    </a:cxn>
                    <a:cxn ang="0">
                      <a:pos x="0" y="20"/>
                    </a:cxn>
                    <a:cxn ang="0">
                      <a:pos x="36" y="0"/>
                    </a:cxn>
                    <a:cxn ang="0">
                      <a:pos x="79" y="11"/>
                    </a:cxn>
                    <a:cxn ang="0">
                      <a:pos x="86" y="17"/>
                    </a:cxn>
                    <a:cxn ang="0">
                      <a:pos x="114" y="28"/>
                    </a:cxn>
                    <a:cxn ang="0">
                      <a:pos x="114" y="31"/>
                    </a:cxn>
                    <a:cxn ang="0">
                      <a:pos x="120" y="31"/>
                    </a:cxn>
                    <a:cxn ang="0">
                      <a:pos x="131" y="40"/>
                    </a:cxn>
                  </a:cxnLst>
                  <a:rect l="0" t="0" r="r" b="b"/>
                  <a:pathLst>
                    <a:path w="131" h="45">
                      <a:moveTo>
                        <a:pt x="131" y="40"/>
                      </a:moveTo>
                      <a:cubicBezTo>
                        <a:pt x="127" y="45"/>
                        <a:pt x="119" y="45"/>
                        <a:pt x="114" y="45"/>
                      </a:cubicBezTo>
                      <a:cubicBezTo>
                        <a:pt x="104" y="45"/>
                        <a:pt x="97" y="42"/>
                        <a:pt x="88" y="42"/>
                      </a:cubicBezTo>
                      <a:cubicBezTo>
                        <a:pt x="88" y="41"/>
                        <a:pt x="88" y="40"/>
                        <a:pt x="88" y="39"/>
                      </a:cubicBezTo>
                      <a:cubicBezTo>
                        <a:pt x="90" y="39"/>
                        <a:pt x="92" y="38"/>
                        <a:pt x="93" y="35"/>
                      </a:cubicBezTo>
                      <a:cubicBezTo>
                        <a:pt x="86" y="32"/>
                        <a:pt x="79" y="33"/>
                        <a:pt x="78" y="26"/>
                      </a:cubicBezTo>
                      <a:cubicBezTo>
                        <a:pt x="74" y="26"/>
                        <a:pt x="75" y="23"/>
                        <a:pt x="73" y="22"/>
                      </a:cubicBezTo>
                      <a:cubicBezTo>
                        <a:pt x="69" y="20"/>
                        <a:pt x="67" y="22"/>
                        <a:pt x="64" y="22"/>
                      </a:cubicBezTo>
                      <a:cubicBezTo>
                        <a:pt x="57" y="22"/>
                        <a:pt x="54" y="15"/>
                        <a:pt x="48" y="15"/>
                      </a:cubicBezTo>
                      <a:cubicBezTo>
                        <a:pt x="35" y="15"/>
                        <a:pt x="35" y="15"/>
                        <a:pt x="35" y="15"/>
                      </a:cubicBezTo>
                      <a:cubicBezTo>
                        <a:pt x="33" y="13"/>
                        <a:pt x="33" y="12"/>
                        <a:pt x="34" y="10"/>
                      </a:cubicBezTo>
                      <a:cubicBezTo>
                        <a:pt x="33" y="9"/>
                        <a:pt x="30" y="9"/>
                        <a:pt x="28" y="9"/>
                      </a:cubicBezTo>
                      <a:cubicBezTo>
                        <a:pt x="20" y="9"/>
                        <a:pt x="8" y="15"/>
                        <a:pt x="4" y="20"/>
                      </a:cubicBezTo>
                      <a:cubicBezTo>
                        <a:pt x="0" y="20"/>
                        <a:pt x="0" y="20"/>
                        <a:pt x="0" y="20"/>
                      </a:cubicBezTo>
                      <a:cubicBezTo>
                        <a:pt x="7" y="8"/>
                        <a:pt x="16" y="0"/>
                        <a:pt x="36" y="0"/>
                      </a:cubicBezTo>
                      <a:cubicBezTo>
                        <a:pt x="55" y="0"/>
                        <a:pt x="64" y="11"/>
                        <a:pt x="79" y="11"/>
                      </a:cubicBezTo>
                      <a:cubicBezTo>
                        <a:pt x="82" y="11"/>
                        <a:pt x="86" y="16"/>
                        <a:pt x="86" y="17"/>
                      </a:cubicBezTo>
                      <a:cubicBezTo>
                        <a:pt x="93" y="23"/>
                        <a:pt x="104" y="28"/>
                        <a:pt x="114" y="28"/>
                      </a:cubicBezTo>
                      <a:cubicBezTo>
                        <a:pt x="114" y="28"/>
                        <a:pt x="113" y="30"/>
                        <a:pt x="114" y="31"/>
                      </a:cubicBezTo>
                      <a:cubicBezTo>
                        <a:pt x="120" y="31"/>
                        <a:pt x="120" y="31"/>
                        <a:pt x="120" y="31"/>
                      </a:cubicBezTo>
                      <a:cubicBezTo>
                        <a:pt x="125" y="32"/>
                        <a:pt x="127" y="39"/>
                        <a:pt x="131" y="4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5" name="Freeform 41"/>
                <p:cNvSpPr>
                  <a:spLocks/>
                </p:cNvSpPr>
                <p:nvPr/>
              </p:nvSpPr>
              <p:spPr bwMode="auto">
                <a:xfrm>
                  <a:off x="8814266" y="5444026"/>
                  <a:ext cx="25602" cy="29870"/>
                </a:xfrm>
                <a:custGeom>
                  <a:avLst/>
                  <a:gdLst/>
                  <a:ahLst/>
                  <a:cxnLst>
                    <a:cxn ang="0">
                      <a:pos x="6" y="0"/>
                    </a:cxn>
                    <a:cxn ang="0">
                      <a:pos x="6" y="7"/>
                    </a:cxn>
                    <a:cxn ang="0">
                      <a:pos x="0" y="7"/>
                    </a:cxn>
                    <a:cxn ang="0">
                      <a:pos x="4" y="3"/>
                    </a:cxn>
                    <a:cxn ang="0">
                      <a:pos x="4" y="0"/>
                    </a:cxn>
                    <a:cxn ang="0">
                      <a:pos x="5" y="0"/>
                    </a:cxn>
                    <a:cxn ang="0">
                      <a:pos x="6" y="0"/>
                    </a:cxn>
                  </a:cxnLst>
                  <a:rect l="0" t="0" r="r" b="b"/>
                  <a:pathLst>
                    <a:path w="7" h="8">
                      <a:moveTo>
                        <a:pt x="6" y="0"/>
                      </a:moveTo>
                      <a:cubicBezTo>
                        <a:pt x="6" y="3"/>
                        <a:pt x="7" y="5"/>
                        <a:pt x="6" y="7"/>
                      </a:cubicBezTo>
                      <a:cubicBezTo>
                        <a:pt x="5" y="7"/>
                        <a:pt x="0" y="8"/>
                        <a:pt x="0" y="7"/>
                      </a:cubicBezTo>
                      <a:cubicBezTo>
                        <a:pt x="0" y="4"/>
                        <a:pt x="2" y="3"/>
                        <a:pt x="4" y="3"/>
                      </a:cubicBezTo>
                      <a:cubicBezTo>
                        <a:pt x="4" y="0"/>
                        <a:pt x="4" y="0"/>
                        <a:pt x="4" y="0"/>
                      </a:cubicBezTo>
                      <a:cubicBezTo>
                        <a:pt x="5" y="0"/>
                        <a:pt x="5" y="0"/>
                        <a:pt x="5" y="0"/>
                      </a:cubicBezTo>
                      <a:lnTo>
                        <a:pt x="6"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6" name="Freeform 42"/>
                <p:cNvSpPr>
                  <a:spLocks/>
                </p:cNvSpPr>
                <p:nvPr/>
              </p:nvSpPr>
              <p:spPr bwMode="auto">
                <a:xfrm>
                  <a:off x="9048950" y="5601905"/>
                  <a:ext cx="76806" cy="38404"/>
                </a:xfrm>
                <a:custGeom>
                  <a:avLst/>
                  <a:gdLst/>
                  <a:ahLst/>
                  <a:cxnLst>
                    <a:cxn ang="0">
                      <a:pos x="18" y="3"/>
                    </a:cxn>
                    <a:cxn ang="0">
                      <a:pos x="22" y="7"/>
                    </a:cxn>
                    <a:cxn ang="0">
                      <a:pos x="7" y="10"/>
                    </a:cxn>
                    <a:cxn ang="0">
                      <a:pos x="0" y="3"/>
                    </a:cxn>
                    <a:cxn ang="0">
                      <a:pos x="5" y="0"/>
                    </a:cxn>
                    <a:cxn ang="0">
                      <a:pos x="19" y="4"/>
                    </a:cxn>
                    <a:cxn ang="0">
                      <a:pos x="18" y="3"/>
                    </a:cxn>
                  </a:cxnLst>
                  <a:rect l="0" t="0" r="r" b="b"/>
                  <a:pathLst>
                    <a:path w="22" h="10">
                      <a:moveTo>
                        <a:pt x="18" y="3"/>
                      </a:moveTo>
                      <a:cubicBezTo>
                        <a:pt x="21" y="4"/>
                        <a:pt x="22" y="5"/>
                        <a:pt x="22" y="7"/>
                      </a:cubicBezTo>
                      <a:cubicBezTo>
                        <a:pt x="17" y="8"/>
                        <a:pt x="13" y="10"/>
                        <a:pt x="7" y="10"/>
                      </a:cubicBezTo>
                      <a:cubicBezTo>
                        <a:pt x="4" y="10"/>
                        <a:pt x="0" y="7"/>
                        <a:pt x="0" y="3"/>
                      </a:cubicBezTo>
                      <a:cubicBezTo>
                        <a:pt x="0" y="1"/>
                        <a:pt x="3" y="0"/>
                        <a:pt x="5" y="0"/>
                      </a:cubicBezTo>
                      <a:cubicBezTo>
                        <a:pt x="10" y="0"/>
                        <a:pt x="16" y="3"/>
                        <a:pt x="19" y="4"/>
                      </a:cubicBezTo>
                      <a:lnTo>
                        <a:pt x="18" y="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7" name="Freeform 43"/>
                <p:cNvSpPr>
                  <a:spLocks/>
                </p:cNvSpPr>
                <p:nvPr/>
              </p:nvSpPr>
              <p:spPr bwMode="auto">
                <a:xfrm>
                  <a:off x="9543924" y="5601905"/>
                  <a:ext cx="64007" cy="25602"/>
                </a:xfrm>
                <a:custGeom>
                  <a:avLst/>
                  <a:gdLst/>
                  <a:ahLst/>
                  <a:cxnLst>
                    <a:cxn ang="0">
                      <a:pos x="18" y="4"/>
                    </a:cxn>
                    <a:cxn ang="0">
                      <a:pos x="11" y="7"/>
                    </a:cxn>
                    <a:cxn ang="0">
                      <a:pos x="0" y="2"/>
                    </a:cxn>
                    <a:cxn ang="0">
                      <a:pos x="5" y="0"/>
                    </a:cxn>
                    <a:cxn ang="0">
                      <a:pos x="18" y="4"/>
                    </a:cxn>
                  </a:cxnLst>
                  <a:rect l="0" t="0" r="r" b="b"/>
                  <a:pathLst>
                    <a:path w="18" h="7">
                      <a:moveTo>
                        <a:pt x="18" y="4"/>
                      </a:moveTo>
                      <a:cubicBezTo>
                        <a:pt x="17" y="7"/>
                        <a:pt x="14" y="7"/>
                        <a:pt x="11" y="7"/>
                      </a:cubicBezTo>
                      <a:cubicBezTo>
                        <a:pt x="6" y="7"/>
                        <a:pt x="0" y="7"/>
                        <a:pt x="0" y="2"/>
                      </a:cubicBezTo>
                      <a:cubicBezTo>
                        <a:pt x="0" y="0"/>
                        <a:pt x="4" y="0"/>
                        <a:pt x="5" y="0"/>
                      </a:cubicBezTo>
                      <a:cubicBezTo>
                        <a:pt x="6" y="0"/>
                        <a:pt x="17" y="2"/>
                        <a:pt x="18"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8" name="Freeform 44"/>
                <p:cNvSpPr>
                  <a:spLocks/>
                </p:cNvSpPr>
                <p:nvPr/>
              </p:nvSpPr>
              <p:spPr bwMode="auto">
                <a:xfrm>
                  <a:off x="9219631" y="5533632"/>
                  <a:ext cx="268823" cy="106677"/>
                </a:xfrm>
                <a:custGeom>
                  <a:avLst/>
                  <a:gdLst/>
                  <a:ahLst/>
                  <a:cxnLst>
                    <a:cxn ang="0">
                      <a:pos x="64" y="11"/>
                    </a:cxn>
                    <a:cxn ang="0">
                      <a:pos x="75" y="21"/>
                    </a:cxn>
                    <a:cxn ang="0">
                      <a:pos x="59" y="21"/>
                    </a:cxn>
                    <a:cxn ang="0">
                      <a:pos x="51" y="24"/>
                    </a:cxn>
                    <a:cxn ang="0">
                      <a:pos x="47" y="22"/>
                    </a:cxn>
                    <a:cxn ang="0">
                      <a:pos x="37" y="30"/>
                    </a:cxn>
                    <a:cxn ang="0">
                      <a:pos x="31" y="24"/>
                    </a:cxn>
                    <a:cxn ang="0">
                      <a:pos x="11" y="23"/>
                    </a:cxn>
                    <a:cxn ang="0">
                      <a:pos x="6" y="23"/>
                    </a:cxn>
                    <a:cxn ang="0">
                      <a:pos x="6" y="27"/>
                    </a:cxn>
                    <a:cxn ang="0">
                      <a:pos x="0" y="19"/>
                    </a:cxn>
                    <a:cxn ang="0">
                      <a:pos x="3" y="18"/>
                    </a:cxn>
                    <a:cxn ang="0">
                      <a:pos x="22" y="17"/>
                    </a:cxn>
                    <a:cxn ang="0">
                      <a:pos x="19" y="8"/>
                    </a:cxn>
                    <a:cxn ang="0">
                      <a:pos x="14" y="3"/>
                    </a:cxn>
                    <a:cxn ang="0">
                      <a:pos x="17" y="0"/>
                    </a:cxn>
                    <a:cxn ang="0">
                      <a:pos x="28" y="3"/>
                    </a:cxn>
                    <a:cxn ang="0">
                      <a:pos x="41" y="1"/>
                    </a:cxn>
                    <a:cxn ang="0">
                      <a:pos x="66" y="13"/>
                    </a:cxn>
                    <a:cxn ang="0">
                      <a:pos x="64" y="11"/>
                    </a:cxn>
                  </a:cxnLst>
                  <a:rect l="0" t="0" r="r" b="b"/>
                  <a:pathLst>
                    <a:path w="75" h="30">
                      <a:moveTo>
                        <a:pt x="64" y="11"/>
                      </a:moveTo>
                      <a:cubicBezTo>
                        <a:pt x="68" y="15"/>
                        <a:pt x="72" y="16"/>
                        <a:pt x="75" y="21"/>
                      </a:cubicBezTo>
                      <a:cubicBezTo>
                        <a:pt x="59" y="21"/>
                        <a:pt x="59" y="21"/>
                        <a:pt x="59" y="21"/>
                      </a:cubicBezTo>
                      <a:cubicBezTo>
                        <a:pt x="56" y="23"/>
                        <a:pt x="54" y="24"/>
                        <a:pt x="51" y="24"/>
                      </a:cubicBezTo>
                      <a:cubicBezTo>
                        <a:pt x="49" y="24"/>
                        <a:pt x="49" y="22"/>
                        <a:pt x="47" y="22"/>
                      </a:cubicBezTo>
                      <a:cubicBezTo>
                        <a:pt x="41" y="22"/>
                        <a:pt x="41" y="30"/>
                        <a:pt x="37" y="30"/>
                      </a:cubicBezTo>
                      <a:cubicBezTo>
                        <a:pt x="33" y="30"/>
                        <a:pt x="34" y="26"/>
                        <a:pt x="31" y="24"/>
                      </a:cubicBezTo>
                      <a:cubicBezTo>
                        <a:pt x="27" y="22"/>
                        <a:pt x="17" y="23"/>
                        <a:pt x="11" y="23"/>
                      </a:cubicBezTo>
                      <a:cubicBezTo>
                        <a:pt x="8" y="23"/>
                        <a:pt x="8" y="24"/>
                        <a:pt x="6" y="23"/>
                      </a:cubicBezTo>
                      <a:cubicBezTo>
                        <a:pt x="6" y="24"/>
                        <a:pt x="6" y="25"/>
                        <a:pt x="6" y="27"/>
                      </a:cubicBezTo>
                      <a:cubicBezTo>
                        <a:pt x="3" y="26"/>
                        <a:pt x="0" y="22"/>
                        <a:pt x="0" y="19"/>
                      </a:cubicBezTo>
                      <a:cubicBezTo>
                        <a:pt x="1" y="19"/>
                        <a:pt x="2" y="18"/>
                        <a:pt x="3" y="18"/>
                      </a:cubicBezTo>
                      <a:cubicBezTo>
                        <a:pt x="13" y="18"/>
                        <a:pt x="17" y="20"/>
                        <a:pt x="22" y="17"/>
                      </a:cubicBezTo>
                      <a:cubicBezTo>
                        <a:pt x="20" y="15"/>
                        <a:pt x="19" y="12"/>
                        <a:pt x="19" y="8"/>
                      </a:cubicBezTo>
                      <a:cubicBezTo>
                        <a:pt x="17" y="8"/>
                        <a:pt x="14" y="6"/>
                        <a:pt x="14" y="3"/>
                      </a:cubicBezTo>
                      <a:cubicBezTo>
                        <a:pt x="14" y="2"/>
                        <a:pt x="16" y="0"/>
                        <a:pt x="17" y="0"/>
                      </a:cubicBezTo>
                      <a:cubicBezTo>
                        <a:pt x="21" y="0"/>
                        <a:pt x="24" y="3"/>
                        <a:pt x="28" y="3"/>
                      </a:cubicBezTo>
                      <a:cubicBezTo>
                        <a:pt x="34" y="3"/>
                        <a:pt x="36" y="1"/>
                        <a:pt x="41" y="1"/>
                      </a:cubicBezTo>
                      <a:cubicBezTo>
                        <a:pt x="55" y="1"/>
                        <a:pt x="58" y="9"/>
                        <a:pt x="66" y="13"/>
                      </a:cubicBezTo>
                      <a:lnTo>
                        <a:pt x="64" y="1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389" name="Freeform 45"/>
              <p:cNvSpPr>
                <a:spLocks/>
              </p:cNvSpPr>
              <p:nvPr/>
            </p:nvSpPr>
            <p:spPr bwMode="auto">
              <a:xfrm>
                <a:off x="9031882" y="5298948"/>
                <a:ext cx="25602" cy="29870"/>
              </a:xfrm>
              <a:custGeom>
                <a:avLst/>
                <a:gdLst/>
                <a:ahLst/>
                <a:cxnLst>
                  <a:cxn ang="0">
                    <a:pos x="2" y="0"/>
                  </a:cxn>
                  <a:cxn ang="0">
                    <a:pos x="7" y="6"/>
                  </a:cxn>
                  <a:cxn ang="0">
                    <a:pos x="5" y="8"/>
                  </a:cxn>
                  <a:cxn ang="0">
                    <a:pos x="0" y="0"/>
                  </a:cxn>
                  <a:cxn ang="0">
                    <a:pos x="2" y="0"/>
                  </a:cxn>
                </a:cxnLst>
                <a:rect l="0" t="0" r="r" b="b"/>
                <a:pathLst>
                  <a:path w="7" h="8">
                    <a:moveTo>
                      <a:pt x="2" y="0"/>
                    </a:moveTo>
                    <a:cubicBezTo>
                      <a:pt x="6" y="0"/>
                      <a:pt x="7" y="3"/>
                      <a:pt x="7" y="6"/>
                    </a:cubicBezTo>
                    <a:cubicBezTo>
                      <a:pt x="7" y="7"/>
                      <a:pt x="6" y="8"/>
                      <a:pt x="5" y="8"/>
                    </a:cubicBezTo>
                    <a:cubicBezTo>
                      <a:pt x="0" y="8"/>
                      <a:pt x="0" y="3"/>
                      <a:pt x="0" y="0"/>
                    </a:cubicBezTo>
                    <a:cubicBezTo>
                      <a:pt x="0" y="0"/>
                      <a:pt x="2" y="0"/>
                      <a:pt x="2"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2" name="Freeform 48"/>
              <p:cNvSpPr>
                <a:spLocks/>
              </p:cNvSpPr>
              <p:nvPr/>
            </p:nvSpPr>
            <p:spPr bwMode="auto">
              <a:xfrm>
                <a:off x="9240967" y="5465360"/>
                <a:ext cx="29870" cy="21336"/>
              </a:xfrm>
              <a:custGeom>
                <a:avLst/>
                <a:gdLst/>
                <a:ahLst/>
                <a:cxnLst>
                  <a:cxn ang="0">
                    <a:pos x="0" y="4"/>
                  </a:cxn>
                  <a:cxn ang="0">
                    <a:pos x="0" y="7"/>
                  </a:cxn>
                  <a:cxn ang="0">
                    <a:pos x="2" y="7"/>
                  </a:cxn>
                  <a:cxn ang="0">
                    <a:pos x="9" y="4"/>
                  </a:cxn>
                  <a:cxn ang="0">
                    <a:pos x="9" y="0"/>
                  </a:cxn>
                  <a:cxn ang="0">
                    <a:pos x="0" y="4"/>
                  </a:cxn>
                </a:cxnLst>
                <a:rect l="0" t="0" r="r" b="b"/>
                <a:pathLst>
                  <a:path w="9" h="7">
                    <a:moveTo>
                      <a:pt x="0" y="4"/>
                    </a:moveTo>
                    <a:cubicBezTo>
                      <a:pt x="0" y="5"/>
                      <a:pt x="0" y="6"/>
                      <a:pt x="0" y="7"/>
                    </a:cubicBezTo>
                    <a:cubicBezTo>
                      <a:pt x="0" y="7"/>
                      <a:pt x="1" y="7"/>
                      <a:pt x="2" y="7"/>
                    </a:cubicBezTo>
                    <a:cubicBezTo>
                      <a:pt x="4" y="7"/>
                      <a:pt x="7" y="6"/>
                      <a:pt x="9" y="4"/>
                    </a:cubicBezTo>
                    <a:cubicBezTo>
                      <a:pt x="9" y="0"/>
                      <a:pt x="9" y="0"/>
                      <a:pt x="9" y="0"/>
                    </a:cubicBezTo>
                    <a:cubicBezTo>
                      <a:pt x="7" y="3"/>
                      <a:pt x="4" y="5"/>
                      <a:pt x="0"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sp>
        <p:nvSpPr>
          <p:cNvPr id="432" name="Freeform 88"/>
          <p:cNvSpPr>
            <a:spLocks/>
          </p:cNvSpPr>
          <p:nvPr/>
        </p:nvSpPr>
        <p:spPr bwMode="auto">
          <a:xfrm>
            <a:off x="6391543" y="1381551"/>
            <a:ext cx="2705286" cy="2056700"/>
          </a:xfrm>
          <a:custGeom>
            <a:avLst/>
            <a:gdLst/>
            <a:ahLst/>
            <a:cxnLst>
              <a:cxn ang="0">
                <a:pos x="280" y="372"/>
              </a:cxn>
              <a:cxn ang="0">
                <a:pos x="267" y="360"/>
              </a:cxn>
              <a:cxn ang="0">
                <a:pos x="228" y="336"/>
              </a:cxn>
              <a:cxn ang="0">
                <a:pos x="215" y="302"/>
              </a:cxn>
              <a:cxn ang="0">
                <a:pos x="109" y="219"/>
              </a:cxn>
              <a:cxn ang="0">
                <a:pos x="73" y="223"/>
              </a:cxn>
              <a:cxn ang="0">
                <a:pos x="43" y="217"/>
              </a:cxn>
              <a:cxn ang="0">
                <a:pos x="19" y="202"/>
              </a:cxn>
              <a:cxn ang="0">
                <a:pos x="51" y="190"/>
              </a:cxn>
              <a:cxn ang="0">
                <a:pos x="64" y="180"/>
              </a:cxn>
              <a:cxn ang="0">
                <a:pos x="0" y="166"/>
              </a:cxn>
              <a:cxn ang="0">
                <a:pos x="84" y="141"/>
              </a:cxn>
              <a:cxn ang="0">
                <a:pos x="72" y="102"/>
              </a:cxn>
              <a:cxn ang="0">
                <a:pos x="144" y="59"/>
              </a:cxn>
              <a:cxn ang="0">
                <a:pos x="237" y="56"/>
              </a:cxn>
              <a:cxn ang="0">
                <a:pos x="260" y="53"/>
              </a:cxn>
              <a:cxn ang="0">
                <a:pos x="274" y="38"/>
              </a:cxn>
              <a:cxn ang="0">
                <a:pos x="309" y="36"/>
              </a:cxn>
              <a:cxn ang="0">
                <a:pos x="355" y="15"/>
              </a:cxn>
              <a:cxn ang="0">
                <a:pos x="391" y="13"/>
              </a:cxn>
              <a:cxn ang="0">
                <a:pos x="534" y="0"/>
              </a:cxn>
              <a:cxn ang="0">
                <a:pos x="594" y="48"/>
              </a:cxn>
              <a:cxn ang="0">
                <a:pos x="570" y="75"/>
              </a:cxn>
              <a:cxn ang="0">
                <a:pos x="603" y="102"/>
              </a:cxn>
              <a:cxn ang="0">
                <a:pos x="684" y="66"/>
              </a:cxn>
              <a:cxn ang="0">
                <a:pos x="730" y="51"/>
              </a:cxn>
              <a:cxn ang="0">
                <a:pos x="702" y="94"/>
              </a:cxn>
              <a:cxn ang="0">
                <a:pos x="691" y="114"/>
              </a:cxn>
              <a:cxn ang="0">
                <a:pos x="654" y="150"/>
              </a:cxn>
              <a:cxn ang="0">
                <a:pos x="677" y="178"/>
              </a:cxn>
              <a:cxn ang="0">
                <a:pos x="657" y="202"/>
              </a:cxn>
              <a:cxn ang="0">
                <a:pos x="669" y="236"/>
              </a:cxn>
              <a:cxn ang="0">
                <a:pos x="673" y="260"/>
              </a:cxn>
              <a:cxn ang="0">
                <a:pos x="633" y="295"/>
              </a:cxn>
              <a:cxn ang="0">
                <a:pos x="637" y="305"/>
              </a:cxn>
              <a:cxn ang="0">
                <a:pos x="601" y="297"/>
              </a:cxn>
              <a:cxn ang="0">
                <a:pos x="633" y="358"/>
              </a:cxn>
              <a:cxn ang="0">
                <a:pos x="596" y="347"/>
              </a:cxn>
              <a:cxn ang="0">
                <a:pos x="616" y="375"/>
              </a:cxn>
              <a:cxn ang="0">
                <a:pos x="518" y="408"/>
              </a:cxn>
              <a:cxn ang="0">
                <a:pos x="483" y="445"/>
              </a:cxn>
              <a:cxn ang="0">
                <a:pos x="443" y="449"/>
              </a:cxn>
              <a:cxn ang="0">
                <a:pos x="402" y="485"/>
              </a:cxn>
              <a:cxn ang="0">
                <a:pos x="384" y="523"/>
              </a:cxn>
              <a:cxn ang="0">
                <a:pos x="362" y="571"/>
              </a:cxn>
              <a:cxn ang="0">
                <a:pos x="313" y="560"/>
              </a:cxn>
              <a:cxn ang="0">
                <a:pos x="270" y="499"/>
              </a:cxn>
              <a:cxn ang="0">
                <a:pos x="256" y="475"/>
              </a:cxn>
              <a:cxn ang="0">
                <a:pos x="237" y="438"/>
              </a:cxn>
              <a:cxn ang="0">
                <a:pos x="255" y="403"/>
              </a:cxn>
            </a:cxnLst>
            <a:rect l="0" t="0" r="r" b="b"/>
            <a:pathLst>
              <a:path w="756" h="575">
                <a:moveTo>
                  <a:pt x="255" y="403"/>
                </a:moveTo>
                <a:cubicBezTo>
                  <a:pt x="261" y="400"/>
                  <a:pt x="261" y="400"/>
                  <a:pt x="267" y="402"/>
                </a:cubicBezTo>
                <a:cubicBezTo>
                  <a:pt x="270" y="389"/>
                  <a:pt x="276" y="385"/>
                  <a:pt x="280" y="372"/>
                </a:cubicBezTo>
                <a:cubicBezTo>
                  <a:pt x="266" y="368"/>
                  <a:pt x="234" y="366"/>
                  <a:pt x="233" y="353"/>
                </a:cubicBezTo>
                <a:cubicBezTo>
                  <a:pt x="237" y="352"/>
                  <a:pt x="236" y="353"/>
                  <a:pt x="240" y="353"/>
                </a:cubicBezTo>
                <a:cubicBezTo>
                  <a:pt x="250" y="353"/>
                  <a:pt x="256" y="360"/>
                  <a:pt x="267" y="360"/>
                </a:cubicBezTo>
                <a:cubicBezTo>
                  <a:pt x="271" y="360"/>
                  <a:pt x="271" y="356"/>
                  <a:pt x="271" y="353"/>
                </a:cubicBezTo>
                <a:cubicBezTo>
                  <a:pt x="258" y="349"/>
                  <a:pt x="254" y="328"/>
                  <a:pt x="239" y="328"/>
                </a:cubicBezTo>
                <a:cubicBezTo>
                  <a:pt x="235" y="328"/>
                  <a:pt x="234" y="336"/>
                  <a:pt x="228" y="336"/>
                </a:cubicBezTo>
                <a:cubicBezTo>
                  <a:pt x="220" y="336"/>
                  <a:pt x="216" y="335"/>
                  <a:pt x="216" y="328"/>
                </a:cubicBezTo>
                <a:cubicBezTo>
                  <a:pt x="216" y="318"/>
                  <a:pt x="226" y="319"/>
                  <a:pt x="226" y="309"/>
                </a:cubicBezTo>
                <a:cubicBezTo>
                  <a:pt x="226" y="303"/>
                  <a:pt x="219" y="302"/>
                  <a:pt x="215" y="302"/>
                </a:cubicBezTo>
                <a:cubicBezTo>
                  <a:pt x="215" y="295"/>
                  <a:pt x="215" y="295"/>
                  <a:pt x="215" y="295"/>
                </a:cubicBezTo>
                <a:cubicBezTo>
                  <a:pt x="203" y="257"/>
                  <a:pt x="172" y="219"/>
                  <a:pt x="122" y="219"/>
                </a:cubicBezTo>
                <a:cubicBezTo>
                  <a:pt x="115" y="219"/>
                  <a:pt x="113" y="219"/>
                  <a:pt x="109" y="219"/>
                </a:cubicBezTo>
                <a:cubicBezTo>
                  <a:pt x="103" y="219"/>
                  <a:pt x="101" y="224"/>
                  <a:pt x="95" y="224"/>
                </a:cubicBezTo>
                <a:cubicBezTo>
                  <a:pt x="91" y="224"/>
                  <a:pt x="87" y="221"/>
                  <a:pt x="82" y="221"/>
                </a:cubicBezTo>
                <a:cubicBezTo>
                  <a:pt x="77" y="221"/>
                  <a:pt x="75" y="222"/>
                  <a:pt x="73" y="223"/>
                </a:cubicBezTo>
                <a:cubicBezTo>
                  <a:pt x="74" y="224"/>
                  <a:pt x="76" y="226"/>
                  <a:pt x="77" y="226"/>
                </a:cubicBezTo>
                <a:cubicBezTo>
                  <a:pt x="75" y="229"/>
                  <a:pt x="75" y="228"/>
                  <a:pt x="72" y="228"/>
                </a:cubicBezTo>
                <a:cubicBezTo>
                  <a:pt x="62" y="228"/>
                  <a:pt x="48" y="224"/>
                  <a:pt x="43" y="217"/>
                </a:cubicBezTo>
                <a:cubicBezTo>
                  <a:pt x="47" y="214"/>
                  <a:pt x="50" y="214"/>
                  <a:pt x="52" y="210"/>
                </a:cubicBezTo>
                <a:cubicBezTo>
                  <a:pt x="45" y="207"/>
                  <a:pt x="39" y="202"/>
                  <a:pt x="34" y="202"/>
                </a:cubicBezTo>
                <a:cubicBezTo>
                  <a:pt x="24" y="202"/>
                  <a:pt x="27" y="206"/>
                  <a:pt x="19" y="202"/>
                </a:cubicBezTo>
                <a:cubicBezTo>
                  <a:pt x="19" y="196"/>
                  <a:pt x="28" y="194"/>
                  <a:pt x="32" y="194"/>
                </a:cubicBezTo>
                <a:cubicBezTo>
                  <a:pt x="37" y="194"/>
                  <a:pt x="40" y="194"/>
                  <a:pt x="43" y="194"/>
                </a:cubicBezTo>
                <a:cubicBezTo>
                  <a:pt x="47" y="194"/>
                  <a:pt x="49" y="193"/>
                  <a:pt x="51" y="190"/>
                </a:cubicBezTo>
                <a:cubicBezTo>
                  <a:pt x="76" y="190"/>
                  <a:pt x="76" y="190"/>
                  <a:pt x="76" y="190"/>
                </a:cubicBezTo>
                <a:cubicBezTo>
                  <a:pt x="80" y="187"/>
                  <a:pt x="80" y="185"/>
                  <a:pt x="82" y="180"/>
                </a:cubicBezTo>
                <a:cubicBezTo>
                  <a:pt x="64" y="180"/>
                  <a:pt x="64" y="180"/>
                  <a:pt x="64" y="180"/>
                </a:cubicBezTo>
                <a:cubicBezTo>
                  <a:pt x="63" y="183"/>
                  <a:pt x="62" y="185"/>
                  <a:pt x="60" y="185"/>
                </a:cubicBezTo>
                <a:cubicBezTo>
                  <a:pt x="53" y="185"/>
                  <a:pt x="50" y="185"/>
                  <a:pt x="44" y="185"/>
                </a:cubicBezTo>
                <a:cubicBezTo>
                  <a:pt x="42" y="185"/>
                  <a:pt x="0" y="173"/>
                  <a:pt x="0" y="166"/>
                </a:cubicBezTo>
                <a:cubicBezTo>
                  <a:pt x="0" y="152"/>
                  <a:pt x="16" y="157"/>
                  <a:pt x="25" y="154"/>
                </a:cubicBezTo>
                <a:cubicBezTo>
                  <a:pt x="33" y="151"/>
                  <a:pt x="38" y="146"/>
                  <a:pt x="46" y="144"/>
                </a:cubicBezTo>
                <a:cubicBezTo>
                  <a:pt x="58" y="140"/>
                  <a:pt x="74" y="146"/>
                  <a:pt x="84" y="141"/>
                </a:cubicBezTo>
                <a:cubicBezTo>
                  <a:pt x="91" y="136"/>
                  <a:pt x="96" y="128"/>
                  <a:pt x="96" y="117"/>
                </a:cubicBezTo>
                <a:cubicBezTo>
                  <a:pt x="88" y="116"/>
                  <a:pt x="63" y="117"/>
                  <a:pt x="63" y="109"/>
                </a:cubicBezTo>
                <a:cubicBezTo>
                  <a:pt x="63" y="105"/>
                  <a:pt x="69" y="102"/>
                  <a:pt x="72" y="102"/>
                </a:cubicBezTo>
                <a:cubicBezTo>
                  <a:pt x="87" y="97"/>
                  <a:pt x="106" y="86"/>
                  <a:pt x="115" y="78"/>
                </a:cubicBezTo>
                <a:cubicBezTo>
                  <a:pt x="119" y="80"/>
                  <a:pt x="122" y="81"/>
                  <a:pt x="127" y="81"/>
                </a:cubicBezTo>
                <a:cubicBezTo>
                  <a:pt x="142" y="81"/>
                  <a:pt x="130" y="61"/>
                  <a:pt x="144" y="59"/>
                </a:cubicBezTo>
                <a:cubicBezTo>
                  <a:pt x="162" y="57"/>
                  <a:pt x="169" y="52"/>
                  <a:pt x="185" y="52"/>
                </a:cubicBezTo>
                <a:cubicBezTo>
                  <a:pt x="198" y="49"/>
                  <a:pt x="206" y="42"/>
                  <a:pt x="218" y="42"/>
                </a:cubicBezTo>
                <a:cubicBezTo>
                  <a:pt x="226" y="42"/>
                  <a:pt x="229" y="56"/>
                  <a:pt x="237" y="56"/>
                </a:cubicBezTo>
                <a:cubicBezTo>
                  <a:pt x="237" y="52"/>
                  <a:pt x="235" y="50"/>
                  <a:pt x="235" y="47"/>
                </a:cubicBezTo>
                <a:cubicBezTo>
                  <a:pt x="239" y="42"/>
                  <a:pt x="239" y="42"/>
                  <a:pt x="239" y="42"/>
                </a:cubicBezTo>
                <a:cubicBezTo>
                  <a:pt x="244" y="51"/>
                  <a:pt x="252" y="50"/>
                  <a:pt x="260" y="53"/>
                </a:cubicBezTo>
                <a:cubicBezTo>
                  <a:pt x="262" y="53"/>
                  <a:pt x="267" y="53"/>
                  <a:pt x="267" y="53"/>
                </a:cubicBezTo>
                <a:cubicBezTo>
                  <a:pt x="266" y="50"/>
                  <a:pt x="263" y="47"/>
                  <a:pt x="263" y="44"/>
                </a:cubicBezTo>
                <a:cubicBezTo>
                  <a:pt x="263" y="38"/>
                  <a:pt x="270" y="38"/>
                  <a:pt x="274" y="38"/>
                </a:cubicBezTo>
                <a:cubicBezTo>
                  <a:pt x="293" y="38"/>
                  <a:pt x="303" y="48"/>
                  <a:pt x="314" y="53"/>
                </a:cubicBezTo>
                <a:cubicBezTo>
                  <a:pt x="334" y="53"/>
                  <a:pt x="334" y="53"/>
                  <a:pt x="334" y="53"/>
                </a:cubicBezTo>
                <a:cubicBezTo>
                  <a:pt x="327" y="50"/>
                  <a:pt x="309" y="44"/>
                  <a:pt x="309" y="36"/>
                </a:cubicBezTo>
                <a:cubicBezTo>
                  <a:pt x="309" y="29"/>
                  <a:pt x="322" y="31"/>
                  <a:pt x="326" y="30"/>
                </a:cubicBezTo>
                <a:cubicBezTo>
                  <a:pt x="323" y="27"/>
                  <a:pt x="320" y="27"/>
                  <a:pt x="318" y="24"/>
                </a:cubicBezTo>
                <a:cubicBezTo>
                  <a:pt x="330" y="18"/>
                  <a:pt x="341" y="15"/>
                  <a:pt x="355" y="15"/>
                </a:cubicBezTo>
                <a:cubicBezTo>
                  <a:pt x="366" y="15"/>
                  <a:pt x="373" y="15"/>
                  <a:pt x="382" y="18"/>
                </a:cubicBezTo>
                <a:cubicBezTo>
                  <a:pt x="391" y="18"/>
                  <a:pt x="391" y="18"/>
                  <a:pt x="391" y="18"/>
                </a:cubicBezTo>
                <a:cubicBezTo>
                  <a:pt x="391" y="13"/>
                  <a:pt x="391" y="13"/>
                  <a:pt x="391" y="13"/>
                </a:cubicBezTo>
                <a:cubicBezTo>
                  <a:pt x="398" y="12"/>
                  <a:pt x="402" y="13"/>
                  <a:pt x="409" y="13"/>
                </a:cubicBezTo>
                <a:cubicBezTo>
                  <a:pt x="430" y="13"/>
                  <a:pt x="447" y="0"/>
                  <a:pt x="470" y="0"/>
                </a:cubicBezTo>
                <a:cubicBezTo>
                  <a:pt x="495" y="0"/>
                  <a:pt x="512" y="0"/>
                  <a:pt x="534" y="0"/>
                </a:cubicBezTo>
                <a:cubicBezTo>
                  <a:pt x="560" y="0"/>
                  <a:pt x="579" y="17"/>
                  <a:pt x="600" y="26"/>
                </a:cubicBezTo>
                <a:cubicBezTo>
                  <a:pt x="612" y="31"/>
                  <a:pt x="627" y="28"/>
                  <a:pt x="638" y="30"/>
                </a:cubicBezTo>
                <a:cubicBezTo>
                  <a:pt x="636" y="46"/>
                  <a:pt x="606" y="44"/>
                  <a:pt x="594" y="48"/>
                </a:cubicBezTo>
                <a:cubicBezTo>
                  <a:pt x="497" y="53"/>
                  <a:pt x="497" y="53"/>
                  <a:pt x="497" y="53"/>
                </a:cubicBezTo>
                <a:cubicBezTo>
                  <a:pt x="505" y="59"/>
                  <a:pt x="579" y="50"/>
                  <a:pt x="587" y="53"/>
                </a:cubicBezTo>
                <a:cubicBezTo>
                  <a:pt x="586" y="57"/>
                  <a:pt x="567" y="75"/>
                  <a:pt x="570" y="75"/>
                </a:cubicBezTo>
                <a:cubicBezTo>
                  <a:pt x="581" y="75"/>
                  <a:pt x="607" y="50"/>
                  <a:pt x="622" y="50"/>
                </a:cubicBezTo>
                <a:cubicBezTo>
                  <a:pt x="630" y="50"/>
                  <a:pt x="633" y="57"/>
                  <a:pt x="633" y="64"/>
                </a:cubicBezTo>
                <a:cubicBezTo>
                  <a:pt x="633" y="67"/>
                  <a:pt x="605" y="97"/>
                  <a:pt x="603" y="102"/>
                </a:cubicBezTo>
                <a:cubicBezTo>
                  <a:pt x="615" y="99"/>
                  <a:pt x="637" y="70"/>
                  <a:pt x="644" y="64"/>
                </a:cubicBezTo>
                <a:cubicBezTo>
                  <a:pt x="655" y="64"/>
                  <a:pt x="674" y="64"/>
                  <a:pt x="674" y="64"/>
                </a:cubicBezTo>
                <a:cubicBezTo>
                  <a:pt x="674" y="64"/>
                  <a:pt x="682" y="66"/>
                  <a:pt x="684" y="66"/>
                </a:cubicBezTo>
                <a:cubicBezTo>
                  <a:pt x="692" y="63"/>
                  <a:pt x="693" y="60"/>
                  <a:pt x="700" y="57"/>
                </a:cubicBezTo>
                <a:cubicBezTo>
                  <a:pt x="721" y="57"/>
                  <a:pt x="721" y="57"/>
                  <a:pt x="721" y="57"/>
                </a:cubicBezTo>
                <a:cubicBezTo>
                  <a:pt x="723" y="52"/>
                  <a:pt x="726" y="51"/>
                  <a:pt x="730" y="51"/>
                </a:cubicBezTo>
                <a:cubicBezTo>
                  <a:pt x="736" y="51"/>
                  <a:pt x="756" y="61"/>
                  <a:pt x="756" y="67"/>
                </a:cubicBezTo>
                <a:cubicBezTo>
                  <a:pt x="756" y="72"/>
                  <a:pt x="748" y="76"/>
                  <a:pt x="745" y="77"/>
                </a:cubicBezTo>
                <a:cubicBezTo>
                  <a:pt x="731" y="82"/>
                  <a:pt x="722" y="94"/>
                  <a:pt x="702" y="94"/>
                </a:cubicBezTo>
                <a:cubicBezTo>
                  <a:pt x="707" y="97"/>
                  <a:pt x="708" y="97"/>
                  <a:pt x="711" y="94"/>
                </a:cubicBezTo>
                <a:cubicBezTo>
                  <a:pt x="711" y="107"/>
                  <a:pt x="699" y="107"/>
                  <a:pt x="691" y="109"/>
                </a:cubicBezTo>
                <a:cubicBezTo>
                  <a:pt x="694" y="115"/>
                  <a:pt x="691" y="110"/>
                  <a:pt x="691" y="114"/>
                </a:cubicBezTo>
                <a:cubicBezTo>
                  <a:pt x="691" y="121"/>
                  <a:pt x="680" y="123"/>
                  <a:pt x="671" y="125"/>
                </a:cubicBezTo>
                <a:cubicBezTo>
                  <a:pt x="672" y="130"/>
                  <a:pt x="671" y="130"/>
                  <a:pt x="671" y="132"/>
                </a:cubicBezTo>
                <a:cubicBezTo>
                  <a:pt x="671" y="141"/>
                  <a:pt x="662" y="144"/>
                  <a:pt x="654" y="150"/>
                </a:cubicBezTo>
                <a:cubicBezTo>
                  <a:pt x="648" y="154"/>
                  <a:pt x="649" y="165"/>
                  <a:pt x="646" y="169"/>
                </a:cubicBezTo>
                <a:cubicBezTo>
                  <a:pt x="651" y="172"/>
                  <a:pt x="655" y="169"/>
                  <a:pt x="659" y="169"/>
                </a:cubicBezTo>
                <a:cubicBezTo>
                  <a:pt x="667" y="169"/>
                  <a:pt x="673" y="174"/>
                  <a:pt x="677" y="178"/>
                </a:cubicBezTo>
                <a:cubicBezTo>
                  <a:pt x="675" y="179"/>
                  <a:pt x="672" y="180"/>
                  <a:pt x="669" y="180"/>
                </a:cubicBezTo>
                <a:cubicBezTo>
                  <a:pt x="671" y="187"/>
                  <a:pt x="688" y="185"/>
                  <a:pt x="688" y="196"/>
                </a:cubicBezTo>
                <a:cubicBezTo>
                  <a:pt x="688" y="206"/>
                  <a:pt x="665" y="202"/>
                  <a:pt x="657" y="202"/>
                </a:cubicBezTo>
                <a:cubicBezTo>
                  <a:pt x="652" y="202"/>
                  <a:pt x="648" y="206"/>
                  <a:pt x="648" y="209"/>
                </a:cubicBezTo>
                <a:cubicBezTo>
                  <a:pt x="648" y="217"/>
                  <a:pt x="656" y="217"/>
                  <a:pt x="663" y="217"/>
                </a:cubicBezTo>
                <a:cubicBezTo>
                  <a:pt x="663" y="226"/>
                  <a:pt x="669" y="229"/>
                  <a:pt x="669" y="236"/>
                </a:cubicBezTo>
                <a:cubicBezTo>
                  <a:pt x="669" y="239"/>
                  <a:pt x="667" y="243"/>
                  <a:pt x="669" y="245"/>
                </a:cubicBezTo>
                <a:cubicBezTo>
                  <a:pt x="662" y="245"/>
                  <a:pt x="655" y="245"/>
                  <a:pt x="655" y="251"/>
                </a:cubicBezTo>
                <a:cubicBezTo>
                  <a:pt x="655" y="258"/>
                  <a:pt x="667" y="258"/>
                  <a:pt x="673" y="260"/>
                </a:cubicBezTo>
                <a:cubicBezTo>
                  <a:pt x="670" y="267"/>
                  <a:pt x="661" y="271"/>
                  <a:pt x="653" y="272"/>
                </a:cubicBezTo>
                <a:cubicBezTo>
                  <a:pt x="653" y="275"/>
                  <a:pt x="655" y="277"/>
                  <a:pt x="657" y="278"/>
                </a:cubicBezTo>
                <a:cubicBezTo>
                  <a:pt x="654" y="292"/>
                  <a:pt x="637" y="286"/>
                  <a:pt x="633" y="295"/>
                </a:cubicBezTo>
                <a:cubicBezTo>
                  <a:pt x="628" y="292"/>
                  <a:pt x="623" y="290"/>
                  <a:pt x="620" y="285"/>
                </a:cubicBezTo>
                <a:cubicBezTo>
                  <a:pt x="613" y="285"/>
                  <a:pt x="613" y="285"/>
                  <a:pt x="613" y="285"/>
                </a:cubicBezTo>
                <a:cubicBezTo>
                  <a:pt x="618" y="297"/>
                  <a:pt x="637" y="293"/>
                  <a:pt x="637" y="305"/>
                </a:cubicBezTo>
                <a:cubicBezTo>
                  <a:pt x="637" y="310"/>
                  <a:pt x="636" y="317"/>
                  <a:pt x="631" y="317"/>
                </a:cubicBezTo>
                <a:cubicBezTo>
                  <a:pt x="623" y="317"/>
                  <a:pt x="609" y="306"/>
                  <a:pt x="607" y="297"/>
                </a:cubicBezTo>
                <a:cubicBezTo>
                  <a:pt x="603" y="298"/>
                  <a:pt x="602" y="297"/>
                  <a:pt x="601" y="297"/>
                </a:cubicBezTo>
                <a:cubicBezTo>
                  <a:pt x="601" y="304"/>
                  <a:pt x="601" y="304"/>
                  <a:pt x="601" y="304"/>
                </a:cubicBezTo>
                <a:cubicBezTo>
                  <a:pt x="617" y="320"/>
                  <a:pt x="645" y="327"/>
                  <a:pt x="645" y="352"/>
                </a:cubicBezTo>
                <a:cubicBezTo>
                  <a:pt x="645" y="357"/>
                  <a:pt x="638" y="358"/>
                  <a:pt x="633" y="358"/>
                </a:cubicBezTo>
                <a:cubicBezTo>
                  <a:pt x="612" y="358"/>
                  <a:pt x="617" y="336"/>
                  <a:pt x="599" y="336"/>
                </a:cubicBezTo>
                <a:cubicBezTo>
                  <a:pt x="596" y="336"/>
                  <a:pt x="594" y="337"/>
                  <a:pt x="592" y="336"/>
                </a:cubicBezTo>
                <a:cubicBezTo>
                  <a:pt x="592" y="342"/>
                  <a:pt x="596" y="343"/>
                  <a:pt x="596" y="347"/>
                </a:cubicBezTo>
                <a:cubicBezTo>
                  <a:pt x="596" y="351"/>
                  <a:pt x="589" y="352"/>
                  <a:pt x="587" y="352"/>
                </a:cubicBezTo>
                <a:cubicBezTo>
                  <a:pt x="587" y="366"/>
                  <a:pt x="626" y="364"/>
                  <a:pt x="635" y="367"/>
                </a:cubicBezTo>
                <a:cubicBezTo>
                  <a:pt x="629" y="372"/>
                  <a:pt x="624" y="373"/>
                  <a:pt x="616" y="375"/>
                </a:cubicBezTo>
                <a:cubicBezTo>
                  <a:pt x="602" y="380"/>
                  <a:pt x="597" y="393"/>
                  <a:pt x="584" y="397"/>
                </a:cubicBezTo>
                <a:cubicBezTo>
                  <a:pt x="569" y="402"/>
                  <a:pt x="556" y="400"/>
                  <a:pt x="539" y="408"/>
                </a:cubicBezTo>
                <a:cubicBezTo>
                  <a:pt x="518" y="408"/>
                  <a:pt x="518" y="408"/>
                  <a:pt x="518" y="408"/>
                </a:cubicBezTo>
                <a:cubicBezTo>
                  <a:pt x="514" y="410"/>
                  <a:pt x="510" y="412"/>
                  <a:pt x="510" y="415"/>
                </a:cubicBezTo>
                <a:cubicBezTo>
                  <a:pt x="498" y="423"/>
                  <a:pt x="498" y="423"/>
                  <a:pt x="498" y="423"/>
                </a:cubicBezTo>
                <a:cubicBezTo>
                  <a:pt x="490" y="430"/>
                  <a:pt x="490" y="438"/>
                  <a:pt x="483" y="445"/>
                </a:cubicBezTo>
                <a:cubicBezTo>
                  <a:pt x="474" y="454"/>
                  <a:pt x="459" y="452"/>
                  <a:pt x="450" y="458"/>
                </a:cubicBezTo>
                <a:cubicBezTo>
                  <a:pt x="443" y="458"/>
                  <a:pt x="443" y="458"/>
                  <a:pt x="443" y="458"/>
                </a:cubicBezTo>
                <a:cubicBezTo>
                  <a:pt x="443" y="449"/>
                  <a:pt x="443" y="449"/>
                  <a:pt x="443" y="449"/>
                </a:cubicBezTo>
                <a:cubicBezTo>
                  <a:pt x="437" y="452"/>
                  <a:pt x="438" y="457"/>
                  <a:pt x="435" y="460"/>
                </a:cubicBezTo>
                <a:cubicBezTo>
                  <a:pt x="425" y="470"/>
                  <a:pt x="401" y="466"/>
                  <a:pt x="401" y="480"/>
                </a:cubicBezTo>
                <a:cubicBezTo>
                  <a:pt x="401" y="482"/>
                  <a:pt x="402" y="483"/>
                  <a:pt x="402" y="485"/>
                </a:cubicBezTo>
                <a:cubicBezTo>
                  <a:pt x="401" y="486"/>
                  <a:pt x="399" y="488"/>
                  <a:pt x="399" y="490"/>
                </a:cubicBezTo>
                <a:cubicBezTo>
                  <a:pt x="399" y="493"/>
                  <a:pt x="405" y="495"/>
                  <a:pt x="405" y="500"/>
                </a:cubicBezTo>
                <a:cubicBezTo>
                  <a:pt x="405" y="515"/>
                  <a:pt x="384" y="510"/>
                  <a:pt x="384" y="523"/>
                </a:cubicBezTo>
                <a:cubicBezTo>
                  <a:pt x="384" y="531"/>
                  <a:pt x="383" y="543"/>
                  <a:pt x="384" y="547"/>
                </a:cubicBezTo>
                <a:cubicBezTo>
                  <a:pt x="374" y="552"/>
                  <a:pt x="379" y="575"/>
                  <a:pt x="367" y="575"/>
                </a:cubicBezTo>
                <a:cubicBezTo>
                  <a:pt x="364" y="575"/>
                  <a:pt x="363" y="573"/>
                  <a:pt x="362" y="571"/>
                </a:cubicBezTo>
                <a:cubicBezTo>
                  <a:pt x="356" y="571"/>
                  <a:pt x="356" y="574"/>
                  <a:pt x="353" y="574"/>
                </a:cubicBezTo>
                <a:cubicBezTo>
                  <a:pt x="342" y="574"/>
                  <a:pt x="343" y="554"/>
                  <a:pt x="332" y="554"/>
                </a:cubicBezTo>
                <a:cubicBezTo>
                  <a:pt x="326" y="554"/>
                  <a:pt x="319" y="559"/>
                  <a:pt x="313" y="560"/>
                </a:cubicBezTo>
                <a:cubicBezTo>
                  <a:pt x="310" y="550"/>
                  <a:pt x="306" y="553"/>
                  <a:pt x="299" y="547"/>
                </a:cubicBezTo>
                <a:cubicBezTo>
                  <a:pt x="296" y="546"/>
                  <a:pt x="297" y="539"/>
                  <a:pt x="296" y="539"/>
                </a:cubicBezTo>
                <a:cubicBezTo>
                  <a:pt x="287" y="531"/>
                  <a:pt x="270" y="512"/>
                  <a:pt x="270" y="499"/>
                </a:cubicBezTo>
                <a:cubicBezTo>
                  <a:pt x="270" y="493"/>
                  <a:pt x="274" y="494"/>
                  <a:pt x="277" y="490"/>
                </a:cubicBezTo>
                <a:cubicBezTo>
                  <a:pt x="270" y="482"/>
                  <a:pt x="268" y="493"/>
                  <a:pt x="260" y="489"/>
                </a:cubicBezTo>
                <a:cubicBezTo>
                  <a:pt x="259" y="487"/>
                  <a:pt x="257" y="479"/>
                  <a:pt x="256" y="475"/>
                </a:cubicBezTo>
                <a:cubicBezTo>
                  <a:pt x="253" y="466"/>
                  <a:pt x="241" y="461"/>
                  <a:pt x="241" y="449"/>
                </a:cubicBezTo>
                <a:cubicBezTo>
                  <a:pt x="241" y="445"/>
                  <a:pt x="244" y="443"/>
                  <a:pt x="246" y="438"/>
                </a:cubicBezTo>
                <a:cubicBezTo>
                  <a:pt x="243" y="437"/>
                  <a:pt x="240" y="436"/>
                  <a:pt x="237" y="438"/>
                </a:cubicBezTo>
                <a:cubicBezTo>
                  <a:pt x="237" y="428"/>
                  <a:pt x="237" y="428"/>
                  <a:pt x="237" y="428"/>
                </a:cubicBezTo>
                <a:cubicBezTo>
                  <a:pt x="243" y="420"/>
                  <a:pt x="246" y="411"/>
                  <a:pt x="255" y="404"/>
                </a:cubicBezTo>
                <a:lnTo>
                  <a:pt x="255" y="40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6" name="Freeform 92"/>
          <p:cNvSpPr>
            <a:spLocks/>
          </p:cNvSpPr>
          <p:nvPr/>
        </p:nvSpPr>
        <p:spPr bwMode="auto">
          <a:xfrm>
            <a:off x="4396671" y="5026634"/>
            <a:ext cx="1804948" cy="1211831"/>
          </a:xfrm>
          <a:custGeom>
            <a:avLst/>
            <a:gdLst/>
            <a:ahLst/>
            <a:cxnLst>
              <a:cxn ang="0">
                <a:pos x="250" y="98"/>
              </a:cxn>
              <a:cxn ang="0">
                <a:pos x="246" y="141"/>
              </a:cxn>
              <a:cxn ang="0">
                <a:pos x="251" y="160"/>
              </a:cxn>
              <a:cxn ang="0">
                <a:pos x="281" y="192"/>
              </a:cxn>
              <a:cxn ang="0">
                <a:pos x="312" y="191"/>
              </a:cxn>
              <a:cxn ang="0">
                <a:pos x="327" y="187"/>
              </a:cxn>
              <a:cxn ang="0">
                <a:pos x="363" y="152"/>
              </a:cxn>
              <a:cxn ang="0">
                <a:pos x="382" y="154"/>
              </a:cxn>
              <a:cxn ang="0">
                <a:pos x="374" y="180"/>
              </a:cxn>
              <a:cxn ang="0">
                <a:pos x="369" y="192"/>
              </a:cxn>
              <a:cxn ang="0">
                <a:pos x="365" y="213"/>
              </a:cxn>
              <a:cxn ang="0">
                <a:pos x="357" y="224"/>
              </a:cxn>
              <a:cxn ang="0">
                <a:pos x="405" y="226"/>
              </a:cxn>
              <a:cxn ang="0">
                <a:pos x="426" y="242"/>
              </a:cxn>
              <a:cxn ang="0">
                <a:pos x="423" y="289"/>
              </a:cxn>
              <a:cxn ang="0">
                <a:pos x="451" y="316"/>
              </a:cxn>
              <a:cxn ang="0">
                <a:pos x="504" y="322"/>
              </a:cxn>
              <a:cxn ang="0">
                <a:pos x="488" y="329"/>
              </a:cxn>
              <a:cxn ang="0">
                <a:pos x="480" y="316"/>
              </a:cxn>
              <a:cxn ang="0">
                <a:pos x="468" y="332"/>
              </a:cxn>
              <a:cxn ang="0">
                <a:pos x="446" y="326"/>
              </a:cxn>
              <a:cxn ang="0">
                <a:pos x="431" y="323"/>
              </a:cxn>
              <a:cxn ang="0">
                <a:pos x="406" y="302"/>
              </a:cxn>
              <a:cxn ang="0">
                <a:pos x="402" y="306"/>
              </a:cxn>
              <a:cxn ang="0">
                <a:pos x="391" y="281"/>
              </a:cxn>
              <a:cxn ang="0">
                <a:pos x="372" y="260"/>
              </a:cxn>
              <a:cxn ang="0">
                <a:pos x="345" y="255"/>
              </a:cxn>
              <a:cxn ang="0">
                <a:pos x="294" y="226"/>
              </a:cxn>
              <a:cxn ang="0">
                <a:pos x="282" y="222"/>
              </a:cxn>
              <a:cxn ang="0">
                <a:pos x="256" y="227"/>
              </a:cxn>
              <a:cxn ang="0">
                <a:pos x="221" y="214"/>
              </a:cxn>
              <a:cxn ang="0">
                <a:pos x="195" y="203"/>
              </a:cxn>
              <a:cxn ang="0">
                <a:pos x="175" y="195"/>
              </a:cxn>
              <a:cxn ang="0">
                <a:pos x="148" y="172"/>
              </a:cxn>
              <a:cxn ang="0">
                <a:pos x="148" y="150"/>
              </a:cxn>
              <a:cxn ang="0">
                <a:pos x="102" y="101"/>
              </a:cxn>
              <a:cxn ang="0">
                <a:pos x="82" y="68"/>
              </a:cxn>
              <a:cxn ang="0">
                <a:pos x="62" y="53"/>
              </a:cxn>
              <a:cxn ang="0">
                <a:pos x="49" y="22"/>
              </a:cxn>
              <a:cxn ang="0">
                <a:pos x="28" y="19"/>
              </a:cxn>
              <a:cxn ang="0">
                <a:pos x="49" y="53"/>
              </a:cxn>
              <a:cxn ang="0">
                <a:pos x="73" y="95"/>
              </a:cxn>
              <a:cxn ang="0">
                <a:pos x="96" y="130"/>
              </a:cxn>
              <a:cxn ang="0">
                <a:pos x="86" y="127"/>
              </a:cxn>
              <a:cxn ang="0">
                <a:pos x="65" y="109"/>
              </a:cxn>
              <a:cxn ang="0">
                <a:pos x="52" y="84"/>
              </a:cxn>
              <a:cxn ang="0">
                <a:pos x="40" y="69"/>
              </a:cxn>
              <a:cxn ang="0">
                <a:pos x="11" y="24"/>
              </a:cxn>
              <a:cxn ang="0">
                <a:pos x="0" y="0"/>
              </a:cxn>
              <a:cxn ang="0">
                <a:pos x="76" y="16"/>
              </a:cxn>
              <a:cxn ang="0">
                <a:pos x="113" y="10"/>
              </a:cxn>
              <a:cxn ang="0">
                <a:pos x="152" y="29"/>
              </a:cxn>
              <a:cxn ang="0">
                <a:pos x="188" y="38"/>
              </a:cxn>
              <a:cxn ang="0">
                <a:pos x="249" y="90"/>
              </a:cxn>
              <a:cxn ang="0">
                <a:pos x="247" y="86"/>
              </a:cxn>
            </a:cxnLst>
            <a:rect l="0" t="0" r="r" b="b"/>
            <a:pathLst>
              <a:path w="504" h="338">
                <a:moveTo>
                  <a:pt x="248" y="91"/>
                </a:moveTo>
                <a:cubicBezTo>
                  <a:pt x="249" y="94"/>
                  <a:pt x="250" y="96"/>
                  <a:pt x="250" y="98"/>
                </a:cubicBezTo>
                <a:cubicBezTo>
                  <a:pt x="250" y="106"/>
                  <a:pt x="247" y="109"/>
                  <a:pt x="246" y="116"/>
                </a:cubicBezTo>
                <a:cubicBezTo>
                  <a:pt x="246" y="141"/>
                  <a:pt x="246" y="141"/>
                  <a:pt x="246" y="141"/>
                </a:cubicBezTo>
                <a:cubicBezTo>
                  <a:pt x="245" y="144"/>
                  <a:pt x="248" y="148"/>
                  <a:pt x="249" y="150"/>
                </a:cubicBezTo>
                <a:cubicBezTo>
                  <a:pt x="251" y="154"/>
                  <a:pt x="249" y="156"/>
                  <a:pt x="251" y="160"/>
                </a:cubicBezTo>
                <a:cubicBezTo>
                  <a:pt x="252" y="164"/>
                  <a:pt x="258" y="170"/>
                  <a:pt x="261" y="173"/>
                </a:cubicBezTo>
                <a:cubicBezTo>
                  <a:pt x="269" y="181"/>
                  <a:pt x="269" y="188"/>
                  <a:pt x="281" y="192"/>
                </a:cubicBezTo>
                <a:cubicBezTo>
                  <a:pt x="285" y="193"/>
                  <a:pt x="285" y="197"/>
                  <a:pt x="288" y="197"/>
                </a:cubicBezTo>
                <a:cubicBezTo>
                  <a:pt x="297" y="197"/>
                  <a:pt x="304" y="191"/>
                  <a:pt x="312" y="191"/>
                </a:cubicBezTo>
                <a:cubicBezTo>
                  <a:pt x="317" y="191"/>
                  <a:pt x="319" y="194"/>
                  <a:pt x="321" y="194"/>
                </a:cubicBezTo>
                <a:cubicBezTo>
                  <a:pt x="324" y="194"/>
                  <a:pt x="327" y="188"/>
                  <a:pt x="327" y="187"/>
                </a:cubicBezTo>
                <a:cubicBezTo>
                  <a:pt x="329" y="181"/>
                  <a:pt x="336" y="176"/>
                  <a:pt x="336" y="169"/>
                </a:cubicBezTo>
                <a:cubicBezTo>
                  <a:pt x="336" y="156"/>
                  <a:pt x="351" y="152"/>
                  <a:pt x="363" y="152"/>
                </a:cubicBezTo>
                <a:cubicBezTo>
                  <a:pt x="367" y="152"/>
                  <a:pt x="370" y="152"/>
                  <a:pt x="372" y="153"/>
                </a:cubicBezTo>
                <a:cubicBezTo>
                  <a:pt x="373" y="154"/>
                  <a:pt x="379" y="154"/>
                  <a:pt x="382" y="154"/>
                </a:cubicBezTo>
                <a:cubicBezTo>
                  <a:pt x="382" y="155"/>
                  <a:pt x="382" y="157"/>
                  <a:pt x="382" y="158"/>
                </a:cubicBezTo>
                <a:cubicBezTo>
                  <a:pt x="382" y="164"/>
                  <a:pt x="374" y="172"/>
                  <a:pt x="374" y="180"/>
                </a:cubicBezTo>
                <a:cubicBezTo>
                  <a:pt x="374" y="188"/>
                  <a:pt x="372" y="191"/>
                  <a:pt x="369" y="195"/>
                </a:cubicBezTo>
                <a:cubicBezTo>
                  <a:pt x="369" y="194"/>
                  <a:pt x="369" y="193"/>
                  <a:pt x="369" y="192"/>
                </a:cubicBezTo>
                <a:cubicBezTo>
                  <a:pt x="368" y="192"/>
                  <a:pt x="367" y="192"/>
                  <a:pt x="365" y="192"/>
                </a:cubicBezTo>
                <a:cubicBezTo>
                  <a:pt x="365" y="197"/>
                  <a:pt x="365" y="207"/>
                  <a:pt x="365" y="213"/>
                </a:cubicBezTo>
                <a:cubicBezTo>
                  <a:pt x="365" y="217"/>
                  <a:pt x="360" y="219"/>
                  <a:pt x="357" y="222"/>
                </a:cubicBezTo>
                <a:cubicBezTo>
                  <a:pt x="357" y="223"/>
                  <a:pt x="357" y="223"/>
                  <a:pt x="357" y="224"/>
                </a:cubicBezTo>
                <a:cubicBezTo>
                  <a:pt x="357" y="227"/>
                  <a:pt x="360" y="229"/>
                  <a:pt x="363" y="229"/>
                </a:cubicBezTo>
                <a:cubicBezTo>
                  <a:pt x="377" y="229"/>
                  <a:pt x="389" y="226"/>
                  <a:pt x="405" y="226"/>
                </a:cubicBezTo>
                <a:cubicBezTo>
                  <a:pt x="415" y="226"/>
                  <a:pt x="418" y="234"/>
                  <a:pt x="426" y="236"/>
                </a:cubicBezTo>
                <a:cubicBezTo>
                  <a:pt x="426" y="238"/>
                  <a:pt x="426" y="240"/>
                  <a:pt x="426" y="242"/>
                </a:cubicBezTo>
                <a:cubicBezTo>
                  <a:pt x="426" y="246"/>
                  <a:pt x="425" y="257"/>
                  <a:pt x="423" y="262"/>
                </a:cubicBezTo>
                <a:cubicBezTo>
                  <a:pt x="423" y="272"/>
                  <a:pt x="423" y="281"/>
                  <a:pt x="423" y="289"/>
                </a:cubicBezTo>
                <a:cubicBezTo>
                  <a:pt x="423" y="298"/>
                  <a:pt x="432" y="302"/>
                  <a:pt x="439" y="306"/>
                </a:cubicBezTo>
                <a:cubicBezTo>
                  <a:pt x="444" y="308"/>
                  <a:pt x="444" y="316"/>
                  <a:pt x="451" y="316"/>
                </a:cubicBezTo>
                <a:cubicBezTo>
                  <a:pt x="463" y="316"/>
                  <a:pt x="469" y="307"/>
                  <a:pt x="479" y="307"/>
                </a:cubicBezTo>
                <a:cubicBezTo>
                  <a:pt x="491" y="307"/>
                  <a:pt x="497" y="316"/>
                  <a:pt x="504" y="322"/>
                </a:cubicBezTo>
                <a:cubicBezTo>
                  <a:pt x="503" y="323"/>
                  <a:pt x="494" y="333"/>
                  <a:pt x="493" y="332"/>
                </a:cubicBezTo>
                <a:cubicBezTo>
                  <a:pt x="492" y="331"/>
                  <a:pt x="488" y="330"/>
                  <a:pt x="488" y="329"/>
                </a:cubicBezTo>
                <a:cubicBezTo>
                  <a:pt x="488" y="327"/>
                  <a:pt x="490" y="326"/>
                  <a:pt x="491" y="324"/>
                </a:cubicBezTo>
                <a:cubicBezTo>
                  <a:pt x="486" y="322"/>
                  <a:pt x="484" y="316"/>
                  <a:pt x="480" y="316"/>
                </a:cubicBezTo>
                <a:cubicBezTo>
                  <a:pt x="476" y="316"/>
                  <a:pt x="464" y="325"/>
                  <a:pt x="464" y="328"/>
                </a:cubicBezTo>
                <a:cubicBezTo>
                  <a:pt x="464" y="330"/>
                  <a:pt x="467" y="331"/>
                  <a:pt x="468" y="332"/>
                </a:cubicBezTo>
                <a:cubicBezTo>
                  <a:pt x="467" y="336"/>
                  <a:pt x="465" y="338"/>
                  <a:pt x="461" y="338"/>
                </a:cubicBezTo>
                <a:cubicBezTo>
                  <a:pt x="454" y="338"/>
                  <a:pt x="450" y="330"/>
                  <a:pt x="446" y="326"/>
                </a:cubicBezTo>
                <a:cubicBezTo>
                  <a:pt x="443" y="323"/>
                  <a:pt x="436" y="326"/>
                  <a:pt x="433" y="326"/>
                </a:cubicBezTo>
                <a:cubicBezTo>
                  <a:pt x="432" y="326"/>
                  <a:pt x="431" y="324"/>
                  <a:pt x="431" y="323"/>
                </a:cubicBezTo>
                <a:cubicBezTo>
                  <a:pt x="424" y="322"/>
                  <a:pt x="424" y="318"/>
                  <a:pt x="423" y="314"/>
                </a:cubicBezTo>
                <a:cubicBezTo>
                  <a:pt x="421" y="311"/>
                  <a:pt x="406" y="302"/>
                  <a:pt x="406" y="302"/>
                </a:cubicBezTo>
                <a:cubicBezTo>
                  <a:pt x="405" y="304"/>
                  <a:pt x="405" y="305"/>
                  <a:pt x="406" y="306"/>
                </a:cubicBezTo>
                <a:cubicBezTo>
                  <a:pt x="402" y="306"/>
                  <a:pt x="402" y="306"/>
                  <a:pt x="402" y="306"/>
                </a:cubicBezTo>
                <a:cubicBezTo>
                  <a:pt x="395" y="302"/>
                  <a:pt x="399" y="296"/>
                  <a:pt x="397" y="289"/>
                </a:cubicBezTo>
                <a:cubicBezTo>
                  <a:pt x="396" y="285"/>
                  <a:pt x="394" y="284"/>
                  <a:pt x="391" y="281"/>
                </a:cubicBezTo>
                <a:cubicBezTo>
                  <a:pt x="384" y="274"/>
                  <a:pt x="377" y="270"/>
                  <a:pt x="374" y="260"/>
                </a:cubicBezTo>
                <a:cubicBezTo>
                  <a:pt x="373" y="260"/>
                  <a:pt x="372" y="260"/>
                  <a:pt x="372" y="260"/>
                </a:cubicBezTo>
                <a:cubicBezTo>
                  <a:pt x="368" y="260"/>
                  <a:pt x="366" y="262"/>
                  <a:pt x="363" y="262"/>
                </a:cubicBezTo>
                <a:cubicBezTo>
                  <a:pt x="355" y="262"/>
                  <a:pt x="350" y="257"/>
                  <a:pt x="345" y="255"/>
                </a:cubicBezTo>
                <a:cubicBezTo>
                  <a:pt x="336" y="251"/>
                  <a:pt x="330" y="253"/>
                  <a:pt x="321" y="248"/>
                </a:cubicBezTo>
                <a:cubicBezTo>
                  <a:pt x="308" y="242"/>
                  <a:pt x="306" y="232"/>
                  <a:pt x="294" y="226"/>
                </a:cubicBezTo>
                <a:cubicBezTo>
                  <a:pt x="291" y="226"/>
                  <a:pt x="291" y="226"/>
                  <a:pt x="291" y="226"/>
                </a:cubicBezTo>
                <a:cubicBezTo>
                  <a:pt x="288" y="224"/>
                  <a:pt x="285" y="222"/>
                  <a:pt x="282" y="222"/>
                </a:cubicBezTo>
                <a:cubicBezTo>
                  <a:pt x="274" y="222"/>
                  <a:pt x="272" y="231"/>
                  <a:pt x="265" y="231"/>
                </a:cubicBezTo>
                <a:cubicBezTo>
                  <a:pt x="261" y="231"/>
                  <a:pt x="258" y="228"/>
                  <a:pt x="256" y="227"/>
                </a:cubicBezTo>
                <a:cubicBezTo>
                  <a:pt x="252" y="225"/>
                  <a:pt x="249" y="226"/>
                  <a:pt x="246" y="226"/>
                </a:cubicBezTo>
                <a:cubicBezTo>
                  <a:pt x="241" y="226"/>
                  <a:pt x="226" y="216"/>
                  <a:pt x="221" y="214"/>
                </a:cubicBezTo>
                <a:cubicBezTo>
                  <a:pt x="216" y="211"/>
                  <a:pt x="213" y="214"/>
                  <a:pt x="208" y="213"/>
                </a:cubicBezTo>
                <a:cubicBezTo>
                  <a:pt x="202" y="211"/>
                  <a:pt x="201" y="206"/>
                  <a:pt x="195" y="203"/>
                </a:cubicBezTo>
                <a:cubicBezTo>
                  <a:pt x="189" y="200"/>
                  <a:pt x="186" y="201"/>
                  <a:pt x="180" y="198"/>
                </a:cubicBezTo>
                <a:cubicBezTo>
                  <a:pt x="177" y="197"/>
                  <a:pt x="177" y="196"/>
                  <a:pt x="175" y="195"/>
                </a:cubicBezTo>
                <a:cubicBezTo>
                  <a:pt x="170" y="190"/>
                  <a:pt x="156" y="187"/>
                  <a:pt x="155" y="181"/>
                </a:cubicBezTo>
                <a:cubicBezTo>
                  <a:pt x="151" y="181"/>
                  <a:pt x="148" y="176"/>
                  <a:pt x="148" y="172"/>
                </a:cubicBezTo>
                <a:cubicBezTo>
                  <a:pt x="148" y="167"/>
                  <a:pt x="153" y="165"/>
                  <a:pt x="153" y="160"/>
                </a:cubicBezTo>
                <a:cubicBezTo>
                  <a:pt x="153" y="154"/>
                  <a:pt x="149" y="153"/>
                  <a:pt x="148" y="150"/>
                </a:cubicBezTo>
                <a:cubicBezTo>
                  <a:pt x="143" y="134"/>
                  <a:pt x="128" y="121"/>
                  <a:pt x="118" y="111"/>
                </a:cubicBezTo>
                <a:cubicBezTo>
                  <a:pt x="114" y="107"/>
                  <a:pt x="107" y="105"/>
                  <a:pt x="102" y="101"/>
                </a:cubicBezTo>
                <a:cubicBezTo>
                  <a:pt x="99" y="97"/>
                  <a:pt x="102" y="93"/>
                  <a:pt x="100" y="88"/>
                </a:cubicBezTo>
                <a:cubicBezTo>
                  <a:pt x="96" y="80"/>
                  <a:pt x="82" y="79"/>
                  <a:pt x="82" y="68"/>
                </a:cubicBezTo>
                <a:cubicBezTo>
                  <a:pt x="78" y="68"/>
                  <a:pt x="79" y="67"/>
                  <a:pt x="77" y="68"/>
                </a:cubicBezTo>
                <a:cubicBezTo>
                  <a:pt x="72" y="63"/>
                  <a:pt x="67" y="58"/>
                  <a:pt x="62" y="53"/>
                </a:cubicBezTo>
                <a:cubicBezTo>
                  <a:pt x="58" y="49"/>
                  <a:pt x="60" y="42"/>
                  <a:pt x="56" y="38"/>
                </a:cubicBezTo>
                <a:cubicBezTo>
                  <a:pt x="52" y="34"/>
                  <a:pt x="53" y="24"/>
                  <a:pt x="49" y="22"/>
                </a:cubicBezTo>
                <a:cubicBezTo>
                  <a:pt x="42" y="19"/>
                  <a:pt x="35" y="19"/>
                  <a:pt x="29" y="13"/>
                </a:cubicBezTo>
                <a:cubicBezTo>
                  <a:pt x="27" y="15"/>
                  <a:pt x="28" y="18"/>
                  <a:pt x="28" y="19"/>
                </a:cubicBezTo>
                <a:cubicBezTo>
                  <a:pt x="28" y="28"/>
                  <a:pt x="32" y="34"/>
                  <a:pt x="36" y="41"/>
                </a:cubicBezTo>
                <a:cubicBezTo>
                  <a:pt x="39" y="48"/>
                  <a:pt x="45" y="48"/>
                  <a:pt x="49" y="53"/>
                </a:cubicBezTo>
                <a:cubicBezTo>
                  <a:pt x="55" y="59"/>
                  <a:pt x="56" y="63"/>
                  <a:pt x="58" y="71"/>
                </a:cubicBezTo>
                <a:cubicBezTo>
                  <a:pt x="61" y="81"/>
                  <a:pt x="70" y="86"/>
                  <a:pt x="73" y="95"/>
                </a:cubicBezTo>
                <a:cubicBezTo>
                  <a:pt x="77" y="106"/>
                  <a:pt x="80" y="117"/>
                  <a:pt x="87" y="122"/>
                </a:cubicBezTo>
                <a:cubicBezTo>
                  <a:pt x="91" y="119"/>
                  <a:pt x="96" y="126"/>
                  <a:pt x="96" y="130"/>
                </a:cubicBezTo>
                <a:cubicBezTo>
                  <a:pt x="96" y="132"/>
                  <a:pt x="95" y="136"/>
                  <a:pt x="93" y="136"/>
                </a:cubicBezTo>
                <a:cubicBezTo>
                  <a:pt x="92" y="136"/>
                  <a:pt x="86" y="129"/>
                  <a:pt x="86" y="127"/>
                </a:cubicBezTo>
                <a:cubicBezTo>
                  <a:pt x="78" y="127"/>
                  <a:pt x="74" y="117"/>
                  <a:pt x="69" y="113"/>
                </a:cubicBezTo>
                <a:cubicBezTo>
                  <a:pt x="66" y="112"/>
                  <a:pt x="66" y="112"/>
                  <a:pt x="65" y="109"/>
                </a:cubicBezTo>
                <a:cubicBezTo>
                  <a:pt x="65" y="98"/>
                  <a:pt x="65" y="98"/>
                  <a:pt x="65" y="98"/>
                </a:cubicBezTo>
                <a:cubicBezTo>
                  <a:pt x="60" y="93"/>
                  <a:pt x="56" y="88"/>
                  <a:pt x="52" y="84"/>
                </a:cubicBezTo>
                <a:cubicBezTo>
                  <a:pt x="46" y="78"/>
                  <a:pt x="36" y="79"/>
                  <a:pt x="31" y="72"/>
                </a:cubicBezTo>
                <a:cubicBezTo>
                  <a:pt x="34" y="72"/>
                  <a:pt x="44" y="74"/>
                  <a:pt x="40" y="69"/>
                </a:cubicBezTo>
                <a:cubicBezTo>
                  <a:pt x="34" y="59"/>
                  <a:pt x="26" y="50"/>
                  <a:pt x="19" y="45"/>
                </a:cubicBezTo>
                <a:cubicBezTo>
                  <a:pt x="14" y="41"/>
                  <a:pt x="14" y="29"/>
                  <a:pt x="11" y="24"/>
                </a:cubicBezTo>
                <a:cubicBezTo>
                  <a:pt x="7" y="16"/>
                  <a:pt x="3" y="13"/>
                  <a:pt x="0" y="3"/>
                </a:cubicBezTo>
                <a:cubicBezTo>
                  <a:pt x="0" y="0"/>
                  <a:pt x="0" y="0"/>
                  <a:pt x="0" y="0"/>
                </a:cubicBezTo>
                <a:cubicBezTo>
                  <a:pt x="29" y="0"/>
                  <a:pt x="29" y="0"/>
                  <a:pt x="29" y="0"/>
                </a:cubicBezTo>
                <a:cubicBezTo>
                  <a:pt x="76" y="16"/>
                  <a:pt x="76" y="16"/>
                  <a:pt x="76" y="16"/>
                </a:cubicBezTo>
                <a:cubicBezTo>
                  <a:pt x="113" y="16"/>
                  <a:pt x="113" y="16"/>
                  <a:pt x="113" y="16"/>
                </a:cubicBezTo>
                <a:cubicBezTo>
                  <a:pt x="113" y="10"/>
                  <a:pt x="113" y="10"/>
                  <a:pt x="113" y="10"/>
                </a:cubicBezTo>
                <a:cubicBezTo>
                  <a:pt x="121" y="10"/>
                  <a:pt x="121" y="10"/>
                  <a:pt x="121" y="10"/>
                </a:cubicBezTo>
                <a:cubicBezTo>
                  <a:pt x="136" y="14"/>
                  <a:pt x="145" y="16"/>
                  <a:pt x="152" y="29"/>
                </a:cubicBezTo>
                <a:cubicBezTo>
                  <a:pt x="156" y="35"/>
                  <a:pt x="163" y="50"/>
                  <a:pt x="172" y="50"/>
                </a:cubicBezTo>
                <a:cubicBezTo>
                  <a:pt x="181" y="50"/>
                  <a:pt x="178" y="38"/>
                  <a:pt x="188" y="38"/>
                </a:cubicBezTo>
                <a:cubicBezTo>
                  <a:pt x="214" y="38"/>
                  <a:pt x="213" y="70"/>
                  <a:pt x="227" y="84"/>
                </a:cubicBezTo>
                <a:cubicBezTo>
                  <a:pt x="231" y="87"/>
                  <a:pt x="242" y="90"/>
                  <a:pt x="249" y="90"/>
                </a:cubicBezTo>
                <a:cubicBezTo>
                  <a:pt x="249" y="89"/>
                  <a:pt x="247" y="87"/>
                  <a:pt x="247" y="86"/>
                </a:cubicBezTo>
                <a:cubicBezTo>
                  <a:pt x="247" y="86"/>
                  <a:pt x="247" y="86"/>
                  <a:pt x="247" y="86"/>
                </a:cubicBezTo>
                <a:lnTo>
                  <a:pt x="248" y="9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29" name="Group 28"/>
          <p:cNvGrpSpPr/>
          <p:nvPr/>
        </p:nvGrpSpPr>
        <p:grpSpPr>
          <a:xfrm>
            <a:off x="3334548" y="1448747"/>
            <a:ext cx="3968322" cy="3093582"/>
            <a:chOff x="6219922" y="1347695"/>
            <a:chExt cx="3968322" cy="3093582"/>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a:outerShdw blurRad="50800" dist="38100" dir="2700000" algn="tl" rotWithShape="0">
              <a:prstClr val="black">
                <a:alpha val="40000"/>
              </a:prstClr>
            </a:outerShdw>
          </a:effectLst>
        </p:grpSpPr>
        <p:sp>
          <p:nvSpPr>
            <p:cNvPr id="438" name="Freeform 94"/>
            <p:cNvSpPr>
              <a:spLocks/>
            </p:cNvSpPr>
            <p:nvPr/>
          </p:nvSpPr>
          <p:spPr bwMode="auto">
            <a:xfrm>
              <a:off x="6783168" y="3942038"/>
              <a:ext cx="213351" cy="136544"/>
            </a:xfrm>
            <a:custGeom>
              <a:avLst/>
              <a:gdLst/>
              <a:ahLst/>
              <a:cxnLst>
                <a:cxn ang="0">
                  <a:pos x="0" y="2"/>
                </a:cxn>
                <a:cxn ang="0">
                  <a:pos x="6" y="0"/>
                </a:cxn>
                <a:cxn ang="0">
                  <a:pos x="18" y="6"/>
                </a:cxn>
                <a:cxn ang="0">
                  <a:pos x="59" y="34"/>
                </a:cxn>
                <a:cxn ang="0">
                  <a:pos x="59" y="38"/>
                </a:cxn>
                <a:cxn ang="0">
                  <a:pos x="55" y="38"/>
                </a:cxn>
                <a:cxn ang="0">
                  <a:pos x="22" y="22"/>
                </a:cxn>
                <a:cxn ang="0">
                  <a:pos x="27" y="17"/>
                </a:cxn>
                <a:cxn ang="0">
                  <a:pos x="4" y="8"/>
                </a:cxn>
                <a:cxn ang="0">
                  <a:pos x="8" y="4"/>
                </a:cxn>
                <a:cxn ang="0">
                  <a:pos x="2" y="2"/>
                </a:cxn>
                <a:cxn ang="0">
                  <a:pos x="0" y="2"/>
                </a:cxn>
              </a:cxnLst>
              <a:rect l="0" t="0" r="r" b="b"/>
              <a:pathLst>
                <a:path w="59" h="38">
                  <a:moveTo>
                    <a:pt x="0" y="2"/>
                  </a:moveTo>
                  <a:cubicBezTo>
                    <a:pt x="2" y="1"/>
                    <a:pt x="4" y="0"/>
                    <a:pt x="6" y="0"/>
                  </a:cubicBezTo>
                  <a:cubicBezTo>
                    <a:pt x="11" y="0"/>
                    <a:pt x="15" y="5"/>
                    <a:pt x="18" y="6"/>
                  </a:cubicBezTo>
                  <a:cubicBezTo>
                    <a:pt x="37" y="12"/>
                    <a:pt x="48" y="23"/>
                    <a:pt x="59" y="34"/>
                  </a:cubicBezTo>
                  <a:cubicBezTo>
                    <a:pt x="59" y="38"/>
                    <a:pt x="59" y="38"/>
                    <a:pt x="59" y="38"/>
                  </a:cubicBezTo>
                  <a:cubicBezTo>
                    <a:pt x="58" y="38"/>
                    <a:pt x="56" y="38"/>
                    <a:pt x="55" y="38"/>
                  </a:cubicBezTo>
                  <a:cubicBezTo>
                    <a:pt x="45" y="38"/>
                    <a:pt x="29" y="26"/>
                    <a:pt x="22" y="22"/>
                  </a:cubicBezTo>
                  <a:cubicBezTo>
                    <a:pt x="23" y="19"/>
                    <a:pt x="25" y="19"/>
                    <a:pt x="27" y="17"/>
                  </a:cubicBezTo>
                  <a:cubicBezTo>
                    <a:pt x="18" y="17"/>
                    <a:pt x="6" y="13"/>
                    <a:pt x="4" y="8"/>
                  </a:cubicBezTo>
                  <a:cubicBezTo>
                    <a:pt x="6" y="7"/>
                    <a:pt x="8" y="5"/>
                    <a:pt x="8" y="4"/>
                  </a:cubicBezTo>
                  <a:cubicBezTo>
                    <a:pt x="6" y="3"/>
                    <a:pt x="2" y="2"/>
                    <a:pt x="2" y="2"/>
                  </a:cubicBezTo>
                  <a:lnTo>
                    <a:pt x="0" y="2"/>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9" name="Freeform 95"/>
            <p:cNvSpPr>
              <a:spLocks/>
            </p:cNvSpPr>
            <p:nvPr/>
          </p:nvSpPr>
          <p:spPr bwMode="auto">
            <a:xfrm>
              <a:off x="6574083" y="3741487"/>
              <a:ext cx="76806" cy="106677"/>
            </a:xfrm>
            <a:custGeom>
              <a:avLst/>
              <a:gdLst/>
              <a:ahLst/>
              <a:cxnLst>
                <a:cxn ang="0">
                  <a:pos x="5" y="12"/>
                </a:cxn>
                <a:cxn ang="0">
                  <a:pos x="0" y="4"/>
                </a:cxn>
                <a:cxn ang="0">
                  <a:pos x="0" y="0"/>
                </a:cxn>
                <a:cxn ang="0">
                  <a:pos x="10" y="3"/>
                </a:cxn>
                <a:cxn ang="0">
                  <a:pos x="7" y="8"/>
                </a:cxn>
                <a:cxn ang="0">
                  <a:pos x="13" y="3"/>
                </a:cxn>
                <a:cxn ang="0">
                  <a:pos x="13" y="12"/>
                </a:cxn>
                <a:cxn ang="0">
                  <a:pos x="15" y="18"/>
                </a:cxn>
                <a:cxn ang="0">
                  <a:pos x="13" y="22"/>
                </a:cxn>
                <a:cxn ang="0">
                  <a:pos x="17" y="30"/>
                </a:cxn>
                <a:cxn ang="0">
                  <a:pos x="10" y="22"/>
                </a:cxn>
                <a:cxn ang="0">
                  <a:pos x="12" y="17"/>
                </a:cxn>
                <a:cxn ang="0">
                  <a:pos x="5" y="12"/>
                </a:cxn>
              </a:cxnLst>
              <a:rect l="0" t="0" r="r" b="b"/>
              <a:pathLst>
                <a:path w="21" h="30">
                  <a:moveTo>
                    <a:pt x="5" y="12"/>
                  </a:moveTo>
                  <a:cubicBezTo>
                    <a:pt x="3" y="12"/>
                    <a:pt x="2" y="6"/>
                    <a:pt x="0" y="4"/>
                  </a:cubicBezTo>
                  <a:cubicBezTo>
                    <a:pt x="0" y="0"/>
                    <a:pt x="0" y="0"/>
                    <a:pt x="0" y="0"/>
                  </a:cubicBezTo>
                  <a:cubicBezTo>
                    <a:pt x="4" y="0"/>
                    <a:pt x="6" y="3"/>
                    <a:pt x="10" y="3"/>
                  </a:cubicBezTo>
                  <a:cubicBezTo>
                    <a:pt x="10" y="4"/>
                    <a:pt x="5" y="8"/>
                    <a:pt x="7" y="8"/>
                  </a:cubicBezTo>
                  <a:cubicBezTo>
                    <a:pt x="10" y="8"/>
                    <a:pt x="12" y="5"/>
                    <a:pt x="13" y="3"/>
                  </a:cubicBezTo>
                  <a:cubicBezTo>
                    <a:pt x="14" y="5"/>
                    <a:pt x="13" y="8"/>
                    <a:pt x="13" y="12"/>
                  </a:cubicBezTo>
                  <a:cubicBezTo>
                    <a:pt x="13" y="15"/>
                    <a:pt x="15" y="15"/>
                    <a:pt x="15" y="18"/>
                  </a:cubicBezTo>
                  <a:cubicBezTo>
                    <a:pt x="15" y="19"/>
                    <a:pt x="13" y="20"/>
                    <a:pt x="13" y="22"/>
                  </a:cubicBezTo>
                  <a:cubicBezTo>
                    <a:pt x="13" y="24"/>
                    <a:pt x="21" y="30"/>
                    <a:pt x="17" y="30"/>
                  </a:cubicBezTo>
                  <a:cubicBezTo>
                    <a:pt x="13" y="30"/>
                    <a:pt x="10" y="26"/>
                    <a:pt x="10" y="22"/>
                  </a:cubicBezTo>
                  <a:cubicBezTo>
                    <a:pt x="10" y="19"/>
                    <a:pt x="12" y="18"/>
                    <a:pt x="12" y="17"/>
                  </a:cubicBezTo>
                  <a:cubicBezTo>
                    <a:pt x="9" y="16"/>
                    <a:pt x="8" y="12"/>
                    <a:pt x="5"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24" name="Group 23"/>
            <p:cNvGrpSpPr/>
            <p:nvPr/>
          </p:nvGrpSpPr>
          <p:grpSpPr>
            <a:xfrm>
              <a:off x="6219922" y="1347695"/>
              <a:ext cx="3968322" cy="3093582"/>
              <a:chOff x="6219922" y="1347695"/>
              <a:chExt cx="3968322" cy="3093582"/>
            </a:xfrm>
            <a:grpFill/>
            <a:effectLst>
              <a:outerShdw blurRad="63500" sx="102000" sy="102000" algn="ctr" rotWithShape="0">
                <a:prstClr val="black">
                  <a:alpha val="40000"/>
                </a:prstClr>
              </a:outerShdw>
            </a:effectLst>
          </p:grpSpPr>
          <p:grpSp>
            <p:nvGrpSpPr>
              <p:cNvPr id="23" name="Group 22"/>
              <p:cNvGrpSpPr/>
              <p:nvPr/>
            </p:nvGrpSpPr>
            <p:grpSpPr>
              <a:xfrm>
                <a:off x="6219922" y="1347695"/>
                <a:ext cx="3968322" cy="3093582"/>
                <a:chOff x="6219922" y="1347695"/>
                <a:chExt cx="3968322" cy="3093582"/>
              </a:xfrm>
              <a:grpFill/>
            </p:grpSpPr>
            <p:sp>
              <p:nvSpPr>
                <p:cNvPr id="427" name="Freeform 83"/>
                <p:cNvSpPr>
                  <a:spLocks/>
                </p:cNvSpPr>
                <p:nvPr/>
              </p:nvSpPr>
              <p:spPr bwMode="auto">
                <a:xfrm>
                  <a:off x="8967878" y="2666200"/>
                  <a:ext cx="55473" cy="34136"/>
                </a:xfrm>
                <a:custGeom>
                  <a:avLst/>
                  <a:gdLst/>
                  <a:ahLst/>
                  <a:cxnLst>
                    <a:cxn ang="0">
                      <a:pos x="5" y="10"/>
                    </a:cxn>
                    <a:cxn ang="0">
                      <a:pos x="15" y="0"/>
                    </a:cxn>
                    <a:cxn ang="0">
                      <a:pos x="5" y="10"/>
                    </a:cxn>
                  </a:cxnLst>
                  <a:rect l="0" t="0" r="r" b="b"/>
                  <a:pathLst>
                    <a:path w="15" h="10">
                      <a:moveTo>
                        <a:pt x="5" y="10"/>
                      </a:moveTo>
                      <a:cubicBezTo>
                        <a:pt x="0" y="10"/>
                        <a:pt x="10" y="0"/>
                        <a:pt x="15" y="0"/>
                      </a:cubicBezTo>
                      <a:cubicBezTo>
                        <a:pt x="14" y="6"/>
                        <a:pt x="10" y="10"/>
                        <a:pt x="5"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22" name="Group 21"/>
                <p:cNvGrpSpPr/>
                <p:nvPr/>
              </p:nvGrpSpPr>
              <p:grpSpPr>
                <a:xfrm>
                  <a:off x="6219922" y="1347695"/>
                  <a:ext cx="3831777" cy="3093582"/>
                  <a:chOff x="6219922" y="1347695"/>
                  <a:chExt cx="3831777" cy="3093582"/>
                </a:xfrm>
                <a:grpFill/>
              </p:grpSpPr>
              <p:sp>
                <p:nvSpPr>
                  <p:cNvPr id="407" name="Freeform 63"/>
                  <p:cNvSpPr>
                    <a:spLocks/>
                  </p:cNvSpPr>
                  <p:nvPr/>
                </p:nvSpPr>
                <p:spPr bwMode="auto">
                  <a:xfrm>
                    <a:off x="7943795" y="2286438"/>
                    <a:ext cx="268823" cy="217619"/>
                  </a:xfrm>
                  <a:custGeom>
                    <a:avLst/>
                    <a:gdLst/>
                    <a:ahLst/>
                    <a:cxnLst>
                      <a:cxn ang="0">
                        <a:pos x="66" y="23"/>
                      </a:cxn>
                      <a:cxn ang="0">
                        <a:pos x="65" y="30"/>
                      </a:cxn>
                      <a:cxn ang="0">
                        <a:pos x="75" y="32"/>
                      </a:cxn>
                      <a:cxn ang="0">
                        <a:pos x="57" y="55"/>
                      </a:cxn>
                      <a:cxn ang="0">
                        <a:pos x="49" y="61"/>
                      </a:cxn>
                      <a:cxn ang="0">
                        <a:pos x="39" y="54"/>
                      </a:cxn>
                      <a:cxn ang="0">
                        <a:pos x="0" y="30"/>
                      </a:cxn>
                      <a:cxn ang="0">
                        <a:pos x="0" y="23"/>
                      </a:cxn>
                      <a:cxn ang="0">
                        <a:pos x="20" y="28"/>
                      </a:cxn>
                      <a:cxn ang="0">
                        <a:pos x="27" y="28"/>
                      </a:cxn>
                      <a:cxn ang="0">
                        <a:pos x="27" y="16"/>
                      </a:cxn>
                      <a:cxn ang="0">
                        <a:pos x="12" y="11"/>
                      </a:cxn>
                      <a:cxn ang="0">
                        <a:pos x="16" y="7"/>
                      </a:cxn>
                      <a:cxn ang="0">
                        <a:pos x="42" y="2"/>
                      </a:cxn>
                      <a:cxn ang="0">
                        <a:pos x="60" y="2"/>
                      </a:cxn>
                      <a:cxn ang="0">
                        <a:pos x="64" y="6"/>
                      </a:cxn>
                      <a:cxn ang="0">
                        <a:pos x="50" y="22"/>
                      </a:cxn>
                      <a:cxn ang="0">
                        <a:pos x="66" y="23"/>
                      </a:cxn>
                    </a:cxnLst>
                    <a:rect l="0" t="0" r="r" b="b"/>
                    <a:pathLst>
                      <a:path w="75" h="61">
                        <a:moveTo>
                          <a:pt x="66" y="23"/>
                        </a:moveTo>
                        <a:cubicBezTo>
                          <a:pt x="66" y="29"/>
                          <a:pt x="65" y="25"/>
                          <a:pt x="65" y="30"/>
                        </a:cubicBezTo>
                        <a:cubicBezTo>
                          <a:pt x="67" y="30"/>
                          <a:pt x="72" y="31"/>
                          <a:pt x="75" y="32"/>
                        </a:cubicBezTo>
                        <a:cubicBezTo>
                          <a:pt x="73" y="56"/>
                          <a:pt x="72" y="49"/>
                          <a:pt x="57" y="55"/>
                        </a:cubicBezTo>
                        <a:cubicBezTo>
                          <a:pt x="53" y="56"/>
                          <a:pt x="53" y="61"/>
                          <a:pt x="49" y="61"/>
                        </a:cubicBezTo>
                        <a:cubicBezTo>
                          <a:pt x="42" y="61"/>
                          <a:pt x="42" y="56"/>
                          <a:pt x="39" y="54"/>
                        </a:cubicBezTo>
                        <a:cubicBezTo>
                          <a:pt x="27" y="41"/>
                          <a:pt x="13" y="43"/>
                          <a:pt x="0" y="30"/>
                        </a:cubicBezTo>
                        <a:cubicBezTo>
                          <a:pt x="0" y="23"/>
                          <a:pt x="0" y="23"/>
                          <a:pt x="0" y="23"/>
                        </a:cubicBezTo>
                        <a:cubicBezTo>
                          <a:pt x="6" y="23"/>
                          <a:pt x="12" y="28"/>
                          <a:pt x="20" y="28"/>
                        </a:cubicBezTo>
                        <a:cubicBezTo>
                          <a:pt x="24" y="28"/>
                          <a:pt x="23" y="28"/>
                          <a:pt x="27" y="28"/>
                        </a:cubicBezTo>
                        <a:cubicBezTo>
                          <a:pt x="27" y="16"/>
                          <a:pt x="27" y="16"/>
                          <a:pt x="27" y="16"/>
                        </a:cubicBezTo>
                        <a:cubicBezTo>
                          <a:pt x="21" y="15"/>
                          <a:pt x="12" y="16"/>
                          <a:pt x="12" y="11"/>
                        </a:cubicBezTo>
                        <a:cubicBezTo>
                          <a:pt x="12" y="9"/>
                          <a:pt x="15" y="8"/>
                          <a:pt x="16" y="7"/>
                        </a:cubicBezTo>
                        <a:cubicBezTo>
                          <a:pt x="23" y="0"/>
                          <a:pt x="32" y="2"/>
                          <a:pt x="42" y="2"/>
                        </a:cubicBezTo>
                        <a:cubicBezTo>
                          <a:pt x="50" y="2"/>
                          <a:pt x="60" y="2"/>
                          <a:pt x="60" y="2"/>
                        </a:cubicBezTo>
                        <a:cubicBezTo>
                          <a:pt x="61" y="2"/>
                          <a:pt x="64" y="4"/>
                          <a:pt x="64" y="6"/>
                        </a:cubicBezTo>
                        <a:cubicBezTo>
                          <a:pt x="64" y="15"/>
                          <a:pt x="53" y="18"/>
                          <a:pt x="50" y="22"/>
                        </a:cubicBezTo>
                        <a:cubicBezTo>
                          <a:pt x="53" y="22"/>
                          <a:pt x="66" y="18"/>
                          <a:pt x="66" y="2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3" name="Freeform 79"/>
                  <p:cNvSpPr>
                    <a:spLocks/>
                  </p:cNvSpPr>
                  <p:nvPr/>
                </p:nvSpPr>
                <p:spPr bwMode="auto">
                  <a:xfrm>
                    <a:off x="8784395" y="3139840"/>
                    <a:ext cx="81075" cy="64007"/>
                  </a:xfrm>
                  <a:custGeom>
                    <a:avLst/>
                    <a:gdLst/>
                    <a:ahLst/>
                    <a:cxnLst>
                      <a:cxn ang="0">
                        <a:pos x="10" y="1"/>
                      </a:cxn>
                      <a:cxn ang="0">
                        <a:pos x="22" y="3"/>
                      </a:cxn>
                      <a:cxn ang="0">
                        <a:pos x="0" y="18"/>
                      </a:cxn>
                      <a:cxn ang="0">
                        <a:pos x="0" y="12"/>
                      </a:cxn>
                      <a:cxn ang="0">
                        <a:pos x="10" y="1"/>
                      </a:cxn>
                    </a:cxnLst>
                    <a:rect l="0" t="0" r="r" b="b"/>
                    <a:pathLst>
                      <a:path w="22" h="18">
                        <a:moveTo>
                          <a:pt x="10" y="1"/>
                        </a:moveTo>
                        <a:cubicBezTo>
                          <a:pt x="19" y="0"/>
                          <a:pt x="17" y="0"/>
                          <a:pt x="22" y="3"/>
                        </a:cubicBezTo>
                        <a:cubicBezTo>
                          <a:pt x="18" y="8"/>
                          <a:pt x="7" y="17"/>
                          <a:pt x="0" y="18"/>
                        </a:cubicBezTo>
                        <a:cubicBezTo>
                          <a:pt x="0" y="12"/>
                          <a:pt x="0" y="12"/>
                          <a:pt x="0" y="12"/>
                        </a:cubicBezTo>
                        <a:cubicBezTo>
                          <a:pt x="4" y="7"/>
                          <a:pt x="9" y="4"/>
                          <a:pt x="10" y="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5" name="Freeform 81"/>
                  <p:cNvSpPr>
                    <a:spLocks/>
                  </p:cNvSpPr>
                  <p:nvPr/>
                </p:nvSpPr>
                <p:spPr bwMode="auto">
                  <a:xfrm>
                    <a:off x="8933742" y="3178242"/>
                    <a:ext cx="46938" cy="55472"/>
                  </a:xfrm>
                  <a:custGeom>
                    <a:avLst/>
                    <a:gdLst/>
                    <a:ahLst/>
                    <a:cxnLst>
                      <a:cxn ang="0">
                        <a:pos x="14" y="6"/>
                      </a:cxn>
                      <a:cxn ang="0">
                        <a:pos x="6" y="15"/>
                      </a:cxn>
                      <a:cxn ang="0">
                        <a:pos x="0" y="9"/>
                      </a:cxn>
                      <a:cxn ang="0">
                        <a:pos x="14" y="6"/>
                      </a:cxn>
                    </a:cxnLst>
                    <a:rect l="0" t="0" r="r" b="b"/>
                    <a:pathLst>
                      <a:path w="14" h="15">
                        <a:moveTo>
                          <a:pt x="14" y="6"/>
                        </a:moveTo>
                        <a:cubicBezTo>
                          <a:pt x="12" y="9"/>
                          <a:pt x="11" y="15"/>
                          <a:pt x="6" y="15"/>
                        </a:cubicBezTo>
                        <a:cubicBezTo>
                          <a:pt x="5" y="15"/>
                          <a:pt x="0" y="9"/>
                          <a:pt x="0" y="9"/>
                        </a:cubicBezTo>
                        <a:cubicBezTo>
                          <a:pt x="0" y="1"/>
                          <a:pt x="10" y="0"/>
                          <a:pt x="14"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6" name="Freeform 82"/>
                  <p:cNvSpPr>
                    <a:spLocks/>
                  </p:cNvSpPr>
                  <p:nvPr/>
                </p:nvSpPr>
                <p:spPr bwMode="auto">
                  <a:xfrm>
                    <a:off x="9194029" y="2755809"/>
                    <a:ext cx="51204" cy="29870"/>
                  </a:xfrm>
                  <a:custGeom>
                    <a:avLst/>
                    <a:gdLst/>
                    <a:ahLst/>
                    <a:cxnLst>
                      <a:cxn ang="0">
                        <a:pos x="5" y="8"/>
                      </a:cxn>
                      <a:cxn ang="0">
                        <a:pos x="0" y="4"/>
                      </a:cxn>
                      <a:cxn ang="0">
                        <a:pos x="5" y="0"/>
                      </a:cxn>
                      <a:cxn ang="0">
                        <a:pos x="14" y="7"/>
                      </a:cxn>
                      <a:cxn ang="0">
                        <a:pos x="5" y="8"/>
                      </a:cxn>
                    </a:cxnLst>
                    <a:rect l="0" t="0" r="r" b="b"/>
                    <a:pathLst>
                      <a:path w="14" h="8">
                        <a:moveTo>
                          <a:pt x="5" y="8"/>
                        </a:moveTo>
                        <a:cubicBezTo>
                          <a:pt x="2" y="8"/>
                          <a:pt x="0" y="7"/>
                          <a:pt x="0" y="4"/>
                        </a:cubicBezTo>
                        <a:cubicBezTo>
                          <a:pt x="0" y="3"/>
                          <a:pt x="4" y="0"/>
                          <a:pt x="5" y="0"/>
                        </a:cubicBezTo>
                        <a:cubicBezTo>
                          <a:pt x="9" y="0"/>
                          <a:pt x="13" y="5"/>
                          <a:pt x="14" y="7"/>
                        </a:cubicBezTo>
                        <a:cubicBezTo>
                          <a:pt x="8" y="8"/>
                          <a:pt x="10" y="8"/>
                          <a:pt x="5"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9" name="Freeform 85"/>
                  <p:cNvSpPr>
                    <a:spLocks/>
                  </p:cNvSpPr>
                  <p:nvPr/>
                </p:nvSpPr>
                <p:spPr bwMode="auto">
                  <a:xfrm>
                    <a:off x="9023348" y="3092902"/>
                    <a:ext cx="38404" cy="34136"/>
                  </a:xfrm>
                  <a:custGeom>
                    <a:avLst/>
                    <a:gdLst/>
                    <a:ahLst/>
                    <a:cxnLst>
                      <a:cxn ang="0">
                        <a:pos x="10" y="6"/>
                      </a:cxn>
                      <a:cxn ang="0">
                        <a:pos x="0" y="6"/>
                      </a:cxn>
                      <a:cxn ang="0">
                        <a:pos x="10" y="6"/>
                      </a:cxn>
                    </a:cxnLst>
                    <a:rect l="0" t="0" r="r" b="b"/>
                    <a:pathLst>
                      <a:path w="10" h="9">
                        <a:moveTo>
                          <a:pt x="10" y="6"/>
                        </a:moveTo>
                        <a:cubicBezTo>
                          <a:pt x="6" y="9"/>
                          <a:pt x="5" y="9"/>
                          <a:pt x="0" y="6"/>
                        </a:cubicBezTo>
                        <a:cubicBezTo>
                          <a:pt x="5" y="0"/>
                          <a:pt x="5" y="3"/>
                          <a:pt x="10"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21" name="Group 20"/>
                  <p:cNvGrpSpPr/>
                  <p:nvPr/>
                </p:nvGrpSpPr>
                <p:grpSpPr>
                  <a:xfrm>
                    <a:off x="6219922" y="1347695"/>
                    <a:ext cx="3831777" cy="3093582"/>
                    <a:chOff x="6219922" y="1347695"/>
                    <a:chExt cx="3831777" cy="3093582"/>
                  </a:xfrm>
                  <a:grpFill/>
                </p:grpSpPr>
                <p:grpSp>
                  <p:nvGrpSpPr>
                    <p:cNvPr id="20" name="Group 19"/>
                    <p:cNvGrpSpPr/>
                    <p:nvPr/>
                  </p:nvGrpSpPr>
                  <p:grpSpPr>
                    <a:xfrm>
                      <a:off x="7184267" y="2286438"/>
                      <a:ext cx="1992697" cy="844868"/>
                      <a:chOff x="7184267" y="2286438"/>
                      <a:chExt cx="1992697" cy="844868"/>
                    </a:xfrm>
                    <a:grpFill/>
                  </p:grpSpPr>
                  <p:sp>
                    <p:nvSpPr>
                      <p:cNvPr id="398" name="Freeform 54"/>
                      <p:cNvSpPr>
                        <a:spLocks/>
                      </p:cNvSpPr>
                      <p:nvPr/>
                    </p:nvSpPr>
                    <p:spPr bwMode="auto">
                      <a:xfrm>
                        <a:off x="7184267" y="2286438"/>
                        <a:ext cx="827800" cy="435235"/>
                      </a:xfrm>
                      <a:custGeom>
                        <a:avLst/>
                        <a:gdLst/>
                        <a:ahLst/>
                        <a:cxnLst>
                          <a:cxn ang="0">
                            <a:pos x="214" y="96"/>
                          </a:cxn>
                          <a:cxn ang="0">
                            <a:pos x="209" y="100"/>
                          </a:cxn>
                          <a:cxn ang="0">
                            <a:pos x="215" y="103"/>
                          </a:cxn>
                          <a:cxn ang="0">
                            <a:pos x="220" y="110"/>
                          </a:cxn>
                          <a:cxn ang="0">
                            <a:pos x="195" y="118"/>
                          </a:cxn>
                          <a:cxn ang="0">
                            <a:pos x="158" y="104"/>
                          </a:cxn>
                          <a:cxn ang="0">
                            <a:pos x="147" y="112"/>
                          </a:cxn>
                          <a:cxn ang="0">
                            <a:pos x="115" y="121"/>
                          </a:cxn>
                          <a:cxn ang="0">
                            <a:pos x="75" y="121"/>
                          </a:cxn>
                          <a:cxn ang="0">
                            <a:pos x="68" y="110"/>
                          </a:cxn>
                          <a:cxn ang="0">
                            <a:pos x="43" y="108"/>
                          </a:cxn>
                          <a:cxn ang="0">
                            <a:pos x="23" y="92"/>
                          </a:cxn>
                          <a:cxn ang="0">
                            <a:pos x="65" y="82"/>
                          </a:cxn>
                          <a:cxn ang="0">
                            <a:pos x="80" y="81"/>
                          </a:cxn>
                          <a:cxn ang="0">
                            <a:pos x="69" y="77"/>
                          </a:cxn>
                          <a:cxn ang="0">
                            <a:pos x="45" y="77"/>
                          </a:cxn>
                          <a:cxn ang="0">
                            <a:pos x="12" y="69"/>
                          </a:cxn>
                          <a:cxn ang="0">
                            <a:pos x="29" y="60"/>
                          </a:cxn>
                          <a:cxn ang="0">
                            <a:pos x="14" y="59"/>
                          </a:cxn>
                          <a:cxn ang="0">
                            <a:pos x="0" y="51"/>
                          </a:cxn>
                          <a:cxn ang="0">
                            <a:pos x="56" y="13"/>
                          </a:cxn>
                          <a:cxn ang="0">
                            <a:pos x="64" y="29"/>
                          </a:cxn>
                          <a:cxn ang="0">
                            <a:pos x="78" y="21"/>
                          </a:cxn>
                          <a:cxn ang="0">
                            <a:pos x="98" y="34"/>
                          </a:cxn>
                          <a:cxn ang="0">
                            <a:pos x="111" y="31"/>
                          </a:cxn>
                          <a:cxn ang="0">
                            <a:pos x="109" y="23"/>
                          </a:cxn>
                          <a:cxn ang="0">
                            <a:pos x="118" y="23"/>
                          </a:cxn>
                          <a:cxn ang="0">
                            <a:pos x="133" y="35"/>
                          </a:cxn>
                          <a:cxn ang="0">
                            <a:pos x="140" y="51"/>
                          </a:cxn>
                          <a:cxn ang="0">
                            <a:pos x="146" y="48"/>
                          </a:cxn>
                          <a:cxn ang="0">
                            <a:pos x="136" y="17"/>
                          </a:cxn>
                          <a:cxn ang="0">
                            <a:pos x="144" y="12"/>
                          </a:cxn>
                          <a:cxn ang="0">
                            <a:pos x="156" y="12"/>
                          </a:cxn>
                          <a:cxn ang="0">
                            <a:pos x="156" y="7"/>
                          </a:cxn>
                          <a:cxn ang="0">
                            <a:pos x="169" y="0"/>
                          </a:cxn>
                          <a:cxn ang="0">
                            <a:pos x="184" y="10"/>
                          </a:cxn>
                          <a:cxn ang="0">
                            <a:pos x="175" y="24"/>
                          </a:cxn>
                          <a:cxn ang="0">
                            <a:pos x="187" y="62"/>
                          </a:cxn>
                          <a:cxn ang="0">
                            <a:pos x="232" y="92"/>
                          </a:cxn>
                          <a:cxn ang="0">
                            <a:pos x="214" y="96"/>
                          </a:cxn>
                        </a:cxnLst>
                        <a:rect l="0" t="0" r="r" b="b"/>
                        <a:pathLst>
                          <a:path w="232" h="121">
                            <a:moveTo>
                              <a:pt x="214" y="96"/>
                            </a:moveTo>
                            <a:cubicBezTo>
                              <a:pt x="211" y="96"/>
                              <a:pt x="209" y="97"/>
                              <a:pt x="209" y="100"/>
                            </a:cubicBezTo>
                            <a:cubicBezTo>
                              <a:pt x="209" y="103"/>
                              <a:pt x="214" y="103"/>
                              <a:pt x="215" y="103"/>
                            </a:cubicBezTo>
                            <a:cubicBezTo>
                              <a:pt x="216" y="107"/>
                              <a:pt x="218" y="108"/>
                              <a:pt x="220" y="110"/>
                            </a:cubicBezTo>
                            <a:cubicBezTo>
                              <a:pt x="216" y="118"/>
                              <a:pt x="206" y="118"/>
                              <a:pt x="195" y="118"/>
                            </a:cubicBezTo>
                            <a:cubicBezTo>
                              <a:pt x="177" y="118"/>
                              <a:pt x="171" y="104"/>
                              <a:pt x="158" y="104"/>
                            </a:cubicBezTo>
                            <a:cubicBezTo>
                              <a:pt x="150" y="104"/>
                              <a:pt x="154" y="109"/>
                              <a:pt x="147" y="112"/>
                            </a:cubicBezTo>
                            <a:cubicBezTo>
                              <a:pt x="135" y="118"/>
                              <a:pt x="124" y="115"/>
                              <a:pt x="115" y="121"/>
                            </a:cubicBezTo>
                            <a:cubicBezTo>
                              <a:pt x="95" y="121"/>
                              <a:pt x="87" y="121"/>
                              <a:pt x="75" y="121"/>
                            </a:cubicBezTo>
                            <a:cubicBezTo>
                              <a:pt x="68" y="121"/>
                              <a:pt x="73" y="114"/>
                              <a:pt x="68" y="110"/>
                            </a:cubicBezTo>
                            <a:cubicBezTo>
                              <a:pt x="63" y="107"/>
                              <a:pt x="49" y="108"/>
                              <a:pt x="43" y="108"/>
                            </a:cubicBezTo>
                            <a:cubicBezTo>
                              <a:pt x="34" y="108"/>
                              <a:pt x="26" y="98"/>
                              <a:pt x="23" y="92"/>
                            </a:cubicBezTo>
                            <a:cubicBezTo>
                              <a:pt x="33" y="85"/>
                              <a:pt x="47" y="82"/>
                              <a:pt x="65" y="82"/>
                            </a:cubicBezTo>
                            <a:cubicBezTo>
                              <a:pt x="72" y="82"/>
                              <a:pt x="75" y="82"/>
                              <a:pt x="80" y="81"/>
                            </a:cubicBezTo>
                            <a:cubicBezTo>
                              <a:pt x="77" y="80"/>
                              <a:pt x="73" y="77"/>
                              <a:pt x="69" y="77"/>
                            </a:cubicBezTo>
                            <a:cubicBezTo>
                              <a:pt x="60" y="77"/>
                              <a:pt x="50" y="77"/>
                              <a:pt x="45" y="77"/>
                            </a:cubicBezTo>
                            <a:cubicBezTo>
                              <a:pt x="36" y="77"/>
                              <a:pt x="12" y="81"/>
                              <a:pt x="12" y="69"/>
                            </a:cubicBezTo>
                            <a:cubicBezTo>
                              <a:pt x="12" y="59"/>
                              <a:pt x="24" y="63"/>
                              <a:pt x="29" y="60"/>
                            </a:cubicBezTo>
                            <a:cubicBezTo>
                              <a:pt x="22" y="58"/>
                              <a:pt x="19" y="59"/>
                              <a:pt x="14" y="59"/>
                            </a:cubicBezTo>
                            <a:cubicBezTo>
                              <a:pt x="9" y="59"/>
                              <a:pt x="0" y="53"/>
                              <a:pt x="0" y="51"/>
                            </a:cubicBezTo>
                            <a:cubicBezTo>
                              <a:pt x="0" y="29"/>
                              <a:pt x="41" y="13"/>
                              <a:pt x="56" y="13"/>
                            </a:cubicBezTo>
                            <a:cubicBezTo>
                              <a:pt x="63" y="13"/>
                              <a:pt x="62" y="26"/>
                              <a:pt x="64" y="29"/>
                            </a:cubicBezTo>
                            <a:cubicBezTo>
                              <a:pt x="68" y="26"/>
                              <a:pt x="71" y="21"/>
                              <a:pt x="78" y="21"/>
                            </a:cubicBezTo>
                            <a:cubicBezTo>
                              <a:pt x="90" y="21"/>
                              <a:pt x="94" y="26"/>
                              <a:pt x="98" y="34"/>
                            </a:cubicBezTo>
                            <a:cubicBezTo>
                              <a:pt x="102" y="33"/>
                              <a:pt x="106" y="32"/>
                              <a:pt x="111" y="31"/>
                            </a:cubicBezTo>
                            <a:cubicBezTo>
                              <a:pt x="110" y="27"/>
                              <a:pt x="109" y="25"/>
                              <a:pt x="109" y="23"/>
                            </a:cubicBezTo>
                            <a:cubicBezTo>
                              <a:pt x="118" y="23"/>
                              <a:pt x="118" y="23"/>
                              <a:pt x="118" y="23"/>
                            </a:cubicBezTo>
                            <a:cubicBezTo>
                              <a:pt x="124" y="25"/>
                              <a:pt x="131" y="30"/>
                              <a:pt x="133" y="35"/>
                            </a:cubicBezTo>
                            <a:cubicBezTo>
                              <a:pt x="135" y="40"/>
                              <a:pt x="132" y="51"/>
                              <a:pt x="140" y="51"/>
                            </a:cubicBezTo>
                            <a:cubicBezTo>
                              <a:pt x="144" y="51"/>
                              <a:pt x="144" y="50"/>
                              <a:pt x="146" y="48"/>
                            </a:cubicBezTo>
                            <a:cubicBezTo>
                              <a:pt x="142" y="42"/>
                              <a:pt x="136" y="21"/>
                              <a:pt x="136" y="17"/>
                            </a:cubicBezTo>
                            <a:cubicBezTo>
                              <a:pt x="136" y="14"/>
                              <a:pt x="140" y="12"/>
                              <a:pt x="144" y="12"/>
                            </a:cubicBezTo>
                            <a:cubicBezTo>
                              <a:pt x="152" y="12"/>
                              <a:pt x="149" y="15"/>
                              <a:pt x="156" y="12"/>
                            </a:cubicBezTo>
                            <a:cubicBezTo>
                              <a:pt x="156" y="10"/>
                              <a:pt x="156" y="9"/>
                              <a:pt x="156" y="7"/>
                            </a:cubicBezTo>
                            <a:cubicBezTo>
                              <a:pt x="156" y="3"/>
                              <a:pt x="162" y="0"/>
                              <a:pt x="169" y="0"/>
                            </a:cubicBezTo>
                            <a:cubicBezTo>
                              <a:pt x="177" y="0"/>
                              <a:pt x="184" y="3"/>
                              <a:pt x="184" y="10"/>
                            </a:cubicBezTo>
                            <a:cubicBezTo>
                              <a:pt x="184" y="16"/>
                              <a:pt x="175" y="20"/>
                              <a:pt x="175" y="24"/>
                            </a:cubicBezTo>
                            <a:cubicBezTo>
                              <a:pt x="175" y="40"/>
                              <a:pt x="187" y="50"/>
                              <a:pt x="187" y="62"/>
                            </a:cubicBezTo>
                            <a:cubicBezTo>
                              <a:pt x="187" y="76"/>
                              <a:pt x="224" y="85"/>
                              <a:pt x="232" y="92"/>
                            </a:cubicBezTo>
                            <a:cubicBezTo>
                              <a:pt x="224" y="97"/>
                              <a:pt x="222" y="96"/>
                              <a:pt x="214" y="9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9" name="Freeform 65"/>
                      <p:cNvSpPr>
                        <a:spLocks/>
                      </p:cNvSpPr>
                      <p:nvPr/>
                    </p:nvSpPr>
                    <p:spPr bwMode="auto">
                      <a:xfrm>
                        <a:off x="8076071" y="2627799"/>
                        <a:ext cx="174949" cy="102408"/>
                      </a:xfrm>
                      <a:custGeom>
                        <a:avLst/>
                        <a:gdLst/>
                        <a:ahLst/>
                        <a:cxnLst>
                          <a:cxn ang="0">
                            <a:pos x="38" y="29"/>
                          </a:cxn>
                          <a:cxn ang="0">
                            <a:pos x="0" y="16"/>
                          </a:cxn>
                          <a:cxn ang="0">
                            <a:pos x="9" y="14"/>
                          </a:cxn>
                          <a:cxn ang="0">
                            <a:pos x="22" y="0"/>
                          </a:cxn>
                          <a:cxn ang="0">
                            <a:pos x="49" y="22"/>
                          </a:cxn>
                          <a:cxn ang="0">
                            <a:pos x="38" y="29"/>
                          </a:cxn>
                        </a:cxnLst>
                        <a:rect l="0" t="0" r="r" b="b"/>
                        <a:pathLst>
                          <a:path w="49" h="29">
                            <a:moveTo>
                              <a:pt x="38" y="29"/>
                            </a:moveTo>
                            <a:cubicBezTo>
                              <a:pt x="32" y="29"/>
                              <a:pt x="0" y="17"/>
                              <a:pt x="0" y="16"/>
                            </a:cubicBezTo>
                            <a:cubicBezTo>
                              <a:pt x="0" y="12"/>
                              <a:pt x="8" y="14"/>
                              <a:pt x="9" y="14"/>
                            </a:cubicBezTo>
                            <a:cubicBezTo>
                              <a:pt x="15" y="12"/>
                              <a:pt x="13" y="0"/>
                              <a:pt x="22" y="0"/>
                            </a:cubicBezTo>
                            <a:cubicBezTo>
                              <a:pt x="28" y="0"/>
                              <a:pt x="46" y="16"/>
                              <a:pt x="49" y="22"/>
                            </a:cubicBezTo>
                            <a:cubicBezTo>
                              <a:pt x="45" y="25"/>
                              <a:pt x="43" y="29"/>
                              <a:pt x="38" y="2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1" name="Freeform 77"/>
                      <p:cNvSpPr>
                        <a:spLocks/>
                      </p:cNvSpPr>
                      <p:nvPr/>
                    </p:nvSpPr>
                    <p:spPr bwMode="auto">
                      <a:xfrm>
                        <a:off x="8626517" y="2930755"/>
                        <a:ext cx="315759" cy="200551"/>
                      </a:xfrm>
                      <a:custGeom>
                        <a:avLst/>
                        <a:gdLst/>
                        <a:ahLst/>
                        <a:cxnLst>
                          <a:cxn ang="0">
                            <a:pos x="6" y="39"/>
                          </a:cxn>
                          <a:cxn ang="0">
                            <a:pos x="11" y="33"/>
                          </a:cxn>
                          <a:cxn ang="0">
                            <a:pos x="11" y="27"/>
                          </a:cxn>
                          <a:cxn ang="0">
                            <a:pos x="25" y="0"/>
                          </a:cxn>
                          <a:cxn ang="0">
                            <a:pos x="32" y="13"/>
                          </a:cxn>
                          <a:cxn ang="0">
                            <a:pos x="36" y="9"/>
                          </a:cxn>
                          <a:cxn ang="0">
                            <a:pos x="67" y="27"/>
                          </a:cxn>
                          <a:cxn ang="0">
                            <a:pos x="70" y="35"/>
                          </a:cxn>
                          <a:cxn ang="0">
                            <a:pos x="89" y="43"/>
                          </a:cxn>
                          <a:cxn ang="0">
                            <a:pos x="75" y="48"/>
                          </a:cxn>
                          <a:cxn ang="0">
                            <a:pos x="63" y="48"/>
                          </a:cxn>
                          <a:cxn ang="0">
                            <a:pos x="46" y="37"/>
                          </a:cxn>
                          <a:cxn ang="0">
                            <a:pos x="25" y="53"/>
                          </a:cxn>
                          <a:cxn ang="0">
                            <a:pos x="22" y="57"/>
                          </a:cxn>
                          <a:cxn ang="0">
                            <a:pos x="19" y="48"/>
                          </a:cxn>
                          <a:cxn ang="0">
                            <a:pos x="0" y="48"/>
                          </a:cxn>
                          <a:cxn ang="0">
                            <a:pos x="6" y="39"/>
                          </a:cxn>
                        </a:cxnLst>
                        <a:rect l="0" t="0" r="r" b="b"/>
                        <a:pathLst>
                          <a:path w="89" h="57">
                            <a:moveTo>
                              <a:pt x="6" y="39"/>
                            </a:moveTo>
                            <a:cubicBezTo>
                              <a:pt x="9" y="37"/>
                              <a:pt x="11" y="36"/>
                              <a:pt x="11" y="33"/>
                            </a:cubicBezTo>
                            <a:cubicBezTo>
                              <a:pt x="11" y="29"/>
                              <a:pt x="11" y="31"/>
                              <a:pt x="11" y="27"/>
                            </a:cubicBezTo>
                            <a:cubicBezTo>
                              <a:pt x="11" y="19"/>
                              <a:pt x="13" y="2"/>
                              <a:pt x="25" y="0"/>
                            </a:cubicBezTo>
                            <a:cubicBezTo>
                              <a:pt x="28" y="7"/>
                              <a:pt x="30" y="8"/>
                              <a:pt x="32" y="13"/>
                            </a:cubicBezTo>
                            <a:cubicBezTo>
                              <a:pt x="33" y="11"/>
                              <a:pt x="35" y="10"/>
                              <a:pt x="36" y="9"/>
                            </a:cubicBezTo>
                            <a:cubicBezTo>
                              <a:pt x="45" y="21"/>
                              <a:pt x="59" y="16"/>
                              <a:pt x="67" y="27"/>
                            </a:cubicBezTo>
                            <a:cubicBezTo>
                              <a:pt x="69" y="30"/>
                              <a:pt x="68" y="33"/>
                              <a:pt x="70" y="35"/>
                            </a:cubicBezTo>
                            <a:cubicBezTo>
                              <a:pt x="77" y="40"/>
                              <a:pt x="85" y="38"/>
                              <a:pt x="89" y="43"/>
                            </a:cubicBezTo>
                            <a:cubicBezTo>
                              <a:pt x="84" y="46"/>
                              <a:pt x="80" y="48"/>
                              <a:pt x="75" y="48"/>
                            </a:cubicBezTo>
                            <a:cubicBezTo>
                              <a:pt x="69" y="48"/>
                              <a:pt x="67" y="48"/>
                              <a:pt x="63" y="48"/>
                            </a:cubicBezTo>
                            <a:cubicBezTo>
                              <a:pt x="63" y="48"/>
                              <a:pt x="49" y="38"/>
                              <a:pt x="46" y="37"/>
                            </a:cubicBezTo>
                            <a:cubicBezTo>
                              <a:pt x="46" y="47"/>
                              <a:pt x="31" y="56"/>
                              <a:pt x="25" y="53"/>
                            </a:cubicBezTo>
                            <a:cubicBezTo>
                              <a:pt x="24" y="55"/>
                              <a:pt x="24" y="57"/>
                              <a:pt x="22" y="57"/>
                            </a:cubicBezTo>
                            <a:cubicBezTo>
                              <a:pt x="16" y="57"/>
                              <a:pt x="18" y="52"/>
                              <a:pt x="19" y="48"/>
                            </a:cubicBezTo>
                            <a:cubicBezTo>
                              <a:pt x="12" y="46"/>
                              <a:pt x="3" y="48"/>
                              <a:pt x="0" y="48"/>
                            </a:cubicBezTo>
                            <a:cubicBezTo>
                              <a:pt x="0" y="40"/>
                              <a:pt x="5" y="41"/>
                              <a:pt x="6" y="3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2" name="Freeform 78"/>
                      <p:cNvSpPr>
                        <a:spLocks/>
                      </p:cNvSpPr>
                      <p:nvPr/>
                    </p:nvSpPr>
                    <p:spPr bwMode="auto">
                      <a:xfrm>
                        <a:off x="9078821" y="2730207"/>
                        <a:ext cx="98143" cy="98143"/>
                      </a:xfrm>
                      <a:custGeom>
                        <a:avLst/>
                        <a:gdLst/>
                        <a:ahLst/>
                        <a:cxnLst>
                          <a:cxn ang="0">
                            <a:pos x="27" y="18"/>
                          </a:cxn>
                          <a:cxn ang="0">
                            <a:pos x="11" y="28"/>
                          </a:cxn>
                          <a:cxn ang="0">
                            <a:pos x="0" y="18"/>
                          </a:cxn>
                          <a:cxn ang="0">
                            <a:pos x="27" y="18"/>
                          </a:cxn>
                        </a:cxnLst>
                        <a:rect l="0" t="0" r="r" b="b"/>
                        <a:pathLst>
                          <a:path w="27" h="28">
                            <a:moveTo>
                              <a:pt x="27" y="18"/>
                            </a:moveTo>
                            <a:cubicBezTo>
                              <a:pt x="27" y="24"/>
                              <a:pt x="16" y="28"/>
                              <a:pt x="11" y="28"/>
                            </a:cubicBezTo>
                            <a:cubicBezTo>
                              <a:pt x="4" y="28"/>
                              <a:pt x="0" y="23"/>
                              <a:pt x="0" y="18"/>
                            </a:cubicBezTo>
                            <a:cubicBezTo>
                              <a:pt x="0" y="0"/>
                              <a:pt x="27" y="3"/>
                              <a:pt x="27" y="1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19" name="Group 18"/>
                    <p:cNvGrpSpPr/>
                    <p:nvPr/>
                  </p:nvGrpSpPr>
                  <p:grpSpPr>
                    <a:xfrm>
                      <a:off x="6219922" y="1347695"/>
                      <a:ext cx="3831777" cy="3093582"/>
                      <a:chOff x="6219922" y="1347695"/>
                      <a:chExt cx="3831777" cy="3093582"/>
                    </a:xfrm>
                    <a:grpFill/>
                  </p:grpSpPr>
                  <p:sp>
                    <p:nvSpPr>
                      <p:cNvPr id="394" name="Freeform 50"/>
                      <p:cNvSpPr>
                        <a:spLocks/>
                      </p:cNvSpPr>
                      <p:nvPr/>
                    </p:nvSpPr>
                    <p:spPr bwMode="auto">
                      <a:xfrm>
                        <a:off x="6219922" y="2461384"/>
                        <a:ext cx="3831777" cy="1979893"/>
                      </a:xfrm>
                      <a:custGeom>
                        <a:avLst/>
                        <a:gdLst/>
                        <a:ahLst/>
                        <a:cxnLst>
                          <a:cxn ang="0">
                            <a:pos x="950" y="501"/>
                          </a:cxn>
                          <a:cxn ang="0">
                            <a:pos x="950" y="527"/>
                          </a:cxn>
                          <a:cxn ang="0">
                            <a:pos x="955" y="469"/>
                          </a:cxn>
                          <a:cxn ang="0">
                            <a:pos x="944" y="436"/>
                          </a:cxn>
                          <a:cxn ang="0">
                            <a:pos x="982" y="418"/>
                          </a:cxn>
                          <a:cxn ang="0">
                            <a:pos x="1060" y="356"/>
                          </a:cxn>
                          <a:cxn ang="0">
                            <a:pos x="1050" y="346"/>
                          </a:cxn>
                          <a:cxn ang="0">
                            <a:pos x="991" y="310"/>
                          </a:cxn>
                          <a:cxn ang="0">
                            <a:pos x="965" y="247"/>
                          </a:cxn>
                          <a:cxn ang="0">
                            <a:pos x="908" y="267"/>
                          </a:cxn>
                          <a:cxn ang="0">
                            <a:pos x="831" y="204"/>
                          </a:cxn>
                          <a:cxn ang="0">
                            <a:pos x="794" y="247"/>
                          </a:cxn>
                          <a:cxn ang="0">
                            <a:pos x="783" y="387"/>
                          </a:cxn>
                          <a:cxn ang="0">
                            <a:pos x="726" y="334"/>
                          </a:cxn>
                          <a:cxn ang="0">
                            <a:pos x="607" y="306"/>
                          </a:cxn>
                          <a:cxn ang="0">
                            <a:pos x="595" y="216"/>
                          </a:cxn>
                          <a:cxn ang="0">
                            <a:pos x="633" y="178"/>
                          </a:cxn>
                          <a:cxn ang="0">
                            <a:pos x="675" y="146"/>
                          </a:cxn>
                          <a:cxn ang="0">
                            <a:pos x="686" y="127"/>
                          </a:cxn>
                          <a:cxn ang="0">
                            <a:pos x="722" y="120"/>
                          </a:cxn>
                          <a:cxn ang="0">
                            <a:pos x="746" y="61"/>
                          </a:cxn>
                          <a:cxn ang="0">
                            <a:pos x="702" y="67"/>
                          </a:cxn>
                          <a:cxn ang="0">
                            <a:pos x="665" y="74"/>
                          </a:cxn>
                          <a:cxn ang="0">
                            <a:pos x="625" y="55"/>
                          </a:cxn>
                          <a:cxn ang="0">
                            <a:pos x="574" y="0"/>
                          </a:cxn>
                          <a:cxn ang="0">
                            <a:pos x="555" y="38"/>
                          </a:cxn>
                          <a:cxn ang="0">
                            <a:pos x="567" y="98"/>
                          </a:cxn>
                          <a:cxn ang="0">
                            <a:pos x="492" y="92"/>
                          </a:cxn>
                          <a:cxn ang="0">
                            <a:pos x="430" y="75"/>
                          </a:cxn>
                          <a:cxn ang="0">
                            <a:pos x="387" y="89"/>
                          </a:cxn>
                          <a:cxn ang="0">
                            <a:pos x="333" y="81"/>
                          </a:cxn>
                          <a:cxn ang="0">
                            <a:pos x="202" y="42"/>
                          </a:cxn>
                          <a:cxn ang="0">
                            <a:pos x="138" y="40"/>
                          </a:cxn>
                          <a:cxn ang="0">
                            <a:pos x="61" y="70"/>
                          </a:cxn>
                          <a:cxn ang="0">
                            <a:pos x="0" y="242"/>
                          </a:cxn>
                          <a:cxn ang="0">
                            <a:pos x="67" y="253"/>
                          </a:cxn>
                          <a:cxn ang="0">
                            <a:pos x="124" y="316"/>
                          </a:cxn>
                          <a:cxn ang="0">
                            <a:pos x="136" y="366"/>
                          </a:cxn>
                          <a:cxn ang="0">
                            <a:pos x="181" y="413"/>
                          </a:cxn>
                          <a:cxn ang="0">
                            <a:pos x="224" y="440"/>
                          </a:cxn>
                          <a:cxn ang="0">
                            <a:pos x="610" y="446"/>
                          </a:cxn>
                          <a:cxn ang="0">
                            <a:pos x="676" y="453"/>
                          </a:cxn>
                          <a:cxn ang="0">
                            <a:pos x="705" y="477"/>
                          </a:cxn>
                          <a:cxn ang="0">
                            <a:pos x="759" y="512"/>
                          </a:cxn>
                          <a:cxn ang="0">
                            <a:pos x="732" y="553"/>
                          </a:cxn>
                          <a:cxn ang="0">
                            <a:pos x="772" y="543"/>
                          </a:cxn>
                          <a:cxn ang="0">
                            <a:pos x="814" y="519"/>
                          </a:cxn>
                          <a:cxn ang="0">
                            <a:pos x="879" y="498"/>
                          </a:cxn>
                          <a:cxn ang="0">
                            <a:pos x="928" y="505"/>
                          </a:cxn>
                        </a:cxnLst>
                        <a:rect l="0" t="0" r="r" b="b"/>
                        <a:pathLst>
                          <a:path w="1071" h="553">
                            <a:moveTo>
                              <a:pt x="928" y="503"/>
                            </a:moveTo>
                            <a:cubicBezTo>
                              <a:pt x="928" y="502"/>
                              <a:pt x="928" y="502"/>
                              <a:pt x="928" y="502"/>
                            </a:cubicBezTo>
                            <a:cubicBezTo>
                              <a:pt x="928" y="502"/>
                              <a:pt x="931" y="502"/>
                              <a:pt x="932" y="502"/>
                            </a:cubicBezTo>
                            <a:cubicBezTo>
                              <a:pt x="935" y="502"/>
                              <a:pt x="946" y="504"/>
                              <a:pt x="950" y="501"/>
                            </a:cubicBezTo>
                            <a:cubicBezTo>
                              <a:pt x="954" y="498"/>
                              <a:pt x="954" y="493"/>
                              <a:pt x="960" y="492"/>
                            </a:cubicBezTo>
                            <a:cubicBezTo>
                              <a:pt x="960" y="498"/>
                              <a:pt x="960" y="499"/>
                              <a:pt x="967" y="499"/>
                            </a:cubicBezTo>
                            <a:cubicBezTo>
                              <a:pt x="957" y="500"/>
                              <a:pt x="941" y="507"/>
                              <a:pt x="941" y="516"/>
                            </a:cubicBezTo>
                            <a:cubicBezTo>
                              <a:pt x="941" y="520"/>
                              <a:pt x="947" y="527"/>
                              <a:pt x="950" y="527"/>
                            </a:cubicBezTo>
                            <a:cubicBezTo>
                              <a:pt x="953" y="527"/>
                              <a:pt x="961" y="516"/>
                              <a:pt x="970" y="513"/>
                            </a:cubicBezTo>
                            <a:cubicBezTo>
                              <a:pt x="972" y="513"/>
                              <a:pt x="1003" y="501"/>
                              <a:pt x="1003" y="497"/>
                            </a:cubicBezTo>
                            <a:cubicBezTo>
                              <a:pt x="1003" y="493"/>
                              <a:pt x="991" y="492"/>
                              <a:pt x="988" y="492"/>
                            </a:cubicBezTo>
                            <a:cubicBezTo>
                              <a:pt x="976" y="492"/>
                              <a:pt x="955" y="480"/>
                              <a:pt x="955" y="469"/>
                            </a:cubicBezTo>
                            <a:cubicBezTo>
                              <a:pt x="955" y="466"/>
                              <a:pt x="959" y="463"/>
                              <a:pt x="960" y="458"/>
                            </a:cubicBezTo>
                            <a:cubicBezTo>
                              <a:pt x="958" y="458"/>
                              <a:pt x="953" y="457"/>
                              <a:pt x="949" y="457"/>
                            </a:cubicBezTo>
                            <a:cubicBezTo>
                              <a:pt x="951" y="453"/>
                              <a:pt x="967" y="451"/>
                              <a:pt x="967" y="442"/>
                            </a:cubicBezTo>
                            <a:cubicBezTo>
                              <a:pt x="967" y="434"/>
                              <a:pt x="954" y="436"/>
                              <a:pt x="944" y="436"/>
                            </a:cubicBezTo>
                            <a:cubicBezTo>
                              <a:pt x="925" y="436"/>
                              <a:pt x="916" y="449"/>
                              <a:pt x="903" y="451"/>
                            </a:cubicBezTo>
                            <a:cubicBezTo>
                              <a:pt x="909" y="439"/>
                              <a:pt x="918" y="443"/>
                              <a:pt x="928" y="433"/>
                            </a:cubicBezTo>
                            <a:cubicBezTo>
                              <a:pt x="934" y="427"/>
                              <a:pt x="929" y="423"/>
                              <a:pt x="939" y="420"/>
                            </a:cubicBezTo>
                            <a:cubicBezTo>
                              <a:pt x="955" y="415"/>
                              <a:pt x="965" y="418"/>
                              <a:pt x="982" y="418"/>
                            </a:cubicBezTo>
                            <a:cubicBezTo>
                              <a:pt x="1004" y="418"/>
                              <a:pt x="1016" y="425"/>
                              <a:pt x="1029" y="408"/>
                            </a:cubicBezTo>
                            <a:cubicBezTo>
                              <a:pt x="1035" y="400"/>
                              <a:pt x="1071" y="398"/>
                              <a:pt x="1071" y="384"/>
                            </a:cubicBezTo>
                            <a:cubicBezTo>
                              <a:pt x="1071" y="374"/>
                              <a:pt x="1067" y="370"/>
                              <a:pt x="1063" y="363"/>
                            </a:cubicBezTo>
                            <a:cubicBezTo>
                              <a:pt x="1060" y="363"/>
                              <a:pt x="1065" y="359"/>
                              <a:pt x="1060" y="356"/>
                            </a:cubicBezTo>
                            <a:cubicBezTo>
                              <a:pt x="1060" y="351"/>
                              <a:pt x="1060" y="351"/>
                              <a:pt x="1060" y="351"/>
                            </a:cubicBezTo>
                            <a:cubicBezTo>
                              <a:pt x="1050" y="357"/>
                              <a:pt x="1029" y="364"/>
                              <a:pt x="1018" y="364"/>
                            </a:cubicBezTo>
                            <a:cubicBezTo>
                              <a:pt x="1017" y="364"/>
                              <a:pt x="1014" y="363"/>
                              <a:pt x="1014" y="362"/>
                            </a:cubicBezTo>
                            <a:cubicBezTo>
                              <a:pt x="1022" y="358"/>
                              <a:pt x="1047" y="354"/>
                              <a:pt x="1050" y="346"/>
                            </a:cubicBezTo>
                            <a:cubicBezTo>
                              <a:pt x="1050" y="344"/>
                              <a:pt x="1046" y="343"/>
                              <a:pt x="1046" y="341"/>
                            </a:cubicBezTo>
                            <a:cubicBezTo>
                              <a:pt x="1035" y="342"/>
                              <a:pt x="1013" y="337"/>
                              <a:pt x="1013" y="322"/>
                            </a:cubicBezTo>
                            <a:cubicBezTo>
                              <a:pt x="1013" y="321"/>
                              <a:pt x="1013" y="321"/>
                              <a:pt x="1013" y="321"/>
                            </a:cubicBezTo>
                            <a:cubicBezTo>
                              <a:pt x="1003" y="321"/>
                              <a:pt x="997" y="315"/>
                              <a:pt x="991" y="310"/>
                            </a:cubicBezTo>
                            <a:cubicBezTo>
                              <a:pt x="994" y="309"/>
                              <a:pt x="998" y="308"/>
                              <a:pt x="998" y="302"/>
                            </a:cubicBezTo>
                            <a:cubicBezTo>
                              <a:pt x="998" y="298"/>
                              <a:pt x="994" y="295"/>
                              <a:pt x="995" y="290"/>
                            </a:cubicBezTo>
                            <a:cubicBezTo>
                              <a:pt x="991" y="289"/>
                              <a:pt x="977" y="280"/>
                              <a:pt x="980" y="272"/>
                            </a:cubicBezTo>
                            <a:cubicBezTo>
                              <a:pt x="985" y="262"/>
                              <a:pt x="966" y="259"/>
                              <a:pt x="965" y="247"/>
                            </a:cubicBezTo>
                            <a:cubicBezTo>
                              <a:pt x="964" y="247"/>
                              <a:pt x="959" y="243"/>
                              <a:pt x="958" y="242"/>
                            </a:cubicBezTo>
                            <a:cubicBezTo>
                              <a:pt x="954" y="244"/>
                              <a:pt x="947" y="248"/>
                              <a:pt x="947" y="254"/>
                            </a:cubicBezTo>
                            <a:cubicBezTo>
                              <a:pt x="947" y="261"/>
                              <a:pt x="933" y="277"/>
                              <a:pt x="922" y="277"/>
                            </a:cubicBezTo>
                            <a:cubicBezTo>
                              <a:pt x="914" y="277"/>
                              <a:pt x="913" y="267"/>
                              <a:pt x="908" y="267"/>
                            </a:cubicBezTo>
                            <a:cubicBezTo>
                              <a:pt x="900" y="267"/>
                              <a:pt x="897" y="246"/>
                              <a:pt x="896" y="236"/>
                            </a:cubicBezTo>
                            <a:cubicBezTo>
                              <a:pt x="894" y="224"/>
                              <a:pt x="870" y="233"/>
                              <a:pt x="870" y="216"/>
                            </a:cubicBezTo>
                            <a:cubicBezTo>
                              <a:pt x="858" y="215"/>
                              <a:pt x="855" y="200"/>
                              <a:pt x="843" y="200"/>
                            </a:cubicBezTo>
                            <a:cubicBezTo>
                              <a:pt x="837" y="200"/>
                              <a:pt x="837" y="204"/>
                              <a:pt x="831" y="204"/>
                            </a:cubicBezTo>
                            <a:cubicBezTo>
                              <a:pt x="818" y="204"/>
                              <a:pt x="810" y="197"/>
                              <a:pt x="797" y="197"/>
                            </a:cubicBezTo>
                            <a:cubicBezTo>
                              <a:pt x="791" y="197"/>
                              <a:pt x="784" y="200"/>
                              <a:pt x="784" y="208"/>
                            </a:cubicBezTo>
                            <a:cubicBezTo>
                              <a:pt x="784" y="212"/>
                              <a:pt x="800" y="218"/>
                              <a:pt x="786" y="227"/>
                            </a:cubicBezTo>
                            <a:cubicBezTo>
                              <a:pt x="780" y="231"/>
                              <a:pt x="794" y="241"/>
                              <a:pt x="794" y="247"/>
                            </a:cubicBezTo>
                            <a:cubicBezTo>
                              <a:pt x="796" y="260"/>
                              <a:pt x="783" y="264"/>
                              <a:pt x="778" y="266"/>
                            </a:cubicBezTo>
                            <a:cubicBezTo>
                              <a:pt x="788" y="283"/>
                              <a:pt x="803" y="289"/>
                              <a:pt x="803" y="318"/>
                            </a:cubicBezTo>
                            <a:cubicBezTo>
                              <a:pt x="803" y="326"/>
                              <a:pt x="777" y="346"/>
                              <a:pt x="768" y="347"/>
                            </a:cubicBezTo>
                            <a:cubicBezTo>
                              <a:pt x="783" y="355"/>
                              <a:pt x="777" y="379"/>
                              <a:pt x="783" y="387"/>
                            </a:cubicBezTo>
                            <a:cubicBezTo>
                              <a:pt x="782" y="389"/>
                              <a:pt x="776" y="392"/>
                              <a:pt x="775" y="397"/>
                            </a:cubicBezTo>
                            <a:cubicBezTo>
                              <a:pt x="770" y="397"/>
                              <a:pt x="766" y="406"/>
                              <a:pt x="762" y="403"/>
                            </a:cubicBezTo>
                            <a:cubicBezTo>
                              <a:pt x="751" y="394"/>
                              <a:pt x="736" y="380"/>
                              <a:pt x="736" y="367"/>
                            </a:cubicBezTo>
                            <a:cubicBezTo>
                              <a:pt x="736" y="353"/>
                              <a:pt x="738" y="342"/>
                              <a:pt x="726" y="334"/>
                            </a:cubicBezTo>
                            <a:cubicBezTo>
                              <a:pt x="697" y="334"/>
                              <a:pt x="697" y="334"/>
                              <a:pt x="697" y="334"/>
                            </a:cubicBezTo>
                            <a:cubicBezTo>
                              <a:pt x="681" y="322"/>
                              <a:pt x="662" y="315"/>
                              <a:pt x="643" y="308"/>
                            </a:cubicBezTo>
                            <a:cubicBezTo>
                              <a:pt x="640" y="306"/>
                              <a:pt x="629" y="299"/>
                              <a:pt x="623" y="299"/>
                            </a:cubicBezTo>
                            <a:cubicBezTo>
                              <a:pt x="617" y="299"/>
                              <a:pt x="614" y="306"/>
                              <a:pt x="607" y="306"/>
                            </a:cubicBezTo>
                            <a:cubicBezTo>
                              <a:pt x="607" y="295"/>
                              <a:pt x="600" y="270"/>
                              <a:pt x="590" y="270"/>
                            </a:cubicBezTo>
                            <a:cubicBezTo>
                              <a:pt x="586" y="270"/>
                              <a:pt x="584" y="274"/>
                              <a:pt x="579" y="275"/>
                            </a:cubicBezTo>
                            <a:cubicBezTo>
                              <a:pt x="581" y="269"/>
                              <a:pt x="579" y="268"/>
                              <a:pt x="579" y="255"/>
                            </a:cubicBezTo>
                            <a:cubicBezTo>
                              <a:pt x="579" y="237"/>
                              <a:pt x="584" y="227"/>
                              <a:pt x="595" y="216"/>
                            </a:cubicBezTo>
                            <a:cubicBezTo>
                              <a:pt x="598" y="213"/>
                              <a:pt x="606" y="196"/>
                              <a:pt x="609" y="194"/>
                            </a:cubicBezTo>
                            <a:cubicBezTo>
                              <a:pt x="617" y="192"/>
                              <a:pt x="630" y="196"/>
                              <a:pt x="630" y="186"/>
                            </a:cubicBezTo>
                            <a:cubicBezTo>
                              <a:pt x="630" y="179"/>
                              <a:pt x="613" y="178"/>
                              <a:pt x="607" y="175"/>
                            </a:cubicBezTo>
                            <a:cubicBezTo>
                              <a:pt x="611" y="176"/>
                              <a:pt x="597" y="167"/>
                              <a:pt x="633" y="178"/>
                            </a:cubicBezTo>
                            <a:cubicBezTo>
                              <a:pt x="643" y="181"/>
                              <a:pt x="637" y="169"/>
                              <a:pt x="642" y="169"/>
                            </a:cubicBezTo>
                            <a:cubicBezTo>
                              <a:pt x="643" y="169"/>
                              <a:pt x="647" y="169"/>
                              <a:pt x="652" y="169"/>
                            </a:cubicBezTo>
                            <a:cubicBezTo>
                              <a:pt x="662" y="169"/>
                              <a:pt x="668" y="158"/>
                              <a:pt x="675" y="153"/>
                            </a:cubicBezTo>
                            <a:cubicBezTo>
                              <a:pt x="675" y="146"/>
                              <a:pt x="675" y="146"/>
                              <a:pt x="675" y="146"/>
                            </a:cubicBezTo>
                            <a:cubicBezTo>
                              <a:pt x="660" y="142"/>
                              <a:pt x="645" y="145"/>
                              <a:pt x="639" y="131"/>
                            </a:cubicBezTo>
                            <a:cubicBezTo>
                              <a:pt x="639" y="131"/>
                              <a:pt x="643" y="131"/>
                              <a:pt x="647" y="131"/>
                            </a:cubicBezTo>
                            <a:cubicBezTo>
                              <a:pt x="652" y="135"/>
                              <a:pt x="658" y="141"/>
                              <a:pt x="666" y="141"/>
                            </a:cubicBezTo>
                            <a:cubicBezTo>
                              <a:pt x="673" y="141"/>
                              <a:pt x="686" y="132"/>
                              <a:pt x="686" y="127"/>
                            </a:cubicBezTo>
                            <a:cubicBezTo>
                              <a:pt x="686" y="125"/>
                              <a:pt x="680" y="117"/>
                              <a:pt x="683" y="117"/>
                            </a:cubicBezTo>
                            <a:cubicBezTo>
                              <a:pt x="693" y="117"/>
                              <a:pt x="696" y="126"/>
                              <a:pt x="703" y="126"/>
                            </a:cubicBezTo>
                            <a:cubicBezTo>
                              <a:pt x="707" y="126"/>
                              <a:pt x="709" y="123"/>
                              <a:pt x="717" y="123"/>
                            </a:cubicBezTo>
                            <a:cubicBezTo>
                              <a:pt x="715" y="120"/>
                              <a:pt x="717" y="112"/>
                              <a:pt x="722" y="120"/>
                            </a:cubicBezTo>
                            <a:cubicBezTo>
                              <a:pt x="725" y="125"/>
                              <a:pt x="748" y="105"/>
                              <a:pt x="748" y="100"/>
                            </a:cubicBezTo>
                            <a:cubicBezTo>
                              <a:pt x="748" y="96"/>
                              <a:pt x="738" y="91"/>
                              <a:pt x="738" y="89"/>
                            </a:cubicBezTo>
                            <a:cubicBezTo>
                              <a:pt x="738" y="85"/>
                              <a:pt x="732" y="78"/>
                              <a:pt x="746" y="72"/>
                            </a:cubicBezTo>
                            <a:cubicBezTo>
                              <a:pt x="748" y="68"/>
                              <a:pt x="746" y="68"/>
                              <a:pt x="746" y="61"/>
                            </a:cubicBezTo>
                            <a:cubicBezTo>
                              <a:pt x="732" y="61"/>
                              <a:pt x="735" y="50"/>
                              <a:pt x="717" y="50"/>
                            </a:cubicBezTo>
                            <a:cubicBezTo>
                              <a:pt x="713" y="49"/>
                              <a:pt x="710" y="47"/>
                              <a:pt x="706" y="47"/>
                            </a:cubicBezTo>
                            <a:cubicBezTo>
                              <a:pt x="701" y="47"/>
                              <a:pt x="695" y="50"/>
                              <a:pt x="695" y="55"/>
                            </a:cubicBezTo>
                            <a:cubicBezTo>
                              <a:pt x="695" y="61"/>
                              <a:pt x="702" y="63"/>
                              <a:pt x="702" y="67"/>
                            </a:cubicBezTo>
                            <a:cubicBezTo>
                              <a:pt x="702" y="72"/>
                              <a:pt x="692" y="72"/>
                              <a:pt x="689" y="76"/>
                            </a:cubicBezTo>
                            <a:cubicBezTo>
                              <a:pt x="686" y="84"/>
                              <a:pt x="687" y="90"/>
                              <a:pt x="681" y="98"/>
                            </a:cubicBezTo>
                            <a:cubicBezTo>
                              <a:pt x="671" y="110"/>
                              <a:pt x="658" y="90"/>
                              <a:pt x="658" y="85"/>
                            </a:cubicBezTo>
                            <a:cubicBezTo>
                              <a:pt x="658" y="79"/>
                              <a:pt x="665" y="81"/>
                              <a:pt x="665" y="74"/>
                            </a:cubicBezTo>
                            <a:cubicBezTo>
                              <a:pt x="665" y="71"/>
                              <a:pt x="652" y="59"/>
                              <a:pt x="649" y="59"/>
                            </a:cubicBezTo>
                            <a:cubicBezTo>
                              <a:pt x="636" y="59"/>
                              <a:pt x="645" y="78"/>
                              <a:pt x="631" y="78"/>
                            </a:cubicBezTo>
                            <a:cubicBezTo>
                              <a:pt x="631" y="70"/>
                              <a:pt x="630" y="65"/>
                              <a:pt x="621" y="60"/>
                            </a:cubicBezTo>
                            <a:cubicBezTo>
                              <a:pt x="622" y="58"/>
                              <a:pt x="623" y="57"/>
                              <a:pt x="625" y="55"/>
                            </a:cubicBezTo>
                            <a:cubicBezTo>
                              <a:pt x="618" y="51"/>
                              <a:pt x="609" y="55"/>
                              <a:pt x="603" y="48"/>
                            </a:cubicBezTo>
                            <a:cubicBezTo>
                              <a:pt x="606" y="47"/>
                              <a:pt x="614" y="44"/>
                              <a:pt x="614" y="38"/>
                            </a:cubicBezTo>
                            <a:cubicBezTo>
                              <a:pt x="614" y="29"/>
                              <a:pt x="601" y="30"/>
                              <a:pt x="601" y="23"/>
                            </a:cubicBezTo>
                            <a:cubicBezTo>
                              <a:pt x="601" y="10"/>
                              <a:pt x="591" y="1"/>
                              <a:pt x="574" y="0"/>
                            </a:cubicBezTo>
                            <a:cubicBezTo>
                              <a:pt x="565" y="0"/>
                              <a:pt x="569" y="6"/>
                              <a:pt x="569" y="10"/>
                            </a:cubicBezTo>
                            <a:cubicBezTo>
                              <a:pt x="564" y="11"/>
                              <a:pt x="557" y="10"/>
                              <a:pt x="557" y="17"/>
                            </a:cubicBezTo>
                            <a:cubicBezTo>
                              <a:pt x="557" y="21"/>
                              <a:pt x="561" y="23"/>
                              <a:pt x="561" y="28"/>
                            </a:cubicBezTo>
                            <a:cubicBezTo>
                              <a:pt x="561" y="32"/>
                              <a:pt x="555" y="32"/>
                              <a:pt x="555" y="38"/>
                            </a:cubicBezTo>
                            <a:cubicBezTo>
                              <a:pt x="555" y="52"/>
                              <a:pt x="585" y="44"/>
                              <a:pt x="585" y="59"/>
                            </a:cubicBezTo>
                            <a:cubicBezTo>
                              <a:pt x="585" y="61"/>
                              <a:pt x="581" y="72"/>
                              <a:pt x="581" y="72"/>
                            </a:cubicBezTo>
                            <a:cubicBezTo>
                              <a:pt x="584" y="70"/>
                              <a:pt x="587" y="69"/>
                              <a:pt x="591" y="67"/>
                            </a:cubicBezTo>
                            <a:cubicBezTo>
                              <a:pt x="596" y="85"/>
                              <a:pt x="567" y="77"/>
                              <a:pt x="567" y="98"/>
                            </a:cubicBezTo>
                            <a:cubicBezTo>
                              <a:pt x="553" y="102"/>
                              <a:pt x="564" y="88"/>
                              <a:pt x="561" y="83"/>
                            </a:cubicBezTo>
                            <a:cubicBezTo>
                              <a:pt x="559" y="81"/>
                              <a:pt x="547" y="78"/>
                              <a:pt x="541" y="78"/>
                            </a:cubicBezTo>
                            <a:cubicBezTo>
                              <a:pt x="533" y="78"/>
                              <a:pt x="530" y="82"/>
                              <a:pt x="530" y="92"/>
                            </a:cubicBezTo>
                            <a:cubicBezTo>
                              <a:pt x="522" y="91"/>
                              <a:pt x="517" y="92"/>
                              <a:pt x="492" y="92"/>
                            </a:cubicBezTo>
                            <a:cubicBezTo>
                              <a:pt x="468" y="92"/>
                              <a:pt x="441" y="83"/>
                              <a:pt x="435" y="65"/>
                            </a:cubicBezTo>
                            <a:cubicBezTo>
                              <a:pt x="427" y="67"/>
                              <a:pt x="400" y="68"/>
                              <a:pt x="400" y="78"/>
                            </a:cubicBezTo>
                            <a:cubicBezTo>
                              <a:pt x="400" y="81"/>
                              <a:pt x="403" y="82"/>
                              <a:pt x="406" y="82"/>
                            </a:cubicBezTo>
                            <a:cubicBezTo>
                              <a:pt x="413" y="82"/>
                              <a:pt x="425" y="79"/>
                              <a:pt x="430" y="75"/>
                            </a:cubicBezTo>
                            <a:cubicBezTo>
                              <a:pt x="432" y="90"/>
                              <a:pt x="409" y="78"/>
                              <a:pt x="409" y="93"/>
                            </a:cubicBezTo>
                            <a:cubicBezTo>
                              <a:pt x="409" y="96"/>
                              <a:pt x="414" y="106"/>
                              <a:pt x="412" y="106"/>
                            </a:cubicBezTo>
                            <a:cubicBezTo>
                              <a:pt x="403" y="106"/>
                              <a:pt x="401" y="95"/>
                              <a:pt x="394" y="92"/>
                            </a:cubicBezTo>
                            <a:cubicBezTo>
                              <a:pt x="387" y="89"/>
                              <a:pt x="387" y="89"/>
                              <a:pt x="387" y="89"/>
                            </a:cubicBezTo>
                            <a:cubicBezTo>
                              <a:pt x="377" y="89"/>
                              <a:pt x="370" y="89"/>
                              <a:pt x="359" y="89"/>
                            </a:cubicBezTo>
                            <a:cubicBezTo>
                              <a:pt x="350" y="89"/>
                              <a:pt x="344" y="92"/>
                              <a:pt x="335" y="93"/>
                            </a:cubicBezTo>
                            <a:cubicBezTo>
                              <a:pt x="317" y="93"/>
                              <a:pt x="317" y="87"/>
                              <a:pt x="317" y="86"/>
                            </a:cubicBezTo>
                            <a:cubicBezTo>
                              <a:pt x="317" y="82"/>
                              <a:pt x="331" y="83"/>
                              <a:pt x="333" y="81"/>
                            </a:cubicBezTo>
                            <a:cubicBezTo>
                              <a:pt x="321" y="64"/>
                              <a:pt x="323" y="66"/>
                              <a:pt x="298" y="68"/>
                            </a:cubicBezTo>
                            <a:cubicBezTo>
                              <a:pt x="271" y="70"/>
                              <a:pt x="258" y="48"/>
                              <a:pt x="231" y="48"/>
                            </a:cubicBezTo>
                            <a:cubicBezTo>
                              <a:pt x="223" y="48"/>
                              <a:pt x="219" y="54"/>
                              <a:pt x="212" y="54"/>
                            </a:cubicBezTo>
                            <a:cubicBezTo>
                              <a:pt x="207" y="54"/>
                              <a:pt x="202" y="46"/>
                              <a:pt x="202" y="42"/>
                            </a:cubicBezTo>
                            <a:cubicBezTo>
                              <a:pt x="193" y="44"/>
                              <a:pt x="193" y="54"/>
                              <a:pt x="184" y="54"/>
                            </a:cubicBezTo>
                            <a:cubicBezTo>
                              <a:pt x="176" y="54"/>
                              <a:pt x="164" y="34"/>
                              <a:pt x="161" y="34"/>
                            </a:cubicBezTo>
                            <a:cubicBezTo>
                              <a:pt x="153" y="34"/>
                              <a:pt x="156" y="47"/>
                              <a:pt x="146" y="47"/>
                            </a:cubicBezTo>
                            <a:cubicBezTo>
                              <a:pt x="143" y="47"/>
                              <a:pt x="140" y="44"/>
                              <a:pt x="138" y="40"/>
                            </a:cubicBezTo>
                            <a:cubicBezTo>
                              <a:pt x="125" y="44"/>
                              <a:pt x="120" y="44"/>
                              <a:pt x="108" y="49"/>
                            </a:cubicBezTo>
                            <a:cubicBezTo>
                              <a:pt x="103" y="50"/>
                              <a:pt x="91" y="59"/>
                              <a:pt x="87" y="55"/>
                            </a:cubicBezTo>
                            <a:cubicBezTo>
                              <a:pt x="76" y="44"/>
                              <a:pt x="78" y="58"/>
                              <a:pt x="74" y="58"/>
                            </a:cubicBezTo>
                            <a:cubicBezTo>
                              <a:pt x="45" y="59"/>
                              <a:pt x="65" y="70"/>
                              <a:pt x="61" y="70"/>
                            </a:cubicBezTo>
                            <a:cubicBezTo>
                              <a:pt x="50" y="70"/>
                              <a:pt x="30" y="67"/>
                              <a:pt x="12" y="56"/>
                            </a:cubicBezTo>
                            <a:cubicBezTo>
                              <a:pt x="11" y="56"/>
                              <a:pt x="6" y="52"/>
                              <a:pt x="6" y="51"/>
                            </a:cubicBezTo>
                            <a:cubicBezTo>
                              <a:pt x="3" y="52"/>
                              <a:pt x="5" y="52"/>
                              <a:pt x="0" y="51"/>
                            </a:cubicBezTo>
                            <a:cubicBezTo>
                              <a:pt x="0" y="242"/>
                              <a:pt x="0" y="242"/>
                              <a:pt x="0" y="242"/>
                            </a:cubicBezTo>
                            <a:cubicBezTo>
                              <a:pt x="6" y="247"/>
                              <a:pt x="19" y="240"/>
                              <a:pt x="25" y="248"/>
                            </a:cubicBezTo>
                            <a:cubicBezTo>
                              <a:pt x="29" y="254"/>
                              <a:pt x="38" y="266"/>
                              <a:pt x="47" y="266"/>
                            </a:cubicBezTo>
                            <a:cubicBezTo>
                              <a:pt x="53" y="266"/>
                              <a:pt x="53" y="257"/>
                              <a:pt x="59" y="255"/>
                            </a:cubicBezTo>
                            <a:cubicBezTo>
                              <a:pt x="62" y="254"/>
                              <a:pt x="64" y="255"/>
                              <a:pt x="67" y="253"/>
                            </a:cubicBezTo>
                            <a:cubicBezTo>
                              <a:pt x="81" y="266"/>
                              <a:pt x="87" y="271"/>
                              <a:pt x="99" y="288"/>
                            </a:cubicBezTo>
                            <a:cubicBezTo>
                              <a:pt x="100" y="290"/>
                              <a:pt x="103" y="291"/>
                              <a:pt x="105" y="295"/>
                            </a:cubicBezTo>
                            <a:cubicBezTo>
                              <a:pt x="106" y="300"/>
                              <a:pt x="108" y="306"/>
                              <a:pt x="113" y="311"/>
                            </a:cubicBezTo>
                            <a:cubicBezTo>
                              <a:pt x="116" y="314"/>
                              <a:pt x="121" y="313"/>
                              <a:pt x="124" y="316"/>
                            </a:cubicBezTo>
                            <a:cubicBezTo>
                              <a:pt x="128" y="320"/>
                              <a:pt x="135" y="322"/>
                              <a:pt x="135" y="332"/>
                            </a:cubicBezTo>
                            <a:cubicBezTo>
                              <a:pt x="135" y="336"/>
                              <a:pt x="129" y="337"/>
                              <a:pt x="129" y="340"/>
                            </a:cubicBezTo>
                            <a:cubicBezTo>
                              <a:pt x="129" y="343"/>
                              <a:pt x="132" y="344"/>
                              <a:pt x="132" y="347"/>
                            </a:cubicBezTo>
                            <a:cubicBezTo>
                              <a:pt x="132" y="352"/>
                              <a:pt x="130" y="364"/>
                              <a:pt x="136" y="366"/>
                            </a:cubicBezTo>
                            <a:cubicBezTo>
                              <a:pt x="140" y="367"/>
                              <a:pt x="143" y="367"/>
                              <a:pt x="146" y="370"/>
                            </a:cubicBezTo>
                            <a:cubicBezTo>
                              <a:pt x="150" y="373"/>
                              <a:pt x="145" y="379"/>
                              <a:pt x="150" y="383"/>
                            </a:cubicBezTo>
                            <a:cubicBezTo>
                              <a:pt x="150" y="383"/>
                              <a:pt x="162" y="390"/>
                              <a:pt x="162" y="391"/>
                            </a:cubicBezTo>
                            <a:cubicBezTo>
                              <a:pt x="165" y="401"/>
                              <a:pt x="166" y="413"/>
                              <a:pt x="181" y="413"/>
                            </a:cubicBezTo>
                            <a:cubicBezTo>
                              <a:pt x="183" y="422"/>
                              <a:pt x="199" y="416"/>
                              <a:pt x="202" y="428"/>
                            </a:cubicBezTo>
                            <a:cubicBezTo>
                              <a:pt x="204" y="432"/>
                              <a:pt x="215" y="433"/>
                              <a:pt x="219" y="437"/>
                            </a:cubicBezTo>
                            <a:cubicBezTo>
                              <a:pt x="220" y="438"/>
                              <a:pt x="222" y="439"/>
                              <a:pt x="224" y="440"/>
                            </a:cubicBezTo>
                            <a:cubicBezTo>
                              <a:pt x="224" y="440"/>
                              <a:pt x="224" y="440"/>
                              <a:pt x="224" y="440"/>
                            </a:cubicBezTo>
                            <a:cubicBezTo>
                              <a:pt x="577" y="440"/>
                              <a:pt x="577" y="440"/>
                              <a:pt x="577" y="440"/>
                            </a:cubicBezTo>
                            <a:cubicBezTo>
                              <a:pt x="577" y="435"/>
                              <a:pt x="577" y="435"/>
                              <a:pt x="577" y="435"/>
                            </a:cubicBezTo>
                            <a:cubicBezTo>
                              <a:pt x="583" y="439"/>
                              <a:pt x="582" y="443"/>
                              <a:pt x="588" y="446"/>
                            </a:cubicBezTo>
                            <a:cubicBezTo>
                              <a:pt x="610" y="446"/>
                              <a:pt x="610" y="446"/>
                              <a:pt x="610" y="446"/>
                            </a:cubicBezTo>
                            <a:cubicBezTo>
                              <a:pt x="619" y="455"/>
                              <a:pt x="630" y="455"/>
                              <a:pt x="647" y="455"/>
                            </a:cubicBezTo>
                            <a:cubicBezTo>
                              <a:pt x="652" y="453"/>
                              <a:pt x="653" y="455"/>
                              <a:pt x="658" y="452"/>
                            </a:cubicBezTo>
                            <a:cubicBezTo>
                              <a:pt x="662" y="450"/>
                              <a:pt x="661" y="443"/>
                              <a:pt x="665" y="443"/>
                            </a:cubicBezTo>
                            <a:cubicBezTo>
                              <a:pt x="670" y="443"/>
                              <a:pt x="674" y="451"/>
                              <a:pt x="676" y="453"/>
                            </a:cubicBezTo>
                            <a:cubicBezTo>
                              <a:pt x="677" y="451"/>
                              <a:pt x="676" y="448"/>
                              <a:pt x="676" y="447"/>
                            </a:cubicBezTo>
                            <a:cubicBezTo>
                              <a:pt x="677" y="447"/>
                              <a:pt x="678" y="447"/>
                              <a:pt x="680" y="447"/>
                            </a:cubicBezTo>
                            <a:cubicBezTo>
                              <a:pt x="682" y="447"/>
                              <a:pt x="701" y="462"/>
                              <a:pt x="702" y="463"/>
                            </a:cubicBezTo>
                            <a:cubicBezTo>
                              <a:pt x="704" y="469"/>
                              <a:pt x="702" y="473"/>
                              <a:pt x="705" y="477"/>
                            </a:cubicBezTo>
                            <a:cubicBezTo>
                              <a:pt x="715" y="487"/>
                              <a:pt x="729" y="485"/>
                              <a:pt x="740" y="492"/>
                            </a:cubicBezTo>
                            <a:cubicBezTo>
                              <a:pt x="752" y="492"/>
                              <a:pt x="752" y="492"/>
                              <a:pt x="752" y="492"/>
                            </a:cubicBezTo>
                            <a:cubicBezTo>
                              <a:pt x="757" y="495"/>
                              <a:pt x="763" y="500"/>
                              <a:pt x="763" y="506"/>
                            </a:cubicBezTo>
                            <a:cubicBezTo>
                              <a:pt x="763" y="509"/>
                              <a:pt x="762" y="512"/>
                              <a:pt x="759" y="512"/>
                            </a:cubicBezTo>
                            <a:cubicBezTo>
                              <a:pt x="754" y="512"/>
                              <a:pt x="748" y="506"/>
                              <a:pt x="747" y="504"/>
                            </a:cubicBezTo>
                            <a:cubicBezTo>
                              <a:pt x="745" y="511"/>
                              <a:pt x="741" y="532"/>
                              <a:pt x="735" y="532"/>
                            </a:cubicBezTo>
                            <a:cubicBezTo>
                              <a:pt x="730" y="538"/>
                              <a:pt x="725" y="541"/>
                              <a:pt x="725" y="547"/>
                            </a:cubicBezTo>
                            <a:cubicBezTo>
                              <a:pt x="726" y="549"/>
                              <a:pt x="729" y="553"/>
                              <a:pt x="732" y="553"/>
                            </a:cubicBezTo>
                            <a:cubicBezTo>
                              <a:pt x="736" y="553"/>
                              <a:pt x="736" y="550"/>
                              <a:pt x="738" y="548"/>
                            </a:cubicBezTo>
                            <a:cubicBezTo>
                              <a:pt x="742" y="544"/>
                              <a:pt x="748" y="545"/>
                              <a:pt x="755" y="545"/>
                            </a:cubicBezTo>
                            <a:cubicBezTo>
                              <a:pt x="760" y="545"/>
                              <a:pt x="763" y="548"/>
                              <a:pt x="765" y="546"/>
                            </a:cubicBezTo>
                            <a:cubicBezTo>
                              <a:pt x="768" y="545"/>
                              <a:pt x="770" y="544"/>
                              <a:pt x="772" y="543"/>
                            </a:cubicBezTo>
                            <a:cubicBezTo>
                              <a:pt x="772" y="540"/>
                              <a:pt x="771" y="538"/>
                              <a:pt x="770" y="536"/>
                            </a:cubicBezTo>
                            <a:cubicBezTo>
                              <a:pt x="769" y="534"/>
                              <a:pt x="767" y="533"/>
                              <a:pt x="767" y="531"/>
                            </a:cubicBezTo>
                            <a:cubicBezTo>
                              <a:pt x="767" y="529"/>
                              <a:pt x="771" y="528"/>
                              <a:pt x="773" y="528"/>
                            </a:cubicBezTo>
                            <a:cubicBezTo>
                              <a:pt x="782" y="525"/>
                              <a:pt x="803" y="519"/>
                              <a:pt x="814" y="519"/>
                            </a:cubicBezTo>
                            <a:cubicBezTo>
                              <a:pt x="815" y="519"/>
                              <a:pt x="831" y="503"/>
                              <a:pt x="834" y="501"/>
                            </a:cubicBezTo>
                            <a:cubicBezTo>
                              <a:pt x="836" y="499"/>
                              <a:pt x="847" y="500"/>
                              <a:pt x="857" y="500"/>
                            </a:cubicBezTo>
                            <a:cubicBezTo>
                              <a:pt x="861" y="500"/>
                              <a:pt x="864" y="500"/>
                              <a:pt x="868" y="500"/>
                            </a:cubicBezTo>
                            <a:cubicBezTo>
                              <a:pt x="872" y="500"/>
                              <a:pt x="876" y="498"/>
                              <a:pt x="879" y="498"/>
                            </a:cubicBezTo>
                            <a:cubicBezTo>
                              <a:pt x="884" y="497"/>
                              <a:pt x="882" y="496"/>
                              <a:pt x="884" y="494"/>
                            </a:cubicBezTo>
                            <a:cubicBezTo>
                              <a:pt x="892" y="486"/>
                              <a:pt x="892" y="471"/>
                              <a:pt x="903" y="463"/>
                            </a:cubicBezTo>
                            <a:cubicBezTo>
                              <a:pt x="908" y="470"/>
                              <a:pt x="916" y="460"/>
                              <a:pt x="920" y="467"/>
                            </a:cubicBezTo>
                            <a:cubicBezTo>
                              <a:pt x="926" y="478"/>
                              <a:pt x="922" y="494"/>
                              <a:pt x="928" y="505"/>
                            </a:cubicBezTo>
                            <a:lnTo>
                              <a:pt x="928" y="50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9" name="Freeform 55"/>
                      <p:cNvSpPr>
                        <a:spLocks/>
                      </p:cNvSpPr>
                      <p:nvPr/>
                    </p:nvSpPr>
                    <p:spPr bwMode="auto">
                      <a:xfrm>
                        <a:off x="6877042" y="2218166"/>
                        <a:ext cx="465106" cy="307225"/>
                      </a:xfrm>
                      <a:custGeom>
                        <a:avLst/>
                        <a:gdLst/>
                        <a:ahLst/>
                        <a:cxnLst>
                          <a:cxn ang="0">
                            <a:pos x="28" y="82"/>
                          </a:cxn>
                          <a:cxn ang="0">
                            <a:pos x="22" y="73"/>
                          </a:cxn>
                          <a:cxn ang="0">
                            <a:pos x="0" y="64"/>
                          </a:cxn>
                          <a:cxn ang="0">
                            <a:pos x="22" y="21"/>
                          </a:cxn>
                          <a:cxn ang="0">
                            <a:pos x="16" y="5"/>
                          </a:cxn>
                          <a:cxn ang="0">
                            <a:pos x="42" y="5"/>
                          </a:cxn>
                          <a:cxn ang="0">
                            <a:pos x="60" y="2"/>
                          </a:cxn>
                          <a:cxn ang="0">
                            <a:pos x="84" y="11"/>
                          </a:cxn>
                          <a:cxn ang="0">
                            <a:pos x="99" y="10"/>
                          </a:cxn>
                          <a:cxn ang="0">
                            <a:pos x="130" y="29"/>
                          </a:cxn>
                          <a:cxn ang="0">
                            <a:pos x="102" y="38"/>
                          </a:cxn>
                          <a:cxn ang="0">
                            <a:pos x="69" y="71"/>
                          </a:cxn>
                          <a:cxn ang="0">
                            <a:pos x="35" y="86"/>
                          </a:cxn>
                          <a:cxn ang="0">
                            <a:pos x="28" y="82"/>
                          </a:cxn>
                        </a:cxnLst>
                        <a:rect l="0" t="0" r="r" b="b"/>
                        <a:pathLst>
                          <a:path w="130" h="86">
                            <a:moveTo>
                              <a:pt x="28" y="82"/>
                            </a:moveTo>
                            <a:cubicBezTo>
                              <a:pt x="26" y="82"/>
                              <a:pt x="23" y="75"/>
                              <a:pt x="22" y="73"/>
                            </a:cubicBezTo>
                            <a:cubicBezTo>
                              <a:pt x="18" y="68"/>
                              <a:pt x="0" y="69"/>
                              <a:pt x="0" y="64"/>
                            </a:cubicBezTo>
                            <a:cubicBezTo>
                              <a:pt x="0" y="49"/>
                              <a:pt x="22" y="37"/>
                              <a:pt x="22" y="21"/>
                            </a:cubicBezTo>
                            <a:cubicBezTo>
                              <a:pt x="22" y="17"/>
                              <a:pt x="16" y="10"/>
                              <a:pt x="16" y="5"/>
                            </a:cubicBezTo>
                            <a:cubicBezTo>
                              <a:pt x="27" y="1"/>
                              <a:pt x="32" y="5"/>
                              <a:pt x="42" y="5"/>
                            </a:cubicBezTo>
                            <a:cubicBezTo>
                              <a:pt x="48" y="5"/>
                              <a:pt x="52" y="0"/>
                              <a:pt x="60" y="2"/>
                            </a:cubicBezTo>
                            <a:cubicBezTo>
                              <a:pt x="70" y="5"/>
                              <a:pt x="74" y="10"/>
                              <a:pt x="84" y="11"/>
                            </a:cubicBezTo>
                            <a:cubicBezTo>
                              <a:pt x="88" y="15"/>
                              <a:pt x="93" y="10"/>
                              <a:pt x="99" y="10"/>
                            </a:cubicBezTo>
                            <a:cubicBezTo>
                              <a:pt x="108" y="10"/>
                              <a:pt x="130" y="19"/>
                              <a:pt x="130" y="29"/>
                            </a:cubicBezTo>
                            <a:cubicBezTo>
                              <a:pt x="130" y="34"/>
                              <a:pt x="106" y="37"/>
                              <a:pt x="102" y="38"/>
                            </a:cubicBezTo>
                            <a:cubicBezTo>
                              <a:pt x="88" y="43"/>
                              <a:pt x="69" y="61"/>
                              <a:pt x="69" y="71"/>
                            </a:cubicBezTo>
                            <a:cubicBezTo>
                              <a:pt x="69" y="75"/>
                              <a:pt x="38" y="86"/>
                              <a:pt x="35" y="86"/>
                            </a:cubicBezTo>
                            <a:cubicBezTo>
                              <a:pt x="32" y="86"/>
                              <a:pt x="30" y="82"/>
                              <a:pt x="28" y="8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0" name="Freeform 56"/>
                      <p:cNvSpPr>
                        <a:spLocks/>
                      </p:cNvSpPr>
                      <p:nvPr/>
                    </p:nvSpPr>
                    <p:spPr bwMode="auto">
                      <a:xfrm>
                        <a:off x="7248271" y="2000547"/>
                        <a:ext cx="550446" cy="234687"/>
                      </a:xfrm>
                      <a:custGeom>
                        <a:avLst/>
                        <a:gdLst/>
                        <a:ahLst/>
                        <a:cxnLst>
                          <a:cxn ang="0">
                            <a:pos x="53" y="65"/>
                          </a:cxn>
                          <a:cxn ang="0">
                            <a:pos x="41" y="59"/>
                          </a:cxn>
                          <a:cxn ang="0">
                            <a:pos x="53" y="53"/>
                          </a:cxn>
                          <a:cxn ang="0">
                            <a:pos x="46" y="43"/>
                          </a:cxn>
                          <a:cxn ang="0">
                            <a:pos x="41" y="49"/>
                          </a:cxn>
                          <a:cxn ang="0">
                            <a:pos x="22" y="52"/>
                          </a:cxn>
                          <a:cxn ang="0">
                            <a:pos x="7" y="49"/>
                          </a:cxn>
                          <a:cxn ang="0">
                            <a:pos x="0" y="42"/>
                          </a:cxn>
                          <a:cxn ang="0">
                            <a:pos x="0" y="36"/>
                          </a:cxn>
                          <a:cxn ang="0">
                            <a:pos x="11" y="31"/>
                          </a:cxn>
                          <a:cxn ang="0">
                            <a:pos x="31" y="36"/>
                          </a:cxn>
                          <a:cxn ang="0">
                            <a:pos x="11" y="30"/>
                          </a:cxn>
                          <a:cxn ang="0">
                            <a:pos x="11" y="23"/>
                          </a:cxn>
                          <a:cxn ang="0">
                            <a:pos x="19" y="23"/>
                          </a:cxn>
                          <a:cxn ang="0">
                            <a:pos x="38" y="26"/>
                          </a:cxn>
                          <a:cxn ang="0">
                            <a:pos x="16" y="22"/>
                          </a:cxn>
                          <a:cxn ang="0">
                            <a:pos x="25" y="17"/>
                          </a:cxn>
                          <a:cxn ang="0">
                            <a:pos x="36" y="18"/>
                          </a:cxn>
                          <a:cxn ang="0">
                            <a:pos x="23" y="12"/>
                          </a:cxn>
                          <a:cxn ang="0">
                            <a:pos x="38" y="12"/>
                          </a:cxn>
                          <a:cxn ang="0">
                            <a:pos x="45" y="19"/>
                          </a:cxn>
                          <a:cxn ang="0">
                            <a:pos x="55" y="19"/>
                          </a:cxn>
                          <a:cxn ang="0">
                            <a:pos x="97" y="36"/>
                          </a:cxn>
                          <a:cxn ang="0">
                            <a:pos x="107" y="30"/>
                          </a:cxn>
                          <a:cxn ang="0">
                            <a:pos x="98" y="29"/>
                          </a:cxn>
                          <a:cxn ang="0">
                            <a:pos x="102" y="27"/>
                          </a:cxn>
                          <a:cxn ang="0">
                            <a:pos x="102" y="21"/>
                          </a:cxn>
                          <a:cxn ang="0">
                            <a:pos x="91" y="15"/>
                          </a:cxn>
                          <a:cxn ang="0">
                            <a:pos x="107" y="0"/>
                          </a:cxn>
                          <a:cxn ang="0">
                            <a:pos x="116" y="4"/>
                          </a:cxn>
                          <a:cxn ang="0">
                            <a:pos x="116" y="9"/>
                          </a:cxn>
                          <a:cxn ang="0">
                            <a:pos x="132" y="26"/>
                          </a:cxn>
                          <a:cxn ang="0">
                            <a:pos x="144" y="20"/>
                          </a:cxn>
                          <a:cxn ang="0">
                            <a:pos x="154" y="31"/>
                          </a:cxn>
                          <a:cxn ang="0">
                            <a:pos x="140" y="52"/>
                          </a:cxn>
                          <a:cxn ang="0">
                            <a:pos x="111" y="51"/>
                          </a:cxn>
                          <a:cxn ang="0">
                            <a:pos x="82" y="59"/>
                          </a:cxn>
                          <a:cxn ang="0">
                            <a:pos x="53" y="65"/>
                          </a:cxn>
                        </a:cxnLst>
                        <a:rect l="0" t="0" r="r" b="b"/>
                        <a:pathLst>
                          <a:path w="154" h="65">
                            <a:moveTo>
                              <a:pt x="53" y="65"/>
                            </a:moveTo>
                            <a:cubicBezTo>
                              <a:pt x="48" y="65"/>
                              <a:pt x="41" y="61"/>
                              <a:pt x="41" y="59"/>
                            </a:cubicBezTo>
                            <a:cubicBezTo>
                              <a:pt x="41" y="52"/>
                              <a:pt x="47" y="53"/>
                              <a:pt x="53" y="53"/>
                            </a:cubicBezTo>
                            <a:cubicBezTo>
                              <a:pt x="50" y="50"/>
                              <a:pt x="46" y="48"/>
                              <a:pt x="46" y="43"/>
                            </a:cubicBezTo>
                            <a:cubicBezTo>
                              <a:pt x="43" y="44"/>
                              <a:pt x="41" y="46"/>
                              <a:pt x="41" y="49"/>
                            </a:cubicBezTo>
                            <a:cubicBezTo>
                              <a:pt x="33" y="50"/>
                              <a:pt x="27" y="52"/>
                              <a:pt x="22" y="52"/>
                            </a:cubicBezTo>
                            <a:cubicBezTo>
                              <a:pt x="16" y="52"/>
                              <a:pt x="10" y="49"/>
                              <a:pt x="7" y="49"/>
                            </a:cubicBezTo>
                            <a:cubicBezTo>
                              <a:pt x="3" y="49"/>
                              <a:pt x="0" y="46"/>
                              <a:pt x="0" y="42"/>
                            </a:cubicBezTo>
                            <a:cubicBezTo>
                              <a:pt x="0" y="38"/>
                              <a:pt x="2" y="39"/>
                              <a:pt x="0" y="36"/>
                            </a:cubicBezTo>
                            <a:cubicBezTo>
                              <a:pt x="5" y="35"/>
                              <a:pt x="7" y="31"/>
                              <a:pt x="11" y="31"/>
                            </a:cubicBezTo>
                            <a:cubicBezTo>
                              <a:pt x="20" y="31"/>
                              <a:pt x="24" y="35"/>
                              <a:pt x="31" y="36"/>
                            </a:cubicBezTo>
                            <a:cubicBezTo>
                              <a:pt x="24" y="35"/>
                              <a:pt x="17" y="32"/>
                              <a:pt x="11" y="30"/>
                            </a:cubicBezTo>
                            <a:cubicBezTo>
                              <a:pt x="11" y="23"/>
                              <a:pt x="11" y="23"/>
                              <a:pt x="11" y="23"/>
                            </a:cubicBezTo>
                            <a:cubicBezTo>
                              <a:pt x="15" y="23"/>
                              <a:pt x="19" y="23"/>
                              <a:pt x="19" y="23"/>
                            </a:cubicBezTo>
                            <a:cubicBezTo>
                              <a:pt x="20" y="23"/>
                              <a:pt x="34" y="26"/>
                              <a:pt x="38" y="26"/>
                            </a:cubicBezTo>
                            <a:cubicBezTo>
                              <a:pt x="30" y="25"/>
                              <a:pt x="23" y="26"/>
                              <a:pt x="16" y="22"/>
                            </a:cubicBezTo>
                            <a:cubicBezTo>
                              <a:pt x="18" y="19"/>
                              <a:pt x="22" y="17"/>
                              <a:pt x="25" y="17"/>
                            </a:cubicBezTo>
                            <a:cubicBezTo>
                              <a:pt x="31" y="17"/>
                              <a:pt x="32" y="19"/>
                              <a:pt x="36" y="18"/>
                            </a:cubicBezTo>
                            <a:cubicBezTo>
                              <a:pt x="31" y="19"/>
                              <a:pt x="23" y="18"/>
                              <a:pt x="23" y="12"/>
                            </a:cubicBezTo>
                            <a:cubicBezTo>
                              <a:pt x="31" y="11"/>
                              <a:pt x="34" y="12"/>
                              <a:pt x="38" y="12"/>
                            </a:cubicBezTo>
                            <a:cubicBezTo>
                              <a:pt x="39" y="12"/>
                              <a:pt x="45" y="14"/>
                              <a:pt x="45" y="19"/>
                            </a:cubicBezTo>
                            <a:cubicBezTo>
                              <a:pt x="50" y="19"/>
                              <a:pt x="54" y="19"/>
                              <a:pt x="55" y="19"/>
                            </a:cubicBezTo>
                            <a:cubicBezTo>
                              <a:pt x="68" y="19"/>
                              <a:pt x="78" y="36"/>
                              <a:pt x="97" y="36"/>
                            </a:cubicBezTo>
                            <a:cubicBezTo>
                              <a:pt x="103" y="36"/>
                              <a:pt x="105" y="34"/>
                              <a:pt x="107" y="30"/>
                            </a:cubicBezTo>
                            <a:cubicBezTo>
                              <a:pt x="102" y="30"/>
                              <a:pt x="100" y="30"/>
                              <a:pt x="98" y="29"/>
                            </a:cubicBezTo>
                            <a:cubicBezTo>
                              <a:pt x="98" y="28"/>
                              <a:pt x="101" y="27"/>
                              <a:pt x="102" y="27"/>
                            </a:cubicBezTo>
                            <a:cubicBezTo>
                              <a:pt x="102" y="21"/>
                              <a:pt x="102" y="21"/>
                              <a:pt x="102" y="21"/>
                            </a:cubicBezTo>
                            <a:cubicBezTo>
                              <a:pt x="99" y="21"/>
                              <a:pt x="91" y="19"/>
                              <a:pt x="91" y="15"/>
                            </a:cubicBezTo>
                            <a:cubicBezTo>
                              <a:pt x="91" y="7"/>
                              <a:pt x="103" y="4"/>
                              <a:pt x="107" y="0"/>
                            </a:cubicBezTo>
                            <a:cubicBezTo>
                              <a:pt x="110" y="2"/>
                              <a:pt x="113" y="4"/>
                              <a:pt x="116" y="4"/>
                            </a:cubicBezTo>
                            <a:cubicBezTo>
                              <a:pt x="115" y="7"/>
                              <a:pt x="116" y="8"/>
                              <a:pt x="116" y="9"/>
                            </a:cubicBezTo>
                            <a:cubicBezTo>
                              <a:pt x="116" y="16"/>
                              <a:pt x="124" y="26"/>
                              <a:pt x="132" y="26"/>
                            </a:cubicBezTo>
                            <a:cubicBezTo>
                              <a:pt x="136" y="26"/>
                              <a:pt x="139" y="20"/>
                              <a:pt x="144" y="20"/>
                            </a:cubicBezTo>
                            <a:cubicBezTo>
                              <a:pt x="150" y="20"/>
                              <a:pt x="154" y="26"/>
                              <a:pt x="154" y="31"/>
                            </a:cubicBezTo>
                            <a:cubicBezTo>
                              <a:pt x="154" y="37"/>
                              <a:pt x="144" y="51"/>
                              <a:pt x="140" y="52"/>
                            </a:cubicBezTo>
                            <a:cubicBezTo>
                              <a:pt x="137" y="53"/>
                              <a:pt x="111" y="50"/>
                              <a:pt x="111" y="51"/>
                            </a:cubicBezTo>
                            <a:cubicBezTo>
                              <a:pt x="111" y="52"/>
                              <a:pt x="83" y="58"/>
                              <a:pt x="82" y="59"/>
                            </a:cubicBezTo>
                            <a:cubicBezTo>
                              <a:pt x="73" y="62"/>
                              <a:pt x="64" y="65"/>
                              <a:pt x="53" y="6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1" name="Freeform 57"/>
                      <p:cNvSpPr>
                        <a:spLocks/>
                      </p:cNvSpPr>
                      <p:nvPr/>
                    </p:nvSpPr>
                    <p:spPr bwMode="auto">
                      <a:xfrm>
                        <a:off x="7167199" y="2085887"/>
                        <a:ext cx="76806" cy="55472"/>
                      </a:xfrm>
                      <a:custGeom>
                        <a:avLst/>
                        <a:gdLst/>
                        <a:ahLst/>
                        <a:cxnLst>
                          <a:cxn ang="0">
                            <a:pos x="8" y="16"/>
                          </a:cxn>
                          <a:cxn ang="0">
                            <a:pos x="0" y="11"/>
                          </a:cxn>
                          <a:cxn ang="0">
                            <a:pos x="21" y="0"/>
                          </a:cxn>
                          <a:cxn ang="0">
                            <a:pos x="8" y="16"/>
                          </a:cxn>
                        </a:cxnLst>
                        <a:rect l="0" t="0" r="r" b="b"/>
                        <a:pathLst>
                          <a:path w="21" h="16">
                            <a:moveTo>
                              <a:pt x="8" y="16"/>
                            </a:moveTo>
                            <a:cubicBezTo>
                              <a:pt x="4" y="16"/>
                              <a:pt x="0" y="14"/>
                              <a:pt x="0" y="11"/>
                            </a:cubicBezTo>
                            <a:cubicBezTo>
                              <a:pt x="0" y="3"/>
                              <a:pt x="16" y="0"/>
                              <a:pt x="21" y="0"/>
                            </a:cubicBezTo>
                            <a:cubicBezTo>
                              <a:pt x="20" y="7"/>
                              <a:pt x="13" y="16"/>
                              <a:pt x="8" y="1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2" name="Freeform 58"/>
                      <p:cNvSpPr>
                        <a:spLocks/>
                      </p:cNvSpPr>
                      <p:nvPr/>
                    </p:nvSpPr>
                    <p:spPr bwMode="auto">
                      <a:xfrm>
                        <a:off x="7367747" y="2004815"/>
                        <a:ext cx="59738" cy="21336"/>
                      </a:xfrm>
                      <a:custGeom>
                        <a:avLst/>
                        <a:gdLst/>
                        <a:ahLst/>
                        <a:cxnLst>
                          <a:cxn ang="0">
                            <a:pos x="6" y="6"/>
                          </a:cxn>
                          <a:cxn ang="0">
                            <a:pos x="0" y="0"/>
                          </a:cxn>
                          <a:cxn ang="0">
                            <a:pos x="16" y="0"/>
                          </a:cxn>
                          <a:cxn ang="0">
                            <a:pos x="16" y="6"/>
                          </a:cxn>
                          <a:cxn ang="0">
                            <a:pos x="6" y="6"/>
                          </a:cxn>
                        </a:cxnLst>
                        <a:rect l="0" t="0" r="r" b="b"/>
                        <a:pathLst>
                          <a:path w="16" h="6">
                            <a:moveTo>
                              <a:pt x="6" y="6"/>
                            </a:moveTo>
                            <a:cubicBezTo>
                              <a:pt x="4" y="6"/>
                              <a:pt x="0" y="4"/>
                              <a:pt x="0" y="0"/>
                            </a:cubicBezTo>
                            <a:cubicBezTo>
                              <a:pt x="16" y="0"/>
                              <a:pt x="16" y="0"/>
                              <a:pt x="16" y="0"/>
                            </a:cubicBezTo>
                            <a:cubicBezTo>
                              <a:pt x="16" y="6"/>
                              <a:pt x="16" y="6"/>
                              <a:pt x="16" y="6"/>
                            </a:cubicBezTo>
                            <a:cubicBezTo>
                              <a:pt x="14" y="6"/>
                              <a:pt x="6" y="6"/>
                              <a:pt x="6"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3" name="Freeform 59"/>
                      <p:cNvSpPr>
                        <a:spLocks/>
                      </p:cNvSpPr>
                      <p:nvPr/>
                    </p:nvSpPr>
                    <p:spPr bwMode="auto">
                      <a:xfrm>
                        <a:off x="7009318" y="1932274"/>
                        <a:ext cx="315759" cy="174949"/>
                      </a:xfrm>
                      <a:custGeom>
                        <a:avLst/>
                        <a:gdLst/>
                        <a:ahLst/>
                        <a:cxnLst>
                          <a:cxn ang="0">
                            <a:pos x="88" y="8"/>
                          </a:cxn>
                          <a:cxn ang="0">
                            <a:pos x="82" y="15"/>
                          </a:cxn>
                          <a:cxn ang="0">
                            <a:pos x="86" y="24"/>
                          </a:cxn>
                          <a:cxn ang="0">
                            <a:pos x="67" y="38"/>
                          </a:cxn>
                          <a:cxn ang="0">
                            <a:pos x="56" y="26"/>
                          </a:cxn>
                          <a:cxn ang="0">
                            <a:pos x="41" y="39"/>
                          </a:cxn>
                          <a:cxn ang="0">
                            <a:pos x="32" y="49"/>
                          </a:cxn>
                          <a:cxn ang="0">
                            <a:pos x="24" y="42"/>
                          </a:cxn>
                          <a:cxn ang="0">
                            <a:pos x="12" y="42"/>
                          </a:cxn>
                          <a:cxn ang="0">
                            <a:pos x="4" y="46"/>
                          </a:cxn>
                          <a:cxn ang="0">
                            <a:pos x="0" y="39"/>
                          </a:cxn>
                          <a:cxn ang="0">
                            <a:pos x="10" y="31"/>
                          </a:cxn>
                          <a:cxn ang="0">
                            <a:pos x="31" y="23"/>
                          </a:cxn>
                          <a:cxn ang="0">
                            <a:pos x="54" y="6"/>
                          </a:cxn>
                          <a:cxn ang="0">
                            <a:pos x="62" y="7"/>
                          </a:cxn>
                          <a:cxn ang="0">
                            <a:pos x="88" y="8"/>
                          </a:cxn>
                        </a:cxnLst>
                        <a:rect l="0" t="0" r="r" b="b"/>
                        <a:pathLst>
                          <a:path w="88" h="49">
                            <a:moveTo>
                              <a:pt x="88" y="8"/>
                            </a:moveTo>
                            <a:cubicBezTo>
                              <a:pt x="88" y="11"/>
                              <a:pt x="86" y="14"/>
                              <a:pt x="82" y="15"/>
                            </a:cubicBezTo>
                            <a:cubicBezTo>
                              <a:pt x="83" y="19"/>
                              <a:pt x="86" y="20"/>
                              <a:pt x="86" y="24"/>
                            </a:cubicBezTo>
                            <a:cubicBezTo>
                              <a:pt x="67" y="38"/>
                              <a:pt x="67" y="38"/>
                              <a:pt x="67" y="38"/>
                            </a:cubicBezTo>
                            <a:cubicBezTo>
                              <a:pt x="60" y="38"/>
                              <a:pt x="60" y="28"/>
                              <a:pt x="56" y="26"/>
                            </a:cubicBezTo>
                            <a:cubicBezTo>
                              <a:pt x="55" y="33"/>
                              <a:pt x="48" y="40"/>
                              <a:pt x="41" y="39"/>
                            </a:cubicBezTo>
                            <a:cubicBezTo>
                              <a:pt x="40" y="44"/>
                              <a:pt x="37" y="49"/>
                              <a:pt x="32" y="49"/>
                            </a:cubicBezTo>
                            <a:cubicBezTo>
                              <a:pt x="28" y="49"/>
                              <a:pt x="25" y="44"/>
                              <a:pt x="24" y="42"/>
                            </a:cubicBezTo>
                            <a:cubicBezTo>
                              <a:pt x="19" y="45"/>
                              <a:pt x="16" y="42"/>
                              <a:pt x="12" y="42"/>
                            </a:cubicBezTo>
                            <a:cubicBezTo>
                              <a:pt x="9" y="42"/>
                              <a:pt x="8" y="45"/>
                              <a:pt x="4" y="46"/>
                            </a:cubicBezTo>
                            <a:cubicBezTo>
                              <a:pt x="4" y="43"/>
                              <a:pt x="0" y="41"/>
                              <a:pt x="0" y="39"/>
                            </a:cubicBezTo>
                            <a:cubicBezTo>
                              <a:pt x="0" y="38"/>
                              <a:pt x="8" y="32"/>
                              <a:pt x="10" y="31"/>
                            </a:cubicBezTo>
                            <a:cubicBezTo>
                              <a:pt x="17" y="28"/>
                              <a:pt x="23" y="27"/>
                              <a:pt x="31" y="23"/>
                            </a:cubicBezTo>
                            <a:cubicBezTo>
                              <a:pt x="39" y="18"/>
                              <a:pt x="41" y="6"/>
                              <a:pt x="54" y="6"/>
                            </a:cubicBezTo>
                            <a:cubicBezTo>
                              <a:pt x="57" y="6"/>
                              <a:pt x="58" y="7"/>
                              <a:pt x="62" y="7"/>
                            </a:cubicBezTo>
                            <a:cubicBezTo>
                              <a:pt x="62" y="7"/>
                              <a:pt x="88" y="0"/>
                              <a:pt x="88"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4" name="Freeform 60"/>
                      <p:cNvSpPr>
                        <a:spLocks/>
                      </p:cNvSpPr>
                      <p:nvPr/>
                    </p:nvSpPr>
                    <p:spPr bwMode="auto">
                      <a:xfrm>
                        <a:off x="7431754" y="1821332"/>
                        <a:ext cx="179215" cy="55472"/>
                      </a:xfrm>
                      <a:custGeom>
                        <a:avLst/>
                        <a:gdLst/>
                        <a:ahLst/>
                        <a:cxnLst>
                          <a:cxn ang="0">
                            <a:pos x="20" y="15"/>
                          </a:cxn>
                          <a:cxn ang="0">
                            <a:pos x="9" y="12"/>
                          </a:cxn>
                          <a:cxn ang="0">
                            <a:pos x="0" y="15"/>
                          </a:cxn>
                          <a:cxn ang="0">
                            <a:pos x="32" y="0"/>
                          </a:cxn>
                          <a:cxn ang="0">
                            <a:pos x="50" y="11"/>
                          </a:cxn>
                          <a:cxn ang="0">
                            <a:pos x="39" y="15"/>
                          </a:cxn>
                          <a:cxn ang="0">
                            <a:pos x="20" y="15"/>
                          </a:cxn>
                        </a:cxnLst>
                        <a:rect l="0" t="0" r="r" b="b"/>
                        <a:pathLst>
                          <a:path w="50" h="15">
                            <a:moveTo>
                              <a:pt x="20" y="15"/>
                            </a:moveTo>
                            <a:cubicBezTo>
                              <a:pt x="14" y="15"/>
                              <a:pt x="13" y="12"/>
                              <a:pt x="9" y="12"/>
                            </a:cubicBezTo>
                            <a:cubicBezTo>
                              <a:pt x="5" y="12"/>
                              <a:pt x="3" y="15"/>
                              <a:pt x="0" y="15"/>
                            </a:cubicBezTo>
                            <a:cubicBezTo>
                              <a:pt x="0" y="9"/>
                              <a:pt x="26" y="0"/>
                              <a:pt x="32" y="0"/>
                            </a:cubicBezTo>
                            <a:cubicBezTo>
                              <a:pt x="41" y="0"/>
                              <a:pt x="49" y="5"/>
                              <a:pt x="50" y="11"/>
                            </a:cubicBezTo>
                            <a:cubicBezTo>
                              <a:pt x="47" y="12"/>
                              <a:pt x="44" y="15"/>
                              <a:pt x="39" y="15"/>
                            </a:cubicBezTo>
                            <a:cubicBezTo>
                              <a:pt x="27" y="15"/>
                              <a:pt x="29" y="15"/>
                              <a:pt x="20"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5" name="Freeform 61"/>
                      <p:cNvSpPr>
                        <a:spLocks/>
                      </p:cNvSpPr>
                      <p:nvPr/>
                    </p:nvSpPr>
                    <p:spPr bwMode="auto">
                      <a:xfrm>
                        <a:off x="7436020" y="1885339"/>
                        <a:ext cx="157881" cy="81075"/>
                      </a:xfrm>
                      <a:custGeom>
                        <a:avLst/>
                        <a:gdLst/>
                        <a:ahLst/>
                        <a:cxnLst>
                          <a:cxn ang="0">
                            <a:pos x="38" y="10"/>
                          </a:cxn>
                          <a:cxn ang="0">
                            <a:pos x="14" y="23"/>
                          </a:cxn>
                          <a:cxn ang="0">
                            <a:pos x="0" y="11"/>
                          </a:cxn>
                          <a:cxn ang="0">
                            <a:pos x="36" y="0"/>
                          </a:cxn>
                          <a:cxn ang="0">
                            <a:pos x="44" y="5"/>
                          </a:cxn>
                          <a:cxn ang="0">
                            <a:pos x="25" y="10"/>
                          </a:cxn>
                          <a:cxn ang="0">
                            <a:pos x="38" y="10"/>
                          </a:cxn>
                        </a:cxnLst>
                        <a:rect l="0" t="0" r="r" b="b"/>
                        <a:pathLst>
                          <a:path w="44" h="23">
                            <a:moveTo>
                              <a:pt x="38" y="10"/>
                            </a:moveTo>
                            <a:cubicBezTo>
                              <a:pt x="38" y="19"/>
                              <a:pt x="24" y="23"/>
                              <a:pt x="14" y="23"/>
                            </a:cubicBezTo>
                            <a:cubicBezTo>
                              <a:pt x="8" y="23"/>
                              <a:pt x="0" y="15"/>
                              <a:pt x="0" y="11"/>
                            </a:cubicBezTo>
                            <a:cubicBezTo>
                              <a:pt x="0" y="1"/>
                              <a:pt x="27" y="0"/>
                              <a:pt x="36" y="0"/>
                            </a:cubicBezTo>
                            <a:cubicBezTo>
                              <a:pt x="41" y="0"/>
                              <a:pt x="43" y="3"/>
                              <a:pt x="44" y="5"/>
                            </a:cubicBezTo>
                            <a:cubicBezTo>
                              <a:pt x="39" y="9"/>
                              <a:pt x="32" y="10"/>
                              <a:pt x="25" y="10"/>
                            </a:cubicBezTo>
                            <a:lnTo>
                              <a:pt x="38" y="1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6" name="Freeform 62"/>
                      <p:cNvSpPr>
                        <a:spLocks/>
                      </p:cNvSpPr>
                      <p:nvPr/>
                    </p:nvSpPr>
                    <p:spPr bwMode="auto">
                      <a:xfrm>
                        <a:off x="7359213" y="1872536"/>
                        <a:ext cx="55473" cy="59738"/>
                      </a:xfrm>
                      <a:custGeom>
                        <a:avLst/>
                        <a:gdLst/>
                        <a:ahLst/>
                        <a:cxnLst>
                          <a:cxn ang="0">
                            <a:pos x="15" y="12"/>
                          </a:cxn>
                          <a:cxn ang="0">
                            <a:pos x="9" y="17"/>
                          </a:cxn>
                          <a:cxn ang="0">
                            <a:pos x="0" y="11"/>
                          </a:cxn>
                          <a:cxn ang="0">
                            <a:pos x="15" y="12"/>
                          </a:cxn>
                        </a:cxnLst>
                        <a:rect l="0" t="0" r="r" b="b"/>
                        <a:pathLst>
                          <a:path w="15" h="17">
                            <a:moveTo>
                              <a:pt x="15" y="12"/>
                            </a:moveTo>
                            <a:cubicBezTo>
                              <a:pt x="13" y="15"/>
                              <a:pt x="12" y="17"/>
                              <a:pt x="9" y="17"/>
                            </a:cubicBezTo>
                            <a:cubicBezTo>
                              <a:pt x="5" y="17"/>
                              <a:pt x="0" y="13"/>
                              <a:pt x="0" y="11"/>
                            </a:cubicBezTo>
                            <a:cubicBezTo>
                              <a:pt x="0" y="0"/>
                              <a:pt x="12" y="11"/>
                              <a:pt x="15"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8" name="Freeform 64"/>
                      <p:cNvSpPr>
                        <a:spLocks/>
                      </p:cNvSpPr>
                      <p:nvPr/>
                    </p:nvSpPr>
                    <p:spPr bwMode="auto">
                      <a:xfrm>
                        <a:off x="7849921" y="2021883"/>
                        <a:ext cx="298691" cy="162146"/>
                      </a:xfrm>
                      <a:custGeom>
                        <a:avLst/>
                        <a:gdLst/>
                        <a:ahLst/>
                        <a:cxnLst>
                          <a:cxn ang="0">
                            <a:pos x="4" y="11"/>
                          </a:cxn>
                          <a:cxn ang="0">
                            <a:pos x="0" y="2"/>
                          </a:cxn>
                          <a:cxn ang="0">
                            <a:pos x="5" y="2"/>
                          </a:cxn>
                          <a:cxn ang="0">
                            <a:pos x="38" y="20"/>
                          </a:cxn>
                          <a:cxn ang="0">
                            <a:pos x="29" y="13"/>
                          </a:cxn>
                          <a:cxn ang="0">
                            <a:pos x="29" y="8"/>
                          </a:cxn>
                          <a:cxn ang="0">
                            <a:pos x="54" y="17"/>
                          </a:cxn>
                          <a:cxn ang="0">
                            <a:pos x="54" y="8"/>
                          </a:cxn>
                          <a:cxn ang="0">
                            <a:pos x="38" y="1"/>
                          </a:cxn>
                          <a:cxn ang="0">
                            <a:pos x="46" y="1"/>
                          </a:cxn>
                          <a:cxn ang="0">
                            <a:pos x="66" y="5"/>
                          </a:cxn>
                          <a:cxn ang="0">
                            <a:pos x="75" y="2"/>
                          </a:cxn>
                          <a:cxn ang="0">
                            <a:pos x="84" y="13"/>
                          </a:cxn>
                          <a:cxn ang="0">
                            <a:pos x="80" y="41"/>
                          </a:cxn>
                          <a:cxn ang="0">
                            <a:pos x="62" y="43"/>
                          </a:cxn>
                          <a:cxn ang="0">
                            <a:pos x="48" y="41"/>
                          </a:cxn>
                          <a:cxn ang="0">
                            <a:pos x="51" y="36"/>
                          </a:cxn>
                          <a:cxn ang="0">
                            <a:pos x="51" y="32"/>
                          </a:cxn>
                          <a:cxn ang="0">
                            <a:pos x="62" y="25"/>
                          </a:cxn>
                          <a:cxn ang="0">
                            <a:pos x="57" y="24"/>
                          </a:cxn>
                          <a:cxn ang="0">
                            <a:pos x="25" y="28"/>
                          </a:cxn>
                          <a:cxn ang="0">
                            <a:pos x="20" y="23"/>
                          </a:cxn>
                          <a:cxn ang="0">
                            <a:pos x="13" y="23"/>
                          </a:cxn>
                          <a:cxn ang="0">
                            <a:pos x="12" y="19"/>
                          </a:cxn>
                          <a:cxn ang="0">
                            <a:pos x="1" y="14"/>
                          </a:cxn>
                          <a:cxn ang="0">
                            <a:pos x="1" y="6"/>
                          </a:cxn>
                          <a:cxn ang="0">
                            <a:pos x="4" y="11"/>
                          </a:cxn>
                        </a:cxnLst>
                        <a:rect l="0" t="0" r="r" b="b"/>
                        <a:pathLst>
                          <a:path w="84" h="45">
                            <a:moveTo>
                              <a:pt x="4" y="11"/>
                            </a:moveTo>
                            <a:cubicBezTo>
                              <a:pt x="2" y="9"/>
                              <a:pt x="0" y="6"/>
                              <a:pt x="0" y="2"/>
                            </a:cubicBezTo>
                            <a:cubicBezTo>
                              <a:pt x="1" y="2"/>
                              <a:pt x="3" y="2"/>
                              <a:pt x="5" y="2"/>
                            </a:cubicBezTo>
                            <a:cubicBezTo>
                              <a:pt x="18" y="2"/>
                              <a:pt x="24" y="24"/>
                              <a:pt x="38" y="20"/>
                            </a:cubicBezTo>
                            <a:cubicBezTo>
                              <a:pt x="35" y="18"/>
                              <a:pt x="31" y="15"/>
                              <a:pt x="29" y="13"/>
                            </a:cubicBezTo>
                            <a:cubicBezTo>
                              <a:pt x="29" y="8"/>
                              <a:pt x="29" y="8"/>
                              <a:pt x="29" y="8"/>
                            </a:cubicBezTo>
                            <a:cubicBezTo>
                              <a:pt x="39" y="8"/>
                              <a:pt x="43" y="17"/>
                              <a:pt x="54" y="17"/>
                            </a:cubicBezTo>
                            <a:cubicBezTo>
                              <a:pt x="54" y="8"/>
                              <a:pt x="54" y="8"/>
                              <a:pt x="54" y="8"/>
                            </a:cubicBezTo>
                            <a:cubicBezTo>
                              <a:pt x="46" y="8"/>
                              <a:pt x="40" y="8"/>
                              <a:pt x="38" y="1"/>
                            </a:cubicBezTo>
                            <a:cubicBezTo>
                              <a:pt x="41" y="0"/>
                              <a:pt x="43" y="1"/>
                              <a:pt x="46" y="1"/>
                            </a:cubicBezTo>
                            <a:cubicBezTo>
                              <a:pt x="53" y="1"/>
                              <a:pt x="58" y="5"/>
                              <a:pt x="66" y="5"/>
                            </a:cubicBezTo>
                            <a:cubicBezTo>
                              <a:pt x="69" y="5"/>
                              <a:pt x="71" y="2"/>
                              <a:pt x="75" y="2"/>
                            </a:cubicBezTo>
                            <a:cubicBezTo>
                              <a:pt x="83" y="2"/>
                              <a:pt x="84" y="6"/>
                              <a:pt x="84" y="13"/>
                            </a:cubicBezTo>
                            <a:cubicBezTo>
                              <a:pt x="84" y="23"/>
                              <a:pt x="78" y="28"/>
                              <a:pt x="80" y="41"/>
                            </a:cubicBezTo>
                            <a:cubicBezTo>
                              <a:pt x="73" y="43"/>
                              <a:pt x="64" y="43"/>
                              <a:pt x="62" y="43"/>
                            </a:cubicBezTo>
                            <a:cubicBezTo>
                              <a:pt x="60" y="43"/>
                              <a:pt x="48" y="45"/>
                              <a:pt x="48" y="41"/>
                            </a:cubicBezTo>
                            <a:cubicBezTo>
                              <a:pt x="48" y="39"/>
                              <a:pt x="50" y="37"/>
                              <a:pt x="51" y="36"/>
                            </a:cubicBezTo>
                            <a:cubicBezTo>
                              <a:pt x="51" y="35"/>
                              <a:pt x="51" y="33"/>
                              <a:pt x="51" y="32"/>
                            </a:cubicBezTo>
                            <a:cubicBezTo>
                              <a:pt x="51" y="28"/>
                              <a:pt x="60" y="28"/>
                              <a:pt x="62" y="25"/>
                            </a:cubicBezTo>
                            <a:cubicBezTo>
                              <a:pt x="61" y="24"/>
                              <a:pt x="59" y="24"/>
                              <a:pt x="57" y="24"/>
                            </a:cubicBezTo>
                            <a:cubicBezTo>
                              <a:pt x="49" y="24"/>
                              <a:pt x="34" y="28"/>
                              <a:pt x="25" y="28"/>
                            </a:cubicBezTo>
                            <a:cubicBezTo>
                              <a:pt x="22" y="28"/>
                              <a:pt x="20" y="26"/>
                              <a:pt x="20" y="23"/>
                            </a:cubicBezTo>
                            <a:cubicBezTo>
                              <a:pt x="13" y="23"/>
                              <a:pt x="13" y="23"/>
                              <a:pt x="13" y="23"/>
                            </a:cubicBezTo>
                            <a:cubicBezTo>
                              <a:pt x="12" y="19"/>
                              <a:pt x="12" y="19"/>
                              <a:pt x="12" y="19"/>
                            </a:cubicBezTo>
                            <a:cubicBezTo>
                              <a:pt x="7" y="20"/>
                              <a:pt x="4" y="17"/>
                              <a:pt x="1" y="14"/>
                            </a:cubicBezTo>
                            <a:cubicBezTo>
                              <a:pt x="1" y="6"/>
                              <a:pt x="1" y="6"/>
                              <a:pt x="1" y="6"/>
                            </a:cubicBezTo>
                            <a:lnTo>
                              <a:pt x="4" y="1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0" name="Freeform 66"/>
                      <p:cNvSpPr>
                        <a:spLocks/>
                      </p:cNvSpPr>
                      <p:nvPr/>
                    </p:nvSpPr>
                    <p:spPr bwMode="auto">
                      <a:xfrm>
                        <a:off x="8246752" y="2256567"/>
                        <a:ext cx="230419" cy="187749"/>
                      </a:xfrm>
                      <a:custGeom>
                        <a:avLst/>
                        <a:gdLst/>
                        <a:ahLst/>
                        <a:cxnLst>
                          <a:cxn ang="0">
                            <a:pos x="65" y="11"/>
                          </a:cxn>
                          <a:cxn ang="0">
                            <a:pos x="57" y="18"/>
                          </a:cxn>
                          <a:cxn ang="0">
                            <a:pos x="32" y="35"/>
                          </a:cxn>
                          <a:cxn ang="0">
                            <a:pos x="20" y="38"/>
                          </a:cxn>
                          <a:cxn ang="0">
                            <a:pos x="25" y="38"/>
                          </a:cxn>
                          <a:cxn ang="0">
                            <a:pos x="15" y="53"/>
                          </a:cxn>
                          <a:cxn ang="0">
                            <a:pos x="6" y="53"/>
                          </a:cxn>
                          <a:cxn ang="0">
                            <a:pos x="7" y="40"/>
                          </a:cxn>
                          <a:cxn ang="0">
                            <a:pos x="0" y="19"/>
                          </a:cxn>
                          <a:cxn ang="0">
                            <a:pos x="0" y="11"/>
                          </a:cxn>
                          <a:cxn ang="0">
                            <a:pos x="10" y="11"/>
                          </a:cxn>
                          <a:cxn ang="0">
                            <a:pos x="10" y="7"/>
                          </a:cxn>
                          <a:cxn ang="0">
                            <a:pos x="22" y="0"/>
                          </a:cxn>
                          <a:cxn ang="0">
                            <a:pos x="65" y="5"/>
                          </a:cxn>
                          <a:cxn ang="0">
                            <a:pos x="65" y="11"/>
                          </a:cxn>
                        </a:cxnLst>
                        <a:rect l="0" t="0" r="r" b="b"/>
                        <a:pathLst>
                          <a:path w="65" h="53">
                            <a:moveTo>
                              <a:pt x="65" y="11"/>
                            </a:moveTo>
                            <a:cubicBezTo>
                              <a:pt x="65" y="12"/>
                              <a:pt x="57" y="18"/>
                              <a:pt x="57" y="18"/>
                            </a:cubicBezTo>
                            <a:cubicBezTo>
                              <a:pt x="51" y="26"/>
                              <a:pt x="45" y="35"/>
                              <a:pt x="32" y="35"/>
                            </a:cubicBezTo>
                            <a:cubicBezTo>
                              <a:pt x="22" y="35"/>
                              <a:pt x="22" y="30"/>
                              <a:pt x="20" y="38"/>
                            </a:cubicBezTo>
                            <a:cubicBezTo>
                              <a:pt x="25" y="38"/>
                              <a:pt x="25" y="38"/>
                              <a:pt x="25" y="38"/>
                            </a:cubicBezTo>
                            <a:cubicBezTo>
                              <a:pt x="24" y="46"/>
                              <a:pt x="21" y="48"/>
                              <a:pt x="15" y="53"/>
                            </a:cubicBezTo>
                            <a:cubicBezTo>
                              <a:pt x="6" y="53"/>
                              <a:pt x="6" y="53"/>
                              <a:pt x="6" y="53"/>
                            </a:cubicBezTo>
                            <a:cubicBezTo>
                              <a:pt x="6" y="47"/>
                              <a:pt x="6" y="42"/>
                              <a:pt x="7" y="40"/>
                            </a:cubicBezTo>
                            <a:cubicBezTo>
                              <a:pt x="0" y="33"/>
                              <a:pt x="3" y="27"/>
                              <a:pt x="0" y="19"/>
                            </a:cubicBezTo>
                            <a:cubicBezTo>
                              <a:pt x="0" y="11"/>
                              <a:pt x="0" y="11"/>
                              <a:pt x="0" y="11"/>
                            </a:cubicBezTo>
                            <a:cubicBezTo>
                              <a:pt x="3" y="11"/>
                              <a:pt x="8" y="11"/>
                              <a:pt x="10" y="11"/>
                            </a:cubicBezTo>
                            <a:cubicBezTo>
                              <a:pt x="9" y="11"/>
                              <a:pt x="10" y="8"/>
                              <a:pt x="10" y="7"/>
                            </a:cubicBezTo>
                            <a:cubicBezTo>
                              <a:pt x="10" y="6"/>
                              <a:pt x="13" y="0"/>
                              <a:pt x="22" y="0"/>
                            </a:cubicBezTo>
                            <a:cubicBezTo>
                              <a:pt x="37" y="0"/>
                              <a:pt x="49" y="5"/>
                              <a:pt x="65" y="5"/>
                            </a:cubicBezTo>
                            <a:cubicBezTo>
                              <a:pt x="65" y="8"/>
                              <a:pt x="65" y="9"/>
                              <a:pt x="65"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1" name="Freeform 67"/>
                      <p:cNvSpPr>
                        <a:spLocks/>
                      </p:cNvSpPr>
                      <p:nvPr/>
                    </p:nvSpPr>
                    <p:spPr bwMode="auto">
                      <a:xfrm>
                        <a:off x="7773115" y="1919475"/>
                        <a:ext cx="76806" cy="64007"/>
                      </a:xfrm>
                      <a:custGeom>
                        <a:avLst/>
                        <a:gdLst/>
                        <a:ahLst/>
                        <a:cxnLst>
                          <a:cxn ang="0">
                            <a:pos x="21" y="12"/>
                          </a:cxn>
                          <a:cxn ang="0">
                            <a:pos x="15" y="18"/>
                          </a:cxn>
                          <a:cxn ang="0">
                            <a:pos x="0" y="0"/>
                          </a:cxn>
                          <a:cxn ang="0">
                            <a:pos x="21" y="12"/>
                          </a:cxn>
                        </a:cxnLst>
                        <a:rect l="0" t="0" r="r" b="b"/>
                        <a:pathLst>
                          <a:path w="21" h="18">
                            <a:moveTo>
                              <a:pt x="21" y="12"/>
                            </a:moveTo>
                            <a:cubicBezTo>
                              <a:pt x="21" y="16"/>
                              <a:pt x="18" y="18"/>
                              <a:pt x="15" y="18"/>
                            </a:cubicBezTo>
                            <a:cubicBezTo>
                              <a:pt x="10" y="18"/>
                              <a:pt x="0" y="6"/>
                              <a:pt x="0" y="0"/>
                            </a:cubicBezTo>
                            <a:cubicBezTo>
                              <a:pt x="11" y="0"/>
                              <a:pt x="12" y="9"/>
                              <a:pt x="21"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2" name="Freeform 68"/>
                      <p:cNvSpPr>
                        <a:spLocks/>
                      </p:cNvSpPr>
                      <p:nvPr/>
                    </p:nvSpPr>
                    <p:spPr bwMode="auto">
                      <a:xfrm>
                        <a:off x="7820051" y="2132825"/>
                        <a:ext cx="51204" cy="42670"/>
                      </a:xfrm>
                      <a:custGeom>
                        <a:avLst/>
                        <a:gdLst/>
                        <a:ahLst/>
                        <a:cxnLst>
                          <a:cxn ang="0">
                            <a:pos x="12" y="0"/>
                          </a:cxn>
                          <a:cxn ang="0">
                            <a:pos x="15" y="6"/>
                          </a:cxn>
                          <a:cxn ang="0">
                            <a:pos x="9" y="12"/>
                          </a:cxn>
                          <a:cxn ang="0">
                            <a:pos x="0" y="12"/>
                          </a:cxn>
                          <a:cxn ang="0">
                            <a:pos x="12" y="0"/>
                          </a:cxn>
                        </a:cxnLst>
                        <a:rect l="0" t="0" r="r" b="b"/>
                        <a:pathLst>
                          <a:path w="15" h="12">
                            <a:moveTo>
                              <a:pt x="12" y="0"/>
                            </a:moveTo>
                            <a:cubicBezTo>
                              <a:pt x="13" y="2"/>
                              <a:pt x="15" y="3"/>
                              <a:pt x="15" y="6"/>
                            </a:cubicBezTo>
                            <a:cubicBezTo>
                              <a:pt x="15" y="12"/>
                              <a:pt x="11" y="12"/>
                              <a:pt x="9" y="12"/>
                            </a:cubicBezTo>
                            <a:cubicBezTo>
                              <a:pt x="4" y="12"/>
                              <a:pt x="3" y="11"/>
                              <a:pt x="0" y="12"/>
                            </a:cubicBezTo>
                            <a:cubicBezTo>
                              <a:pt x="2" y="4"/>
                              <a:pt x="6" y="2"/>
                              <a:pt x="12"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3" name="Freeform 69"/>
                      <p:cNvSpPr>
                        <a:spLocks/>
                      </p:cNvSpPr>
                      <p:nvPr/>
                    </p:nvSpPr>
                    <p:spPr bwMode="auto">
                      <a:xfrm>
                        <a:off x="7790183" y="1761594"/>
                        <a:ext cx="294425" cy="153612"/>
                      </a:xfrm>
                      <a:custGeom>
                        <a:avLst/>
                        <a:gdLst/>
                        <a:ahLst/>
                        <a:cxnLst>
                          <a:cxn ang="0">
                            <a:pos x="54" y="32"/>
                          </a:cxn>
                          <a:cxn ang="0">
                            <a:pos x="33" y="30"/>
                          </a:cxn>
                          <a:cxn ang="0">
                            <a:pos x="19" y="29"/>
                          </a:cxn>
                          <a:cxn ang="0">
                            <a:pos x="7" y="25"/>
                          </a:cxn>
                          <a:cxn ang="0">
                            <a:pos x="20" y="20"/>
                          </a:cxn>
                          <a:cxn ang="0">
                            <a:pos x="20" y="15"/>
                          </a:cxn>
                          <a:cxn ang="0">
                            <a:pos x="5" y="15"/>
                          </a:cxn>
                          <a:cxn ang="0">
                            <a:pos x="8" y="10"/>
                          </a:cxn>
                          <a:cxn ang="0">
                            <a:pos x="0" y="3"/>
                          </a:cxn>
                          <a:cxn ang="0">
                            <a:pos x="14" y="0"/>
                          </a:cxn>
                          <a:cxn ang="0">
                            <a:pos x="31" y="8"/>
                          </a:cxn>
                          <a:cxn ang="0">
                            <a:pos x="40" y="4"/>
                          </a:cxn>
                          <a:cxn ang="0">
                            <a:pos x="53" y="15"/>
                          </a:cxn>
                          <a:cxn ang="0">
                            <a:pos x="60" y="11"/>
                          </a:cxn>
                          <a:cxn ang="0">
                            <a:pos x="73" y="21"/>
                          </a:cxn>
                          <a:cxn ang="0">
                            <a:pos x="70" y="26"/>
                          </a:cxn>
                          <a:cxn ang="0">
                            <a:pos x="82" y="37"/>
                          </a:cxn>
                          <a:cxn ang="0">
                            <a:pos x="74" y="43"/>
                          </a:cxn>
                          <a:cxn ang="0">
                            <a:pos x="54" y="32"/>
                          </a:cxn>
                        </a:cxnLst>
                        <a:rect l="0" t="0" r="r" b="b"/>
                        <a:pathLst>
                          <a:path w="82" h="43">
                            <a:moveTo>
                              <a:pt x="54" y="32"/>
                            </a:moveTo>
                            <a:cubicBezTo>
                              <a:pt x="46" y="32"/>
                              <a:pt x="41" y="29"/>
                              <a:pt x="33" y="30"/>
                            </a:cubicBezTo>
                            <a:cubicBezTo>
                              <a:pt x="31" y="26"/>
                              <a:pt x="25" y="29"/>
                              <a:pt x="19" y="29"/>
                            </a:cubicBezTo>
                            <a:cubicBezTo>
                              <a:pt x="13" y="29"/>
                              <a:pt x="11" y="29"/>
                              <a:pt x="7" y="25"/>
                            </a:cubicBezTo>
                            <a:cubicBezTo>
                              <a:pt x="11" y="21"/>
                              <a:pt x="15" y="22"/>
                              <a:pt x="20" y="20"/>
                            </a:cubicBezTo>
                            <a:cubicBezTo>
                              <a:pt x="19" y="18"/>
                              <a:pt x="19" y="16"/>
                              <a:pt x="20" y="15"/>
                            </a:cubicBezTo>
                            <a:cubicBezTo>
                              <a:pt x="10" y="15"/>
                              <a:pt x="8" y="17"/>
                              <a:pt x="5" y="15"/>
                            </a:cubicBezTo>
                            <a:cubicBezTo>
                              <a:pt x="6" y="14"/>
                              <a:pt x="7" y="12"/>
                              <a:pt x="8" y="10"/>
                            </a:cubicBezTo>
                            <a:cubicBezTo>
                              <a:pt x="2" y="10"/>
                              <a:pt x="0" y="9"/>
                              <a:pt x="0" y="3"/>
                            </a:cubicBezTo>
                            <a:cubicBezTo>
                              <a:pt x="6" y="3"/>
                              <a:pt x="9" y="0"/>
                              <a:pt x="14" y="0"/>
                            </a:cubicBezTo>
                            <a:cubicBezTo>
                              <a:pt x="24" y="0"/>
                              <a:pt x="26" y="8"/>
                              <a:pt x="31" y="8"/>
                            </a:cubicBezTo>
                            <a:cubicBezTo>
                              <a:pt x="35" y="8"/>
                              <a:pt x="36" y="4"/>
                              <a:pt x="40" y="4"/>
                            </a:cubicBezTo>
                            <a:cubicBezTo>
                              <a:pt x="49" y="4"/>
                              <a:pt x="48" y="15"/>
                              <a:pt x="53" y="15"/>
                            </a:cubicBezTo>
                            <a:cubicBezTo>
                              <a:pt x="56" y="15"/>
                              <a:pt x="57" y="11"/>
                              <a:pt x="60" y="11"/>
                            </a:cubicBezTo>
                            <a:cubicBezTo>
                              <a:pt x="66" y="11"/>
                              <a:pt x="71" y="19"/>
                              <a:pt x="73" y="21"/>
                            </a:cubicBezTo>
                            <a:cubicBezTo>
                              <a:pt x="72" y="22"/>
                              <a:pt x="70" y="24"/>
                              <a:pt x="70" y="26"/>
                            </a:cubicBezTo>
                            <a:cubicBezTo>
                              <a:pt x="73" y="29"/>
                              <a:pt x="82" y="33"/>
                              <a:pt x="82" y="37"/>
                            </a:cubicBezTo>
                            <a:cubicBezTo>
                              <a:pt x="82" y="42"/>
                              <a:pt x="77" y="43"/>
                              <a:pt x="74" y="43"/>
                            </a:cubicBezTo>
                            <a:cubicBezTo>
                              <a:pt x="63" y="43"/>
                              <a:pt x="64" y="32"/>
                              <a:pt x="54" y="3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4" name="Freeform 70"/>
                      <p:cNvSpPr>
                        <a:spLocks/>
                      </p:cNvSpPr>
                      <p:nvPr/>
                    </p:nvSpPr>
                    <p:spPr bwMode="auto">
                      <a:xfrm>
                        <a:off x="7905391" y="1893873"/>
                        <a:ext cx="81075" cy="25602"/>
                      </a:xfrm>
                      <a:custGeom>
                        <a:avLst/>
                        <a:gdLst/>
                        <a:ahLst/>
                        <a:cxnLst>
                          <a:cxn ang="0">
                            <a:pos x="8" y="7"/>
                          </a:cxn>
                          <a:cxn ang="0">
                            <a:pos x="12" y="0"/>
                          </a:cxn>
                          <a:cxn ang="0">
                            <a:pos x="23" y="4"/>
                          </a:cxn>
                          <a:cxn ang="0">
                            <a:pos x="8" y="7"/>
                          </a:cxn>
                        </a:cxnLst>
                        <a:rect l="0" t="0" r="r" b="b"/>
                        <a:pathLst>
                          <a:path w="23" h="7">
                            <a:moveTo>
                              <a:pt x="8" y="7"/>
                            </a:moveTo>
                            <a:cubicBezTo>
                              <a:pt x="0" y="7"/>
                              <a:pt x="11" y="0"/>
                              <a:pt x="12" y="0"/>
                            </a:cubicBezTo>
                            <a:cubicBezTo>
                              <a:pt x="17" y="0"/>
                              <a:pt x="19" y="3"/>
                              <a:pt x="23" y="4"/>
                            </a:cubicBezTo>
                            <a:cubicBezTo>
                              <a:pt x="20" y="7"/>
                              <a:pt x="15" y="7"/>
                              <a:pt x="8" y="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5" name="Freeform 71"/>
                      <p:cNvSpPr>
                        <a:spLocks/>
                      </p:cNvSpPr>
                      <p:nvPr/>
                    </p:nvSpPr>
                    <p:spPr bwMode="auto">
                      <a:xfrm>
                        <a:off x="8195548" y="1987747"/>
                        <a:ext cx="772331" cy="243221"/>
                      </a:xfrm>
                      <a:custGeom>
                        <a:avLst/>
                        <a:gdLst/>
                        <a:ahLst/>
                        <a:cxnLst>
                          <a:cxn ang="0">
                            <a:pos x="215" y="45"/>
                          </a:cxn>
                          <a:cxn ang="0">
                            <a:pos x="210" y="51"/>
                          </a:cxn>
                          <a:cxn ang="0">
                            <a:pos x="216" y="52"/>
                          </a:cxn>
                          <a:cxn ang="0">
                            <a:pos x="179" y="67"/>
                          </a:cxn>
                          <a:cxn ang="0">
                            <a:pos x="170" y="60"/>
                          </a:cxn>
                          <a:cxn ang="0">
                            <a:pos x="159" y="66"/>
                          </a:cxn>
                          <a:cxn ang="0">
                            <a:pos x="124" y="66"/>
                          </a:cxn>
                          <a:cxn ang="0">
                            <a:pos x="102" y="60"/>
                          </a:cxn>
                          <a:cxn ang="0">
                            <a:pos x="97" y="60"/>
                          </a:cxn>
                          <a:cxn ang="0">
                            <a:pos x="84" y="67"/>
                          </a:cxn>
                          <a:cxn ang="0">
                            <a:pos x="53" y="47"/>
                          </a:cxn>
                          <a:cxn ang="0">
                            <a:pos x="58" y="40"/>
                          </a:cxn>
                          <a:cxn ang="0">
                            <a:pos x="40" y="18"/>
                          </a:cxn>
                          <a:cxn ang="0">
                            <a:pos x="32" y="22"/>
                          </a:cxn>
                          <a:cxn ang="0">
                            <a:pos x="0" y="7"/>
                          </a:cxn>
                          <a:cxn ang="0">
                            <a:pos x="13" y="0"/>
                          </a:cxn>
                          <a:cxn ang="0">
                            <a:pos x="51" y="15"/>
                          </a:cxn>
                          <a:cxn ang="0">
                            <a:pos x="60" y="12"/>
                          </a:cxn>
                          <a:cxn ang="0">
                            <a:pos x="68" y="12"/>
                          </a:cxn>
                          <a:cxn ang="0">
                            <a:pos x="89" y="25"/>
                          </a:cxn>
                          <a:cxn ang="0">
                            <a:pos x="71" y="25"/>
                          </a:cxn>
                          <a:cxn ang="0">
                            <a:pos x="91" y="35"/>
                          </a:cxn>
                          <a:cxn ang="0">
                            <a:pos x="88" y="38"/>
                          </a:cxn>
                          <a:cxn ang="0">
                            <a:pos x="95" y="40"/>
                          </a:cxn>
                          <a:cxn ang="0">
                            <a:pos x="125" y="45"/>
                          </a:cxn>
                          <a:cxn ang="0">
                            <a:pos x="181" y="34"/>
                          </a:cxn>
                          <a:cxn ang="0">
                            <a:pos x="216" y="46"/>
                          </a:cxn>
                          <a:cxn ang="0">
                            <a:pos x="211" y="47"/>
                          </a:cxn>
                          <a:cxn ang="0">
                            <a:pos x="215" y="45"/>
                          </a:cxn>
                        </a:cxnLst>
                        <a:rect l="0" t="0" r="r" b="b"/>
                        <a:pathLst>
                          <a:path w="216" h="68">
                            <a:moveTo>
                              <a:pt x="215" y="45"/>
                            </a:moveTo>
                            <a:cubicBezTo>
                              <a:pt x="213" y="46"/>
                              <a:pt x="211" y="48"/>
                              <a:pt x="210" y="51"/>
                            </a:cubicBezTo>
                            <a:cubicBezTo>
                              <a:pt x="213" y="52"/>
                              <a:pt x="216" y="52"/>
                              <a:pt x="216" y="52"/>
                            </a:cubicBezTo>
                            <a:cubicBezTo>
                              <a:pt x="215" y="67"/>
                              <a:pt x="195" y="67"/>
                              <a:pt x="179" y="67"/>
                            </a:cubicBezTo>
                            <a:cubicBezTo>
                              <a:pt x="174" y="67"/>
                              <a:pt x="171" y="64"/>
                              <a:pt x="170" y="60"/>
                            </a:cubicBezTo>
                            <a:cubicBezTo>
                              <a:pt x="164" y="61"/>
                              <a:pt x="163" y="64"/>
                              <a:pt x="159" y="66"/>
                            </a:cubicBezTo>
                            <a:cubicBezTo>
                              <a:pt x="124" y="66"/>
                              <a:pt x="124" y="66"/>
                              <a:pt x="124" y="66"/>
                            </a:cubicBezTo>
                            <a:cubicBezTo>
                              <a:pt x="115" y="68"/>
                              <a:pt x="101" y="67"/>
                              <a:pt x="102" y="60"/>
                            </a:cubicBezTo>
                            <a:cubicBezTo>
                              <a:pt x="97" y="60"/>
                              <a:pt x="97" y="60"/>
                              <a:pt x="97" y="60"/>
                            </a:cubicBezTo>
                            <a:cubicBezTo>
                              <a:pt x="95" y="62"/>
                              <a:pt x="88" y="67"/>
                              <a:pt x="84" y="67"/>
                            </a:cubicBezTo>
                            <a:cubicBezTo>
                              <a:pt x="75" y="67"/>
                              <a:pt x="53" y="56"/>
                              <a:pt x="53" y="47"/>
                            </a:cubicBezTo>
                            <a:cubicBezTo>
                              <a:pt x="53" y="44"/>
                              <a:pt x="56" y="41"/>
                              <a:pt x="58" y="40"/>
                            </a:cubicBezTo>
                            <a:cubicBezTo>
                              <a:pt x="50" y="32"/>
                              <a:pt x="48" y="25"/>
                              <a:pt x="40" y="18"/>
                            </a:cubicBezTo>
                            <a:cubicBezTo>
                              <a:pt x="38" y="20"/>
                              <a:pt x="35" y="22"/>
                              <a:pt x="32" y="22"/>
                            </a:cubicBezTo>
                            <a:cubicBezTo>
                              <a:pt x="27" y="22"/>
                              <a:pt x="0" y="11"/>
                              <a:pt x="0" y="7"/>
                            </a:cubicBezTo>
                            <a:cubicBezTo>
                              <a:pt x="0" y="0"/>
                              <a:pt x="8" y="0"/>
                              <a:pt x="13" y="0"/>
                            </a:cubicBezTo>
                            <a:cubicBezTo>
                              <a:pt x="33" y="0"/>
                              <a:pt x="36" y="15"/>
                              <a:pt x="51" y="15"/>
                            </a:cubicBezTo>
                            <a:cubicBezTo>
                              <a:pt x="56" y="15"/>
                              <a:pt x="58" y="15"/>
                              <a:pt x="60" y="12"/>
                            </a:cubicBezTo>
                            <a:cubicBezTo>
                              <a:pt x="63" y="12"/>
                              <a:pt x="68" y="12"/>
                              <a:pt x="68" y="12"/>
                            </a:cubicBezTo>
                            <a:cubicBezTo>
                              <a:pt x="65" y="22"/>
                              <a:pt x="85" y="19"/>
                              <a:pt x="89" y="25"/>
                            </a:cubicBezTo>
                            <a:cubicBezTo>
                              <a:pt x="71" y="25"/>
                              <a:pt x="71" y="25"/>
                              <a:pt x="71" y="25"/>
                            </a:cubicBezTo>
                            <a:cubicBezTo>
                              <a:pt x="74" y="37"/>
                              <a:pt x="85" y="30"/>
                              <a:pt x="91" y="35"/>
                            </a:cubicBezTo>
                            <a:cubicBezTo>
                              <a:pt x="90" y="36"/>
                              <a:pt x="88" y="36"/>
                              <a:pt x="88" y="38"/>
                            </a:cubicBezTo>
                            <a:cubicBezTo>
                              <a:pt x="88" y="44"/>
                              <a:pt x="93" y="41"/>
                              <a:pt x="95" y="40"/>
                            </a:cubicBezTo>
                            <a:cubicBezTo>
                              <a:pt x="106" y="42"/>
                              <a:pt x="114" y="45"/>
                              <a:pt x="125" y="45"/>
                            </a:cubicBezTo>
                            <a:cubicBezTo>
                              <a:pt x="150" y="45"/>
                              <a:pt x="158" y="34"/>
                              <a:pt x="181" y="34"/>
                            </a:cubicBezTo>
                            <a:cubicBezTo>
                              <a:pt x="198" y="34"/>
                              <a:pt x="210" y="35"/>
                              <a:pt x="216" y="46"/>
                            </a:cubicBezTo>
                            <a:cubicBezTo>
                              <a:pt x="215" y="47"/>
                              <a:pt x="213" y="47"/>
                              <a:pt x="211" y="47"/>
                            </a:cubicBezTo>
                            <a:lnTo>
                              <a:pt x="215" y="45"/>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6" name="Freeform 72"/>
                      <p:cNvSpPr>
                        <a:spLocks/>
                      </p:cNvSpPr>
                      <p:nvPr/>
                    </p:nvSpPr>
                    <p:spPr bwMode="auto">
                      <a:xfrm>
                        <a:off x="8204082" y="2115757"/>
                        <a:ext cx="132279" cy="102408"/>
                      </a:xfrm>
                      <a:custGeom>
                        <a:avLst/>
                        <a:gdLst/>
                        <a:ahLst/>
                        <a:cxnLst>
                          <a:cxn ang="0">
                            <a:pos x="6" y="10"/>
                          </a:cxn>
                          <a:cxn ang="0">
                            <a:pos x="19" y="0"/>
                          </a:cxn>
                          <a:cxn ang="0">
                            <a:pos x="37" y="15"/>
                          </a:cxn>
                          <a:cxn ang="0">
                            <a:pos x="29" y="29"/>
                          </a:cxn>
                          <a:cxn ang="0">
                            <a:pos x="0" y="17"/>
                          </a:cxn>
                          <a:cxn ang="0">
                            <a:pos x="6" y="10"/>
                          </a:cxn>
                        </a:cxnLst>
                        <a:rect l="0" t="0" r="r" b="b"/>
                        <a:pathLst>
                          <a:path w="37" h="29">
                            <a:moveTo>
                              <a:pt x="6" y="10"/>
                            </a:moveTo>
                            <a:cubicBezTo>
                              <a:pt x="10" y="10"/>
                              <a:pt x="9" y="0"/>
                              <a:pt x="19" y="0"/>
                            </a:cubicBezTo>
                            <a:cubicBezTo>
                              <a:pt x="27" y="0"/>
                              <a:pt x="37" y="9"/>
                              <a:pt x="37" y="15"/>
                            </a:cubicBezTo>
                            <a:cubicBezTo>
                              <a:pt x="37" y="22"/>
                              <a:pt x="35" y="29"/>
                              <a:pt x="29" y="29"/>
                            </a:cubicBezTo>
                            <a:cubicBezTo>
                              <a:pt x="25" y="29"/>
                              <a:pt x="0" y="17"/>
                              <a:pt x="0" y="17"/>
                            </a:cubicBezTo>
                            <a:cubicBezTo>
                              <a:pt x="0" y="13"/>
                              <a:pt x="5" y="10"/>
                              <a:pt x="6"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7" name="Freeform 73"/>
                      <p:cNvSpPr>
                        <a:spLocks/>
                      </p:cNvSpPr>
                      <p:nvPr/>
                    </p:nvSpPr>
                    <p:spPr bwMode="auto">
                      <a:xfrm>
                        <a:off x="8221150" y="1919475"/>
                        <a:ext cx="123745" cy="34136"/>
                      </a:xfrm>
                      <a:custGeom>
                        <a:avLst/>
                        <a:gdLst/>
                        <a:ahLst/>
                        <a:cxnLst>
                          <a:cxn ang="0">
                            <a:pos x="29" y="0"/>
                          </a:cxn>
                          <a:cxn ang="0">
                            <a:pos x="35" y="0"/>
                          </a:cxn>
                          <a:cxn ang="0">
                            <a:pos x="35" y="6"/>
                          </a:cxn>
                          <a:cxn ang="0">
                            <a:pos x="28" y="10"/>
                          </a:cxn>
                          <a:cxn ang="0">
                            <a:pos x="0" y="5"/>
                          </a:cxn>
                          <a:cxn ang="0">
                            <a:pos x="29" y="0"/>
                          </a:cxn>
                        </a:cxnLst>
                        <a:rect l="0" t="0" r="r" b="b"/>
                        <a:pathLst>
                          <a:path w="35" h="10">
                            <a:moveTo>
                              <a:pt x="29" y="0"/>
                            </a:moveTo>
                            <a:cubicBezTo>
                              <a:pt x="34" y="0"/>
                              <a:pt x="30" y="1"/>
                              <a:pt x="35" y="0"/>
                            </a:cubicBezTo>
                            <a:cubicBezTo>
                              <a:pt x="35" y="3"/>
                              <a:pt x="35" y="5"/>
                              <a:pt x="35" y="6"/>
                            </a:cubicBezTo>
                            <a:cubicBezTo>
                              <a:pt x="35" y="8"/>
                              <a:pt x="32" y="10"/>
                              <a:pt x="28" y="10"/>
                            </a:cubicBezTo>
                            <a:cubicBezTo>
                              <a:pt x="26" y="10"/>
                              <a:pt x="0" y="5"/>
                              <a:pt x="0" y="5"/>
                            </a:cubicBezTo>
                            <a:cubicBezTo>
                              <a:pt x="5" y="1"/>
                              <a:pt x="21" y="0"/>
                              <a:pt x="29"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8" name="Freeform 74"/>
                      <p:cNvSpPr>
                        <a:spLocks/>
                      </p:cNvSpPr>
                      <p:nvPr/>
                    </p:nvSpPr>
                    <p:spPr bwMode="auto">
                      <a:xfrm>
                        <a:off x="8127276" y="1799998"/>
                        <a:ext cx="145078" cy="119476"/>
                      </a:xfrm>
                      <a:custGeom>
                        <a:avLst/>
                        <a:gdLst/>
                        <a:ahLst/>
                        <a:cxnLst>
                          <a:cxn ang="0">
                            <a:pos x="10" y="28"/>
                          </a:cxn>
                          <a:cxn ang="0">
                            <a:pos x="14" y="23"/>
                          </a:cxn>
                          <a:cxn ang="0">
                            <a:pos x="0" y="7"/>
                          </a:cxn>
                          <a:cxn ang="0">
                            <a:pos x="10" y="0"/>
                          </a:cxn>
                          <a:cxn ang="0">
                            <a:pos x="25" y="7"/>
                          </a:cxn>
                          <a:cxn ang="0">
                            <a:pos x="41" y="17"/>
                          </a:cxn>
                          <a:cxn ang="0">
                            <a:pos x="41" y="28"/>
                          </a:cxn>
                          <a:cxn ang="0">
                            <a:pos x="10" y="28"/>
                          </a:cxn>
                        </a:cxnLst>
                        <a:rect l="0" t="0" r="r" b="b"/>
                        <a:pathLst>
                          <a:path w="41" h="33">
                            <a:moveTo>
                              <a:pt x="10" y="28"/>
                            </a:moveTo>
                            <a:cubicBezTo>
                              <a:pt x="10" y="26"/>
                              <a:pt x="13" y="24"/>
                              <a:pt x="14" y="23"/>
                            </a:cubicBezTo>
                            <a:cubicBezTo>
                              <a:pt x="9" y="18"/>
                              <a:pt x="0" y="15"/>
                              <a:pt x="0" y="7"/>
                            </a:cubicBezTo>
                            <a:cubicBezTo>
                              <a:pt x="0" y="2"/>
                              <a:pt x="6" y="0"/>
                              <a:pt x="10" y="0"/>
                            </a:cubicBezTo>
                            <a:cubicBezTo>
                              <a:pt x="11" y="4"/>
                              <a:pt x="21" y="7"/>
                              <a:pt x="25" y="7"/>
                            </a:cubicBezTo>
                            <a:cubicBezTo>
                              <a:pt x="25" y="17"/>
                              <a:pt x="41" y="7"/>
                              <a:pt x="41" y="17"/>
                            </a:cubicBezTo>
                            <a:cubicBezTo>
                              <a:pt x="41" y="20"/>
                              <a:pt x="39" y="23"/>
                              <a:pt x="41" y="28"/>
                            </a:cubicBezTo>
                            <a:cubicBezTo>
                              <a:pt x="25" y="31"/>
                              <a:pt x="10" y="33"/>
                              <a:pt x="10" y="2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9" name="Freeform 75"/>
                      <p:cNvSpPr>
                        <a:spLocks/>
                      </p:cNvSpPr>
                      <p:nvPr/>
                    </p:nvSpPr>
                    <p:spPr bwMode="auto">
                      <a:xfrm>
                        <a:off x="8071806" y="1693322"/>
                        <a:ext cx="55473" cy="34136"/>
                      </a:xfrm>
                      <a:custGeom>
                        <a:avLst/>
                        <a:gdLst/>
                        <a:ahLst/>
                        <a:cxnLst>
                          <a:cxn ang="0">
                            <a:pos x="16" y="0"/>
                          </a:cxn>
                          <a:cxn ang="0">
                            <a:pos x="16" y="9"/>
                          </a:cxn>
                          <a:cxn ang="0">
                            <a:pos x="8" y="9"/>
                          </a:cxn>
                          <a:cxn ang="0">
                            <a:pos x="0" y="0"/>
                          </a:cxn>
                          <a:cxn ang="0">
                            <a:pos x="16" y="0"/>
                          </a:cxn>
                        </a:cxnLst>
                        <a:rect l="0" t="0" r="r" b="b"/>
                        <a:pathLst>
                          <a:path w="16" h="9">
                            <a:moveTo>
                              <a:pt x="16" y="0"/>
                            </a:moveTo>
                            <a:cubicBezTo>
                              <a:pt x="16" y="9"/>
                              <a:pt x="16" y="9"/>
                              <a:pt x="16" y="9"/>
                            </a:cubicBezTo>
                            <a:cubicBezTo>
                              <a:pt x="8" y="9"/>
                              <a:pt x="8" y="9"/>
                              <a:pt x="8" y="9"/>
                            </a:cubicBezTo>
                            <a:cubicBezTo>
                              <a:pt x="6" y="7"/>
                              <a:pt x="0" y="6"/>
                              <a:pt x="0" y="0"/>
                            </a:cubicBezTo>
                            <a:cubicBezTo>
                              <a:pt x="6" y="0"/>
                              <a:pt x="13" y="0"/>
                              <a:pt x="16"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0" name="Freeform 76"/>
                      <p:cNvSpPr>
                        <a:spLocks/>
                      </p:cNvSpPr>
                      <p:nvPr/>
                    </p:nvSpPr>
                    <p:spPr bwMode="auto">
                      <a:xfrm>
                        <a:off x="8225418" y="1552512"/>
                        <a:ext cx="494973" cy="332827"/>
                      </a:xfrm>
                      <a:custGeom>
                        <a:avLst/>
                        <a:gdLst/>
                        <a:ahLst/>
                        <a:cxnLst>
                          <a:cxn ang="0">
                            <a:pos x="92" y="37"/>
                          </a:cxn>
                          <a:cxn ang="0">
                            <a:pos x="97" y="37"/>
                          </a:cxn>
                          <a:cxn ang="0">
                            <a:pos x="97" y="32"/>
                          </a:cxn>
                          <a:cxn ang="0">
                            <a:pos x="95" y="28"/>
                          </a:cxn>
                          <a:cxn ang="0">
                            <a:pos x="100" y="28"/>
                          </a:cxn>
                          <a:cxn ang="0">
                            <a:pos x="105" y="36"/>
                          </a:cxn>
                          <a:cxn ang="0">
                            <a:pos x="111" y="43"/>
                          </a:cxn>
                          <a:cxn ang="0">
                            <a:pos x="108" y="49"/>
                          </a:cxn>
                          <a:cxn ang="0">
                            <a:pos x="115" y="49"/>
                          </a:cxn>
                          <a:cxn ang="0">
                            <a:pos x="137" y="55"/>
                          </a:cxn>
                          <a:cxn ang="0">
                            <a:pos x="136" y="61"/>
                          </a:cxn>
                          <a:cxn ang="0">
                            <a:pos x="126" y="64"/>
                          </a:cxn>
                          <a:cxn ang="0">
                            <a:pos x="105" y="78"/>
                          </a:cxn>
                          <a:cxn ang="0">
                            <a:pos x="98" y="69"/>
                          </a:cxn>
                          <a:cxn ang="0">
                            <a:pos x="93" y="76"/>
                          </a:cxn>
                          <a:cxn ang="0">
                            <a:pos x="99" y="84"/>
                          </a:cxn>
                          <a:cxn ang="0">
                            <a:pos x="91" y="84"/>
                          </a:cxn>
                          <a:cxn ang="0">
                            <a:pos x="91" y="90"/>
                          </a:cxn>
                          <a:cxn ang="0">
                            <a:pos x="75" y="82"/>
                          </a:cxn>
                          <a:cxn ang="0">
                            <a:pos x="64" y="92"/>
                          </a:cxn>
                          <a:cxn ang="0">
                            <a:pos x="47" y="84"/>
                          </a:cxn>
                          <a:cxn ang="0">
                            <a:pos x="53" y="81"/>
                          </a:cxn>
                          <a:cxn ang="0">
                            <a:pos x="33" y="70"/>
                          </a:cxn>
                          <a:cxn ang="0">
                            <a:pos x="66" y="61"/>
                          </a:cxn>
                          <a:cxn ang="0">
                            <a:pos x="48" y="58"/>
                          </a:cxn>
                          <a:cxn ang="0">
                            <a:pos x="35" y="61"/>
                          </a:cxn>
                          <a:cxn ang="0">
                            <a:pos x="29" y="56"/>
                          </a:cxn>
                          <a:cxn ang="0">
                            <a:pos x="19" y="59"/>
                          </a:cxn>
                          <a:cxn ang="0">
                            <a:pos x="16" y="55"/>
                          </a:cxn>
                          <a:cxn ang="0">
                            <a:pos x="26" y="49"/>
                          </a:cxn>
                          <a:cxn ang="0">
                            <a:pos x="0" y="35"/>
                          </a:cxn>
                          <a:cxn ang="0">
                            <a:pos x="7" y="35"/>
                          </a:cxn>
                          <a:cxn ang="0">
                            <a:pos x="20" y="39"/>
                          </a:cxn>
                          <a:cxn ang="0">
                            <a:pos x="24" y="36"/>
                          </a:cxn>
                          <a:cxn ang="0">
                            <a:pos x="5" y="26"/>
                          </a:cxn>
                          <a:cxn ang="0">
                            <a:pos x="15" y="22"/>
                          </a:cxn>
                          <a:cxn ang="0">
                            <a:pos x="27" y="25"/>
                          </a:cxn>
                          <a:cxn ang="0">
                            <a:pos x="32" y="20"/>
                          </a:cxn>
                          <a:cxn ang="0">
                            <a:pos x="19" y="20"/>
                          </a:cxn>
                          <a:cxn ang="0">
                            <a:pos x="14" y="13"/>
                          </a:cxn>
                          <a:cxn ang="0">
                            <a:pos x="30" y="9"/>
                          </a:cxn>
                          <a:cxn ang="0">
                            <a:pos x="38" y="9"/>
                          </a:cxn>
                          <a:cxn ang="0">
                            <a:pos x="25" y="0"/>
                          </a:cxn>
                          <a:cxn ang="0">
                            <a:pos x="53" y="5"/>
                          </a:cxn>
                          <a:cxn ang="0">
                            <a:pos x="67" y="24"/>
                          </a:cxn>
                          <a:cxn ang="0">
                            <a:pos x="84" y="25"/>
                          </a:cxn>
                          <a:cxn ang="0">
                            <a:pos x="92" y="37"/>
                          </a:cxn>
                        </a:cxnLst>
                        <a:rect l="0" t="0" r="r" b="b"/>
                        <a:pathLst>
                          <a:path w="138" h="92">
                            <a:moveTo>
                              <a:pt x="92" y="37"/>
                            </a:moveTo>
                            <a:cubicBezTo>
                              <a:pt x="97" y="37"/>
                              <a:pt x="97" y="37"/>
                              <a:pt x="97" y="37"/>
                            </a:cubicBezTo>
                            <a:cubicBezTo>
                              <a:pt x="97" y="32"/>
                              <a:pt x="97" y="32"/>
                              <a:pt x="97" y="32"/>
                            </a:cubicBezTo>
                            <a:cubicBezTo>
                              <a:pt x="95" y="28"/>
                              <a:pt x="95" y="28"/>
                              <a:pt x="95" y="28"/>
                            </a:cubicBezTo>
                            <a:cubicBezTo>
                              <a:pt x="97" y="28"/>
                              <a:pt x="98" y="28"/>
                              <a:pt x="100" y="28"/>
                            </a:cubicBezTo>
                            <a:cubicBezTo>
                              <a:pt x="106" y="28"/>
                              <a:pt x="105" y="31"/>
                              <a:pt x="105" y="36"/>
                            </a:cubicBezTo>
                            <a:cubicBezTo>
                              <a:pt x="105" y="39"/>
                              <a:pt x="111" y="39"/>
                              <a:pt x="111" y="43"/>
                            </a:cubicBezTo>
                            <a:cubicBezTo>
                              <a:pt x="111" y="46"/>
                              <a:pt x="108" y="46"/>
                              <a:pt x="108" y="49"/>
                            </a:cubicBezTo>
                            <a:cubicBezTo>
                              <a:pt x="108" y="53"/>
                              <a:pt x="114" y="49"/>
                              <a:pt x="115" y="49"/>
                            </a:cubicBezTo>
                            <a:cubicBezTo>
                              <a:pt x="120" y="49"/>
                              <a:pt x="131" y="54"/>
                              <a:pt x="137" y="55"/>
                            </a:cubicBezTo>
                            <a:cubicBezTo>
                              <a:pt x="137" y="58"/>
                              <a:pt x="138" y="60"/>
                              <a:pt x="136" y="61"/>
                            </a:cubicBezTo>
                            <a:cubicBezTo>
                              <a:pt x="135" y="64"/>
                              <a:pt x="130" y="63"/>
                              <a:pt x="126" y="64"/>
                            </a:cubicBezTo>
                            <a:cubicBezTo>
                              <a:pt x="117" y="65"/>
                              <a:pt x="111" y="78"/>
                              <a:pt x="105" y="78"/>
                            </a:cubicBezTo>
                            <a:cubicBezTo>
                              <a:pt x="100" y="78"/>
                              <a:pt x="100" y="74"/>
                              <a:pt x="98" y="69"/>
                            </a:cubicBezTo>
                            <a:cubicBezTo>
                              <a:pt x="96" y="71"/>
                              <a:pt x="95" y="73"/>
                              <a:pt x="93" y="76"/>
                            </a:cubicBezTo>
                            <a:cubicBezTo>
                              <a:pt x="96" y="80"/>
                              <a:pt x="97" y="81"/>
                              <a:pt x="99" y="84"/>
                            </a:cubicBezTo>
                            <a:cubicBezTo>
                              <a:pt x="91" y="84"/>
                              <a:pt x="91" y="84"/>
                              <a:pt x="91" y="84"/>
                            </a:cubicBezTo>
                            <a:cubicBezTo>
                              <a:pt x="91" y="90"/>
                              <a:pt x="91" y="90"/>
                              <a:pt x="91" y="90"/>
                            </a:cubicBezTo>
                            <a:cubicBezTo>
                              <a:pt x="87" y="91"/>
                              <a:pt x="79" y="85"/>
                              <a:pt x="75" y="82"/>
                            </a:cubicBezTo>
                            <a:cubicBezTo>
                              <a:pt x="75" y="90"/>
                              <a:pt x="71" y="92"/>
                              <a:pt x="64" y="92"/>
                            </a:cubicBezTo>
                            <a:cubicBezTo>
                              <a:pt x="57" y="92"/>
                              <a:pt x="48" y="91"/>
                              <a:pt x="47" y="84"/>
                            </a:cubicBezTo>
                            <a:cubicBezTo>
                              <a:pt x="50" y="84"/>
                              <a:pt x="51" y="83"/>
                              <a:pt x="53" y="81"/>
                            </a:cubicBezTo>
                            <a:cubicBezTo>
                              <a:pt x="45" y="81"/>
                              <a:pt x="33" y="77"/>
                              <a:pt x="33" y="70"/>
                            </a:cubicBezTo>
                            <a:cubicBezTo>
                              <a:pt x="33" y="62"/>
                              <a:pt x="60" y="63"/>
                              <a:pt x="66" y="61"/>
                            </a:cubicBezTo>
                            <a:cubicBezTo>
                              <a:pt x="60" y="60"/>
                              <a:pt x="55" y="58"/>
                              <a:pt x="48" y="58"/>
                            </a:cubicBezTo>
                            <a:cubicBezTo>
                              <a:pt x="41" y="58"/>
                              <a:pt x="40" y="61"/>
                              <a:pt x="35" y="61"/>
                            </a:cubicBezTo>
                            <a:cubicBezTo>
                              <a:pt x="30" y="61"/>
                              <a:pt x="30" y="58"/>
                              <a:pt x="29" y="56"/>
                            </a:cubicBezTo>
                            <a:cubicBezTo>
                              <a:pt x="24" y="58"/>
                              <a:pt x="23" y="59"/>
                              <a:pt x="19" y="59"/>
                            </a:cubicBezTo>
                            <a:cubicBezTo>
                              <a:pt x="16" y="59"/>
                              <a:pt x="16" y="58"/>
                              <a:pt x="16" y="55"/>
                            </a:cubicBezTo>
                            <a:cubicBezTo>
                              <a:pt x="20" y="53"/>
                              <a:pt x="23" y="53"/>
                              <a:pt x="26" y="49"/>
                            </a:cubicBezTo>
                            <a:cubicBezTo>
                              <a:pt x="11" y="49"/>
                              <a:pt x="2" y="48"/>
                              <a:pt x="0" y="35"/>
                            </a:cubicBezTo>
                            <a:cubicBezTo>
                              <a:pt x="7" y="35"/>
                              <a:pt x="7" y="35"/>
                              <a:pt x="7" y="35"/>
                            </a:cubicBezTo>
                            <a:cubicBezTo>
                              <a:pt x="9" y="37"/>
                              <a:pt x="16" y="39"/>
                              <a:pt x="20" y="39"/>
                            </a:cubicBezTo>
                            <a:cubicBezTo>
                              <a:pt x="22" y="39"/>
                              <a:pt x="24" y="36"/>
                              <a:pt x="24" y="36"/>
                            </a:cubicBezTo>
                            <a:cubicBezTo>
                              <a:pt x="19" y="34"/>
                              <a:pt x="5" y="31"/>
                              <a:pt x="5" y="26"/>
                            </a:cubicBezTo>
                            <a:cubicBezTo>
                              <a:pt x="5" y="21"/>
                              <a:pt x="11" y="22"/>
                              <a:pt x="15" y="22"/>
                            </a:cubicBezTo>
                            <a:cubicBezTo>
                              <a:pt x="21" y="22"/>
                              <a:pt x="23" y="25"/>
                              <a:pt x="27" y="25"/>
                            </a:cubicBezTo>
                            <a:cubicBezTo>
                              <a:pt x="30" y="25"/>
                              <a:pt x="30" y="22"/>
                              <a:pt x="32" y="20"/>
                            </a:cubicBezTo>
                            <a:cubicBezTo>
                              <a:pt x="27" y="18"/>
                              <a:pt x="22" y="20"/>
                              <a:pt x="19" y="20"/>
                            </a:cubicBezTo>
                            <a:cubicBezTo>
                              <a:pt x="18" y="20"/>
                              <a:pt x="14" y="14"/>
                              <a:pt x="14" y="13"/>
                            </a:cubicBezTo>
                            <a:cubicBezTo>
                              <a:pt x="19" y="10"/>
                              <a:pt x="23" y="8"/>
                              <a:pt x="30" y="9"/>
                            </a:cubicBezTo>
                            <a:cubicBezTo>
                              <a:pt x="38" y="9"/>
                              <a:pt x="38" y="9"/>
                              <a:pt x="38" y="9"/>
                            </a:cubicBezTo>
                            <a:cubicBezTo>
                              <a:pt x="33" y="7"/>
                              <a:pt x="25" y="6"/>
                              <a:pt x="25" y="0"/>
                            </a:cubicBezTo>
                            <a:cubicBezTo>
                              <a:pt x="36" y="1"/>
                              <a:pt x="45" y="2"/>
                              <a:pt x="53" y="5"/>
                            </a:cubicBezTo>
                            <a:cubicBezTo>
                              <a:pt x="61" y="9"/>
                              <a:pt x="60" y="21"/>
                              <a:pt x="67" y="24"/>
                            </a:cubicBezTo>
                            <a:cubicBezTo>
                              <a:pt x="73" y="27"/>
                              <a:pt x="78" y="22"/>
                              <a:pt x="84" y="25"/>
                            </a:cubicBezTo>
                            <a:cubicBezTo>
                              <a:pt x="91" y="28"/>
                              <a:pt x="88" y="33"/>
                              <a:pt x="92" y="3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4" name="Freeform 80"/>
                      <p:cNvSpPr>
                        <a:spLocks/>
                      </p:cNvSpPr>
                      <p:nvPr/>
                    </p:nvSpPr>
                    <p:spPr bwMode="auto">
                      <a:xfrm>
                        <a:off x="8912406" y="2290703"/>
                        <a:ext cx="213351" cy="89609"/>
                      </a:xfrm>
                      <a:custGeom>
                        <a:avLst/>
                        <a:gdLst/>
                        <a:ahLst/>
                        <a:cxnLst>
                          <a:cxn ang="0">
                            <a:pos x="22" y="25"/>
                          </a:cxn>
                          <a:cxn ang="0">
                            <a:pos x="9" y="16"/>
                          </a:cxn>
                          <a:cxn ang="0">
                            <a:pos x="0" y="6"/>
                          </a:cxn>
                          <a:cxn ang="0">
                            <a:pos x="8" y="0"/>
                          </a:cxn>
                          <a:cxn ang="0">
                            <a:pos x="30" y="3"/>
                          </a:cxn>
                          <a:cxn ang="0">
                            <a:pos x="60" y="17"/>
                          </a:cxn>
                          <a:cxn ang="0">
                            <a:pos x="52" y="24"/>
                          </a:cxn>
                          <a:cxn ang="0">
                            <a:pos x="39" y="21"/>
                          </a:cxn>
                          <a:cxn ang="0">
                            <a:pos x="22" y="25"/>
                          </a:cxn>
                        </a:cxnLst>
                        <a:rect l="0" t="0" r="r" b="b"/>
                        <a:pathLst>
                          <a:path w="60" h="25">
                            <a:moveTo>
                              <a:pt x="22" y="25"/>
                            </a:moveTo>
                            <a:cubicBezTo>
                              <a:pt x="14" y="25"/>
                              <a:pt x="6" y="23"/>
                              <a:pt x="9" y="16"/>
                            </a:cubicBezTo>
                            <a:cubicBezTo>
                              <a:pt x="5" y="13"/>
                              <a:pt x="0" y="11"/>
                              <a:pt x="0" y="6"/>
                            </a:cubicBezTo>
                            <a:cubicBezTo>
                              <a:pt x="0" y="2"/>
                              <a:pt x="4" y="0"/>
                              <a:pt x="8" y="0"/>
                            </a:cubicBezTo>
                            <a:cubicBezTo>
                              <a:pt x="18" y="0"/>
                              <a:pt x="21" y="3"/>
                              <a:pt x="30" y="3"/>
                            </a:cubicBezTo>
                            <a:cubicBezTo>
                              <a:pt x="42" y="3"/>
                              <a:pt x="52" y="13"/>
                              <a:pt x="60" y="17"/>
                            </a:cubicBezTo>
                            <a:cubicBezTo>
                              <a:pt x="59" y="21"/>
                              <a:pt x="56" y="24"/>
                              <a:pt x="52" y="24"/>
                            </a:cubicBezTo>
                            <a:cubicBezTo>
                              <a:pt x="46" y="24"/>
                              <a:pt x="44" y="21"/>
                              <a:pt x="39" y="21"/>
                            </a:cubicBezTo>
                            <a:cubicBezTo>
                              <a:pt x="34" y="21"/>
                              <a:pt x="30" y="25"/>
                              <a:pt x="22" y="2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8" name="Freeform 84"/>
                      <p:cNvSpPr>
                        <a:spLocks/>
                      </p:cNvSpPr>
                      <p:nvPr/>
                    </p:nvSpPr>
                    <p:spPr bwMode="auto">
                      <a:xfrm>
                        <a:off x="8494239" y="2286438"/>
                        <a:ext cx="1297172" cy="934477"/>
                      </a:xfrm>
                      <a:custGeom>
                        <a:avLst/>
                        <a:gdLst/>
                        <a:ahLst/>
                        <a:cxnLst>
                          <a:cxn ang="0">
                            <a:pos x="333" y="196"/>
                          </a:cxn>
                          <a:cxn ang="0">
                            <a:pos x="281" y="171"/>
                          </a:cxn>
                          <a:cxn ang="0">
                            <a:pos x="289" y="177"/>
                          </a:cxn>
                          <a:cxn ang="0">
                            <a:pos x="283" y="184"/>
                          </a:cxn>
                          <a:cxn ang="0">
                            <a:pos x="298" y="201"/>
                          </a:cxn>
                          <a:cxn ang="0">
                            <a:pos x="318" y="206"/>
                          </a:cxn>
                          <a:cxn ang="0">
                            <a:pos x="326" y="225"/>
                          </a:cxn>
                          <a:cxn ang="0">
                            <a:pos x="278" y="225"/>
                          </a:cxn>
                          <a:cxn ang="0">
                            <a:pos x="304" y="256"/>
                          </a:cxn>
                          <a:cxn ang="0">
                            <a:pos x="295" y="256"/>
                          </a:cxn>
                          <a:cxn ang="0">
                            <a:pos x="233" y="226"/>
                          </a:cxn>
                          <a:cxn ang="0">
                            <a:pos x="190" y="210"/>
                          </a:cxn>
                          <a:cxn ang="0">
                            <a:pos x="169" y="214"/>
                          </a:cxn>
                          <a:cxn ang="0">
                            <a:pos x="168" y="189"/>
                          </a:cxn>
                          <a:cxn ang="0">
                            <a:pos x="207" y="183"/>
                          </a:cxn>
                          <a:cxn ang="0">
                            <a:pos x="210" y="167"/>
                          </a:cxn>
                          <a:cxn ang="0">
                            <a:pos x="186" y="115"/>
                          </a:cxn>
                          <a:cxn ang="0">
                            <a:pos x="168" y="115"/>
                          </a:cxn>
                          <a:cxn ang="0">
                            <a:pos x="146" y="85"/>
                          </a:cxn>
                          <a:cxn ang="0">
                            <a:pos x="122" y="91"/>
                          </a:cxn>
                          <a:cxn ang="0">
                            <a:pos x="41" y="82"/>
                          </a:cxn>
                          <a:cxn ang="0">
                            <a:pos x="11" y="69"/>
                          </a:cxn>
                          <a:cxn ang="0">
                            <a:pos x="30" y="65"/>
                          </a:cxn>
                          <a:cxn ang="0">
                            <a:pos x="0" y="48"/>
                          </a:cxn>
                          <a:cxn ang="0">
                            <a:pos x="11" y="16"/>
                          </a:cxn>
                          <a:cxn ang="0">
                            <a:pos x="61" y="4"/>
                          </a:cxn>
                          <a:cxn ang="0">
                            <a:pos x="46" y="32"/>
                          </a:cxn>
                          <a:cxn ang="0">
                            <a:pos x="50" y="47"/>
                          </a:cxn>
                          <a:cxn ang="0">
                            <a:pos x="55" y="26"/>
                          </a:cxn>
                          <a:cxn ang="0">
                            <a:pos x="120" y="29"/>
                          </a:cxn>
                          <a:cxn ang="0">
                            <a:pos x="128" y="34"/>
                          </a:cxn>
                          <a:cxn ang="0">
                            <a:pos x="156" y="27"/>
                          </a:cxn>
                          <a:cxn ang="0">
                            <a:pos x="217" y="56"/>
                          </a:cxn>
                          <a:cxn ang="0">
                            <a:pos x="242" y="65"/>
                          </a:cxn>
                          <a:cxn ang="0">
                            <a:pos x="273" y="85"/>
                          </a:cxn>
                          <a:cxn ang="0">
                            <a:pos x="293" y="95"/>
                          </a:cxn>
                          <a:cxn ang="0">
                            <a:pos x="291" y="102"/>
                          </a:cxn>
                          <a:cxn ang="0">
                            <a:pos x="283" y="116"/>
                          </a:cxn>
                          <a:cxn ang="0">
                            <a:pos x="317" y="135"/>
                          </a:cxn>
                          <a:cxn ang="0">
                            <a:pos x="342" y="153"/>
                          </a:cxn>
                          <a:cxn ang="0">
                            <a:pos x="362" y="165"/>
                          </a:cxn>
                          <a:cxn ang="0">
                            <a:pos x="349" y="178"/>
                          </a:cxn>
                        </a:cxnLst>
                        <a:rect l="0" t="0" r="r" b="b"/>
                        <a:pathLst>
                          <a:path w="362" h="261">
                            <a:moveTo>
                              <a:pt x="339" y="184"/>
                            </a:moveTo>
                            <a:cubicBezTo>
                              <a:pt x="339" y="189"/>
                              <a:pt x="338" y="196"/>
                              <a:pt x="333" y="196"/>
                            </a:cubicBezTo>
                            <a:cubicBezTo>
                              <a:pt x="311" y="196"/>
                              <a:pt x="311" y="166"/>
                              <a:pt x="289" y="166"/>
                            </a:cubicBezTo>
                            <a:cubicBezTo>
                              <a:pt x="287" y="166"/>
                              <a:pt x="281" y="171"/>
                              <a:pt x="281" y="171"/>
                            </a:cubicBezTo>
                            <a:cubicBezTo>
                              <a:pt x="284" y="173"/>
                              <a:pt x="285" y="173"/>
                              <a:pt x="289" y="172"/>
                            </a:cubicBezTo>
                            <a:cubicBezTo>
                              <a:pt x="289" y="177"/>
                              <a:pt x="289" y="177"/>
                              <a:pt x="289" y="177"/>
                            </a:cubicBezTo>
                            <a:cubicBezTo>
                              <a:pt x="287" y="178"/>
                              <a:pt x="284" y="178"/>
                              <a:pt x="283" y="177"/>
                            </a:cubicBezTo>
                            <a:cubicBezTo>
                              <a:pt x="283" y="184"/>
                              <a:pt x="283" y="184"/>
                              <a:pt x="283" y="184"/>
                            </a:cubicBezTo>
                            <a:cubicBezTo>
                              <a:pt x="288" y="184"/>
                              <a:pt x="288" y="184"/>
                              <a:pt x="288" y="184"/>
                            </a:cubicBezTo>
                            <a:cubicBezTo>
                              <a:pt x="289" y="189"/>
                              <a:pt x="295" y="199"/>
                              <a:pt x="298" y="201"/>
                            </a:cubicBezTo>
                            <a:cubicBezTo>
                              <a:pt x="307" y="204"/>
                              <a:pt x="310" y="198"/>
                              <a:pt x="311" y="206"/>
                            </a:cubicBezTo>
                            <a:cubicBezTo>
                              <a:pt x="315" y="206"/>
                              <a:pt x="315" y="206"/>
                              <a:pt x="318" y="206"/>
                            </a:cubicBezTo>
                            <a:cubicBezTo>
                              <a:pt x="318" y="213"/>
                              <a:pt x="318" y="213"/>
                              <a:pt x="318" y="215"/>
                            </a:cubicBezTo>
                            <a:cubicBezTo>
                              <a:pt x="318" y="218"/>
                              <a:pt x="326" y="220"/>
                              <a:pt x="326" y="225"/>
                            </a:cubicBezTo>
                            <a:cubicBezTo>
                              <a:pt x="326" y="229"/>
                              <a:pt x="321" y="238"/>
                              <a:pt x="319" y="242"/>
                            </a:cubicBezTo>
                            <a:cubicBezTo>
                              <a:pt x="311" y="242"/>
                              <a:pt x="283" y="231"/>
                              <a:pt x="278" y="225"/>
                            </a:cubicBezTo>
                            <a:cubicBezTo>
                              <a:pt x="272" y="225"/>
                              <a:pt x="272" y="225"/>
                              <a:pt x="272" y="225"/>
                            </a:cubicBezTo>
                            <a:cubicBezTo>
                              <a:pt x="279" y="234"/>
                              <a:pt x="304" y="243"/>
                              <a:pt x="304" y="256"/>
                            </a:cubicBezTo>
                            <a:cubicBezTo>
                              <a:pt x="304" y="259"/>
                              <a:pt x="301" y="261"/>
                              <a:pt x="299" y="261"/>
                            </a:cubicBezTo>
                            <a:cubicBezTo>
                              <a:pt x="297" y="261"/>
                              <a:pt x="296" y="256"/>
                              <a:pt x="295" y="256"/>
                            </a:cubicBezTo>
                            <a:cubicBezTo>
                              <a:pt x="282" y="249"/>
                              <a:pt x="274" y="252"/>
                              <a:pt x="263" y="245"/>
                            </a:cubicBezTo>
                            <a:cubicBezTo>
                              <a:pt x="252" y="239"/>
                              <a:pt x="226" y="240"/>
                              <a:pt x="233" y="226"/>
                            </a:cubicBezTo>
                            <a:cubicBezTo>
                              <a:pt x="219" y="219"/>
                              <a:pt x="212" y="211"/>
                              <a:pt x="199" y="204"/>
                            </a:cubicBezTo>
                            <a:cubicBezTo>
                              <a:pt x="197" y="207"/>
                              <a:pt x="194" y="210"/>
                              <a:pt x="190" y="210"/>
                            </a:cubicBezTo>
                            <a:cubicBezTo>
                              <a:pt x="186" y="210"/>
                              <a:pt x="187" y="207"/>
                              <a:pt x="183" y="207"/>
                            </a:cubicBezTo>
                            <a:cubicBezTo>
                              <a:pt x="177" y="207"/>
                              <a:pt x="175" y="214"/>
                              <a:pt x="169" y="214"/>
                            </a:cubicBezTo>
                            <a:cubicBezTo>
                              <a:pt x="165" y="214"/>
                              <a:pt x="150" y="208"/>
                              <a:pt x="150" y="201"/>
                            </a:cubicBezTo>
                            <a:cubicBezTo>
                              <a:pt x="150" y="197"/>
                              <a:pt x="162" y="189"/>
                              <a:pt x="168" y="189"/>
                            </a:cubicBezTo>
                            <a:cubicBezTo>
                              <a:pt x="176" y="189"/>
                              <a:pt x="183" y="189"/>
                              <a:pt x="187" y="189"/>
                            </a:cubicBezTo>
                            <a:cubicBezTo>
                              <a:pt x="191" y="189"/>
                              <a:pt x="202" y="187"/>
                              <a:pt x="207" y="183"/>
                            </a:cubicBezTo>
                            <a:cubicBezTo>
                              <a:pt x="205" y="182"/>
                              <a:pt x="199" y="178"/>
                              <a:pt x="199" y="174"/>
                            </a:cubicBezTo>
                            <a:cubicBezTo>
                              <a:pt x="199" y="167"/>
                              <a:pt x="207" y="171"/>
                              <a:pt x="210" y="167"/>
                            </a:cubicBezTo>
                            <a:cubicBezTo>
                              <a:pt x="214" y="163"/>
                              <a:pt x="223" y="154"/>
                              <a:pt x="223" y="148"/>
                            </a:cubicBezTo>
                            <a:cubicBezTo>
                              <a:pt x="223" y="136"/>
                              <a:pt x="195" y="115"/>
                              <a:pt x="186" y="115"/>
                            </a:cubicBezTo>
                            <a:cubicBezTo>
                              <a:pt x="180" y="115"/>
                              <a:pt x="177" y="120"/>
                              <a:pt x="172" y="120"/>
                            </a:cubicBezTo>
                            <a:cubicBezTo>
                              <a:pt x="170" y="120"/>
                              <a:pt x="168" y="115"/>
                              <a:pt x="168" y="115"/>
                            </a:cubicBezTo>
                            <a:cubicBezTo>
                              <a:pt x="168" y="110"/>
                              <a:pt x="176" y="109"/>
                              <a:pt x="179" y="109"/>
                            </a:cubicBezTo>
                            <a:cubicBezTo>
                              <a:pt x="175" y="105"/>
                              <a:pt x="151" y="85"/>
                              <a:pt x="146" y="85"/>
                            </a:cubicBezTo>
                            <a:cubicBezTo>
                              <a:pt x="140" y="85"/>
                              <a:pt x="133" y="101"/>
                              <a:pt x="125" y="101"/>
                            </a:cubicBezTo>
                            <a:cubicBezTo>
                              <a:pt x="120" y="101"/>
                              <a:pt x="121" y="94"/>
                              <a:pt x="122" y="91"/>
                            </a:cubicBezTo>
                            <a:cubicBezTo>
                              <a:pt x="108" y="90"/>
                              <a:pt x="75" y="91"/>
                              <a:pt x="55" y="91"/>
                            </a:cubicBezTo>
                            <a:cubicBezTo>
                              <a:pt x="51" y="91"/>
                              <a:pt x="44" y="86"/>
                              <a:pt x="41" y="82"/>
                            </a:cubicBezTo>
                            <a:cubicBezTo>
                              <a:pt x="20" y="82"/>
                              <a:pt x="20" y="82"/>
                              <a:pt x="20" y="82"/>
                            </a:cubicBezTo>
                            <a:cubicBezTo>
                              <a:pt x="18" y="76"/>
                              <a:pt x="11" y="75"/>
                              <a:pt x="11" y="69"/>
                            </a:cubicBezTo>
                            <a:cubicBezTo>
                              <a:pt x="16" y="67"/>
                              <a:pt x="23" y="70"/>
                              <a:pt x="30" y="70"/>
                            </a:cubicBezTo>
                            <a:cubicBezTo>
                              <a:pt x="30" y="65"/>
                              <a:pt x="30" y="65"/>
                              <a:pt x="30" y="65"/>
                            </a:cubicBezTo>
                            <a:cubicBezTo>
                              <a:pt x="26" y="62"/>
                              <a:pt x="6" y="60"/>
                              <a:pt x="6" y="60"/>
                            </a:cubicBezTo>
                            <a:cubicBezTo>
                              <a:pt x="6" y="60"/>
                              <a:pt x="0" y="52"/>
                              <a:pt x="0" y="48"/>
                            </a:cubicBezTo>
                            <a:cubicBezTo>
                              <a:pt x="0" y="36"/>
                              <a:pt x="2" y="33"/>
                              <a:pt x="8" y="29"/>
                            </a:cubicBezTo>
                            <a:cubicBezTo>
                              <a:pt x="12" y="26"/>
                              <a:pt x="10" y="18"/>
                              <a:pt x="11" y="16"/>
                            </a:cubicBezTo>
                            <a:cubicBezTo>
                              <a:pt x="20" y="7"/>
                              <a:pt x="32" y="0"/>
                              <a:pt x="47" y="0"/>
                            </a:cubicBezTo>
                            <a:cubicBezTo>
                              <a:pt x="47" y="0"/>
                              <a:pt x="61" y="4"/>
                              <a:pt x="61" y="4"/>
                            </a:cubicBezTo>
                            <a:cubicBezTo>
                              <a:pt x="57" y="14"/>
                              <a:pt x="42" y="14"/>
                              <a:pt x="42" y="27"/>
                            </a:cubicBezTo>
                            <a:cubicBezTo>
                              <a:pt x="42" y="30"/>
                              <a:pt x="44" y="32"/>
                              <a:pt x="46" y="32"/>
                            </a:cubicBezTo>
                            <a:cubicBezTo>
                              <a:pt x="45" y="35"/>
                              <a:pt x="46" y="40"/>
                              <a:pt x="46" y="40"/>
                            </a:cubicBezTo>
                            <a:cubicBezTo>
                              <a:pt x="46" y="43"/>
                              <a:pt x="45" y="47"/>
                              <a:pt x="50" y="47"/>
                            </a:cubicBezTo>
                            <a:cubicBezTo>
                              <a:pt x="53" y="47"/>
                              <a:pt x="59" y="42"/>
                              <a:pt x="59" y="38"/>
                            </a:cubicBezTo>
                            <a:cubicBezTo>
                              <a:pt x="59" y="34"/>
                              <a:pt x="55" y="31"/>
                              <a:pt x="55" y="26"/>
                            </a:cubicBezTo>
                            <a:cubicBezTo>
                              <a:pt x="55" y="10"/>
                              <a:pt x="84" y="4"/>
                              <a:pt x="102" y="4"/>
                            </a:cubicBezTo>
                            <a:cubicBezTo>
                              <a:pt x="113" y="4"/>
                              <a:pt x="120" y="20"/>
                              <a:pt x="120" y="29"/>
                            </a:cubicBezTo>
                            <a:cubicBezTo>
                              <a:pt x="120" y="31"/>
                              <a:pt x="117" y="38"/>
                              <a:pt x="120" y="38"/>
                            </a:cubicBezTo>
                            <a:cubicBezTo>
                              <a:pt x="122" y="38"/>
                              <a:pt x="124" y="34"/>
                              <a:pt x="128" y="34"/>
                            </a:cubicBezTo>
                            <a:cubicBezTo>
                              <a:pt x="133" y="34"/>
                              <a:pt x="135" y="38"/>
                              <a:pt x="138" y="38"/>
                            </a:cubicBezTo>
                            <a:cubicBezTo>
                              <a:pt x="146" y="38"/>
                              <a:pt x="148" y="27"/>
                              <a:pt x="156" y="27"/>
                            </a:cubicBezTo>
                            <a:cubicBezTo>
                              <a:pt x="165" y="27"/>
                              <a:pt x="183" y="30"/>
                              <a:pt x="189" y="34"/>
                            </a:cubicBezTo>
                            <a:cubicBezTo>
                              <a:pt x="199" y="41"/>
                              <a:pt x="202" y="56"/>
                              <a:pt x="217" y="56"/>
                            </a:cubicBezTo>
                            <a:cubicBezTo>
                              <a:pt x="223" y="56"/>
                              <a:pt x="224" y="56"/>
                              <a:pt x="228" y="56"/>
                            </a:cubicBezTo>
                            <a:cubicBezTo>
                              <a:pt x="232" y="56"/>
                              <a:pt x="243" y="57"/>
                              <a:pt x="242" y="65"/>
                            </a:cubicBezTo>
                            <a:cubicBezTo>
                              <a:pt x="254" y="69"/>
                              <a:pt x="261" y="76"/>
                              <a:pt x="273" y="77"/>
                            </a:cubicBezTo>
                            <a:cubicBezTo>
                              <a:pt x="273" y="85"/>
                              <a:pt x="273" y="85"/>
                              <a:pt x="273" y="85"/>
                            </a:cubicBezTo>
                            <a:cubicBezTo>
                              <a:pt x="276" y="85"/>
                              <a:pt x="281" y="85"/>
                              <a:pt x="281" y="85"/>
                            </a:cubicBezTo>
                            <a:cubicBezTo>
                              <a:pt x="287" y="85"/>
                              <a:pt x="290" y="89"/>
                              <a:pt x="293" y="95"/>
                            </a:cubicBezTo>
                            <a:cubicBezTo>
                              <a:pt x="287" y="96"/>
                              <a:pt x="281" y="96"/>
                              <a:pt x="277" y="101"/>
                            </a:cubicBezTo>
                            <a:cubicBezTo>
                              <a:pt x="285" y="102"/>
                              <a:pt x="287" y="102"/>
                              <a:pt x="291" y="102"/>
                            </a:cubicBezTo>
                            <a:cubicBezTo>
                              <a:pt x="293" y="102"/>
                              <a:pt x="296" y="103"/>
                              <a:pt x="297" y="106"/>
                            </a:cubicBezTo>
                            <a:cubicBezTo>
                              <a:pt x="290" y="110"/>
                              <a:pt x="287" y="110"/>
                              <a:pt x="283" y="116"/>
                            </a:cubicBezTo>
                            <a:cubicBezTo>
                              <a:pt x="287" y="118"/>
                              <a:pt x="289" y="120"/>
                              <a:pt x="295" y="120"/>
                            </a:cubicBezTo>
                            <a:cubicBezTo>
                              <a:pt x="296" y="130"/>
                              <a:pt x="308" y="134"/>
                              <a:pt x="317" y="135"/>
                            </a:cubicBezTo>
                            <a:cubicBezTo>
                              <a:pt x="318" y="143"/>
                              <a:pt x="320" y="151"/>
                              <a:pt x="327" y="151"/>
                            </a:cubicBezTo>
                            <a:cubicBezTo>
                              <a:pt x="337" y="151"/>
                              <a:pt x="339" y="145"/>
                              <a:pt x="342" y="153"/>
                            </a:cubicBezTo>
                            <a:cubicBezTo>
                              <a:pt x="344" y="155"/>
                              <a:pt x="348" y="155"/>
                              <a:pt x="350" y="155"/>
                            </a:cubicBezTo>
                            <a:cubicBezTo>
                              <a:pt x="359" y="155"/>
                              <a:pt x="362" y="158"/>
                              <a:pt x="362" y="165"/>
                            </a:cubicBezTo>
                            <a:cubicBezTo>
                              <a:pt x="362" y="171"/>
                              <a:pt x="355" y="173"/>
                              <a:pt x="349" y="173"/>
                            </a:cubicBezTo>
                            <a:cubicBezTo>
                              <a:pt x="349" y="178"/>
                              <a:pt x="349" y="176"/>
                              <a:pt x="349" y="178"/>
                            </a:cubicBezTo>
                            <a:cubicBezTo>
                              <a:pt x="349" y="180"/>
                              <a:pt x="348" y="184"/>
                              <a:pt x="339" y="18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1" name="Freeform 87"/>
                      <p:cNvSpPr>
                        <a:spLocks/>
                      </p:cNvSpPr>
                      <p:nvPr/>
                    </p:nvSpPr>
                    <p:spPr bwMode="auto">
                      <a:xfrm>
                        <a:off x="8417432" y="1347695"/>
                        <a:ext cx="1382512" cy="725392"/>
                      </a:xfrm>
                      <a:custGeom>
                        <a:avLst/>
                        <a:gdLst/>
                        <a:ahLst/>
                        <a:cxnLst>
                          <a:cxn ang="0">
                            <a:pos x="307" y="16"/>
                          </a:cxn>
                          <a:cxn ang="0">
                            <a:pos x="350" y="9"/>
                          </a:cxn>
                          <a:cxn ang="0">
                            <a:pos x="386" y="28"/>
                          </a:cxn>
                          <a:cxn ang="0">
                            <a:pos x="313" y="51"/>
                          </a:cxn>
                          <a:cxn ang="0">
                            <a:pos x="295" y="74"/>
                          </a:cxn>
                          <a:cxn ang="0">
                            <a:pos x="231" y="108"/>
                          </a:cxn>
                          <a:cxn ang="0">
                            <a:pos x="216" y="118"/>
                          </a:cxn>
                          <a:cxn ang="0">
                            <a:pos x="216" y="137"/>
                          </a:cxn>
                          <a:cxn ang="0">
                            <a:pos x="174" y="157"/>
                          </a:cxn>
                          <a:cxn ang="0">
                            <a:pos x="158" y="184"/>
                          </a:cxn>
                          <a:cxn ang="0">
                            <a:pos x="176" y="188"/>
                          </a:cxn>
                          <a:cxn ang="0">
                            <a:pos x="126" y="197"/>
                          </a:cxn>
                          <a:cxn ang="0">
                            <a:pos x="80" y="201"/>
                          </a:cxn>
                          <a:cxn ang="0">
                            <a:pos x="33" y="197"/>
                          </a:cxn>
                          <a:cxn ang="0">
                            <a:pos x="60" y="176"/>
                          </a:cxn>
                          <a:cxn ang="0">
                            <a:pos x="57" y="158"/>
                          </a:cxn>
                          <a:cxn ang="0">
                            <a:pos x="92" y="170"/>
                          </a:cxn>
                          <a:cxn ang="0">
                            <a:pos x="66" y="148"/>
                          </a:cxn>
                          <a:cxn ang="0">
                            <a:pos x="55" y="151"/>
                          </a:cxn>
                          <a:cxn ang="0">
                            <a:pos x="68" y="131"/>
                          </a:cxn>
                          <a:cxn ang="0">
                            <a:pos x="62" y="97"/>
                          </a:cxn>
                          <a:cxn ang="0">
                            <a:pos x="67" y="89"/>
                          </a:cxn>
                          <a:cxn ang="0">
                            <a:pos x="97" y="90"/>
                          </a:cxn>
                          <a:cxn ang="0">
                            <a:pos x="108" y="91"/>
                          </a:cxn>
                          <a:cxn ang="0">
                            <a:pos x="133" y="86"/>
                          </a:cxn>
                          <a:cxn ang="0">
                            <a:pos x="147" y="74"/>
                          </a:cxn>
                          <a:cxn ang="0">
                            <a:pos x="99" y="81"/>
                          </a:cxn>
                          <a:cxn ang="0">
                            <a:pos x="72" y="76"/>
                          </a:cxn>
                          <a:cxn ang="0">
                            <a:pos x="57" y="81"/>
                          </a:cxn>
                          <a:cxn ang="0">
                            <a:pos x="44" y="67"/>
                          </a:cxn>
                          <a:cxn ang="0">
                            <a:pos x="51" y="53"/>
                          </a:cxn>
                          <a:cxn ang="0">
                            <a:pos x="25" y="60"/>
                          </a:cxn>
                          <a:cxn ang="0">
                            <a:pos x="29" y="49"/>
                          </a:cxn>
                          <a:cxn ang="0">
                            <a:pos x="9" y="52"/>
                          </a:cxn>
                          <a:cxn ang="0">
                            <a:pos x="44" y="36"/>
                          </a:cxn>
                          <a:cxn ang="0">
                            <a:pos x="57" y="32"/>
                          </a:cxn>
                          <a:cxn ang="0">
                            <a:pos x="104" y="32"/>
                          </a:cxn>
                          <a:cxn ang="0">
                            <a:pos x="135" y="11"/>
                          </a:cxn>
                          <a:cxn ang="0">
                            <a:pos x="196" y="6"/>
                          </a:cxn>
                          <a:cxn ang="0">
                            <a:pos x="218" y="8"/>
                          </a:cxn>
                          <a:cxn ang="0">
                            <a:pos x="245" y="3"/>
                          </a:cxn>
                          <a:cxn ang="0">
                            <a:pos x="315" y="11"/>
                          </a:cxn>
                        </a:cxnLst>
                        <a:rect l="0" t="0" r="r" b="b"/>
                        <a:pathLst>
                          <a:path w="386" h="203">
                            <a:moveTo>
                              <a:pt x="315" y="11"/>
                            </a:moveTo>
                            <a:cubicBezTo>
                              <a:pt x="312" y="14"/>
                              <a:pt x="310" y="15"/>
                              <a:pt x="307" y="16"/>
                            </a:cubicBezTo>
                            <a:cubicBezTo>
                              <a:pt x="342" y="6"/>
                              <a:pt x="342" y="6"/>
                              <a:pt x="342" y="6"/>
                            </a:cubicBezTo>
                            <a:cubicBezTo>
                              <a:pt x="345" y="7"/>
                              <a:pt x="347" y="8"/>
                              <a:pt x="350" y="9"/>
                            </a:cubicBezTo>
                            <a:cubicBezTo>
                              <a:pt x="355" y="11"/>
                              <a:pt x="355" y="14"/>
                              <a:pt x="358" y="17"/>
                            </a:cubicBezTo>
                            <a:cubicBezTo>
                              <a:pt x="363" y="22"/>
                              <a:pt x="386" y="20"/>
                              <a:pt x="386" y="28"/>
                            </a:cubicBezTo>
                            <a:cubicBezTo>
                              <a:pt x="386" y="33"/>
                              <a:pt x="378" y="32"/>
                              <a:pt x="375" y="34"/>
                            </a:cubicBezTo>
                            <a:cubicBezTo>
                              <a:pt x="358" y="48"/>
                              <a:pt x="336" y="40"/>
                              <a:pt x="313" y="51"/>
                            </a:cubicBezTo>
                            <a:cubicBezTo>
                              <a:pt x="317" y="56"/>
                              <a:pt x="335" y="52"/>
                              <a:pt x="346" y="52"/>
                            </a:cubicBezTo>
                            <a:cubicBezTo>
                              <a:pt x="336" y="63"/>
                              <a:pt x="311" y="69"/>
                              <a:pt x="295" y="74"/>
                            </a:cubicBezTo>
                            <a:cubicBezTo>
                              <a:pt x="277" y="80"/>
                              <a:pt x="267" y="97"/>
                              <a:pt x="254" y="107"/>
                            </a:cubicBezTo>
                            <a:cubicBezTo>
                              <a:pt x="248" y="112"/>
                              <a:pt x="238" y="106"/>
                              <a:pt x="231" y="108"/>
                            </a:cubicBezTo>
                            <a:cubicBezTo>
                              <a:pt x="221" y="112"/>
                              <a:pt x="210" y="112"/>
                              <a:pt x="203" y="118"/>
                            </a:cubicBezTo>
                            <a:cubicBezTo>
                              <a:pt x="216" y="118"/>
                              <a:pt x="216" y="118"/>
                              <a:pt x="216" y="118"/>
                            </a:cubicBezTo>
                            <a:cubicBezTo>
                              <a:pt x="217" y="128"/>
                              <a:pt x="211" y="127"/>
                              <a:pt x="203" y="126"/>
                            </a:cubicBezTo>
                            <a:cubicBezTo>
                              <a:pt x="208" y="129"/>
                              <a:pt x="213" y="131"/>
                              <a:pt x="216" y="137"/>
                            </a:cubicBezTo>
                            <a:cubicBezTo>
                              <a:pt x="206" y="141"/>
                              <a:pt x="203" y="152"/>
                              <a:pt x="196" y="157"/>
                            </a:cubicBezTo>
                            <a:cubicBezTo>
                              <a:pt x="177" y="157"/>
                              <a:pt x="177" y="157"/>
                              <a:pt x="174" y="157"/>
                            </a:cubicBezTo>
                            <a:cubicBezTo>
                              <a:pt x="175" y="160"/>
                              <a:pt x="177" y="161"/>
                              <a:pt x="177" y="164"/>
                            </a:cubicBezTo>
                            <a:cubicBezTo>
                              <a:pt x="177" y="178"/>
                              <a:pt x="158" y="169"/>
                              <a:pt x="158" y="184"/>
                            </a:cubicBezTo>
                            <a:cubicBezTo>
                              <a:pt x="165" y="184"/>
                              <a:pt x="166" y="184"/>
                              <a:pt x="169" y="184"/>
                            </a:cubicBezTo>
                            <a:cubicBezTo>
                              <a:pt x="171" y="184"/>
                              <a:pt x="176" y="184"/>
                              <a:pt x="176" y="188"/>
                            </a:cubicBezTo>
                            <a:cubicBezTo>
                              <a:pt x="176" y="195"/>
                              <a:pt x="151" y="203"/>
                              <a:pt x="141" y="203"/>
                            </a:cubicBezTo>
                            <a:cubicBezTo>
                              <a:pt x="131" y="203"/>
                              <a:pt x="135" y="197"/>
                              <a:pt x="126" y="197"/>
                            </a:cubicBezTo>
                            <a:cubicBezTo>
                              <a:pt x="113" y="197"/>
                              <a:pt x="104" y="197"/>
                              <a:pt x="93" y="197"/>
                            </a:cubicBezTo>
                            <a:cubicBezTo>
                              <a:pt x="89" y="197"/>
                              <a:pt x="86" y="201"/>
                              <a:pt x="80" y="201"/>
                            </a:cubicBezTo>
                            <a:cubicBezTo>
                              <a:pt x="65" y="201"/>
                              <a:pt x="53" y="197"/>
                              <a:pt x="38" y="192"/>
                            </a:cubicBezTo>
                            <a:cubicBezTo>
                              <a:pt x="37" y="194"/>
                              <a:pt x="35" y="197"/>
                              <a:pt x="33" y="197"/>
                            </a:cubicBezTo>
                            <a:cubicBezTo>
                              <a:pt x="29" y="197"/>
                              <a:pt x="28" y="194"/>
                              <a:pt x="28" y="193"/>
                            </a:cubicBezTo>
                            <a:cubicBezTo>
                              <a:pt x="28" y="176"/>
                              <a:pt x="51" y="182"/>
                              <a:pt x="60" y="176"/>
                            </a:cubicBezTo>
                            <a:cubicBezTo>
                              <a:pt x="55" y="172"/>
                              <a:pt x="46" y="170"/>
                              <a:pt x="46" y="162"/>
                            </a:cubicBezTo>
                            <a:cubicBezTo>
                              <a:pt x="46" y="156"/>
                              <a:pt x="52" y="158"/>
                              <a:pt x="57" y="158"/>
                            </a:cubicBezTo>
                            <a:cubicBezTo>
                              <a:pt x="71" y="158"/>
                              <a:pt x="76" y="165"/>
                              <a:pt x="84" y="170"/>
                            </a:cubicBezTo>
                            <a:cubicBezTo>
                              <a:pt x="92" y="170"/>
                              <a:pt x="92" y="170"/>
                              <a:pt x="92" y="170"/>
                            </a:cubicBezTo>
                            <a:cubicBezTo>
                              <a:pt x="86" y="164"/>
                              <a:pt x="72" y="159"/>
                              <a:pt x="72" y="148"/>
                            </a:cubicBezTo>
                            <a:cubicBezTo>
                              <a:pt x="66" y="148"/>
                              <a:pt x="66" y="148"/>
                              <a:pt x="66" y="148"/>
                            </a:cubicBezTo>
                            <a:cubicBezTo>
                              <a:pt x="63" y="149"/>
                              <a:pt x="63" y="149"/>
                              <a:pt x="61" y="151"/>
                            </a:cubicBezTo>
                            <a:cubicBezTo>
                              <a:pt x="55" y="151"/>
                              <a:pt x="55" y="151"/>
                              <a:pt x="55" y="151"/>
                            </a:cubicBezTo>
                            <a:cubicBezTo>
                              <a:pt x="55" y="146"/>
                              <a:pt x="55" y="146"/>
                              <a:pt x="55" y="146"/>
                            </a:cubicBezTo>
                            <a:cubicBezTo>
                              <a:pt x="58" y="138"/>
                              <a:pt x="61" y="134"/>
                              <a:pt x="68" y="131"/>
                            </a:cubicBezTo>
                            <a:cubicBezTo>
                              <a:pt x="79" y="128"/>
                              <a:pt x="92" y="132"/>
                              <a:pt x="92" y="119"/>
                            </a:cubicBezTo>
                            <a:cubicBezTo>
                              <a:pt x="92" y="105"/>
                              <a:pt x="62" y="105"/>
                              <a:pt x="62" y="97"/>
                            </a:cubicBezTo>
                            <a:cubicBezTo>
                              <a:pt x="62" y="93"/>
                              <a:pt x="69" y="94"/>
                              <a:pt x="73" y="94"/>
                            </a:cubicBezTo>
                            <a:cubicBezTo>
                              <a:pt x="68" y="94"/>
                              <a:pt x="67" y="92"/>
                              <a:pt x="67" y="89"/>
                            </a:cubicBezTo>
                            <a:cubicBezTo>
                              <a:pt x="69" y="88"/>
                              <a:pt x="71" y="89"/>
                              <a:pt x="73" y="89"/>
                            </a:cubicBezTo>
                            <a:cubicBezTo>
                              <a:pt x="78" y="89"/>
                              <a:pt x="88" y="87"/>
                              <a:pt x="97" y="90"/>
                            </a:cubicBezTo>
                            <a:cubicBezTo>
                              <a:pt x="108" y="93"/>
                              <a:pt x="112" y="106"/>
                              <a:pt x="124" y="104"/>
                            </a:cubicBezTo>
                            <a:cubicBezTo>
                              <a:pt x="122" y="102"/>
                              <a:pt x="108" y="93"/>
                              <a:pt x="108" y="91"/>
                            </a:cubicBezTo>
                            <a:cubicBezTo>
                              <a:pt x="108" y="89"/>
                              <a:pt x="110" y="88"/>
                              <a:pt x="111" y="86"/>
                            </a:cubicBezTo>
                            <a:cubicBezTo>
                              <a:pt x="133" y="86"/>
                              <a:pt x="133" y="86"/>
                              <a:pt x="133" y="86"/>
                            </a:cubicBezTo>
                            <a:cubicBezTo>
                              <a:pt x="141" y="83"/>
                              <a:pt x="149" y="81"/>
                              <a:pt x="154" y="74"/>
                            </a:cubicBezTo>
                            <a:cubicBezTo>
                              <a:pt x="147" y="74"/>
                              <a:pt x="147" y="74"/>
                              <a:pt x="147" y="74"/>
                            </a:cubicBezTo>
                            <a:cubicBezTo>
                              <a:pt x="138" y="81"/>
                              <a:pt x="128" y="84"/>
                              <a:pt x="114" y="84"/>
                            </a:cubicBezTo>
                            <a:cubicBezTo>
                              <a:pt x="106" y="84"/>
                              <a:pt x="103" y="81"/>
                              <a:pt x="99" y="81"/>
                            </a:cubicBezTo>
                            <a:cubicBezTo>
                              <a:pt x="95" y="81"/>
                              <a:pt x="93" y="85"/>
                              <a:pt x="90" y="85"/>
                            </a:cubicBezTo>
                            <a:cubicBezTo>
                              <a:pt x="81" y="85"/>
                              <a:pt x="70" y="82"/>
                              <a:pt x="72" y="76"/>
                            </a:cubicBezTo>
                            <a:cubicBezTo>
                              <a:pt x="67" y="76"/>
                              <a:pt x="67" y="76"/>
                              <a:pt x="67" y="76"/>
                            </a:cubicBezTo>
                            <a:cubicBezTo>
                              <a:pt x="63" y="78"/>
                              <a:pt x="61" y="81"/>
                              <a:pt x="57" y="81"/>
                            </a:cubicBezTo>
                            <a:cubicBezTo>
                              <a:pt x="48" y="81"/>
                              <a:pt x="36" y="75"/>
                              <a:pt x="33" y="71"/>
                            </a:cubicBezTo>
                            <a:cubicBezTo>
                              <a:pt x="36" y="69"/>
                              <a:pt x="39" y="67"/>
                              <a:pt x="44" y="67"/>
                            </a:cubicBezTo>
                            <a:cubicBezTo>
                              <a:pt x="36" y="67"/>
                              <a:pt x="27" y="66"/>
                              <a:pt x="24" y="67"/>
                            </a:cubicBezTo>
                            <a:cubicBezTo>
                              <a:pt x="29" y="55"/>
                              <a:pt x="40" y="56"/>
                              <a:pt x="51" y="53"/>
                            </a:cubicBezTo>
                            <a:cubicBezTo>
                              <a:pt x="47" y="52"/>
                              <a:pt x="46" y="52"/>
                              <a:pt x="42" y="52"/>
                            </a:cubicBezTo>
                            <a:cubicBezTo>
                              <a:pt x="33" y="52"/>
                              <a:pt x="33" y="60"/>
                              <a:pt x="25" y="60"/>
                            </a:cubicBezTo>
                            <a:cubicBezTo>
                              <a:pt x="22" y="60"/>
                              <a:pt x="18" y="57"/>
                              <a:pt x="17" y="56"/>
                            </a:cubicBezTo>
                            <a:cubicBezTo>
                              <a:pt x="21" y="52"/>
                              <a:pt x="24" y="51"/>
                              <a:pt x="29" y="49"/>
                            </a:cubicBezTo>
                            <a:cubicBezTo>
                              <a:pt x="16" y="49"/>
                              <a:pt x="16" y="49"/>
                              <a:pt x="16" y="49"/>
                            </a:cubicBezTo>
                            <a:cubicBezTo>
                              <a:pt x="13" y="50"/>
                              <a:pt x="11" y="51"/>
                              <a:pt x="9" y="52"/>
                            </a:cubicBezTo>
                            <a:cubicBezTo>
                              <a:pt x="7" y="52"/>
                              <a:pt x="2" y="52"/>
                              <a:pt x="0" y="52"/>
                            </a:cubicBezTo>
                            <a:cubicBezTo>
                              <a:pt x="2" y="41"/>
                              <a:pt x="31" y="36"/>
                              <a:pt x="44" y="36"/>
                            </a:cubicBezTo>
                            <a:cubicBezTo>
                              <a:pt x="49" y="36"/>
                              <a:pt x="52" y="36"/>
                              <a:pt x="53" y="36"/>
                            </a:cubicBezTo>
                            <a:cubicBezTo>
                              <a:pt x="55" y="36"/>
                              <a:pt x="57" y="34"/>
                              <a:pt x="57" y="32"/>
                            </a:cubicBezTo>
                            <a:cubicBezTo>
                              <a:pt x="71" y="32"/>
                              <a:pt x="65" y="22"/>
                              <a:pt x="74" y="22"/>
                            </a:cubicBezTo>
                            <a:cubicBezTo>
                              <a:pt x="83" y="22"/>
                              <a:pt x="100" y="31"/>
                              <a:pt x="104" y="32"/>
                            </a:cubicBezTo>
                            <a:cubicBezTo>
                              <a:pt x="108" y="22"/>
                              <a:pt x="113" y="12"/>
                              <a:pt x="126" y="12"/>
                            </a:cubicBezTo>
                            <a:cubicBezTo>
                              <a:pt x="134" y="12"/>
                              <a:pt x="129" y="16"/>
                              <a:pt x="135" y="11"/>
                            </a:cubicBezTo>
                            <a:cubicBezTo>
                              <a:pt x="137" y="7"/>
                              <a:pt x="141" y="6"/>
                              <a:pt x="145" y="6"/>
                            </a:cubicBezTo>
                            <a:cubicBezTo>
                              <a:pt x="168" y="6"/>
                              <a:pt x="173" y="6"/>
                              <a:pt x="196" y="6"/>
                            </a:cubicBezTo>
                            <a:cubicBezTo>
                              <a:pt x="197" y="4"/>
                              <a:pt x="199" y="3"/>
                              <a:pt x="201" y="3"/>
                            </a:cubicBezTo>
                            <a:cubicBezTo>
                              <a:pt x="209" y="3"/>
                              <a:pt x="211" y="8"/>
                              <a:pt x="218" y="8"/>
                            </a:cubicBezTo>
                            <a:cubicBezTo>
                              <a:pt x="224" y="8"/>
                              <a:pt x="226" y="0"/>
                              <a:pt x="232" y="0"/>
                            </a:cubicBezTo>
                            <a:cubicBezTo>
                              <a:pt x="239" y="0"/>
                              <a:pt x="241" y="3"/>
                              <a:pt x="245" y="3"/>
                            </a:cubicBezTo>
                            <a:cubicBezTo>
                              <a:pt x="250" y="3"/>
                              <a:pt x="253" y="3"/>
                              <a:pt x="258" y="3"/>
                            </a:cubicBezTo>
                            <a:cubicBezTo>
                              <a:pt x="268" y="3"/>
                              <a:pt x="306" y="2"/>
                              <a:pt x="315"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sp>
              <p:nvSpPr>
                <p:cNvPr id="435" name="Freeform 91"/>
                <p:cNvSpPr>
                  <a:spLocks/>
                </p:cNvSpPr>
                <p:nvPr/>
              </p:nvSpPr>
              <p:spPr bwMode="auto">
                <a:xfrm>
                  <a:off x="9893819" y="3882300"/>
                  <a:ext cx="294425" cy="285891"/>
                </a:xfrm>
                <a:custGeom>
                  <a:avLst/>
                  <a:gdLst/>
                  <a:ahLst/>
                  <a:cxnLst>
                    <a:cxn ang="0">
                      <a:pos x="4" y="67"/>
                    </a:cxn>
                    <a:cxn ang="0">
                      <a:pos x="0" y="62"/>
                    </a:cxn>
                    <a:cxn ang="0">
                      <a:pos x="8" y="54"/>
                    </a:cxn>
                    <a:cxn ang="0">
                      <a:pos x="8" y="51"/>
                    </a:cxn>
                    <a:cxn ang="0">
                      <a:pos x="4" y="49"/>
                    </a:cxn>
                    <a:cxn ang="0">
                      <a:pos x="28" y="13"/>
                    </a:cxn>
                    <a:cxn ang="0">
                      <a:pos x="41" y="0"/>
                    </a:cxn>
                    <a:cxn ang="0">
                      <a:pos x="44" y="4"/>
                    </a:cxn>
                    <a:cxn ang="0">
                      <a:pos x="32" y="27"/>
                    </a:cxn>
                    <a:cxn ang="0">
                      <a:pos x="32" y="31"/>
                    </a:cxn>
                    <a:cxn ang="0">
                      <a:pos x="39" y="27"/>
                    </a:cxn>
                    <a:cxn ang="0">
                      <a:pos x="46" y="29"/>
                    </a:cxn>
                    <a:cxn ang="0">
                      <a:pos x="44" y="32"/>
                    </a:cxn>
                    <a:cxn ang="0">
                      <a:pos x="44" y="36"/>
                    </a:cxn>
                    <a:cxn ang="0">
                      <a:pos x="52" y="36"/>
                    </a:cxn>
                    <a:cxn ang="0">
                      <a:pos x="52" y="38"/>
                    </a:cxn>
                    <a:cxn ang="0">
                      <a:pos x="57" y="36"/>
                    </a:cxn>
                    <a:cxn ang="0">
                      <a:pos x="70" y="36"/>
                    </a:cxn>
                    <a:cxn ang="0">
                      <a:pos x="69" y="51"/>
                    </a:cxn>
                    <a:cxn ang="0">
                      <a:pos x="74" y="49"/>
                    </a:cxn>
                    <a:cxn ang="0">
                      <a:pos x="70" y="56"/>
                    </a:cxn>
                    <a:cxn ang="0">
                      <a:pos x="73" y="63"/>
                    </a:cxn>
                    <a:cxn ang="0">
                      <a:pos x="79" y="60"/>
                    </a:cxn>
                    <a:cxn ang="0">
                      <a:pos x="82" y="70"/>
                    </a:cxn>
                    <a:cxn ang="0">
                      <a:pos x="75" y="80"/>
                    </a:cxn>
                    <a:cxn ang="0">
                      <a:pos x="71" y="75"/>
                    </a:cxn>
                    <a:cxn ang="0">
                      <a:pos x="67" y="74"/>
                    </a:cxn>
                    <a:cxn ang="0">
                      <a:pos x="63" y="62"/>
                    </a:cxn>
                    <a:cxn ang="0">
                      <a:pos x="50" y="74"/>
                    </a:cxn>
                    <a:cxn ang="0">
                      <a:pos x="47" y="74"/>
                    </a:cxn>
                    <a:cxn ang="0">
                      <a:pos x="52" y="67"/>
                    </a:cxn>
                    <a:cxn ang="0">
                      <a:pos x="40" y="65"/>
                    </a:cxn>
                    <a:cxn ang="0">
                      <a:pos x="31" y="67"/>
                    </a:cxn>
                    <a:cxn ang="0">
                      <a:pos x="18" y="64"/>
                    </a:cxn>
                    <a:cxn ang="0">
                      <a:pos x="4" y="67"/>
                    </a:cxn>
                  </a:cxnLst>
                  <a:rect l="0" t="0" r="r" b="b"/>
                  <a:pathLst>
                    <a:path w="82" h="80">
                      <a:moveTo>
                        <a:pt x="4" y="67"/>
                      </a:moveTo>
                      <a:cubicBezTo>
                        <a:pt x="2" y="67"/>
                        <a:pt x="0" y="64"/>
                        <a:pt x="0" y="62"/>
                      </a:cubicBezTo>
                      <a:cubicBezTo>
                        <a:pt x="0" y="61"/>
                        <a:pt x="8" y="55"/>
                        <a:pt x="8" y="54"/>
                      </a:cubicBezTo>
                      <a:cubicBezTo>
                        <a:pt x="8" y="51"/>
                        <a:pt x="8" y="51"/>
                        <a:pt x="8" y="51"/>
                      </a:cubicBezTo>
                      <a:cubicBezTo>
                        <a:pt x="6" y="51"/>
                        <a:pt x="5" y="51"/>
                        <a:pt x="4" y="49"/>
                      </a:cubicBezTo>
                      <a:cubicBezTo>
                        <a:pt x="17" y="43"/>
                        <a:pt x="21" y="23"/>
                        <a:pt x="28" y="13"/>
                      </a:cubicBezTo>
                      <a:cubicBezTo>
                        <a:pt x="32" y="7"/>
                        <a:pt x="34" y="0"/>
                        <a:pt x="41" y="0"/>
                      </a:cubicBezTo>
                      <a:cubicBezTo>
                        <a:pt x="43" y="0"/>
                        <a:pt x="44" y="3"/>
                        <a:pt x="44" y="4"/>
                      </a:cubicBezTo>
                      <a:cubicBezTo>
                        <a:pt x="44" y="14"/>
                        <a:pt x="35" y="19"/>
                        <a:pt x="32" y="27"/>
                      </a:cubicBezTo>
                      <a:cubicBezTo>
                        <a:pt x="32" y="31"/>
                        <a:pt x="32" y="31"/>
                        <a:pt x="32" y="31"/>
                      </a:cubicBezTo>
                      <a:cubicBezTo>
                        <a:pt x="36" y="30"/>
                        <a:pt x="36" y="27"/>
                        <a:pt x="39" y="27"/>
                      </a:cubicBezTo>
                      <a:cubicBezTo>
                        <a:pt x="42" y="27"/>
                        <a:pt x="44" y="28"/>
                        <a:pt x="46" y="29"/>
                      </a:cubicBezTo>
                      <a:cubicBezTo>
                        <a:pt x="44" y="32"/>
                        <a:pt x="44" y="32"/>
                        <a:pt x="44" y="32"/>
                      </a:cubicBezTo>
                      <a:cubicBezTo>
                        <a:pt x="44" y="36"/>
                        <a:pt x="44" y="36"/>
                        <a:pt x="44" y="36"/>
                      </a:cubicBezTo>
                      <a:cubicBezTo>
                        <a:pt x="52" y="36"/>
                        <a:pt x="52" y="36"/>
                        <a:pt x="52" y="36"/>
                      </a:cubicBezTo>
                      <a:cubicBezTo>
                        <a:pt x="52" y="36"/>
                        <a:pt x="52" y="38"/>
                        <a:pt x="52" y="38"/>
                      </a:cubicBezTo>
                      <a:cubicBezTo>
                        <a:pt x="57" y="36"/>
                        <a:pt x="57" y="36"/>
                        <a:pt x="57" y="36"/>
                      </a:cubicBezTo>
                      <a:cubicBezTo>
                        <a:pt x="62" y="37"/>
                        <a:pt x="68" y="37"/>
                        <a:pt x="70" y="36"/>
                      </a:cubicBezTo>
                      <a:cubicBezTo>
                        <a:pt x="70" y="40"/>
                        <a:pt x="69" y="44"/>
                        <a:pt x="69" y="51"/>
                      </a:cubicBezTo>
                      <a:cubicBezTo>
                        <a:pt x="70" y="50"/>
                        <a:pt x="73" y="49"/>
                        <a:pt x="74" y="49"/>
                      </a:cubicBezTo>
                      <a:cubicBezTo>
                        <a:pt x="74" y="53"/>
                        <a:pt x="70" y="54"/>
                        <a:pt x="70" y="56"/>
                      </a:cubicBezTo>
                      <a:cubicBezTo>
                        <a:pt x="70" y="58"/>
                        <a:pt x="73" y="60"/>
                        <a:pt x="73" y="63"/>
                      </a:cubicBezTo>
                      <a:cubicBezTo>
                        <a:pt x="77" y="63"/>
                        <a:pt x="76" y="62"/>
                        <a:pt x="79" y="60"/>
                      </a:cubicBezTo>
                      <a:cubicBezTo>
                        <a:pt x="79" y="66"/>
                        <a:pt x="82" y="65"/>
                        <a:pt x="82" y="70"/>
                      </a:cubicBezTo>
                      <a:cubicBezTo>
                        <a:pt x="82" y="75"/>
                        <a:pt x="79" y="80"/>
                        <a:pt x="75" y="80"/>
                      </a:cubicBezTo>
                      <a:cubicBezTo>
                        <a:pt x="72" y="80"/>
                        <a:pt x="71" y="77"/>
                        <a:pt x="71" y="75"/>
                      </a:cubicBezTo>
                      <a:cubicBezTo>
                        <a:pt x="69" y="75"/>
                        <a:pt x="69" y="74"/>
                        <a:pt x="67" y="74"/>
                      </a:cubicBezTo>
                      <a:cubicBezTo>
                        <a:pt x="64" y="74"/>
                        <a:pt x="66" y="66"/>
                        <a:pt x="63" y="62"/>
                      </a:cubicBezTo>
                      <a:cubicBezTo>
                        <a:pt x="59" y="67"/>
                        <a:pt x="55" y="74"/>
                        <a:pt x="50" y="74"/>
                      </a:cubicBezTo>
                      <a:cubicBezTo>
                        <a:pt x="49" y="74"/>
                        <a:pt x="47" y="75"/>
                        <a:pt x="47" y="74"/>
                      </a:cubicBezTo>
                      <a:cubicBezTo>
                        <a:pt x="47" y="70"/>
                        <a:pt x="51" y="70"/>
                        <a:pt x="52" y="67"/>
                      </a:cubicBezTo>
                      <a:cubicBezTo>
                        <a:pt x="48" y="67"/>
                        <a:pt x="42" y="70"/>
                        <a:pt x="40" y="65"/>
                      </a:cubicBezTo>
                      <a:cubicBezTo>
                        <a:pt x="37" y="66"/>
                        <a:pt x="34" y="67"/>
                        <a:pt x="31" y="67"/>
                      </a:cubicBezTo>
                      <a:cubicBezTo>
                        <a:pt x="25" y="67"/>
                        <a:pt x="23" y="64"/>
                        <a:pt x="18" y="64"/>
                      </a:cubicBezTo>
                      <a:cubicBezTo>
                        <a:pt x="11" y="64"/>
                        <a:pt x="9" y="67"/>
                        <a:pt x="4" y="6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1" name="Freeform 97"/>
                <p:cNvSpPr>
                  <a:spLocks/>
                </p:cNvSpPr>
                <p:nvPr/>
              </p:nvSpPr>
              <p:spPr bwMode="auto">
                <a:xfrm>
                  <a:off x="9663400" y="3976174"/>
                  <a:ext cx="115211" cy="59738"/>
                </a:xfrm>
                <a:custGeom>
                  <a:avLst/>
                  <a:gdLst/>
                  <a:ahLst/>
                  <a:cxnLst>
                    <a:cxn ang="0">
                      <a:pos x="26" y="17"/>
                    </a:cxn>
                    <a:cxn ang="0">
                      <a:pos x="32" y="14"/>
                    </a:cxn>
                    <a:cxn ang="0">
                      <a:pos x="0" y="3"/>
                    </a:cxn>
                    <a:cxn ang="0">
                      <a:pos x="26" y="17"/>
                    </a:cxn>
                  </a:cxnLst>
                  <a:rect l="0" t="0" r="r" b="b"/>
                  <a:pathLst>
                    <a:path w="32" h="17">
                      <a:moveTo>
                        <a:pt x="26" y="17"/>
                      </a:moveTo>
                      <a:cubicBezTo>
                        <a:pt x="29" y="17"/>
                        <a:pt x="30" y="16"/>
                        <a:pt x="32" y="14"/>
                      </a:cubicBezTo>
                      <a:cubicBezTo>
                        <a:pt x="22" y="9"/>
                        <a:pt x="14" y="0"/>
                        <a:pt x="0" y="3"/>
                      </a:cubicBezTo>
                      <a:cubicBezTo>
                        <a:pt x="6" y="7"/>
                        <a:pt x="18" y="17"/>
                        <a:pt x="26" y="1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442" name="Freeform 98"/>
              <p:cNvSpPr>
                <a:spLocks/>
              </p:cNvSpPr>
              <p:nvPr/>
            </p:nvSpPr>
            <p:spPr bwMode="auto">
              <a:xfrm>
                <a:off x="9671934" y="4155389"/>
                <a:ext cx="85340" cy="55472"/>
              </a:xfrm>
              <a:custGeom>
                <a:avLst/>
                <a:gdLst/>
                <a:ahLst/>
                <a:cxnLst>
                  <a:cxn ang="0">
                    <a:pos x="1" y="0"/>
                  </a:cxn>
                  <a:cxn ang="0">
                    <a:pos x="11" y="7"/>
                  </a:cxn>
                  <a:cxn ang="0">
                    <a:pos x="24" y="7"/>
                  </a:cxn>
                  <a:cxn ang="0">
                    <a:pos x="24" y="10"/>
                  </a:cxn>
                  <a:cxn ang="0">
                    <a:pos x="19" y="15"/>
                  </a:cxn>
                  <a:cxn ang="0">
                    <a:pos x="0" y="3"/>
                  </a:cxn>
                  <a:cxn ang="0">
                    <a:pos x="1" y="0"/>
                  </a:cxn>
                </a:cxnLst>
                <a:rect l="0" t="0" r="r" b="b"/>
                <a:pathLst>
                  <a:path w="24" h="15">
                    <a:moveTo>
                      <a:pt x="1" y="0"/>
                    </a:moveTo>
                    <a:cubicBezTo>
                      <a:pt x="4" y="4"/>
                      <a:pt x="7" y="6"/>
                      <a:pt x="11" y="7"/>
                    </a:cubicBezTo>
                    <a:cubicBezTo>
                      <a:pt x="24" y="7"/>
                      <a:pt x="24" y="7"/>
                      <a:pt x="24" y="7"/>
                    </a:cubicBezTo>
                    <a:cubicBezTo>
                      <a:pt x="24" y="8"/>
                      <a:pt x="24" y="9"/>
                      <a:pt x="24" y="10"/>
                    </a:cubicBezTo>
                    <a:cubicBezTo>
                      <a:pt x="24" y="12"/>
                      <a:pt x="20" y="15"/>
                      <a:pt x="19" y="15"/>
                    </a:cubicBezTo>
                    <a:cubicBezTo>
                      <a:pt x="16" y="15"/>
                      <a:pt x="0" y="6"/>
                      <a:pt x="0" y="3"/>
                    </a:cubicBezTo>
                    <a:cubicBezTo>
                      <a:pt x="0" y="2"/>
                      <a:pt x="0" y="0"/>
                      <a:pt x="1"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3" name="Freeform 99"/>
              <p:cNvSpPr>
                <a:spLocks/>
              </p:cNvSpPr>
              <p:nvPr/>
            </p:nvSpPr>
            <p:spPr bwMode="auto">
              <a:xfrm>
                <a:off x="9799944" y="4155389"/>
                <a:ext cx="59738" cy="72541"/>
              </a:xfrm>
              <a:custGeom>
                <a:avLst/>
                <a:gdLst/>
                <a:ahLst/>
                <a:cxnLst>
                  <a:cxn ang="0">
                    <a:pos x="17" y="12"/>
                  </a:cxn>
                  <a:cxn ang="0">
                    <a:pos x="17" y="15"/>
                  </a:cxn>
                  <a:cxn ang="0">
                    <a:pos x="7" y="20"/>
                  </a:cxn>
                  <a:cxn ang="0">
                    <a:pos x="0" y="15"/>
                  </a:cxn>
                  <a:cxn ang="0">
                    <a:pos x="10" y="0"/>
                  </a:cxn>
                  <a:cxn ang="0">
                    <a:pos x="14" y="5"/>
                  </a:cxn>
                  <a:cxn ang="0">
                    <a:pos x="17" y="12"/>
                  </a:cxn>
                </a:cxnLst>
                <a:rect l="0" t="0" r="r" b="b"/>
                <a:pathLst>
                  <a:path w="17" h="20">
                    <a:moveTo>
                      <a:pt x="17" y="12"/>
                    </a:moveTo>
                    <a:cubicBezTo>
                      <a:pt x="17" y="12"/>
                      <a:pt x="17" y="14"/>
                      <a:pt x="17" y="15"/>
                    </a:cubicBezTo>
                    <a:cubicBezTo>
                      <a:pt x="17" y="18"/>
                      <a:pt x="12" y="20"/>
                      <a:pt x="7" y="20"/>
                    </a:cubicBezTo>
                    <a:cubicBezTo>
                      <a:pt x="3" y="20"/>
                      <a:pt x="0" y="18"/>
                      <a:pt x="0" y="15"/>
                    </a:cubicBezTo>
                    <a:cubicBezTo>
                      <a:pt x="0" y="13"/>
                      <a:pt x="6" y="2"/>
                      <a:pt x="10" y="0"/>
                    </a:cubicBezTo>
                    <a:cubicBezTo>
                      <a:pt x="11" y="2"/>
                      <a:pt x="14" y="3"/>
                      <a:pt x="14" y="5"/>
                    </a:cubicBezTo>
                    <a:cubicBezTo>
                      <a:pt x="14" y="9"/>
                      <a:pt x="7" y="12"/>
                      <a:pt x="17"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sp>
        <p:nvSpPr>
          <p:cNvPr id="395" name="Freeform 51"/>
          <p:cNvSpPr>
            <a:spLocks/>
          </p:cNvSpPr>
          <p:nvPr/>
        </p:nvSpPr>
        <p:spPr bwMode="auto">
          <a:xfrm>
            <a:off x="2133065" y="2610450"/>
            <a:ext cx="1676937" cy="1228899"/>
          </a:xfrm>
          <a:custGeom>
            <a:avLst/>
            <a:gdLst/>
            <a:ahLst/>
            <a:cxnLst>
              <a:cxn ang="0">
                <a:pos x="334" y="228"/>
              </a:cxn>
              <a:cxn ang="0">
                <a:pos x="381" y="252"/>
              </a:cxn>
              <a:cxn ang="0">
                <a:pos x="401" y="239"/>
              </a:cxn>
              <a:cxn ang="0">
                <a:pos x="439" y="281"/>
              </a:cxn>
              <a:cxn ang="0">
                <a:pos x="458" y="302"/>
              </a:cxn>
              <a:cxn ang="0">
                <a:pos x="463" y="326"/>
              </a:cxn>
              <a:cxn ang="0">
                <a:pos x="440" y="314"/>
              </a:cxn>
              <a:cxn ang="0">
                <a:pos x="427" y="300"/>
              </a:cxn>
              <a:cxn ang="0">
                <a:pos x="426" y="286"/>
              </a:cxn>
              <a:cxn ang="0">
                <a:pos x="414" y="286"/>
              </a:cxn>
              <a:cxn ang="0">
                <a:pos x="412" y="270"/>
              </a:cxn>
              <a:cxn ang="0">
                <a:pos x="390" y="261"/>
              </a:cxn>
              <a:cxn ang="0">
                <a:pos x="363" y="252"/>
              </a:cxn>
              <a:cxn ang="0">
                <a:pos x="299" y="236"/>
              </a:cxn>
              <a:cxn ang="0">
                <a:pos x="240" y="221"/>
              </a:cxn>
              <a:cxn ang="0">
                <a:pos x="200" y="252"/>
              </a:cxn>
              <a:cxn ang="0">
                <a:pos x="199" y="245"/>
              </a:cxn>
              <a:cxn ang="0">
                <a:pos x="218" y="219"/>
              </a:cxn>
              <a:cxn ang="0">
                <a:pos x="213" y="214"/>
              </a:cxn>
              <a:cxn ang="0">
                <a:pos x="173" y="260"/>
              </a:cxn>
              <a:cxn ang="0">
                <a:pos x="143" y="288"/>
              </a:cxn>
              <a:cxn ang="0">
                <a:pos x="79" y="322"/>
              </a:cxn>
              <a:cxn ang="0">
                <a:pos x="57" y="328"/>
              </a:cxn>
              <a:cxn ang="0">
                <a:pos x="92" y="307"/>
              </a:cxn>
              <a:cxn ang="0">
                <a:pos x="148" y="256"/>
              </a:cxn>
              <a:cxn ang="0">
                <a:pos x="125" y="262"/>
              </a:cxn>
              <a:cxn ang="0">
                <a:pos x="110" y="266"/>
              </a:cxn>
              <a:cxn ang="0">
                <a:pos x="88" y="261"/>
              </a:cxn>
              <a:cxn ang="0">
                <a:pos x="76" y="264"/>
              </a:cxn>
              <a:cxn ang="0">
                <a:pos x="72" y="244"/>
              </a:cxn>
              <a:cxn ang="0">
                <a:pos x="60" y="245"/>
              </a:cxn>
              <a:cxn ang="0">
                <a:pos x="37" y="224"/>
              </a:cxn>
              <a:cxn ang="0">
                <a:pos x="52" y="180"/>
              </a:cxn>
              <a:cxn ang="0">
                <a:pos x="79" y="152"/>
              </a:cxn>
              <a:cxn ang="0">
                <a:pos x="85" y="145"/>
              </a:cxn>
              <a:cxn ang="0">
                <a:pos x="60" y="153"/>
              </a:cxn>
              <a:cxn ang="0">
                <a:pos x="18" y="150"/>
              </a:cxn>
              <a:cxn ang="0">
                <a:pos x="13" y="133"/>
              </a:cxn>
              <a:cxn ang="0">
                <a:pos x="40" y="106"/>
              </a:cxn>
              <a:cxn ang="0">
                <a:pos x="64" y="116"/>
              </a:cxn>
              <a:cxn ang="0">
                <a:pos x="50" y="95"/>
              </a:cxn>
              <a:cxn ang="0">
                <a:pos x="13" y="68"/>
              </a:cxn>
              <a:cxn ang="0">
                <a:pos x="44" y="56"/>
              </a:cxn>
              <a:cxn ang="0">
                <a:pos x="117" y="13"/>
              </a:cxn>
              <a:cxn ang="0">
                <a:pos x="150" y="7"/>
              </a:cxn>
              <a:cxn ang="0">
                <a:pos x="157" y="7"/>
              </a:cxn>
              <a:cxn ang="0">
                <a:pos x="189" y="11"/>
              </a:cxn>
              <a:cxn ang="0">
                <a:pos x="236" y="20"/>
              </a:cxn>
              <a:cxn ang="0">
                <a:pos x="307" y="28"/>
              </a:cxn>
              <a:cxn ang="0">
                <a:pos x="334" y="36"/>
              </a:cxn>
            </a:cxnLst>
            <a:rect l="0" t="0" r="r" b="b"/>
            <a:pathLst>
              <a:path w="469" h="343">
                <a:moveTo>
                  <a:pt x="334" y="37"/>
                </a:moveTo>
                <a:cubicBezTo>
                  <a:pt x="334" y="228"/>
                  <a:pt x="334" y="228"/>
                  <a:pt x="334" y="228"/>
                </a:cubicBezTo>
                <a:cubicBezTo>
                  <a:pt x="340" y="233"/>
                  <a:pt x="353" y="226"/>
                  <a:pt x="359" y="234"/>
                </a:cubicBezTo>
                <a:cubicBezTo>
                  <a:pt x="363" y="240"/>
                  <a:pt x="372" y="252"/>
                  <a:pt x="381" y="252"/>
                </a:cubicBezTo>
                <a:cubicBezTo>
                  <a:pt x="387" y="252"/>
                  <a:pt x="387" y="243"/>
                  <a:pt x="393" y="241"/>
                </a:cubicBezTo>
                <a:cubicBezTo>
                  <a:pt x="396" y="240"/>
                  <a:pt x="398" y="241"/>
                  <a:pt x="401" y="239"/>
                </a:cubicBezTo>
                <a:cubicBezTo>
                  <a:pt x="415" y="252"/>
                  <a:pt x="421" y="257"/>
                  <a:pt x="433" y="274"/>
                </a:cubicBezTo>
                <a:cubicBezTo>
                  <a:pt x="434" y="276"/>
                  <a:pt x="437" y="277"/>
                  <a:pt x="439" y="281"/>
                </a:cubicBezTo>
                <a:cubicBezTo>
                  <a:pt x="440" y="286"/>
                  <a:pt x="442" y="292"/>
                  <a:pt x="447" y="297"/>
                </a:cubicBezTo>
                <a:cubicBezTo>
                  <a:pt x="450" y="300"/>
                  <a:pt x="455" y="299"/>
                  <a:pt x="458" y="302"/>
                </a:cubicBezTo>
                <a:cubicBezTo>
                  <a:pt x="462" y="306"/>
                  <a:pt x="469" y="308"/>
                  <a:pt x="469" y="318"/>
                </a:cubicBezTo>
                <a:cubicBezTo>
                  <a:pt x="469" y="322"/>
                  <a:pt x="463" y="323"/>
                  <a:pt x="463" y="326"/>
                </a:cubicBezTo>
                <a:cubicBezTo>
                  <a:pt x="461" y="326"/>
                  <a:pt x="461" y="327"/>
                  <a:pt x="459" y="327"/>
                </a:cubicBezTo>
                <a:cubicBezTo>
                  <a:pt x="451" y="327"/>
                  <a:pt x="440" y="318"/>
                  <a:pt x="440" y="314"/>
                </a:cubicBezTo>
                <a:cubicBezTo>
                  <a:pt x="440" y="310"/>
                  <a:pt x="440" y="311"/>
                  <a:pt x="440" y="307"/>
                </a:cubicBezTo>
                <a:cubicBezTo>
                  <a:pt x="440" y="300"/>
                  <a:pt x="435" y="300"/>
                  <a:pt x="427" y="300"/>
                </a:cubicBezTo>
                <a:cubicBezTo>
                  <a:pt x="421" y="300"/>
                  <a:pt x="419" y="296"/>
                  <a:pt x="419" y="294"/>
                </a:cubicBezTo>
                <a:cubicBezTo>
                  <a:pt x="419" y="290"/>
                  <a:pt x="426" y="290"/>
                  <a:pt x="426" y="286"/>
                </a:cubicBezTo>
                <a:cubicBezTo>
                  <a:pt x="426" y="283"/>
                  <a:pt x="426" y="281"/>
                  <a:pt x="426" y="281"/>
                </a:cubicBezTo>
                <a:cubicBezTo>
                  <a:pt x="417" y="281"/>
                  <a:pt x="420" y="286"/>
                  <a:pt x="414" y="286"/>
                </a:cubicBezTo>
                <a:cubicBezTo>
                  <a:pt x="412" y="286"/>
                  <a:pt x="407" y="282"/>
                  <a:pt x="407" y="280"/>
                </a:cubicBezTo>
                <a:cubicBezTo>
                  <a:pt x="407" y="274"/>
                  <a:pt x="410" y="273"/>
                  <a:pt x="412" y="270"/>
                </a:cubicBezTo>
                <a:cubicBezTo>
                  <a:pt x="409" y="268"/>
                  <a:pt x="405" y="264"/>
                  <a:pt x="404" y="267"/>
                </a:cubicBezTo>
                <a:cubicBezTo>
                  <a:pt x="397" y="267"/>
                  <a:pt x="394" y="264"/>
                  <a:pt x="390" y="261"/>
                </a:cubicBezTo>
                <a:cubicBezTo>
                  <a:pt x="389" y="264"/>
                  <a:pt x="387" y="269"/>
                  <a:pt x="384" y="269"/>
                </a:cubicBezTo>
                <a:cubicBezTo>
                  <a:pt x="375" y="269"/>
                  <a:pt x="368" y="256"/>
                  <a:pt x="363" y="252"/>
                </a:cubicBezTo>
                <a:cubicBezTo>
                  <a:pt x="352" y="243"/>
                  <a:pt x="337" y="244"/>
                  <a:pt x="323" y="236"/>
                </a:cubicBezTo>
                <a:cubicBezTo>
                  <a:pt x="299" y="236"/>
                  <a:pt x="299" y="236"/>
                  <a:pt x="299" y="236"/>
                </a:cubicBezTo>
                <a:cubicBezTo>
                  <a:pt x="285" y="232"/>
                  <a:pt x="265" y="230"/>
                  <a:pt x="258" y="214"/>
                </a:cubicBezTo>
                <a:cubicBezTo>
                  <a:pt x="252" y="217"/>
                  <a:pt x="244" y="219"/>
                  <a:pt x="240" y="221"/>
                </a:cubicBezTo>
                <a:cubicBezTo>
                  <a:pt x="241" y="224"/>
                  <a:pt x="242" y="225"/>
                  <a:pt x="244" y="227"/>
                </a:cubicBezTo>
                <a:cubicBezTo>
                  <a:pt x="238" y="236"/>
                  <a:pt x="210" y="252"/>
                  <a:pt x="200" y="252"/>
                </a:cubicBezTo>
                <a:cubicBezTo>
                  <a:pt x="198" y="252"/>
                  <a:pt x="195" y="251"/>
                  <a:pt x="195" y="249"/>
                </a:cubicBezTo>
                <a:cubicBezTo>
                  <a:pt x="195" y="246"/>
                  <a:pt x="198" y="246"/>
                  <a:pt x="199" y="245"/>
                </a:cubicBezTo>
                <a:cubicBezTo>
                  <a:pt x="197" y="242"/>
                  <a:pt x="199" y="242"/>
                  <a:pt x="199" y="240"/>
                </a:cubicBezTo>
                <a:cubicBezTo>
                  <a:pt x="199" y="230"/>
                  <a:pt x="205" y="223"/>
                  <a:pt x="218" y="219"/>
                </a:cubicBezTo>
                <a:cubicBezTo>
                  <a:pt x="218" y="217"/>
                  <a:pt x="218" y="216"/>
                  <a:pt x="218" y="214"/>
                </a:cubicBezTo>
                <a:cubicBezTo>
                  <a:pt x="214" y="214"/>
                  <a:pt x="215" y="214"/>
                  <a:pt x="213" y="214"/>
                </a:cubicBezTo>
                <a:cubicBezTo>
                  <a:pt x="203" y="214"/>
                  <a:pt x="173" y="239"/>
                  <a:pt x="173" y="253"/>
                </a:cubicBezTo>
                <a:cubicBezTo>
                  <a:pt x="173" y="255"/>
                  <a:pt x="173" y="258"/>
                  <a:pt x="173" y="260"/>
                </a:cubicBezTo>
                <a:cubicBezTo>
                  <a:pt x="173" y="270"/>
                  <a:pt x="164" y="273"/>
                  <a:pt x="154" y="277"/>
                </a:cubicBezTo>
                <a:cubicBezTo>
                  <a:pt x="148" y="280"/>
                  <a:pt x="146" y="284"/>
                  <a:pt x="143" y="288"/>
                </a:cubicBezTo>
                <a:cubicBezTo>
                  <a:pt x="136" y="297"/>
                  <a:pt x="121" y="301"/>
                  <a:pt x="114" y="308"/>
                </a:cubicBezTo>
                <a:cubicBezTo>
                  <a:pt x="107" y="315"/>
                  <a:pt x="91" y="320"/>
                  <a:pt x="79" y="322"/>
                </a:cubicBezTo>
                <a:cubicBezTo>
                  <a:pt x="63" y="324"/>
                  <a:pt x="54" y="343"/>
                  <a:pt x="35" y="337"/>
                </a:cubicBezTo>
                <a:cubicBezTo>
                  <a:pt x="41" y="329"/>
                  <a:pt x="49" y="333"/>
                  <a:pt x="57" y="328"/>
                </a:cubicBezTo>
                <a:cubicBezTo>
                  <a:pt x="62" y="325"/>
                  <a:pt x="66" y="316"/>
                  <a:pt x="71" y="314"/>
                </a:cubicBezTo>
                <a:cubicBezTo>
                  <a:pt x="78" y="309"/>
                  <a:pt x="87" y="314"/>
                  <a:pt x="92" y="307"/>
                </a:cubicBezTo>
                <a:cubicBezTo>
                  <a:pt x="99" y="297"/>
                  <a:pt x="117" y="290"/>
                  <a:pt x="127" y="283"/>
                </a:cubicBezTo>
                <a:cubicBezTo>
                  <a:pt x="137" y="276"/>
                  <a:pt x="137" y="263"/>
                  <a:pt x="148" y="256"/>
                </a:cubicBezTo>
                <a:cubicBezTo>
                  <a:pt x="141" y="256"/>
                  <a:pt x="141" y="256"/>
                  <a:pt x="141" y="256"/>
                </a:cubicBezTo>
                <a:cubicBezTo>
                  <a:pt x="135" y="259"/>
                  <a:pt x="132" y="262"/>
                  <a:pt x="125" y="262"/>
                </a:cubicBezTo>
                <a:cubicBezTo>
                  <a:pt x="120" y="262"/>
                  <a:pt x="117" y="260"/>
                  <a:pt x="113" y="258"/>
                </a:cubicBezTo>
                <a:cubicBezTo>
                  <a:pt x="112" y="262"/>
                  <a:pt x="110" y="263"/>
                  <a:pt x="110" y="266"/>
                </a:cubicBezTo>
                <a:cubicBezTo>
                  <a:pt x="99" y="262"/>
                  <a:pt x="96" y="260"/>
                  <a:pt x="89" y="254"/>
                </a:cubicBezTo>
                <a:cubicBezTo>
                  <a:pt x="88" y="257"/>
                  <a:pt x="88" y="259"/>
                  <a:pt x="88" y="261"/>
                </a:cubicBezTo>
                <a:cubicBezTo>
                  <a:pt x="84" y="261"/>
                  <a:pt x="85" y="261"/>
                  <a:pt x="83" y="261"/>
                </a:cubicBezTo>
                <a:cubicBezTo>
                  <a:pt x="80" y="261"/>
                  <a:pt x="78" y="264"/>
                  <a:pt x="76" y="264"/>
                </a:cubicBezTo>
                <a:cubicBezTo>
                  <a:pt x="74" y="264"/>
                  <a:pt x="72" y="257"/>
                  <a:pt x="72" y="253"/>
                </a:cubicBezTo>
                <a:cubicBezTo>
                  <a:pt x="72" y="248"/>
                  <a:pt x="72" y="248"/>
                  <a:pt x="72" y="244"/>
                </a:cubicBezTo>
                <a:cubicBezTo>
                  <a:pt x="72" y="243"/>
                  <a:pt x="72" y="238"/>
                  <a:pt x="68" y="238"/>
                </a:cubicBezTo>
                <a:cubicBezTo>
                  <a:pt x="65" y="238"/>
                  <a:pt x="61" y="245"/>
                  <a:pt x="60" y="245"/>
                </a:cubicBezTo>
                <a:cubicBezTo>
                  <a:pt x="54" y="245"/>
                  <a:pt x="33" y="229"/>
                  <a:pt x="30" y="225"/>
                </a:cubicBezTo>
                <a:cubicBezTo>
                  <a:pt x="32" y="225"/>
                  <a:pt x="35" y="224"/>
                  <a:pt x="37" y="224"/>
                </a:cubicBezTo>
                <a:cubicBezTo>
                  <a:pt x="33" y="214"/>
                  <a:pt x="19" y="212"/>
                  <a:pt x="19" y="205"/>
                </a:cubicBezTo>
                <a:cubicBezTo>
                  <a:pt x="19" y="191"/>
                  <a:pt x="43" y="180"/>
                  <a:pt x="52" y="180"/>
                </a:cubicBezTo>
                <a:cubicBezTo>
                  <a:pt x="56" y="180"/>
                  <a:pt x="86" y="169"/>
                  <a:pt x="86" y="163"/>
                </a:cubicBezTo>
                <a:cubicBezTo>
                  <a:pt x="86" y="160"/>
                  <a:pt x="79" y="153"/>
                  <a:pt x="79" y="152"/>
                </a:cubicBezTo>
                <a:cubicBezTo>
                  <a:pt x="83" y="150"/>
                  <a:pt x="82" y="150"/>
                  <a:pt x="85" y="152"/>
                </a:cubicBezTo>
                <a:cubicBezTo>
                  <a:pt x="85" y="145"/>
                  <a:pt x="85" y="145"/>
                  <a:pt x="85" y="145"/>
                </a:cubicBezTo>
                <a:cubicBezTo>
                  <a:pt x="81" y="145"/>
                  <a:pt x="81" y="145"/>
                  <a:pt x="79" y="145"/>
                </a:cubicBezTo>
                <a:cubicBezTo>
                  <a:pt x="72" y="145"/>
                  <a:pt x="69" y="153"/>
                  <a:pt x="60" y="153"/>
                </a:cubicBezTo>
                <a:cubicBezTo>
                  <a:pt x="51" y="153"/>
                  <a:pt x="48" y="148"/>
                  <a:pt x="41" y="150"/>
                </a:cubicBezTo>
                <a:cubicBezTo>
                  <a:pt x="32" y="150"/>
                  <a:pt x="21" y="150"/>
                  <a:pt x="18" y="150"/>
                </a:cubicBezTo>
                <a:cubicBezTo>
                  <a:pt x="17" y="143"/>
                  <a:pt x="12" y="141"/>
                  <a:pt x="12" y="137"/>
                </a:cubicBezTo>
                <a:cubicBezTo>
                  <a:pt x="12" y="136"/>
                  <a:pt x="13" y="134"/>
                  <a:pt x="13" y="133"/>
                </a:cubicBezTo>
                <a:cubicBezTo>
                  <a:pt x="6" y="133"/>
                  <a:pt x="2" y="130"/>
                  <a:pt x="0" y="126"/>
                </a:cubicBezTo>
                <a:cubicBezTo>
                  <a:pt x="11" y="119"/>
                  <a:pt x="29" y="113"/>
                  <a:pt x="40" y="106"/>
                </a:cubicBezTo>
                <a:cubicBezTo>
                  <a:pt x="48" y="106"/>
                  <a:pt x="48" y="106"/>
                  <a:pt x="48" y="106"/>
                </a:cubicBezTo>
                <a:cubicBezTo>
                  <a:pt x="48" y="120"/>
                  <a:pt x="55" y="116"/>
                  <a:pt x="64" y="116"/>
                </a:cubicBezTo>
                <a:cubicBezTo>
                  <a:pt x="70" y="116"/>
                  <a:pt x="71" y="118"/>
                  <a:pt x="76" y="116"/>
                </a:cubicBezTo>
                <a:cubicBezTo>
                  <a:pt x="72" y="102"/>
                  <a:pt x="63" y="101"/>
                  <a:pt x="50" y="95"/>
                </a:cubicBezTo>
                <a:cubicBezTo>
                  <a:pt x="46" y="94"/>
                  <a:pt x="41" y="80"/>
                  <a:pt x="37" y="78"/>
                </a:cubicBezTo>
                <a:cubicBezTo>
                  <a:pt x="31" y="75"/>
                  <a:pt x="13" y="71"/>
                  <a:pt x="13" y="68"/>
                </a:cubicBezTo>
                <a:cubicBezTo>
                  <a:pt x="13" y="68"/>
                  <a:pt x="20" y="57"/>
                  <a:pt x="20" y="56"/>
                </a:cubicBezTo>
                <a:cubicBezTo>
                  <a:pt x="44" y="56"/>
                  <a:pt x="44" y="56"/>
                  <a:pt x="44" y="56"/>
                </a:cubicBezTo>
                <a:cubicBezTo>
                  <a:pt x="57" y="38"/>
                  <a:pt x="77" y="21"/>
                  <a:pt x="101" y="14"/>
                </a:cubicBezTo>
                <a:cubicBezTo>
                  <a:pt x="107" y="12"/>
                  <a:pt x="111" y="15"/>
                  <a:pt x="117" y="13"/>
                </a:cubicBezTo>
                <a:cubicBezTo>
                  <a:pt x="124" y="10"/>
                  <a:pt x="128" y="0"/>
                  <a:pt x="136" y="0"/>
                </a:cubicBezTo>
                <a:cubicBezTo>
                  <a:pt x="142" y="0"/>
                  <a:pt x="144" y="5"/>
                  <a:pt x="150" y="7"/>
                </a:cubicBezTo>
                <a:cubicBezTo>
                  <a:pt x="147" y="10"/>
                  <a:pt x="147" y="11"/>
                  <a:pt x="146" y="13"/>
                </a:cubicBezTo>
                <a:cubicBezTo>
                  <a:pt x="150" y="14"/>
                  <a:pt x="154" y="11"/>
                  <a:pt x="157" y="7"/>
                </a:cubicBezTo>
                <a:cubicBezTo>
                  <a:pt x="162" y="9"/>
                  <a:pt x="163" y="10"/>
                  <a:pt x="167" y="11"/>
                </a:cubicBezTo>
                <a:cubicBezTo>
                  <a:pt x="189" y="11"/>
                  <a:pt x="189" y="11"/>
                  <a:pt x="189" y="11"/>
                </a:cubicBezTo>
                <a:cubicBezTo>
                  <a:pt x="194" y="15"/>
                  <a:pt x="196" y="17"/>
                  <a:pt x="202" y="20"/>
                </a:cubicBezTo>
                <a:cubicBezTo>
                  <a:pt x="236" y="20"/>
                  <a:pt x="236" y="20"/>
                  <a:pt x="236" y="20"/>
                </a:cubicBezTo>
                <a:cubicBezTo>
                  <a:pt x="245" y="29"/>
                  <a:pt x="272" y="31"/>
                  <a:pt x="286" y="31"/>
                </a:cubicBezTo>
                <a:cubicBezTo>
                  <a:pt x="294" y="31"/>
                  <a:pt x="299" y="28"/>
                  <a:pt x="307" y="28"/>
                </a:cubicBezTo>
                <a:cubicBezTo>
                  <a:pt x="319" y="28"/>
                  <a:pt x="323" y="34"/>
                  <a:pt x="334" y="37"/>
                </a:cubicBezTo>
                <a:cubicBezTo>
                  <a:pt x="334" y="36"/>
                  <a:pt x="334" y="36"/>
                  <a:pt x="334" y="36"/>
                </a:cubicBezTo>
                <a:lnTo>
                  <a:pt x="334" y="37"/>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3" name="Freeform 49"/>
          <p:cNvSpPr>
            <a:spLocks/>
          </p:cNvSpPr>
          <p:nvPr/>
        </p:nvSpPr>
        <p:spPr bwMode="auto">
          <a:xfrm>
            <a:off x="4057486" y="4120973"/>
            <a:ext cx="2598612" cy="1271569"/>
          </a:xfrm>
          <a:custGeom>
            <a:avLst/>
            <a:gdLst/>
            <a:ahLst/>
            <a:cxnLst>
              <a:cxn ang="0">
                <a:pos x="543" y="285"/>
              </a:cxn>
              <a:cxn ang="0">
                <a:pos x="555" y="317"/>
              </a:cxn>
              <a:cxn ang="0">
                <a:pos x="560" y="338"/>
              </a:cxn>
              <a:cxn ang="0">
                <a:pos x="542" y="345"/>
              </a:cxn>
              <a:cxn ang="0">
                <a:pos x="507" y="287"/>
              </a:cxn>
              <a:cxn ang="0">
                <a:pos x="474" y="283"/>
              </a:cxn>
              <a:cxn ang="0">
                <a:pos x="460" y="283"/>
              </a:cxn>
              <a:cxn ang="0">
                <a:pos x="443" y="286"/>
              </a:cxn>
              <a:cxn ang="0">
                <a:pos x="412" y="292"/>
              </a:cxn>
              <a:cxn ang="0">
                <a:pos x="393" y="291"/>
              </a:cxn>
              <a:cxn ang="0">
                <a:pos x="357" y="309"/>
              </a:cxn>
              <a:cxn ang="0">
                <a:pos x="343" y="342"/>
              </a:cxn>
              <a:cxn ang="0">
                <a:pos x="282" y="290"/>
              </a:cxn>
              <a:cxn ang="0">
                <a:pos x="246" y="281"/>
              </a:cxn>
              <a:cxn ang="0">
                <a:pos x="207" y="262"/>
              </a:cxn>
              <a:cxn ang="0">
                <a:pos x="170" y="268"/>
              </a:cxn>
              <a:cxn ang="0">
                <a:pos x="95" y="252"/>
              </a:cxn>
              <a:cxn ang="0">
                <a:pos x="47" y="214"/>
              </a:cxn>
              <a:cxn ang="0">
                <a:pos x="4" y="141"/>
              </a:cxn>
              <a:cxn ang="0">
                <a:pos x="4" y="95"/>
              </a:cxn>
              <a:cxn ang="0">
                <a:pos x="0" y="23"/>
              </a:cxn>
              <a:cxn ang="0">
                <a:pos x="20" y="27"/>
              </a:cxn>
              <a:cxn ang="0">
                <a:pos x="20" y="5"/>
              </a:cxn>
              <a:cxn ang="0">
                <a:pos x="373" y="0"/>
              </a:cxn>
              <a:cxn ang="0">
                <a:pos x="406" y="11"/>
              </a:cxn>
              <a:cxn ang="0">
                <a:pos x="408" y="45"/>
              </a:cxn>
              <a:cxn ang="0">
                <a:pos x="423" y="42"/>
              </a:cxn>
              <a:cxn ang="0">
                <a:pos x="441" y="40"/>
              </a:cxn>
              <a:cxn ang="0">
                <a:pos x="456" y="42"/>
              </a:cxn>
              <a:cxn ang="0">
                <a:pos x="472" y="47"/>
              </a:cxn>
              <a:cxn ang="0">
                <a:pos x="510" y="48"/>
              </a:cxn>
              <a:cxn ang="0">
                <a:pos x="490" y="54"/>
              </a:cxn>
              <a:cxn ang="0">
                <a:pos x="472" y="69"/>
              </a:cxn>
              <a:cxn ang="0">
                <a:pos x="471" y="121"/>
              </a:cxn>
              <a:cxn ang="0">
                <a:pos x="480" y="88"/>
              </a:cxn>
              <a:cxn ang="0">
                <a:pos x="501" y="57"/>
              </a:cxn>
              <a:cxn ang="0">
                <a:pos x="516" y="87"/>
              </a:cxn>
              <a:cxn ang="0">
                <a:pos x="531" y="97"/>
              </a:cxn>
              <a:cxn ang="0">
                <a:pos x="527" y="123"/>
              </a:cxn>
              <a:cxn ang="0">
                <a:pos x="564" y="97"/>
              </a:cxn>
              <a:cxn ang="0">
                <a:pos x="610" y="84"/>
              </a:cxn>
              <a:cxn ang="0">
                <a:pos x="653" y="65"/>
              </a:cxn>
              <a:cxn ang="0">
                <a:pos x="675" y="63"/>
              </a:cxn>
              <a:cxn ang="0">
                <a:pos x="699" y="28"/>
              </a:cxn>
              <a:cxn ang="0">
                <a:pos x="726" y="73"/>
              </a:cxn>
              <a:cxn ang="0">
                <a:pos x="701" y="80"/>
              </a:cxn>
              <a:cxn ang="0">
                <a:pos x="681" y="113"/>
              </a:cxn>
              <a:cxn ang="0">
                <a:pos x="690" y="118"/>
              </a:cxn>
              <a:cxn ang="0">
                <a:pos x="676" y="122"/>
              </a:cxn>
              <a:cxn ang="0">
                <a:pos x="648" y="132"/>
              </a:cxn>
              <a:cxn ang="0">
                <a:pos x="642" y="134"/>
              </a:cxn>
              <a:cxn ang="0">
                <a:pos x="635" y="137"/>
              </a:cxn>
              <a:cxn ang="0">
                <a:pos x="627" y="161"/>
              </a:cxn>
              <a:cxn ang="0">
                <a:pos x="622" y="159"/>
              </a:cxn>
              <a:cxn ang="0">
                <a:pos x="615" y="186"/>
              </a:cxn>
              <a:cxn ang="0">
                <a:pos x="614" y="178"/>
              </a:cxn>
              <a:cxn ang="0">
                <a:pos x="608" y="170"/>
              </a:cxn>
              <a:cxn ang="0">
                <a:pos x="611" y="192"/>
              </a:cxn>
              <a:cxn ang="0">
                <a:pos x="614" y="196"/>
              </a:cxn>
              <a:cxn ang="0">
                <a:pos x="614" y="205"/>
              </a:cxn>
              <a:cxn ang="0">
                <a:pos x="607" y="213"/>
              </a:cxn>
              <a:cxn ang="0">
                <a:pos x="607" y="221"/>
              </a:cxn>
              <a:cxn ang="0">
                <a:pos x="589" y="232"/>
              </a:cxn>
            </a:cxnLst>
            <a:rect l="0" t="0" r="r" b="b"/>
            <a:pathLst>
              <a:path w="726" h="356">
                <a:moveTo>
                  <a:pt x="590" y="233"/>
                </a:moveTo>
                <a:cubicBezTo>
                  <a:pt x="569" y="245"/>
                  <a:pt x="543" y="253"/>
                  <a:pt x="543" y="285"/>
                </a:cubicBezTo>
                <a:cubicBezTo>
                  <a:pt x="543" y="300"/>
                  <a:pt x="555" y="304"/>
                  <a:pt x="555" y="318"/>
                </a:cubicBezTo>
                <a:cubicBezTo>
                  <a:pt x="555" y="317"/>
                  <a:pt x="555" y="317"/>
                  <a:pt x="555" y="317"/>
                </a:cubicBezTo>
                <a:cubicBezTo>
                  <a:pt x="555" y="320"/>
                  <a:pt x="555" y="320"/>
                  <a:pt x="555" y="320"/>
                </a:cubicBezTo>
                <a:cubicBezTo>
                  <a:pt x="556" y="326"/>
                  <a:pt x="560" y="330"/>
                  <a:pt x="560" y="338"/>
                </a:cubicBezTo>
                <a:cubicBezTo>
                  <a:pt x="560" y="347"/>
                  <a:pt x="558" y="356"/>
                  <a:pt x="551" y="356"/>
                </a:cubicBezTo>
                <a:cubicBezTo>
                  <a:pt x="544" y="356"/>
                  <a:pt x="544" y="349"/>
                  <a:pt x="542" y="345"/>
                </a:cubicBezTo>
                <a:cubicBezTo>
                  <a:pt x="537" y="338"/>
                  <a:pt x="532" y="335"/>
                  <a:pt x="529" y="328"/>
                </a:cubicBezTo>
                <a:cubicBezTo>
                  <a:pt x="522" y="314"/>
                  <a:pt x="527" y="287"/>
                  <a:pt x="507" y="287"/>
                </a:cubicBezTo>
                <a:cubicBezTo>
                  <a:pt x="503" y="287"/>
                  <a:pt x="502" y="293"/>
                  <a:pt x="498" y="293"/>
                </a:cubicBezTo>
                <a:cubicBezTo>
                  <a:pt x="490" y="293"/>
                  <a:pt x="485" y="283"/>
                  <a:pt x="474" y="283"/>
                </a:cubicBezTo>
                <a:cubicBezTo>
                  <a:pt x="468" y="283"/>
                  <a:pt x="467" y="286"/>
                  <a:pt x="463" y="286"/>
                </a:cubicBezTo>
                <a:cubicBezTo>
                  <a:pt x="462" y="286"/>
                  <a:pt x="460" y="284"/>
                  <a:pt x="460" y="283"/>
                </a:cubicBezTo>
                <a:cubicBezTo>
                  <a:pt x="453" y="285"/>
                  <a:pt x="444" y="284"/>
                  <a:pt x="436" y="286"/>
                </a:cubicBezTo>
                <a:cubicBezTo>
                  <a:pt x="441" y="288"/>
                  <a:pt x="440" y="288"/>
                  <a:pt x="443" y="286"/>
                </a:cubicBezTo>
                <a:cubicBezTo>
                  <a:pt x="442" y="293"/>
                  <a:pt x="438" y="297"/>
                  <a:pt x="443" y="301"/>
                </a:cubicBezTo>
                <a:cubicBezTo>
                  <a:pt x="431" y="307"/>
                  <a:pt x="421" y="292"/>
                  <a:pt x="412" y="292"/>
                </a:cubicBezTo>
                <a:cubicBezTo>
                  <a:pt x="409" y="292"/>
                  <a:pt x="408" y="295"/>
                  <a:pt x="405" y="295"/>
                </a:cubicBezTo>
                <a:cubicBezTo>
                  <a:pt x="400" y="295"/>
                  <a:pt x="398" y="291"/>
                  <a:pt x="393" y="291"/>
                </a:cubicBezTo>
                <a:cubicBezTo>
                  <a:pt x="380" y="291"/>
                  <a:pt x="374" y="302"/>
                  <a:pt x="368" y="307"/>
                </a:cubicBezTo>
                <a:cubicBezTo>
                  <a:pt x="365" y="311"/>
                  <a:pt x="361" y="308"/>
                  <a:pt x="357" y="309"/>
                </a:cubicBezTo>
                <a:cubicBezTo>
                  <a:pt x="347" y="313"/>
                  <a:pt x="341" y="325"/>
                  <a:pt x="341" y="338"/>
                </a:cubicBezTo>
                <a:cubicBezTo>
                  <a:pt x="341" y="339"/>
                  <a:pt x="343" y="341"/>
                  <a:pt x="343" y="342"/>
                </a:cubicBezTo>
                <a:cubicBezTo>
                  <a:pt x="336" y="342"/>
                  <a:pt x="325" y="339"/>
                  <a:pt x="321" y="336"/>
                </a:cubicBezTo>
                <a:cubicBezTo>
                  <a:pt x="307" y="322"/>
                  <a:pt x="308" y="290"/>
                  <a:pt x="282" y="290"/>
                </a:cubicBezTo>
                <a:cubicBezTo>
                  <a:pt x="272" y="290"/>
                  <a:pt x="275" y="302"/>
                  <a:pt x="266" y="302"/>
                </a:cubicBezTo>
                <a:cubicBezTo>
                  <a:pt x="257" y="302"/>
                  <a:pt x="250" y="287"/>
                  <a:pt x="246" y="281"/>
                </a:cubicBezTo>
                <a:cubicBezTo>
                  <a:pt x="239" y="268"/>
                  <a:pt x="230" y="266"/>
                  <a:pt x="215" y="262"/>
                </a:cubicBezTo>
                <a:cubicBezTo>
                  <a:pt x="207" y="262"/>
                  <a:pt x="207" y="262"/>
                  <a:pt x="207" y="262"/>
                </a:cubicBezTo>
                <a:cubicBezTo>
                  <a:pt x="207" y="268"/>
                  <a:pt x="207" y="268"/>
                  <a:pt x="207" y="268"/>
                </a:cubicBezTo>
                <a:cubicBezTo>
                  <a:pt x="170" y="268"/>
                  <a:pt x="170" y="268"/>
                  <a:pt x="170" y="268"/>
                </a:cubicBezTo>
                <a:cubicBezTo>
                  <a:pt x="123" y="252"/>
                  <a:pt x="123" y="252"/>
                  <a:pt x="123" y="252"/>
                </a:cubicBezTo>
                <a:cubicBezTo>
                  <a:pt x="95" y="252"/>
                  <a:pt x="95" y="252"/>
                  <a:pt x="95" y="252"/>
                </a:cubicBezTo>
                <a:cubicBezTo>
                  <a:pt x="88" y="239"/>
                  <a:pt x="66" y="230"/>
                  <a:pt x="50" y="223"/>
                </a:cubicBezTo>
                <a:cubicBezTo>
                  <a:pt x="47" y="222"/>
                  <a:pt x="48" y="217"/>
                  <a:pt x="47" y="214"/>
                </a:cubicBezTo>
                <a:cubicBezTo>
                  <a:pt x="40" y="198"/>
                  <a:pt x="28" y="193"/>
                  <a:pt x="30" y="175"/>
                </a:cubicBezTo>
                <a:cubicBezTo>
                  <a:pt x="21" y="174"/>
                  <a:pt x="11" y="154"/>
                  <a:pt x="4" y="141"/>
                </a:cubicBezTo>
                <a:cubicBezTo>
                  <a:pt x="2" y="137"/>
                  <a:pt x="6" y="134"/>
                  <a:pt x="8" y="133"/>
                </a:cubicBezTo>
                <a:cubicBezTo>
                  <a:pt x="3" y="123"/>
                  <a:pt x="8" y="107"/>
                  <a:pt x="4" y="95"/>
                </a:cubicBezTo>
                <a:cubicBezTo>
                  <a:pt x="0" y="85"/>
                  <a:pt x="11" y="60"/>
                  <a:pt x="11" y="46"/>
                </a:cubicBezTo>
                <a:cubicBezTo>
                  <a:pt x="11" y="36"/>
                  <a:pt x="0" y="32"/>
                  <a:pt x="0" y="23"/>
                </a:cubicBezTo>
                <a:cubicBezTo>
                  <a:pt x="0" y="20"/>
                  <a:pt x="5" y="20"/>
                  <a:pt x="7" y="20"/>
                </a:cubicBezTo>
                <a:cubicBezTo>
                  <a:pt x="13" y="20"/>
                  <a:pt x="17" y="23"/>
                  <a:pt x="20" y="27"/>
                </a:cubicBezTo>
                <a:cubicBezTo>
                  <a:pt x="22" y="24"/>
                  <a:pt x="26" y="19"/>
                  <a:pt x="26" y="15"/>
                </a:cubicBezTo>
                <a:cubicBezTo>
                  <a:pt x="26" y="11"/>
                  <a:pt x="22" y="10"/>
                  <a:pt x="20" y="5"/>
                </a:cubicBezTo>
                <a:cubicBezTo>
                  <a:pt x="373" y="5"/>
                  <a:pt x="373" y="5"/>
                  <a:pt x="373" y="5"/>
                </a:cubicBezTo>
                <a:cubicBezTo>
                  <a:pt x="373" y="0"/>
                  <a:pt x="373" y="0"/>
                  <a:pt x="373" y="0"/>
                </a:cubicBezTo>
                <a:cubicBezTo>
                  <a:pt x="379" y="4"/>
                  <a:pt x="378" y="8"/>
                  <a:pt x="384" y="11"/>
                </a:cubicBezTo>
                <a:cubicBezTo>
                  <a:pt x="406" y="11"/>
                  <a:pt x="406" y="11"/>
                  <a:pt x="406" y="11"/>
                </a:cubicBezTo>
                <a:cubicBezTo>
                  <a:pt x="415" y="20"/>
                  <a:pt x="426" y="20"/>
                  <a:pt x="443" y="20"/>
                </a:cubicBezTo>
                <a:cubicBezTo>
                  <a:pt x="431" y="28"/>
                  <a:pt x="418" y="32"/>
                  <a:pt x="408" y="45"/>
                </a:cubicBezTo>
                <a:cubicBezTo>
                  <a:pt x="415" y="45"/>
                  <a:pt x="415" y="45"/>
                  <a:pt x="415" y="45"/>
                </a:cubicBezTo>
                <a:cubicBezTo>
                  <a:pt x="418" y="43"/>
                  <a:pt x="420" y="42"/>
                  <a:pt x="423" y="42"/>
                </a:cubicBezTo>
                <a:cubicBezTo>
                  <a:pt x="425" y="46"/>
                  <a:pt x="426" y="46"/>
                  <a:pt x="429" y="46"/>
                </a:cubicBezTo>
                <a:cubicBezTo>
                  <a:pt x="437" y="46"/>
                  <a:pt x="437" y="40"/>
                  <a:pt x="441" y="40"/>
                </a:cubicBezTo>
                <a:cubicBezTo>
                  <a:pt x="446" y="40"/>
                  <a:pt x="454" y="32"/>
                  <a:pt x="461" y="31"/>
                </a:cubicBezTo>
                <a:cubicBezTo>
                  <a:pt x="461" y="37"/>
                  <a:pt x="458" y="38"/>
                  <a:pt x="456" y="42"/>
                </a:cubicBezTo>
                <a:cubicBezTo>
                  <a:pt x="465" y="42"/>
                  <a:pt x="465" y="42"/>
                  <a:pt x="465" y="42"/>
                </a:cubicBezTo>
                <a:cubicBezTo>
                  <a:pt x="465" y="45"/>
                  <a:pt x="469" y="47"/>
                  <a:pt x="472" y="47"/>
                </a:cubicBezTo>
                <a:cubicBezTo>
                  <a:pt x="478" y="47"/>
                  <a:pt x="480" y="43"/>
                  <a:pt x="484" y="43"/>
                </a:cubicBezTo>
                <a:cubicBezTo>
                  <a:pt x="495" y="43"/>
                  <a:pt x="500" y="48"/>
                  <a:pt x="510" y="48"/>
                </a:cubicBezTo>
                <a:cubicBezTo>
                  <a:pt x="510" y="54"/>
                  <a:pt x="510" y="54"/>
                  <a:pt x="510" y="54"/>
                </a:cubicBezTo>
                <a:cubicBezTo>
                  <a:pt x="503" y="56"/>
                  <a:pt x="493" y="54"/>
                  <a:pt x="490" y="54"/>
                </a:cubicBezTo>
                <a:cubicBezTo>
                  <a:pt x="480" y="54"/>
                  <a:pt x="462" y="66"/>
                  <a:pt x="462" y="75"/>
                </a:cubicBezTo>
                <a:cubicBezTo>
                  <a:pt x="466" y="72"/>
                  <a:pt x="468" y="69"/>
                  <a:pt x="472" y="69"/>
                </a:cubicBezTo>
                <a:cubicBezTo>
                  <a:pt x="465" y="78"/>
                  <a:pt x="461" y="101"/>
                  <a:pt x="461" y="112"/>
                </a:cubicBezTo>
                <a:cubicBezTo>
                  <a:pt x="461" y="117"/>
                  <a:pt x="466" y="121"/>
                  <a:pt x="471" y="121"/>
                </a:cubicBezTo>
                <a:cubicBezTo>
                  <a:pt x="478" y="121"/>
                  <a:pt x="480" y="108"/>
                  <a:pt x="480" y="102"/>
                </a:cubicBezTo>
                <a:cubicBezTo>
                  <a:pt x="480" y="97"/>
                  <a:pt x="480" y="88"/>
                  <a:pt x="480" y="88"/>
                </a:cubicBezTo>
                <a:cubicBezTo>
                  <a:pt x="480" y="82"/>
                  <a:pt x="480" y="69"/>
                  <a:pt x="485" y="69"/>
                </a:cubicBezTo>
                <a:cubicBezTo>
                  <a:pt x="501" y="68"/>
                  <a:pt x="494" y="57"/>
                  <a:pt x="501" y="57"/>
                </a:cubicBezTo>
                <a:cubicBezTo>
                  <a:pt x="504" y="57"/>
                  <a:pt x="521" y="65"/>
                  <a:pt x="521" y="70"/>
                </a:cubicBezTo>
                <a:cubicBezTo>
                  <a:pt x="521" y="77"/>
                  <a:pt x="517" y="81"/>
                  <a:pt x="516" y="87"/>
                </a:cubicBezTo>
                <a:cubicBezTo>
                  <a:pt x="521" y="87"/>
                  <a:pt x="520" y="85"/>
                  <a:pt x="525" y="84"/>
                </a:cubicBezTo>
                <a:cubicBezTo>
                  <a:pt x="526" y="91"/>
                  <a:pt x="526" y="94"/>
                  <a:pt x="531" y="97"/>
                </a:cubicBezTo>
                <a:cubicBezTo>
                  <a:pt x="526" y="103"/>
                  <a:pt x="521" y="106"/>
                  <a:pt x="521" y="112"/>
                </a:cubicBezTo>
                <a:cubicBezTo>
                  <a:pt x="521" y="117"/>
                  <a:pt x="523" y="123"/>
                  <a:pt x="527" y="123"/>
                </a:cubicBezTo>
                <a:cubicBezTo>
                  <a:pt x="539" y="123"/>
                  <a:pt x="559" y="112"/>
                  <a:pt x="568" y="108"/>
                </a:cubicBezTo>
                <a:cubicBezTo>
                  <a:pt x="567" y="103"/>
                  <a:pt x="565" y="99"/>
                  <a:pt x="564" y="97"/>
                </a:cubicBezTo>
                <a:cubicBezTo>
                  <a:pt x="567" y="97"/>
                  <a:pt x="567" y="97"/>
                  <a:pt x="569" y="97"/>
                </a:cubicBezTo>
                <a:cubicBezTo>
                  <a:pt x="582" y="97"/>
                  <a:pt x="610" y="101"/>
                  <a:pt x="610" y="84"/>
                </a:cubicBezTo>
                <a:cubicBezTo>
                  <a:pt x="611" y="84"/>
                  <a:pt x="627" y="68"/>
                  <a:pt x="630" y="66"/>
                </a:cubicBezTo>
                <a:cubicBezTo>
                  <a:pt x="632" y="64"/>
                  <a:pt x="643" y="65"/>
                  <a:pt x="653" y="65"/>
                </a:cubicBezTo>
                <a:cubicBezTo>
                  <a:pt x="657" y="65"/>
                  <a:pt x="660" y="65"/>
                  <a:pt x="664" y="65"/>
                </a:cubicBezTo>
                <a:cubicBezTo>
                  <a:pt x="668" y="65"/>
                  <a:pt x="672" y="63"/>
                  <a:pt x="675" y="63"/>
                </a:cubicBezTo>
                <a:cubicBezTo>
                  <a:pt x="680" y="62"/>
                  <a:pt x="678" y="61"/>
                  <a:pt x="680" y="59"/>
                </a:cubicBezTo>
                <a:cubicBezTo>
                  <a:pt x="688" y="51"/>
                  <a:pt x="688" y="36"/>
                  <a:pt x="699" y="28"/>
                </a:cubicBezTo>
                <a:cubicBezTo>
                  <a:pt x="704" y="35"/>
                  <a:pt x="712" y="25"/>
                  <a:pt x="716" y="32"/>
                </a:cubicBezTo>
                <a:cubicBezTo>
                  <a:pt x="723" y="44"/>
                  <a:pt x="717" y="62"/>
                  <a:pt x="726" y="73"/>
                </a:cubicBezTo>
                <a:cubicBezTo>
                  <a:pt x="723" y="77"/>
                  <a:pt x="718" y="80"/>
                  <a:pt x="712" y="80"/>
                </a:cubicBezTo>
                <a:cubicBezTo>
                  <a:pt x="706" y="80"/>
                  <a:pt x="706" y="78"/>
                  <a:pt x="701" y="80"/>
                </a:cubicBezTo>
                <a:cubicBezTo>
                  <a:pt x="694" y="87"/>
                  <a:pt x="679" y="92"/>
                  <a:pt x="679" y="109"/>
                </a:cubicBezTo>
                <a:cubicBezTo>
                  <a:pt x="679" y="110"/>
                  <a:pt x="680" y="112"/>
                  <a:pt x="681" y="113"/>
                </a:cubicBezTo>
                <a:cubicBezTo>
                  <a:pt x="681" y="115"/>
                  <a:pt x="683" y="121"/>
                  <a:pt x="686" y="121"/>
                </a:cubicBezTo>
                <a:cubicBezTo>
                  <a:pt x="687" y="121"/>
                  <a:pt x="690" y="118"/>
                  <a:pt x="690" y="118"/>
                </a:cubicBezTo>
                <a:cubicBezTo>
                  <a:pt x="690" y="121"/>
                  <a:pt x="690" y="121"/>
                  <a:pt x="690" y="121"/>
                </a:cubicBezTo>
                <a:cubicBezTo>
                  <a:pt x="685" y="122"/>
                  <a:pt x="678" y="124"/>
                  <a:pt x="676" y="122"/>
                </a:cubicBezTo>
                <a:cubicBezTo>
                  <a:pt x="667" y="129"/>
                  <a:pt x="652" y="126"/>
                  <a:pt x="643" y="132"/>
                </a:cubicBezTo>
                <a:cubicBezTo>
                  <a:pt x="648" y="132"/>
                  <a:pt x="648" y="132"/>
                  <a:pt x="648" y="132"/>
                </a:cubicBezTo>
                <a:cubicBezTo>
                  <a:pt x="652" y="132"/>
                  <a:pt x="656" y="129"/>
                  <a:pt x="659" y="132"/>
                </a:cubicBezTo>
                <a:cubicBezTo>
                  <a:pt x="653" y="134"/>
                  <a:pt x="648" y="134"/>
                  <a:pt x="642" y="134"/>
                </a:cubicBezTo>
                <a:cubicBezTo>
                  <a:pt x="641" y="134"/>
                  <a:pt x="639" y="133"/>
                  <a:pt x="638" y="133"/>
                </a:cubicBezTo>
                <a:cubicBezTo>
                  <a:pt x="637" y="134"/>
                  <a:pt x="635" y="135"/>
                  <a:pt x="635" y="137"/>
                </a:cubicBezTo>
                <a:cubicBezTo>
                  <a:pt x="635" y="139"/>
                  <a:pt x="639" y="142"/>
                  <a:pt x="639" y="142"/>
                </a:cubicBezTo>
                <a:cubicBezTo>
                  <a:pt x="638" y="145"/>
                  <a:pt x="630" y="161"/>
                  <a:pt x="627" y="161"/>
                </a:cubicBezTo>
                <a:cubicBezTo>
                  <a:pt x="626" y="161"/>
                  <a:pt x="625" y="158"/>
                  <a:pt x="624" y="157"/>
                </a:cubicBezTo>
                <a:cubicBezTo>
                  <a:pt x="622" y="159"/>
                  <a:pt x="622" y="159"/>
                  <a:pt x="622" y="159"/>
                </a:cubicBezTo>
                <a:cubicBezTo>
                  <a:pt x="623" y="163"/>
                  <a:pt x="626" y="164"/>
                  <a:pt x="626" y="168"/>
                </a:cubicBezTo>
                <a:cubicBezTo>
                  <a:pt x="626" y="170"/>
                  <a:pt x="617" y="186"/>
                  <a:pt x="615" y="186"/>
                </a:cubicBezTo>
                <a:cubicBezTo>
                  <a:pt x="615" y="186"/>
                  <a:pt x="614" y="184"/>
                  <a:pt x="614" y="183"/>
                </a:cubicBezTo>
                <a:cubicBezTo>
                  <a:pt x="614" y="181"/>
                  <a:pt x="614" y="180"/>
                  <a:pt x="614" y="178"/>
                </a:cubicBezTo>
                <a:cubicBezTo>
                  <a:pt x="614" y="175"/>
                  <a:pt x="610" y="168"/>
                  <a:pt x="609" y="164"/>
                </a:cubicBezTo>
                <a:cubicBezTo>
                  <a:pt x="608" y="166"/>
                  <a:pt x="608" y="170"/>
                  <a:pt x="608" y="170"/>
                </a:cubicBezTo>
                <a:cubicBezTo>
                  <a:pt x="608" y="173"/>
                  <a:pt x="611" y="181"/>
                  <a:pt x="611" y="185"/>
                </a:cubicBezTo>
                <a:cubicBezTo>
                  <a:pt x="611" y="189"/>
                  <a:pt x="608" y="189"/>
                  <a:pt x="611" y="192"/>
                </a:cubicBezTo>
                <a:cubicBezTo>
                  <a:pt x="612" y="192"/>
                  <a:pt x="613" y="192"/>
                  <a:pt x="614" y="192"/>
                </a:cubicBezTo>
                <a:cubicBezTo>
                  <a:pt x="614" y="193"/>
                  <a:pt x="614" y="195"/>
                  <a:pt x="614" y="196"/>
                </a:cubicBezTo>
                <a:cubicBezTo>
                  <a:pt x="614" y="200"/>
                  <a:pt x="610" y="201"/>
                  <a:pt x="608" y="201"/>
                </a:cubicBezTo>
                <a:cubicBezTo>
                  <a:pt x="610" y="205"/>
                  <a:pt x="612" y="205"/>
                  <a:pt x="614" y="205"/>
                </a:cubicBezTo>
                <a:cubicBezTo>
                  <a:pt x="613" y="210"/>
                  <a:pt x="611" y="210"/>
                  <a:pt x="607" y="210"/>
                </a:cubicBezTo>
                <a:cubicBezTo>
                  <a:pt x="607" y="213"/>
                  <a:pt x="607" y="213"/>
                  <a:pt x="607" y="213"/>
                </a:cubicBezTo>
                <a:cubicBezTo>
                  <a:pt x="612" y="216"/>
                  <a:pt x="612" y="216"/>
                  <a:pt x="612" y="216"/>
                </a:cubicBezTo>
                <a:cubicBezTo>
                  <a:pt x="611" y="218"/>
                  <a:pt x="610" y="221"/>
                  <a:pt x="607" y="221"/>
                </a:cubicBezTo>
                <a:cubicBezTo>
                  <a:pt x="602" y="222"/>
                  <a:pt x="600" y="226"/>
                  <a:pt x="596" y="226"/>
                </a:cubicBezTo>
                <a:cubicBezTo>
                  <a:pt x="591" y="228"/>
                  <a:pt x="591" y="230"/>
                  <a:pt x="589" y="232"/>
                </a:cubicBezTo>
                <a:lnTo>
                  <a:pt x="590" y="23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3175">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NORTH AMERICA MAP</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rgbClr val="4D4D4D"/>
                  </a:solidFill>
                  <a:latin typeface="Candara" panose="020E0502030303020204" pitchFamily="34" charset="0"/>
                </a:rPr>
                <a:t>Your Subtitle</a:t>
              </a:r>
            </a:p>
          </p:txBody>
        </p:sp>
      </p:grpSp>
      <p:grpSp>
        <p:nvGrpSpPr>
          <p:cNvPr id="82" name="Group 81">
            <a:extLst>
              <a:ext uri="{FF2B5EF4-FFF2-40B4-BE49-F238E27FC236}">
                <a16:creationId xmlns:a16="http://schemas.microsoft.com/office/drawing/2014/main" id="{8FD9F689-F0C8-4DCC-8590-30AC3F39D131}"/>
              </a:ext>
            </a:extLst>
          </p:cNvPr>
          <p:cNvGrpSpPr/>
          <p:nvPr/>
        </p:nvGrpSpPr>
        <p:grpSpPr>
          <a:xfrm>
            <a:off x="1312796" y="3232358"/>
            <a:ext cx="3594912" cy="1375905"/>
            <a:chOff x="2243731" y="2891162"/>
            <a:chExt cx="3594912" cy="1375905"/>
          </a:xfrm>
        </p:grpSpPr>
        <p:grpSp>
          <p:nvGrpSpPr>
            <p:cNvPr id="83" name="Group 82">
              <a:extLst>
                <a:ext uri="{FF2B5EF4-FFF2-40B4-BE49-F238E27FC236}">
                  <a16:creationId xmlns:a16="http://schemas.microsoft.com/office/drawing/2014/main" id="{1B6D56E2-DE92-4B6C-8BB5-80C4127D4B26}"/>
                </a:ext>
              </a:extLst>
            </p:cNvPr>
            <p:cNvGrpSpPr/>
            <p:nvPr/>
          </p:nvGrpSpPr>
          <p:grpSpPr>
            <a:xfrm>
              <a:off x="2243731" y="3192308"/>
              <a:ext cx="2743200" cy="508758"/>
              <a:chOff x="1066801" y="2238247"/>
              <a:chExt cx="2743200" cy="508758"/>
            </a:xfrm>
          </p:grpSpPr>
          <p:sp>
            <p:nvSpPr>
              <p:cNvPr id="91" name="Freeform: Shape 90">
                <a:extLst>
                  <a:ext uri="{FF2B5EF4-FFF2-40B4-BE49-F238E27FC236}">
                    <a16:creationId xmlns:a16="http://schemas.microsoft.com/office/drawing/2014/main" id="{D4D59E9C-8554-4D03-BC65-6606044435E3}"/>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Text Box 10">
                <a:extLst>
                  <a:ext uri="{FF2B5EF4-FFF2-40B4-BE49-F238E27FC236}">
                    <a16:creationId xmlns:a16="http://schemas.microsoft.com/office/drawing/2014/main" id="{C9405D29-39FB-4021-BBBB-3C180F06F7A7}"/>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4" name="Group 83">
              <a:extLst>
                <a:ext uri="{FF2B5EF4-FFF2-40B4-BE49-F238E27FC236}">
                  <a16:creationId xmlns:a16="http://schemas.microsoft.com/office/drawing/2014/main" id="{90D2F97A-B8ED-442E-9030-3233302CB87A}"/>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85" name="Freeform: Shape 84">
                <a:extLst>
                  <a:ext uri="{FF2B5EF4-FFF2-40B4-BE49-F238E27FC236}">
                    <a16:creationId xmlns:a16="http://schemas.microsoft.com/office/drawing/2014/main" id="{8DDD5F3F-E765-4F98-8009-306FE19D0B0B}"/>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6828C39B-790A-4E82-ACBB-2BBA592106BF}"/>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7" name="Graphic 26" descr="Hike">
                <a:extLst>
                  <a:ext uri="{FF2B5EF4-FFF2-40B4-BE49-F238E27FC236}">
                    <a16:creationId xmlns:a16="http://schemas.microsoft.com/office/drawing/2014/main" id="{DF44407A-4697-4654-8068-B80CA04250DF}"/>
                  </a:ext>
                </a:extLst>
              </p:cNvPr>
              <p:cNvGrpSpPr>
                <a:grpSpLocks noChangeAspect="1"/>
              </p:cNvGrpSpPr>
              <p:nvPr/>
            </p:nvGrpSpPr>
            <p:grpSpPr>
              <a:xfrm>
                <a:off x="3835579" y="2208930"/>
                <a:ext cx="548640" cy="548640"/>
                <a:chOff x="5638800" y="2971800"/>
                <a:chExt cx="914400" cy="914400"/>
              </a:xfrm>
              <a:solidFill>
                <a:srgbClr val="4D4D4D"/>
              </a:solidFill>
            </p:grpSpPr>
            <p:sp>
              <p:nvSpPr>
                <p:cNvPr id="88" name="Freeform: Shape 87">
                  <a:extLst>
                    <a:ext uri="{FF2B5EF4-FFF2-40B4-BE49-F238E27FC236}">
                      <a16:creationId xmlns:a16="http://schemas.microsoft.com/office/drawing/2014/main" id="{5EAD9C7D-CEF0-45FA-86FD-F5A96A9E36AD}"/>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89" name="Freeform: Shape 88">
                  <a:extLst>
                    <a:ext uri="{FF2B5EF4-FFF2-40B4-BE49-F238E27FC236}">
                      <a16:creationId xmlns:a16="http://schemas.microsoft.com/office/drawing/2014/main" id="{775FF156-9F20-4BC4-85CD-118718350997}"/>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90" name="Freeform: Shape 89">
                  <a:extLst>
                    <a:ext uri="{FF2B5EF4-FFF2-40B4-BE49-F238E27FC236}">
                      <a16:creationId xmlns:a16="http://schemas.microsoft.com/office/drawing/2014/main" id="{AA59E164-9EB5-495E-A9B3-B2DF625A1A24}"/>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93" name="TextBox 92">
            <a:extLst>
              <a:ext uri="{FF2B5EF4-FFF2-40B4-BE49-F238E27FC236}">
                <a16:creationId xmlns:a16="http://schemas.microsoft.com/office/drawing/2014/main" id="{B2F997AB-7061-4C17-B19B-220CE3CC82D2}"/>
              </a:ext>
            </a:extLst>
          </p:cNvPr>
          <p:cNvSpPr txBox="1"/>
          <p:nvPr/>
        </p:nvSpPr>
        <p:spPr>
          <a:xfrm>
            <a:off x="9088971" y="2216809"/>
            <a:ext cx="2972116"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94" name="TextBox 93">
            <a:extLst>
              <a:ext uri="{FF2B5EF4-FFF2-40B4-BE49-F238E27FC236}">
                <a16:creationId xmlns:a16="http://schemas.microsoft.com/office/drawing/2014/main" id="{BCBAE8CB-2296-4876-A8A7-BF7F3DA582E0}"/>
              </a:ext>
            </a:extLst>
          </p:cNvPr>
          <p:cNvSpPr txBox="1"/>
          <p:nvPr/>
        </p:nvSpPr>
        <p:spPr>
          <a:xfrm>
            <a:off x="43534" y="4144232"/>
            <a:ext cx="3492246" cy="1523494"/>
          </a:xfrm>
          <a:prstGeom prst="rect">
            <a:avLst/>
          </a:prstGeom>
          <a:noFill/>
        </p:spPr>
        <p:txBody>
          <a:bodyPr wrap="square" rtlCol="0">
            <a:spAutoFit/>
          </a:bodyPr>
          <a:lstStyle/>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D4D4D"/>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95" name="Group 94">
            <a:extLst>
              <a:ext uri="{FF2B5EF4-FFF2-40B4-BE49-F238E27FC236}">
                <a16:creationId xmlns:a16="http://schemas.microsoft.com/office/drawing/2014/main" id="{6F132A3F-D619-4FF0-9867-3E564CAAFE88}"/>
              </a:ext>
            </a:extLst>
          </p:cNvPr>
          <p:cNvGrpSpPr/>
          <p:nvPr/>
        </p:nvGrpSpPr>
        <p:grpSpPr>
          <a:xfrm>
            <a:off x="7430637" y="1306972"/>
            <a:ext cx="3509383" cy="1375905"/>
            <a:chOff x="6025615" y="1230029"/>
            <a:chExt cx="3509383" cy="1375905"/>
          </a:xfrm>
        </p:grpSpPr>
        <p:grpSp>
          <p:nvGrpSpPr>
            <p:cNvPr id="96" name="Group 95">
              <a:extLst>
                <a:ext uri="{FF2B5EF4-FFF2-40B4-BE49-F238E27FC236}">
                  <a16:creationId xmlns:a16="http://schemas.microsoft.com/office/drawing/2014/main" id="{245FF67F-637A-464C-8DFD-16C7044DD4B7}"/>
                </a:ext>
              </a:extLst>
            </p:cNvPr>
            <p:cNvGrpSpPr/>
            <p:nvPr/>
          </p:nvGrpSpPr>
          <p:grpSpPr>
            <a:xfrm>
              <a:off x="6791798" y="1528954"/>
              <a:ext cx="2743200" cy="508758"/>
              <a:chOff x="7772400" y="675620"/>
              <a:chExt cx="2743200" cy="508758"/>
            </a:xfrm>
          </p:grpSpPr>
          <p:sp>
            <p:nvSpPr>
              <p:cNvPr id="101" name="Freeform: Shape 100">
                <a:extLst>
                  <a:ext uri="{FF2B5EF4-FFF2-40B4-BE49-F238E27FC236}">
                    <a16:creationId xmlns:a16="http://schemas.microsoft.com/office/drawing/2014/main" id="{81BD73C6-EFDE-4416-999D-D91470E7F038}"/>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 Box 10">
                <a:extLst>
                  <a:ext uri="{FF2B5EF4-FFF2-40B4-BE49-F238E27FC236}">
                    <a16:creationId xmlns:a16="http://schemas.microsoft.com/office/drawing/2014/main" id="{790C827B-8A58-41EA-876B-E1D1621507E2}"/>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7" name="Group 96">
              <a:extLst>
                <a:ext uri="{FF2B5EF4-FFF2-40B4-BE49-F238E27FC236}">
                  <a16:creationId xmlns:a16="http://schemas.microsoft.com/office/drawing/2014/main" id="{A3A66850-D7B1-4E0B-AC43-18C157F6F0D5}"/>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98" name="Freeform: Shape 97">
                <a:extLst>
                  <a:ext uri="{FF2B5EF4-FFF2-40B4-BE49-F238E27FC236}">
                    <a16:creationId xmlns:a16="http://schemas.microsoft.com/office/drawing/2014/main" id="{C9E698D3-5701-449C-8BF1-127A80BB21A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Oval 98">
                <a:extLst>
                  <a:ext uri="{FF2B5EF4-FFF2-40B4-BE49-F238E27FC236}">
                    <a16:creationId xmlns:a16="http://schemas.microsoft.com/office/drawing/2014/main" id="{3E22C69E-EECE-4F56-AE09-DC2092F7D19C}"/>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0" name="Graphic 99" descr="Tent">
                <a:extLst>
                  <a:ext uri="{FF2B5EF4-FFF2-40B4-BE49-F238E27FC236}">
                    <a16:creationId xmlns:a16="http://schemas.microsoft.com/office/drawing/2014/main" id="{621B8F73-59C1-4FC1-B284-1A50341CC4A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103" name="Chart 102">
            <a:extLst>
              <a:ext uri="{FF2B5EF4-FFF2-40B4-BE49-F238E27FC236}">
                <a16:creationId xmlns:a16="http://schemas.microsoft.com/office/drawing/2014/main" id="{00A50D2A-3005-4BC0-BCB2-20D3688B1B29}"/>
              </a:ext>
            </a:extLst>
          </p:cNvPr>
          <p:cNvGraphicFramePr>
            <a:graphicFrameLocks noChangeAspect="1"/>
          </p:cNvGraphicFramePr>
          <p:nvPr>
            <p:extLst/>
          </p:nvPr>
        </p:nvGraphicFramePr>
        <p:xfrm>
          <a:off x="7240073" y="1089467"/>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4" name="Chart 103">
            <a:extLst>
              <a:ext uri="{FF2B5EF4-FFF2-40B4-BE49-F238E27FC236}">
                <a16:creationId xmlns:a16="http://schemas.microsoft.com/office/drawing/2014/main" id="{0443942E-CE72-4B71-98CE-1BB08026C52D}"/>
              </a:ext>
            </a:extLst>
          </p:cNvPr>
          <p:cNvGraphicFramePr>
            <a:graphicFrameLocks noChangeAspect="1"/>
          </p:cNvGraphicFramePr>
          <p:nvPr>
            <p:extLst/>
          </p:nvPr>
        </p:nvGraphicFramePr>
        <p:xfrm>
          <a:off x="3621225" y="3005661"/>
          <a:ext cx="1463040" cy="1548508"/>
        </p:xfrm>
        <a:graphic>
          <a:graphicData uri="http://schemas.openxmlformats.org/drawingml/2006/chart">
            <c:chart xmlns:c="http://schemas.openxmlformats.org/drawingml/2006/chart" xmlns:r="http://schemas.openxmlformats.org/officeDocument/2006/relationships" r:id="rId6"/>
          </a:graphicData>
        </a:graphic>
      </p:graphicFrame>
      <p:sp>
        <p:nvSpPr>
          <p:cNvPr id="105" name="TextBox 104">
            <a:extLst>
              <a:ext uri="{FF2B5EF4-FFF2-40B4-BE49-F238E27FC236}">
                <a16:creationId xmlns:a16="http://schemas.microsoft.com/office/drawing/2014/main" id="{B3F70813-CE6C-4724-ADC0-44C5523B96A0}"/>
              </a:ext>
            </a:extLst>
          </p:cNvPr>
          <p:cNvSpPr txBox="1"/>
          <p:nvPr/>
        </p:nvSpPr>
        <p:spPr>
          <a:xfrm>
            <a:off x="6740375" y="4886815"/>
            <a:ext cx="4827848" cy="938719"/>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106" name="Group 105">
            <a:extLst>
              <a:ext uri="{FF2B5EF4-FFF2-40B4-BE49-F238E27FC236}">
                <a16:creationId xmlns:a16="http://schemas.microsoft.com/office/drawing/2014/main" id="{4803E956-C460-4F30-B503-13BB8D87392E}"/>
              </a:ext>
            </a:extLst>
          </p:cNvPr>
          <p:cNvGrpSpPr/>
          <p:nvPr/>
        </p:nvGrpSpPr>
        <p:grpSpPr>
          <a:xfrm>
            <a:off x="5445082" y="3828531"/>
            <a:ext cx="3509383" cy="1375905"/>
            <a:chOff x="6025615" y="1230029"/>
            <a:chExt cx="3509383" cy="1375905"/>
          </a:xfrm>
        </p:grpSpPr>
        <p:grpSp>
          <p:nvGrpSpPr>
            <p:cNvPr id="107" name="Group 106">
              <a:extLst>
                <a:ext uri="{FF2B5EF4-FFF2-40B4-BE49-F238E27FC236}">
                  <a16:creationId xmlns:a16="http://schemas.microsoft.com/office/drawing/2014/main" id="{6C41A96D-0AE8-43C3-97B8-BFC51D59A10A}"/>
                </a:ext>
              </a:extLst>
            </p:cNvPr>
            <p:cNvGrpSpPr/>
            <p:nvPr/>
          </p:nvGrpSpPr>
          <p:grpSpPr>
            <a:xfrm>
              <a:off x="6791798" y="1528954"/>
              <a:ext cx="2743200" cy="508758"/>
              <a:chOff x="7772400" y="675620"/>
              <a:chExt cx="2743200" cy="508758"/>
            </a:xfrm>
          </p:grpSpPr>
          <p:sp>
            <p:nvSpPr>
              <p:cNvPr id="112" name="Freeform: Shape 111">
                <a:extLst>
                  <a:ext uri="{FF2B5EF4-FFF2-40B4-BE49-F238E27FC236}">
                    <a16:creationId xmlns:a16="http://schemas.microsoft.com/office/drawing/2014/main" id="{D1DE7974-CBF8-4036-878F-0D320FD5CA89}"/>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 Box 10">
                <a:extLst>
                  <a:ext uri="{FF2B5EF4-FFF2-40B4-BE49-F238E27FC236}">
                    <a16:creationId xmlns:a16="http://schemas.microsoft.com/office/drawing/2014/main" id="{E9E00E0F-FBC1-4134-BA1B-F8DC23D195BC}"/>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8" name="Group 107">
              <a:extLst>
                <a:ext uri="{FF2B5EF4-FFF2-40B4-BE49-F238E27FC236}">
                  <a16:creationId xmlns:a16="http://schemas.microsoft.com/office/drawing/2014/main" id="{985FBCAE-EAEB-46B4-A219-184D6F4E7346}"/>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09" name="Freeform: Shape 108">
                <a:extLst>
                  <a:ext uri="{FF2B5EF4-FFF2-40B4-BE49-F238E27FC236}">
                    <a16:creationId xmlns:a16="http://schemas.microsoft.com/office/drawing/2014/main" id="{69F28529-021A-4396-8AF4-C0D471B7F0A6}"/>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Oval 109">
                <a:extLst>
                  <a:ext uri="{FF2B5EF4-FFF2-40B4-BE49-F238E27FC236}">
                    <a16:creationId xmlns:a16="http://schemas.microsoft.com/office/drawing/2014/main" id="{F0A84446-F891-4AE7-AE06-5039501BF621}"/>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1" name="Graphic 110" descr="Tent">
                <a:extLst>
                  <a:ext uri="{FF2B5EF4-FFF2-40B4-BE49-F238E27FC236}">
                    <a16:creationId xmlns:a16="http://schemas.microsoft.com/office/drawing/2014/main" id="{81A37991-B302-46C4-BE6B-B256721B095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114" name="Chart 113">
            <a:extLst>
              <a:ext uri="{FF2B5EF4-FFF2-40B4-BE49-F238E27FC236}">
                <a16:creationId xmlns:a16="http://schemas.microsoft.com/office/drawing/2014/main" id="{32A03945-7906-49AE-A305-EB13BE725CC9}"/>
              </a:ext>
            </a:extLst>
          </p:cNvPr>
          <p:cNvGraphicFramePr>
            <a:graphicFrameLocks noChangeAspect="1"/>
          </p:cNvGraphicFramePr>
          <p:nvPr>
            <p:extLst/>
          </p:nvPr>
        </p:nvGraphicFramePr>
        <p:xfrm>
          <a:off x="5257479" y="3613654"/>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115" name="Picture 114">
            <a:hlinkClick r:id="rId8"/>
            <a:extLst>
              <a:ext uri="{FF2B5EF4-FFF2-40B4-BE49-F238E27FC236}">
                <a16:creationId xmlns:a16="http://schemas.microsoft.com/office/drawing/2014/main" id="{D05C52AD-AF65-4442-9381-4DF5149574A4}"/>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66481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395"/>
                                        </p:tgtEl>
                                        <p:attrNameLst>
                                          <p:attrName>style.visibility</p:attrName>
                                        </p:attrNameLst>
                                      </p:cBhvr>
                                      <p:to>
                                        <p:strVal val="visible"/>
                                      </p:to>
                                    </p:set>
                                    <p:anim calcmode="lin" valueType="num">
                                      <p:cBhvr>
                                        <p:cTn id="11" dur="500" fill="hold"/>
                                        <p:tgtEl>
                                          <p:spTgt spid="395"/>
                                        </p:tgtEl>
                                        <p:attrNameLst>
                                          <p:attrName>ppt_w</p:attrName>
                                        </p:attrNameLst>
                                      </p:cBhvr>
                                      <p:tavLst>
                                        <p:tav tm="0">
                                          <p:val>
                                            <p:fltVal val="0"/>
                                          </p:val>
                                        </p:tav>
                                        <p:tav tm="100000">
                                          <p:val>
                                            <p:strVal val="#ppt_w"/>
                                          </p:val>
                                        </p:tav>
                                      </p:tavLst>
                                    </p:anim>
                                    <p:anim calcmode="lin" valueType="num">
                                      <p:cBhvr>
                                        <p:cTn id="12" dur="500" fill="hold"/>
                                        <p:tgtEl>
                                          <p:spTgt spid="395"/>
                                        </p:tgtEl>
                                        <p:attrNameLst>
                                          <p:attrName>ppt_h</p:attrName>
                                        </p:attrNameLst>
                                      </p:cBhvr>
                                      <p:tavLst>
                                        <p:tav tm="0">
                                          <p:val>
                                            <p:fltVal val="0"/>
                                          </p:val>
                                        </p:tav>
                                        <p:tav tm="100000">
                                          <p:val>
                                            <p:strVal val="#ppt_h"/>
                                          </p:val>
                                        </p:tav>
                                      </p:tavLst>
                                    </p:anim>
                                    <p:animEffect transition="in" filter="fade">
                                      <p:cBhvr>
                                        <p:cTn id="13" dur="500"/>
                                        <p:tgtEl>
                                          <p:spTgt spid="395"/>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393"/>
                                        </p:tgtEl>
                                        <p:attrNameLst>
                                          <p:attrName>style.visibility</p:attrName>
                                        </p:attrNameLst>
                                      </p:cBhvr>
                                      <p:to>
                                        <p:strVal val="visible"/>
                                      </p:to>
                                    </p:set>
                                    <p:anim calcmode="lin" valueType="num">
                                      <p:cBhvr>
                                        <p:cTn id="16" dur="500" fill="hold"/>
                                        <p:tgtEl>
                                          <p:spTgt spid="393"/>
                                        </p:tgtEl>
                                        <p:attrNameLst>
                                          <p:attrName>ppt_w</p:attrName>
                                        </p:attrNameLst>
                                      </p:cBhvr>
                                      <p:tavLst>
                                        <p:tav tm="0">
                                          <p:val>
                                            <p:fltVal val="0"/>
                                          </p:val>
                                        </p:tav>
                                        <p:tav tm="100000">
                                          <p:val>
                                            <p:strVal val="#ppt_w"/>
                                          </p:val>
                                        </p:tav>
                                      </p:tavLst>
                                    </p:anim>
                                    <p:anim calcmode="lin" valueType="num">
                                      <p:cBhvr>
                                        <p:cTn id="17" dur="500" fill="hold"/>
                                        <p:tgtEl>
                                          <p:spTgt spid="393"/>
                                        </p:tgtEl>
                                        <p:attrNameLst>
                                          <p:attrName>ppt_h</p:attrName>
                                        </p:attrNameLst>
                                      </p:cBhvr>
                                      <p:tavLst>
                                        <p:tav tm="0">
                                          <p:val>
                                            <p:fltVal val="0"/>
                                          </p:val>
                                        </p:tav>
                                        <p:tav tm="100000">
                                          <p:val>
                                            <p:strVal val="#ppt_h"/>
                                          </p:val>
                                        </p:tav>
                                      </p:tavLst>
                                    </p:anim>
                                    <p:animEffect transition="in" filter="fade">
                                      <p:cBhvr>
                                        <p:cTn id="18" dur="500"/>
                                        <p:tgtEl>
                                          <p:spTgt spid="393"/>
                                        </p:tgtEl>
                                      </p:cBhvr>
                                    </p:animEffect>
                                  </p:childTnLst>
                                </p:cTn>
                              </p:par>
                            </p:childTnLst>
                          </p:cTn>
                        </p:par>
                        <p:par>
                          <p:cTn id="19" fill="hold">
                            <p:stCondLst>
                              <p:cond delay="1250"/>
                            </p:stCondLst>
                            <p:childTnLst>
                              <p:par>
                                <p:cTn id="20" presetID="53" presetClass="entr" presetSubtype="16" fill="hold" nodeType="afterEffect">
                                  <p:stCondLst>
                                    <p:cond delay="0"/>
                                  </p:stCondLst>
                                  <p:childTnLst>
                                    <p:set>
                                      <p:cBhvr>
                                        <p:cTn id="21" dur="1" fill="hold">
                                          <p:stCondLst>
                                            <p:cond delay="0"/>
                                          </p:stCondLst>
                                        </p:cTn>
                                        <p:tgtEl>
                                          <p:spTgt spid="29"/>
                                        </p:tgtEl>
                                        <p:attrNameLst>
                                          <p:attrName>style.visibility</p:attrName>
                                        </p:attrNameLst>
                                      </p:cBhvr>
                                      <p:to>
                                        <p:strVal val="visible"/>
                                      </p:to>
                                    </p:set>
                                    <p:anim calcmode="lin" valueType="num">
                                      <p:cBhvr>
                                        <p:cTn id="22" dur="500" fill="hold"/>
                                        <p:tgtEl>
                                          <p:spTgt spid="29"/>
                                        </p:tgtEl>
                                        <p:attrNameLst>
                                          <p:attrName>ppt_w</p:attrName>
                                        </p:attrNameLst>
                                      </p:cBhvr>
                                      <p:tavLst>
                                        <p:tav tm="0">
                                          <p:val>
                                            <p:fltVal val="0"/>
                                          </p:val>
                                        </p:tav>
                                        <p:tav tm="100000">
                                          <p:val>
                                            <p:strVal val="#ppt_w"/>
                                          </p:val>
                                        </p:tav>
                                      </p:tavLst>
                                    </p:anim>
                                    <p:anim calcmode="lin" valueType="num">
                                      <p:cBhvr>
                                        <p:cTn id="23" dur="500" fill="hold"/>
                                        <p:tgtEl>
                                          <p:spTgt spid="29"/>
                                        </p:tgtEl>
                                        <p:attrNameLst>
                                          <p:attrName>ppt_h</p:attrName>
                                        </p:attrNameLst>
                                      </p:cBhvr>
                                      <p:tavLst>
                                        <p:tav tm="0">
                                          <p:val>
                                            <p:fltVal val="0"/>
                                          </p:val>
                                        </p:tav>
                                        <p:tav tm="100000">
                                          <p:val>
                                            <p:strVal val="#ppt_h"/>
                                          </p:val>
                                        </p:tav>
                                      </p:tavLst>
                                    </p:anim>
                                    <p:animEffect transition="in" filter="fade">
                                      <p:cBhvr>
                                        <p:cTn id="24" dur="500"/>
                                        <p:tgtEl>
                                          <p:spTgt spid="29"/>
                                        </p:tgtEl>
                                      </p:cBhvr>
                                    </p:animEffect>
                                  </p:childTnLst>
                                </p:cTn>
                              </p:par>
                            </p:childTnLst>
                          </p:cTn>
                        </p:par>
                        <p:par>
                          <p:cTn id="25" fill="hold">
                            <p:stCondLst>
                              <p:cond delay="1750"/>
                            </p:stCondLst>
                            <p:childTnLst>
                              <p:par>
                                <p:cTn id="26" presetID="53" presetClass="entr" presetSubtype="16" fill="hold" grpId="0" nodeType="afterEffect">
                                  <p:stCondLst>
                                    <p:cond delay="0"/>
                                  </p:stCondLst>
                                  <p:childTnLst>
                                    <p:set>
                                      <p:cBhvr>
                                        <p:cTn id="27" dur="1" fill="hold">
                                          <p:stCondLst>
                                            <p:cond delay="0"/>
                                          </p:stCondLst>
                                        </p:cTn>
                                        <p:tgtEl>
                                          <p:spTgt spid="436"/>
                                        </p:tgtEl>
                                        <p:attrNameLst>
                                          <p:attrName>style.visibility</p:attrName>
                                        </p:attrNameLst>
                                      </p:cBhvr>
                                      <p:to>
                                        <p:strVal val="visible"/>
                                      </p:to>
                                    </p:set>
                                    <p:anim calcmode="lin" valueType="num">
                                      <p:cBhvr>
                                        <p:cTn id="28" dur="500" fill="hold"/>
                                        <p:tgtEl>
                                          <p:spTgt spid="436"/>
                                        </p:tgtEl>
                                        <p:attrNameLst>
                                          <p:attrName>ppt_w</p:attrName>
                                        </p:attrNameLst>
                                      </p:cBhvr>
                                      <p:tavLst>
                                        <p:tav tm="0">
                                          <p:val>
                                            <p:fltVal val="0"/>
                                          </p:val>
                                        </p:tav>
                                        <p:tav tm="100000">
                                          <p:val>
                                            <p:strVal val="#ppt_w"/>
                                          </p:val>
                                        </p:tav>
                                      </p:tavLst>
                                    </p:anim>
                                    <p:anim calcmode="lin" valueType="num">
                                      <p:cBhvr>
                                        <p:cTn id="29" dur="500" fill="hold"/>
                                        <p:tgtEl>
                                          <p:spTgt spid="436"/>
                                        </p:tgtEl>
                                        <p:attrNameLst>
                                          <p:attrName>ppt_h</p:attrName>
                                        </p:attrNameLst>
                                      </p:cBhvr>
                                      <p:tavLst>
                                        <p:tav tm="0">
                                          <p:val>
                                            <p:fltVal val="0"/>
                                          </p:val>
                                        </p:tav>
                                        <p:tav tm="100000">
                                          <p:val>
                                            <p:strVal val="#ppt_h"/>
                                          </p:val>
                                        </p:tav>
                                      </p:tavLst>
                                    </p:anim>
                                    <p:animEffect transition="in" filter="fade">
                                      <p:cBhvr>
                                        <p:cTn id="30" dur="500"/>
                                        <p:tgtEl>
                                          <p:spTgt spid="436"/>
                                        </p:tgtEl>
                                      </p:cBhvr>
                                    </p:animEffect>
                                  </p:childTnLst>
                                </p:cTn>
                              </p:par>
                            </p:childTnLst>
                          </p:cTn>
                        </p:par>
                        <p:par>
                          <p:cTn id="31" fill="hold">
                            <p:stCondLst>
                              <p:cond delay="2250"/>
                            </p:stCondLst>
                            <p:childTnLst>
                              <p:par>
                                <p:cTn id="32" presetID="53" presetClass="entr" presetSubtype="16" fill="hold" grpId="0" nodeType="afterEffect">
                                  <p:stCondLst>
                                    <p:cond delay="0"/>
                                  </p:stCondLst>
                                  <p:childTnLst>
                                    <p:set>
                                      <p:cBhvr>
                                        <p:cTn id="33" dur="1" fill="hold">
                                          <p:stCondLst>
                                            <p:cond delay="0"/>
                                          </p:stCondLst>
                                        </p:cTn>
                                        <p:tgtEl>
                                          <p:spTgt spid="432"/>
                                        </p:tgtEl>
                                        <p:attrNameLst>
                                          <p:attrName>style.visibility</p:attrName>
                                        </p:attrNameLst>
                                      </p:cBhvr>
                                      <p:to>
                                        <p:strVal val="visible"/>
                                      </p:to>
                                    </p:set>
                                    <p:anim calcmode="lin" valueType="num">
                                      <p:cBhvr>
                                        <p:cTn id="34" dur="500" fill="hold"/>
                                        <p:tgtEl>
                                          <p:spTgt spid="432"/>
                                        </p:tgtEl>
                                        <p:attrNameLst>
                                          <p:attrName>ppt_w</p:attrName>
                                        </p:attrNameLst>
                                      </p:cBhvr>
                                      <p:tavLst>
                                        <p:tav tm="0">
                                          <p:val>
                                            <p:fltVal val="0"/>
                                          </p:val>
                                        </p:tav>
                                        <p:tav tm="100000">
                                          <p:val>
                                            <p:strVal val="#ppt_w"/>
                                          </p:val>
                                        </p:tav>
                                      </p:tavLst>
                                    </p:anim>
                                    <p:anim calcmode="lin" valueType="num">
                                      <p:cBhvr>
                                        <p:cTn id="35" dur="500" fill="hold"/>
                                        <p:tgtEl>
                                          <p:spTgt spid="432"/>
                                        </p:tgtEl>
                                        <p:attrNameLst>
                                          <p:attrName>ppt_h</p:attrName>
                                        </p:attrNameLst>
                                      </p:cBhvr>
                                      <p:tavLst>
                                        <p:tav tm="0">
                                          <p:val>
                                            <p:fltVal val="0"/>
                                          </p:val>
                                        </p:tav>
                                        <p:tav tm="100000">
                                          <p:val>
                                            <p:strVal val="#ppt_h"/>
                                          </p:val>
                                        </p:tav>
                                      </p:tavLst>
                                    </p:anim>
                                    <p:animEffect transition="in" filter="fade">
                                      <p:cBhvr>
                                        <p:cTn id="36" dur="500"/>
                                        <p:tgtEl>
                                          <p:spTgt spid="432"/>
                                        </p:tgtEl>
                                      </p:cBhvr>
                                    </p:animEffect>
                                  </p:childTnLst>
                                </p:cTn>
                              </p:par>
                            </p:childTnLst>
                          </p:cTn>
                        </p:par>
                        <p:par>
                          <p:cTn id="37" fill="hold">
                            <p:stCondLst>
                              <p:cond delay="2750"/>
                            </p:stCondLst>
                            <p:childTnLst>
                              <p:par>
                                <p:cTn id="38" presetID="53" presetClass="entr" presetSubtype="16" fill="hold" nodeType="afterEffect">
                                  <p:stCondLst>
                                    <p:cond delay="0"/>
                                  </p:stCondLst>
                                  <p:childTnLst>
                                    <p:set>
                                      <p:cBhvr>
                                        <p:cTn id="39" dur="1" fill="hold">
                                          <p:stCondLst>
                                            <p:cond delay="0"/>
                                          </p:stCondLst>
                                        </p:cTn>
                                        <p:tgtEl>
                                          <p:spTgt spid="27"/>
                                        </p:tgtEl>
                                        <p:attrNameLst>
                                          <p:attrName>style.visibility</p:attrName>
                                        </p:attrNameLst>
                                      </p:cBhvr>
                                      <p:to>
                                        <p:strVal val="visible"/>
                                      </p:to>
                                    </p:set>
                                    <p:anim calcmode="lin" valueType="num">
                                      <p:cBhvr>
                                        <p:cTn id="40" dur="500" fill="hold"/>
                                        <p:tgtEl>
                                          <p:spTgt spid="27"/>
                                        </p:tgtEl>
                                        <p:attrNameLst>
                                          <p:attrName>ppt_w</p:attrName>
                                        </p:attrNameLst>
                                      </p:cBhvr>
                                      <p:tavLst>
                                        <p:tav tm="0">
                                          <p:val>
                                            <p:fltVal val="0"/>
                                          </p:val>
                                        </p:tav>
                                        <p:tav tm="100000">
                                          <p:val>
                                            <p:strVal val="#ppt_w"/>
                                          </p:val>
                                        </p:tav>
                                      </p:tavLst>
                                    </p:anim>
                                    <p:anim calcmode="lin" valueType="num">
                                      <p:cBhvr>
                                        <p:cTn id="41" dur="500" fill="hold"/>
                                        <p:tgtEl>
                                          <p:spTgt spid="27"/>
                                        </p:tgtEl>
                                        <p:attrNameLst>
                                          <p:attrName>ppt_h</p:attrName>
                                        </p:attrNameLst>
                                      </p:cBhvr>
                                      <p:tavLst>
                                        <p:tav tm="0">
                                          <p:val>
                                            <p:fltVal val="0"/>
                                          </p:val>
                                        </p:tav>
                                        <p:tav tm="100000">
                                          <p:val>
                                            <p:strVal val="#ppt_h"/>
                                          </p:val>
                                        </p:tav>
                                      </p:tavLst>
                                    </p:anim>
                                    <p:animEffect transition="in" filter="fade">
                                      <p:cBhvr>
                                        <p:cTn id="42" dur="500"/>
                                        <p:tgtEl>
                                          <p:spTgt spid="27"/>
                                        </p:tgtEl>
                                      </p:cBhvr>
                                    </p:animEffect>
                                  </p:childTnLst>
                                </p:cTn>
                              </p:par>
                            </p:childTnLst>
                          </p:cTn>
                        </p:par>
                        <p:par>
                          <p:cTn id="43" fill="hold">
                            <p:stCondLst>
                              <p:cond delay="3250"/>
                            </p:stCondLst>
                            <p:childTnLst>
                              <p:par>
                                <p:cTn id="44" presetID="53" presetClass="entr" presetSubtype="16" fill="hold" grpId="0" nodeType="afterEffect">
                                  <p:stCondLst>
                                    <p:cond delay="0"/>
                                  </p:stCondLst>
                                  <p:childTnLst>
                                    <p:set>
                                      <p:cBhvr>
                                        <p:cTn id="45" dur="1" fill="hold">
                                          <p:stCondLst>
                                            <p:cond delay="0"/>
                                          </p:stCondLst>
                                        </p:cTn>
                                        <p:tgtEl>
                                          <p:spTgt spid="383"/>
                                        </p:tgtEl>
                                        <p:attrNameLst>
                                          <p:attrName>style.visibility</p:attrName>
                                        </p:attrNameLst>
                                      </p:cBhvr>
                                      <p:to>
                                        <p:strVal val="visible"/>
                                      </p:to>
                                    </p:set>
                                    <p:anim calcmode="lin" valueType="num">
                                      <p:cBhvr>
                                        <p:cTn id="46" dur="500" fill="hold"/>
                                        <p:tgtEl>
                                          <p:spTgt spid="383"/>
                                        </p:tgtEl>
                                        <p:attrNameLst>
                                          <p:attrName>ppt_w</p:attrName>
                                        </p:attrNameLst>
                                      </p:cBhvr>
                                      <p:tavLst>
                                        <p:tav tm="0">
                                          <p:val>
                                            <p:fltVal val="0"/>
                                          </p:val>
                                        </p:tav>
                                        <p:tav tm="100000">
                                          <p:val>
                                            <p:strVal val="#ppt_w"/>
                                          </p:val>
                                        </p:tav>
                                      </p:tavLst>
                                    </p:anim>
                                    <p:anim calcmode="lin" valueType="num">
                                      <p:cBhvr>
                                        <p:cTn id="47" dur="500" fill="hold"/>
                                        <p:tgtEl>
                                          <p:spTgt spid="383"/>
                                        </p:tgtEl>
                                        <p:attrNameLst>
                                          <p:attrName>ppt_h</p:attrName>
                                        </p:attrNameLst>
                                      </p:cBhvr>
                                      <p:tavLst>
                                        <p:tav tm="0">
                                          <p:val>
                                            <p:fltVal val="0"/>
                                          </p:val>
                                        </p:tav>
                                        <p:tav tm="100000">
                                          <p:val>
                                            <p:strVal val="#ppt_h"/>
                                          </p:val>
                                        </p:tav>
                                      </p:tavLst>
                                    </p:anim>
                                    <p:animEffect transition="in" filter="fade">
                                      <p:cBhvr>
                                        <p:cTn id="48" dur="500"/>
                                        <p:tgtEl>
                                          <p:spTgt spid="383"/>
                                        </p:tgtEl>
                                      </p:cBhvr>
                                    </p:animEffect>
                                  </p:childTnLst>
                                </p:cTn>
                              </p:par>
                            </p:childTnLst>
                          </p:cTn>
                        </p:par>
                        <p:par>
                          <p:cTn id="49" fill="hold">
                            <p:stCondLst>
                              <p:cond delay="3750"/>
                            </p:stCondLst>
                            <p:childTnLst>
                              <p:par>
                                <p:cTn id="50" presetID="2" presetClass="entr" presetSubtype="8" fill="hold" nodeType="afterEffect">
                                  <p:stCondLst>
                                    <p:cond delay="0"/>
                                  </p:stCondLst>
                                  <p:childTnLst>
                                    <p:set>
                                      <p:cBhvr>
                                        <p:cTn id="51" dur="1" fill="hold">
                                          <p:stCondLst>
                                            <p:cond delay="0"/>
                                          </p:stCondLst>
                                        </p:cTn>
                                        <p:tgtEl>
                                          <p:spTgt spid="82"/>
                                        </p:tgtEl>
                                        <p:attrNameLst>
                                          <p:attrName>style.visibility</p:attrName>
                                        </p:attrNameLst>
                                      </p:cBhvr>
                                      <p:to>
                                        <p:strVal val="visible"/>
                                      </p:to>
                                    </p:set>
                                    <p:anim calcmode="lin" valueType="num">
                                      <p:cBhvr additive="base">
                                        <p:cTn id="52" dur="500" fill="hold"/>
                                        <p:tgtEl>
                                          <p:spTgt spid="82"/>
                                        </p:tgtEl>
                                        <p:attrNameLst>
                                          <p:attrName>ppt_x</p:attrName>
                                        </p:attrNameLst>
                                      </p:cBhvr>
                                      <p:tavLst>
                                        <p:tav tm="0">
                                          <p:val>
                                            <p:strVal val="0-#ppt_w/2"/>
                                          </p:val>
                                        </p:tav>
                                        <p:tav tm="100000">
                                          <p:val>
                                            <p:strVal val="#ppt_x"/>
                                          </p:val>
                                        </p:tav>
                                      </p:tavLst>
                                    </p:anim>
                                    <p:anim calcmode="lin" valueType="num">
                                      <p:cBhvr additive="base">
                                        <p:cTn id="53" dur="500" fill="hold"/>
                                        <p:tgtEl>
                                          <p:spTgt spid="82"/>
                                        </p:tgtEl>
                                        <p:attrNameLst>
                                          <p:attrName>ppt_y</p:attrName>
                                        </p:attrNameLst>
                                      </p:cBhvr>
                                      <p:tavLst>
                                        <p:tav tm="0">
                                          <p:val>
                                            <p:strVal val="#ppt_y"/>
                                          </p:val>
                                        </p:tav>
                                        <p:tav tm="100000">
                                          <p:val>
                                            <p:strVal val="#ppt_y"/>
                                          </p:val>
                                        </p:tav>
                                      </p:tavLst>
                                    </p:anim>
                                  </p:childTnLst>
                                </p:cTn>
                              </p:par>
                            </p:childTnLst>
                          </p:cTn>
                        </p:par>
                        <p:par>
                          <p:cTn id="54" fill="hold">
                            <p:stCondLst>
                              <p:cond delay="4250"/>
                            </p:stCondLst>
                            <p:childTnLst>
                              <p:par>
                                <p:cTn id="55" presetID="42" presetClass="entr" presetSubtype="0" fill="hold" grpId="0" nodeType="afterEffect">
                                  <p:stCondLst>
                                    <p:cond delay="0"/>
                                  </p:stCondLst>
                                  <p:childTnLst>
                                    <p:set>
                                      <p:cBhvr>
                                        <p:cTn id="56" dur="1" fill="hold">
                                          <p:stCondLst>
                                            <p:cond delay="0"/>
                                          </p:stCondLst>
                                        </p:cTn>
                                        <p:tgtEl>
                                          <p:spTgt spid="94"/>
                                        </p:tgtEl>
                                        <p:attrNameLst>
                                          <p:attrName>style.visibility</p:attrName>
                                        </p:attrNameLst>
                                      </p:cBhvr>
                                      <p:to>
                                        <p:strVal val="visible"/>
                                      </p:to>
                                    </p:set>
                                    <p:animEffect transition="in" filter="fade">
                                      <p:cBhvr>
                                        <p:cTn id="57" dur="1000"/>
                                        <p:tgtEl>
                                          <p:spTgt spid="94"/>
                                        </p:tgtEl>
                                      </p:cBhvr>
                                    </p:animEffect>
                                    <p:anim calcmode="lin" valueType="num">
                                      <p:cBhvr>
                                        <p:cTn id="58" dur="1000" fill="hold"/>
                                        <p:tgtEl>
                                          <p:spTgt spid="94"/>
                                        </p:tgtEl>
                                        <p:attrNameLst>
                                          <p:attrName>ppt_x</p:attrName>
                                        </p:attrNameLst>
                                      </p:cBhvr>
                                      <p:tavLst>
                                        <p:tav tm="0">
                                          <p:val>
                                            <p:strVal val="#ppt_x"/>
                                          </p:val>
                                        </p:tav>
                                        <p:tav tm="100000">
                                          <p:val>
                                            <p:strVal val="#ppt_x"/>
                                          </p:val>
                                        </p:tav>
                                      </p:tavLst>
                                    </p:anim>
                                    <p:anim calcmode="lin" valueType="num">
                                      <p:cBhvr>
                                        <p:cTn id="59" dur="1000" fill="hold"/>
                                        <p:tgtEl>
                                          <p:spTgt spid="94"/>
                                        </p:tgtEl>
                                        <p:attrNameLst>
                                          <p:attrName>ppt_y</p:attrName>
                                        </p:attrNameLst>
                                      </p:cBhvr>
                                      <p:tavLst>
                                        <p:tav tm="0">
                                          <p:val>
                                            <p:strVal val="#ppt_y+.1"/>
                                          </p:val>
                                        </p:tav>
                                        <p:tav tm="100000">
                                          <p:val>
                                            <p:strVal val="#ppt_y"/>
                                          </p:val>
                                        </p:tav>
                                      </p:tavLst>
                                    </p:anim>
                                  </p:childTnLst>
                                </p:cTn>
                              </p:par>
                            </p:childTnLst>
                          </p:cTn>
                        </p:par>
                        <p:par>
                          <p:cTn id="60" fill="hold">
                            <p:stCondLst>
                              <p:cond delay="5250"/>
                            </p:stCondLst>
                            <p:childTnLst>
                              <p:par>
                                <p:cTn id="61" presetID="31" presetClass="entr" presetSubtype="0" fill="hold" grpId="0" nodeType="afterEffect">
                                  <p:stCondLst>
                                    <p:cond delay="0"/>
                                  </p:stCondLst>
                                  <p:childTnLst>
                                    <p:set>
                                      <p:cBhvr>
                                        <p:cTn id="62" dur="1" fill="hold">
                                          <p:stCondLst>
                                            <p:cond delay="0"/>
                                          </p:stCondLst>
                                        </p:cTn>
                                        <p:tgtEl>
                                          <p:spTgt spid="104"/>
                                        </p:tgtEl>
                                        <p:attrNameLst>
                                          <p:attrName>style.visibility</p:attrName>
                                        </p:attrNameLst>
                                      </p:cBhvr>
                                      <p:to>
                                        <p:strVal val="visible"/>
                                      </p:to>
                                    </p:set>
                                    <p:anim calcmode="lin" valueType="num">
                                      <p:cBhvr>
                                        <p:cTn id="63" dur="1000" fill="hold"/>
                                        <p:tgtEl>
                                          <p:spTgt spid="104"/>
                                        </p:tgtEl>
                                        <p:attrNameLst>
                                          <p:attrName>ppt_w</p:attrName>
                                        </p:attrNameLst>
                                      </p:cBhvr>
                                      <p:tavLst>
                                        <p:tav tm="0">
                                          <p:val>
                                            <p:fltVal val="0"/>
                                          </p:val>
                                        </p:tav>
                                        <p:tav tm="100000">
                                          <p:val>
                                            <p:strVal val="#ppt_w"/>
                                          </p:val>
                                        </p:tav>
                                      </p:tavLst>
                                    </p:anim>
                                    <p:anim calcmode="lin" valueType="num">
                                      <p:cBhvr>
                                        <p:cTn id="64" dur="1000" fill="hold"/>
                                        <p:tgtEl>
                                          <p:spTgt spid="104"/>
                                        </p:tgtEl>
                                        <p:attrNameLst>
                                          <p:attrName>ppt_h</p:attrName>
                                        </p:attrNameLst>
                                      </p:cBhvr>
                                      <p:tavLst>
                                        <p:tav tm="0">
                                          <p:val>
                                            <p:fltVal val="0"/>
                                          </p:val>
                                        </p:tav>
                                        <p:tav tm="100000">
                                          <p:val>
                                            <p:strVal val="#ppt_h"/>
                                          </p:val>
                                        </p:tav>
                                      </p:tavLst>
                                    </p:anim>
                                    <p:anim calcmode="lin" valueType="num">
                                      <p:cBhvr>
                                        <p:cTn id="65" dur="1000" fill="hold"/>
                                        <p:tgtEl>
                                          <p:spTgt spid="104"/>
                                        </p:tgtEl>
                                        <p:attrNameLst>
                                          <p:attrName>style.rotation</p:attrName>
                                        </p:attrNameLst>
                                      </p:cBhvr>
                                      <p:tavLst>
                                        <p:tav tm="0">
                                          <p:val>
                                            <p:fltVal val="90"/>
                                          </p:val>
                                        </p:tav>
                                        <p:tav tm="100000">
                                          <p:val>
                                            <p:fltVal val="0"/>
                                          </p:val>
                                        </p:tav>
                                      </p:tavLst>
                                    </p:anim>
                                    <p:animEffect transition="in" filter="fade">
                                      <p:cBhvr>
                                        <p:cTn id="66" dur="1000"/>
                                        <p:tgtEl>
                                          <p:spTgt spid="104"/>
                                        </p:tgtEl>
                                      </p:cBhvr>
                                    </p:animEffect>
                                  </p:childTnLst>
                                </p:cTn>
                              </p:par>
                            </p:childTnLst>
                          </p:cTn>
                        </p:par>
                        <p:par>
                          <p:cTn id="67" fill="hold">
                            <p:stCondLst>
                              <p:cond delay="6250"/>
                            </p:stCondLst>
                            <p:childTnLst>
                              <p:par>
                                <p:cTn id="68" presetID="2" presetClass="entr" presetSubtype="2" fill="hold" nodeType="afterEffect">
                                  <p:stCondLst>
                                    <p:cond delay="0"/>
                                  </p:stCondLst>
                                  <p:childTnLst>
                                    <p:set>
                                      <p:cBhvr>
                                        <p:cTn id="69" dur="1" fill="hold">
                                          <p:stCondLst>
                                            <p:cond delay="0"/>
                                          </p:stCondLst>
                                        </p:cTn>
                                        <p:tgtEl>
                                          <p:spTgt spid="95"/>
                                        </p:tgtEl>
                                        <p:attrNameLst>
                                          <p:attrName>style.visibility</p:attrName>
                                        </p:attrNameLst>
                                      </p:cBhvr>
                                      <p:to>
                                        <p:strVal val="visible"/>
                                      </p:to>
                                    </p:set>
                                    <p:anim calcmode="lin" valueType="num">
                                      <p:cBhvr additive="base">
                                        <p:cTn id="70" dur="500" fill="hold"/>
                                        <p:tgtEl>
                                          <p:spTgt spid="95"/>
                                        </p:tgtEl>
                                        <p:attrNameLst>
                                          <p:attrName>ppt_x</p:attrName>
                                        </p:attrNameLst>
                                      </p:cBhvr>
                                      <p:tavLst>
                                        <p:tav tm="0">
                                          <p:val>
                                            <p:strVal val="1+#ppt_w/2"/>
                                          </p:val>
                                        </p:tav>
                                        <p:tav tm="100000">
                                          <p:val>
                                            <p:strVal val="#ppt_x"/>
                                          </p:val>
                                        </p:tav>
                                      </p:tavLst>
                                    </p:anim>
                                    <p:anim calcmode="lin" valueType="num">
                                      <p:cBhvr additive="base">
                                        <p:cTn id="71" dur="500" fill="hold"/>
                                        <p:tgtEl>
                                          <p:spTgt spid="95"/>
                                        </p:tgtEl>
                                        <p:attrNameLst>
                                          <p:attrName>ppt_y</p:attrName>
                                        </p:attrNameLst>
                                      </p:cBhvr>
                                      <p:tavLst>
                                        <p:tav tm="0">
                                          <p:val>
                                            <p:strVal val="#ppt_y"/>
                                          </p:val>
                                        </p:tav>
                                        <p:tav tm="100000">
                                          <p:val>
                                            <p:strVal val="#ppt_y"/>
                                          </p:val>
                                        </p:tav>
                                      </p:tavLst>
                                    </p:anim>
                                  </p:childTnLst>
                                </p:cTn>
                              </p:par>
                            </p:childTnLst>
                          </p:cTn>
                        </p:par>
                        <p:par>
                          <p:cTn id="72" fill="hold">
                            <p:stCondLst>
                              <p:cond delay="6750"/>
                            </p:stCondLst>
                            <p:childTnLst>
                              <p:par>
                                <p:cTn id="73" presetID="42" presetClass="entr" presetSubtype="0" fill="hold" grpId="0" nodeType="afterEffect">
                                  <p:stCondLst>
                                    <p:cond delay="0"/>
                                  </p:stCondLst>
                                  <p:childTnLst>
                                    <p:set>
                                      <p:cBhvr>
                                        <p:cTn id="74" dur="1" fill="hold">
                                          <p:stCondLst>
                                            <p:cond delay="0"/>
                                          </p:stCondLst>
                                        </p:cTn>
                                        <p:tgtEl>
                                          <p:spTgt spid="93"/>
                                        </p:tgtEl>
                                        <p:attrNameLst>
                                          <p:attrName>style.visibility</p:attrName>
                                        </p:attrNameLst>
                                      </p:cBhvr>
                                      <p:to>
                                        <p:strVal val="visible"/>
                                      </p:to>
                                    </p:set>
                                    <p:animEffect transition="in" filter="fade">
                                      <p:cBhvr>
                                        <p:cTn id="75" dur="1000"/>
                                        <p:tgtEl>
                                          <p:spTgt spid="93"/>
                                        </p:tgtEl>
                                      </p:cBhvr>
                                    </p:animEffect>
                                    <p:anim calcmode="lin" valueType="num">
                                      <p:cBhvr>
                                        <p:cTn id="76" dur="1000" fill="hold"/>
                                        <p:tgtEl>
                                          <p:spTgt spid="93"/>
                                        </p:tgtEl>
                                        <p:attrNameLst>
                                          <p:attrName>ppt_x</p:attrName>
                                        </p:attrNameLst>
                                      </p:cBhvr>
                                      <p:tavLst>
                                        <p:tav tm="0">
                                          <p:val>
                                            <p:strVal val="#ppt_x"/>
                                          </p:val>
                                        </p:tav>
                                        <p:tav tm="100000">
                                          <p:val>
                                            <p:strVal val="#ppt_x"/>
                                          </p:val>
                                        </p:tav>
                                      </p:tavLst>
                                    </p:anim>
                                    <p:anim calcmode="lin" valueType="num">
                                      <p:cBhvr>
                                        <p:cTn id="77" dur="1000" fill="hold"/>
                                        <p:tgtEl>
                                          <p:spTgt spid="93"/>
                                        </p:tgtEl>
                                        <p:attrNameLst>
                                          <p:attrName>ppt_y</p:attrName>
                                        </p:attrNameLst>
                                      </p:cBhvr>
                                      <p:tavLst>
                                        <p:tav tm="0">
                                          <p:val>
                                            <p:strVal val="#ppt_y+.1"/>
                                          </p:val>
                                        </p:tav>
                                        <p:tav tm="100000">
                                          <p:val>
                                            <p:strVal val="#ppt_y"/>
                                          </p:val>
                                        </p:tav>
                                      </p:tavLst>
                                    </p:anim>
                                  </p:childTnLst>
                                </p:cTn>
                              </p:par>
                            </p:childTnLst>
                          </p:cTn>
                        </p:par>
                        <p:par>
                          <p:cTn id="78" fill="hold">
                            <p:stCondLst>
                              <p:cond delay="7750"/>
                            </p:stCondLst>
                            <p:childTnLst>
                              <p:par>
                                <p:cTn id="79" presetID="31" presetClass="entr" presetSubtype="0" fill="hold" grpId="0" nodeType="afterEffect">
                                  <p:stCondLst>
                                    <p:cond delay="0"/>
                                  </p:stCondLst>
                                  <p:childTnLst>
                                    <p:set>
                                      <p:cBhvr>
                                        <p:cTn id="80" dur="1" fill="hold">
                                          <p:stCondLst>
                                            <p:cond delay="0"/>
                                          </p:stCondLst>
                                        </p:cTn>
                                        <p:tgtEl>
                                          <p:spTgt spid="103"/>
                                        </p:tgtEl>
                                        <p:attrNameLst>
                                          <p:attrName>style.visibility</p:attrName>
                                        </p:attrNameLst>
                                      </p:cBhvr>
                                      <p:to>
                                        <p:strVal val="visible"/>
                                      </p:to>
                                    </p:set>
                                    <p:anim calcmode="lin" valueType="num">
                                      <p:cBhvr>
                                        <p:cTn id="81" dur="1000" fill="hold"/>
                                        <p:tgtEl>
                                          <p:spTgt spid="103"/>
                                        </p:tgtEl>
                                        <p:attrNameLst>
                                          <p:attrName>ppt_w</p:attrName>
                                        </p:attrNameLst>
                                      </p:cBhvr>
                                      <p:tavLst>
                                        <p:tav tm="0">
                                          <p:val>
                                            <p:fltVal val="0"/>
                                          </p:val>
                                        </p:tav>
                                        <p:tav tm="100000">
                                          <p:val>
                                            <p:strVal val="#ppt_w"/>
                                          </p:val>
                                        </p:tav>
                                      </p:tavLst>
                                    </p:anim>
                                    <p:anim calcmode="lin" valueType="num">
                                      <p:cBhvr>
                                        <p:cTn id="82" dur="1000" fill="hold"/>
                                        <p:tgtEl>
                                          <p:spTgt spid="103"/>
                                        </p:tgtEl>
                                        <p:attrNameLst>
                                          <p:attrName>ppt_h</p:attrName>
                                        </p:attrNameLst>
                                      </p:cBhvr>
                                      <p:tavLst>
                                        <p:tav tm="0">
                                          <p:val>
                                            <p:fltVal val="0"/>
                                          </p:val>
                                        </p:tav>
                                        <p:tav tm="100000">
                                          <p:val>
                                            <p:strVal val="#ppt_h"/>
                                          </p:val>
                                        </p:tav>
                                      </p:tavLst>
                                    </p:anim>
                                    <p:anim calcmode="lin" valueType="num">
                                      <p:cBhvr>
                                        <p:cTn id="83" dur="1000" fill="hold"/>
                                        <p:tgtEl>
                                          <p:spTgt spid="103"/>
                                        </p:tgtEl>
                                        <p:attrNameLst>
                                          <p:attrName>style.rotation</p:attrName>
                                        </p:attrNameLst>
                                      </p:cBhvr>
                                      <p:tavLst>
                                        <p:tav tm="0">
                                          <p:val>
                                            <p:fltVal val="90"/>
                                          </p:val>
                                        </p:tav>
                                        <p:tav tm="100000">
                                          <p:val>
                                            <p:fltVal val="0"/>
                                          </p:val>
                                        </p:tav>
                                      </p:tavLst>
                                    </p:anim>
                                    <p:animEffect transition="in" filter="fade">
                                      <p:cBhvr>
                                        <p:cTn id="84" dur="1000"/>
                                        <p:tgtEl>
                                          <p:spTgt spid="103"/>
                                        </p:tgtEl>
                                      </p:cBhvr>
                                    </p:animEffect>
                                  </p:childTnLst>
                                </p:cTn>
                              </p:par>
                            </p:childTnLst>
                          </p:cTn>
                        </p:par>
                        <p:par>
                          <p:cTn id="85" fill="hold">
                            <p:stCondLst>
                              <p:cond delay="8750"/>
                            </p:stCondLst>
                            <p:childTnLst>
                              <p:par>
                                <p:cTn id="86" presetID="2" presetClass="entr" presetSubtype="2" fill="hold" nodeType="afterEffect">
                                  <p:stCondLst>
                                    <p:cond delay="0"/>
                                  </p:stCondLst>
                                  <p:childTnLst>
                                    <p:set>
                                      <p:cBhvr>
                                        <p:cTn id="87" dur="1" fill="hold">
                                          <p:stCondLst>
                                            <p:cond delay="0"/>
                                          </p:stCondLst>
                                        </p:cTn>
                                        <p:tgtEl>
                                          <p:spTgt spid="106"/>
                                        </p:tgtEl>
                                        <p:attrNameLst>
                                          <p:attrName>style.visibility</p:attrName>
                                        </p:attrNameLst>
                                      </p:cBhvr>
                                      <p:to>
                                        <p:strVal val="visible"/>
                                      </p:to>
                                    </p:set>
                                    <p:anim calcmode="lin" valueType="num">
                                      <p:cBhvr additive="base">
                                        <p:cTn id="88" dur="500" fill="hold"/>
                                        <p:tgtEl>
                                          <p:spTgt spid="106"/>
                                        </p:tgtEl>
                                        <p:attrNameLst>
                                          <p:attrName>ppt_x</p:attrName>
                                        </p:attrNameLst>
                                      </p:cBhvr>
                                      <p:tavLst>
                                        <p:tav tm="0">
                                          <p:val>
                                            <p:strVal val="1+#ppt_w/2"/>
                                          </p:val>
                                        </p:tav>
                                        <p:tav tm="100000">
                                          <p:val>
                                            <p:strVal val="#ppt_x"/>
                                          </p:val>
                                        </p:tav>
                                      </p:tavLst>
                                    </p:anim>
                                    <p:anim calcmode="lin" valueType="num">
                                      <p:cBhvr additive="base">
                                        <p:cTn id="89" dur="500" fill="hold"/>
                                        <p:tgtEl>
                                          <p:spTgt spid="106"/>
                                        </p:tgtEl>
                                        <p:attrNameLst>
                                          <p:attrName>ppt_y</p:attrName>
                                        </p:attrNameLst>
                                      </p:cBhvr>
                                      <p:tavLst>
                                        <p:tav tm="0">
                                          <p:val>
                                            <p:strVal val="#ppt_y"/>
                                          </p:val>
                                        </p:tav>
                                        <p:tav tm="100000">
                                          <p:val>
                                            <p:strVal val="#ppt_y"/>
                                          </p:val>
                                        </p:tav>
                                      </p:tavLst>
                                    </p:anim>
                                  </p:childTnLst>
                                </p:cTn>
                              </p:par>
                            </p:childTnLst>
                          </p:cTn>
                        </p:par>
                        <p:par>
                          <p:cTn id="90" fill="hold">
                            <p:stCondLst>
                              <p:cond delay="9250"/>
                            </p:stCondLst>
                            <p:childTnLst>
                              <p:par>
                                <p:cTn id="91" presetID="42" presetClass="entr" presetSubtype="0" fill="hold" grpId="0" nodeType="afterEffect">
                                  <p:stCondLst>
                                    <p:cond delay="0"/>
                                  </p:stCondLst>
                                  <p:childTnLst>
                                    <p:set>
                                      <p:cBhvr>
                                        <p:cTn id="92" dur="1" fill="hold">
                                          <p:stCondLst>
                                            <p:cond delay="0"/>
                                          </p:stCondLst>
                                        </p:cTn>
                                        <p:tgtEl>
                                          <p:spTgt spid="105"/>
                                        </p:tgtEl>
                                        <p:attrNameLst>
                                          <p:attrName>style.visibility</p:attrName>
                                        </p:attrNameLst>
                                      </p:cBhvr>
                                      <p:to>
                                        <p:strVal val="visible"/>
                                      </p:to>
                                    </p:set>
                                    <p:animEffect transition="in" filter="fade">
                                      <p:cBhvr>
                                        <p:cTn id="93" dur="1000"/>
                                        <p:tgtEl>
                                          <p:spTgt spid="105"/>
                                        </p:tgtEl>
                                      </p:cBhvr>
                                    </p:animEffect>
                                    <p:anim calcmode="lin" valueType="num">
                                      <p:cBhvr>
                                        <p:cTn id="94" dur="1000" fill="hold"/>
                                        <p:tgtEl>
                                          <p:spTgt spid="105"/>
                                        </p:tgtEl>
                                        <p:attrNameLst>
                                          <p:attrName>ppt_x</p:attrName>
                                        </p:attrNameLst>
                                      </p:cBhvr>
                                      <p:tavLst>
                                        <p:tav tm="0">
                                          <p:val>
                                            <p:strVal val="#ppt_x"/>
                                          </p:val>
                                        </p:tav>
                                        <p:tav tm="100000">
                                          <p:val>
                                            <p:strVal val="#ppt_x"/>
                                          </p:val>
                                        </p:tav>
                                      </p:tavLst>
                                    </p:anim>
                                    <p:anim calcmode="lin" valueType="num">
                                      <p:cBhvr>
                                        <p:cTn id="95" dur="1000" fill="hold"/>
                                        <p:tgtEl>
                                          <p:spTgt spid="105"/>
                                        </p:tgtEl>
                                        <p:attrNameLst>
                                          <p:attrName>ppt_y</p:attrName>
                                        </p:attrNameLst>
                                      </p:cBhvr>
                                      <p:tavLst>
                                        <p:tav tm="0">
                                          <p:val>
                                            <p:strVal val="#ppt_y+.1"/>
                                          </p:val>
                                        </p:tav>
                                        <p:tav tm="100000">
                                          <p:val>
                                            <p:strVal val="#ppt_y"/>
                                          </p:val>
                                        </p:tav>
                                      </p:tavLst>
                                    </p:anim>
                                  </p:childTnLst>
                                </p:cTn>
                              </p:par>
                            </p:childTnLst>
                          </p:cTn>
                        </p:par>
                        <p:par>
                          <p:cTn id="96" fill="hold">
                            <p:stCondLst>
                              <p:cond delay="10250"/>
                            </p:stCondLst>
                            <p:childTnLst>
                              <p:par>
                                <p:cTn id="97" presetID="31" presetClass="entr" presetSubtype="0" fill="hold" grpId="0" nodeType="afterEffect">
                                  <p:stCondLst>
                                    <p:cond delay="0"/>
                                  </p:stCondLst>
                                  <p:childTnLst>
                                    <p:set>
                                      <p:cBhvr>
                                        <p:cTn id="98" dur="1" fill="hold">
                                          <p:stCondLst>
                                            <p:cond delay="0"/>
                                          </p:stCondLst>
                                        </p:cTn>
                                        <p:tgtEl>
                                          <p:spTgt spid="114"/>
                                        </p:tgtEl>
                                        <p:attrNameLst>
                                          <p:attrName>style.visibility</p:attrName>
                                        </p:attrNameLst>
                                      </p:cBhvr>
                                      <p:to>
                                        <p:strVal val="visible"/>
                                      </p:to>
                                    </p:set>
                                    <p:anim calcmode="lin" valueType="num">
                                      <p:cBhvr>
                                        <p:cTn id="99" dur="1000" fill="hold"/>
                                        <p:tgtEl>
                                          <p:spTgt spid="114"/>
                                        </p:tgtEl>
                                        <p:attrNameLst>
                                          <p:attrName>ppt_w</p:attrName>
                                        </p:attrNameLst>
                                      </p:cBhvr>
                                      <p:tavLst>
                                        <p:tav tm="0">
                                          <p:val>
                                            <p:fltVal val="0"/>
                                          </p:val>
                                        </p:tav>
                                        <p:tav tm="100000">
                                          <p:val>
                                            <p:strVal val="#ppt_w"/>
                                          </p:val>
                                        </p:tav>
                                      </p:tavLst>
                                    </p:anim>
                                    <p:anim calcmode="lin" valueType="num">
                                      <p:cBhvr>
                                        <p:cTn id="100" dur="1000" fill="hold"/>
                                        <p:tgtEl>
                                          <p:spTgt spid="114"/>
                                        </p:tgtEl>
                                        <p:attrNameLst>
                                          <p:attrName>ppt_h</p:attrName>
                                        </p:attrNameLst>
                                      </p:cBhvr>
                                      <p:tavLst>
                                        <p:tav tm="0">
                                          <p:val>
                                            <p:fltVal val="0"/>
                                          </p:val>
                                        </p:tav>
                                        <p:tav tm="100000">
                                          <p:val>
                                            <p:strVal val="#ppt_h"/>
                                          </p:val>
                                        </p:tav>
                                      </p:tavLst>
                                    </p:anim>
                                    <p:anim calcmode="lin" valueType="num">
                                      <p:cBhvr>
                                        <p:cTn id="101" dur="1000" fill="hold"/>
                                        <p:tgtEl>
                                          <p:spTgt spid="114"/>
                                        </p:tgtEl>
                                        <p:attrNameLst>
                                          <p:attrName>style.rotation</p:attrName>
                                        </p:attrNameLst>
                                      </p:cBhvr>
                                      <p:tavLst>
                                        <p:tav tm="0">
                                          <p:val>
                                            <p:fltVal val="90"/>
                                          </p:val>
                                        </p:tav>
                                        <p:tav tm="100000">
                                          <p:val>
                                            <p:fltVal val="0"/>
                                          </p:val>
                                        </p:tav>
                                      </p:tavLst>
                                    </p:anim>
                                    <p:animEffect transition="in" filter="fade">
                                      <p:cBhvr>
                                        <p:cTn id="102" dur="1000"/>
                                        <p:tgtEl>
                                          <p:spTgt spid="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3" grpId="0" animBg="1"/>
      <p:bldP spid="432" grpId="0" animBg="1"/>
      <p:bldP spid="436" grpId="0" animBg="1"/>
      <p:bldP spid="395" grpId="0" animBg="1"/>
      <p:bldP spid="393" grpId="0" animBg="1"/>
      <p:bldP spid="93" grpId="0"/>
      <p:bldP spid="94" grpId="0"/>
      <p:bldGraphic spid="103" grpId="0">
        <p:bldAsOne/>
      </p:bldGraphic>
      <p:bldGraphic spid="104" grpId="0">
        <p:bldAsOne/>
      </p:bldGraphic>
      <p:bldP spid="105" grpId="0"/>
      <p:bldGraphic spid="11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2022</TotalTime>
  <Words>1404</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401</cp:revision>
  <dcterms:created xsi:type="dcterms:W3CDTF">2016-09-28T22:08:47Z</dcterms:created>
  <dcterms:modified xsi:type="dcterms:W3CDTF">2019-07-22T23:15:45Z</dcterms:modified>
</cp:coreProperties>
</file>