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865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0967B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0050A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157EB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36B8E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239B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44D7F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05</a:t>
            </a:r>
            <a:endParaRPr lang="en-US" sz="16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06</a:t>
            </a:r>
            <a:endParaRPr lang="en-US" sz="1600" dirty="0">
              <a:solidFill>
                <a:srgbClr val="454545"/>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04</a:t>
            </a:r>
            <a:endParaRPr lang="en-US" sz="1600" dirty="0">
              <a:solidFill>
                <a:srgbClr val="454545"/>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38554"/>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01</a:t>
            </a:r>
            <a:endParaRPr lang="en-US" sz="1600" dirty="0">
              <a:solidFill>
                <a:srgbClr val="4D4D4D"/>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000" dirty="0">
                <a:solidFill>
                  <a:srgbClr val="4D4D4D"/>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03187B18-E272-4CD6-A1E2-FB650F5C8B6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39" grpId="0" animBg="1"/>
      <p:bldP spid="53" grpId="0" animBg="1"/>
      <p:bldP spid="32" grpId="0" animBg="1"/>
      <p:bldP spid="46" grpId="0" animBg="1"/>
      <p:bldP spid="26" grpId="0" animBg="1"/>
      <p:bldP spid="40" grpId="0" animBg="1"/>
      <p:bldP spid="54" grpId="0" animBg="1"/>
      <p:bldP spid="12" grpId="0" animBg="1"/>
      <p:bldP spid="33" grpId="0" animBg="1"/>
      <p:bldP spid="47"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2020</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2019-07-22T23:13:33Z</dcterms:modified>
</cp:coreProperties>
</file>