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893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E4042DB4-007A-43B8-BFCD-4692A3735AED}"/>
              </a:ext>
            </a:extLst>
          </p:cNvPr>
          <p:cNvCxnSpPr>
            <a:cxnSpLocks/>
          </p:cNvCxnSpPr>
          <p:nvPr/>
        </p:nvCxnSpPr>
        <p:spPr>
          <a:xfrm>
            <a:off x="6553200" y="1142552"/>
            <a:ext cx="0" cy="4800600"/>
          </a:xfrm>
          <a:prstGeom prst="line">
            <a:avLst/>
          </a:prstGeom>
          <a:ln w="12700">
            <a:solidFill>
              <a:srgbClr val="4D4D4D"/>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A0FAEB8-0FA5-4892-81F4-50AC82480C2A}"/>
              </a:ext>
            </a:extLst>
          </p:cNvPr>
          <p:cNvCxnSpPr>
            <a:cxnSpLocks/>
          </p:cNvCxnSpPr>
          <p:nvPr/>
        </p:nvCxnSpPr>
        <p:spPr>
          <a:xfrm>
            <a:off x="4185621" y="1143000"/>
            <a:ext cx="0" cy="4800600"/>
          </a:xfrm>
          <a:prstGeom prst="line">
            <a:avLst/>
          </a:prstGeom>
          <a:ln w="12700">
            <a:solidFill>
              <a:srgbClr val="4D4D4D"/>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2AE6CB-7D78-448C-B41F-C059B78C8605}"/>
              </a:ext>
            </a:extLst>
          </p:cNvPr>
          <p:cNvCxnSpPr>
            <a:cxnSpLocks/>
          </p:cNvCxnSpPr>
          <p:nvPr/>
        </p:nvCxnSpPr>
        <p:spPr>
          <a:xfrm>
            <a:off x="1770888" y="1142552"/>
            <a:ext cx="0" cy="4800600"/>
          </a:xfrm>
          <a:prstGeom prst="line">
            <a:avLst/>
          </a:prstGeom>
          <a:ln w="12700">
            <a:solidFill>
              <a:srgbClr val="4D4D4D"/>
            </a:solidFill>
            <a:prstDash val="dash"/>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22D6571-6AF2-4BD5-B593-2456BC54113E}"/>
              </a:ext>
            </a:extLst>
          </p:cNvPr>
          <p:cNvSpPr/>
          <p:nvPr/>
        </p:nvSpPr>
        <p:spPr>
          <a:xfrm>
            <a:off x="1752600" y="1508312"/>
            <a:ext cx="2819400" cy="228600"/>
          </a:xfrm>
          <a:prstGeom prst="rect">
            <a:avLst/>
          </a:prstGeom>
          <a:solidFill>
            <a:srgbClr val="44D7FB"/>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F722475-4A65-4DC7-AF94-00AC1DEF7182}"/>
              </a:ext>
            </a:extLst>
          </p:cNvPr>
          <p:cNvGrpSpPr/>
          <p:nvPr/>
        </p:nvGrpSpPr>
        <p:grpSpPr>
          <a:xfrm>
            <a:off x="4312920" y="1348292"/>
            <a:ext cx="687952" cy="548640"/>
            <a:chOff x="4495799" y="1371601"/>
            <a:chExt cx="687952" cy="548640"/>
          </a:xfrm>
        </p:grpSpPr>
        <p:sp>
          <p:nvSpPr>
            <p:cNvPr id="8" name="Freeform: Shape 7">
              <a:extLst>
                <a:ext uri="{FF2B5EF4-FFF2-40B4-BE49-F238E27FC236}">
                  <a16:creationId xmlns:a16="http://schemas.microsoft.com/office/drawing/2014/main" id="{4C1DEE91-FD1F-4817-81D5-E67142793F0B}"/>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D7FB"/>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7FAF38A-ED1D-4E41-8DAA-3C6B1B760D06}"/>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55%</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0" name="Rectangle 9">
            <a:extLst>
              <a:ext uri="{FF2B5EF4-FFF2-40B4-BE49-F238E27FC236}">
                <a16:creationId xmlns:a16="http://schemas.microsoft.com/office/drawing/2014/main" id="{A3E7DA85-4BE8-4657-8605-9A4CCC61C69D}"/>
              </a:ext>
            </a:extLst>
          </p:cNvPr>
          <p:cNvSpPr/>
          <p:nvPr/>
        </p:nvSpPr>
        <p:spPr>
          <a:xfrm>
            <a:off x="1752600" y="2239832"/>
            <a:ext cx="4023360" cy="228600"/>
          </a:xfrm>
          <a:prstGeom prst="rect">
            <a:avLst/>
          </a:prstGeom>
          <a:solidFill>
            <a:srgbClr val="36B8E3"/>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876DCF1-AFAD-417E-8A29-3032F1424B8C}"/>
              </a:ext>
            </a:extLst>
          </p:cNvPr>
          <p:cNvGrpSpPr/>
          <p:nvPr/>
        </p:nvGrpSpPr>
        <p:grpSpPr>
          <a:xfrm>
            <a:off x="5560448" y="2079812"/>
            <a:ext cx="687952" cy="548640"/>
            <a:chOff x="4495799" y="1371601"/>
            <a:chExt cx="687952" cy="548640"/>
          </a:xfrm>
        </p:grpSpPr>
        <p:sp>
          <p:nvSpPr>
            <p:cNvPr id="12" name="Freeform: Shape 11">
              <a:extLst>
                <a:ext uri="{FF2B5EF4-FFF2-40B4-BE49-F238E27FC236}">
                  <a16:creationId xmlns:a16="http://schemas.microsoft.com/office/drawing/2014/main" id="{C4766C43-1C2B-441E-AB25-D7FB5F7E15AC}"/>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814FC56-4578-432C-A80C-17D7AA3363F0}"/>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87%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4" name="Rectangle 13">
            <a:extLst>
              <a:ext uri="{FF2B5EF4-FFF2-40B4-BE49-F238E27FC236}">
                <a16:creationId xmlns:a16="http://schemas.microsoft.com/office/drawing/2014/main" id="{633C53D0-B9C7-4471-A38A-336C998E9F96}"/>
              </a:ext>
            </a:extLst>
          </p:cNvPr>
          <p:cNvSpPr/>
          <p:nvPr/>
        </p:nvSpPr>
        <p:spPr>
          <a:xfrm>
            <a:off x="1752600" y="2971352"/>
            <a:ext cx="2194560" cy="228600"/>
          </a:xfrm>
          <a:prstGeom prst="rect">
            <a:avLst/>
          </a:prstGeom>
          <a:solidFill>
            <a:srgbClr val="239BD3"/>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03CA7B10-670F-4C71-A652-5CB49F73A703}"/>
              </a:ext>
            </a:extLst>
          </p:cNvPr>
          <p:cNvGrpSpPr/>
          <p:nvPr/>
        </p:nvGrpSpPr>
        <p:grpSpPr>
          <a:xfrm>
            <a:off x="3759438" y="2811490"/>
            <a:ext cx="687952" cy="548640"/>
            <a:chOff x="4495799" y="1371601"/>
            <a:chExt cx="687952" cy="548640"/>
          </a:xfrm>
        </p:grpSpPr>
        <p:sp>
          <p:nvSpPr>
            <p:cNvPr id="16" name="Freeform: Shape 15">
              <a:extLst>
                <a:ext uri="{FF2B5EF4-FFF2-40B4-BE49-F238E27FC236}">
                  <a16:creationId xmlns:a16="http://schemas.microsoft.com/office/drawing/2014/main" id="{4D580352-B7C5-441A-B9A5-05B0B6ECAE10}"/>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DC99CE68-F970-44BB-ADEE-911CFFF8E0CC}"/>
                </a:ext>
              </a:extLst>
            </p:cNvPr>
            <p:cNvSpPr txBox="1"/>
            <p:nvPr/>
          </p:nvSpPr>
          <p:spPr>
            <a:xfrm>
              <a:off x="4635111" y="1501140"/>
              <a:ext cx="548640" cy="2743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47%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8" name="Rectangle 17">
            <a:extLst>
              <a:ext uri="{FF2B5EF4-FFF2-40B4-BE49-F238E27FC236}">
                <a16:creationId xmlns:a16="http://schemas.microsoft.com/office/drawing/2014/main" id="{61E134B5-4A99-4ED0-9279-63AF301924C7}"/>
              </a:ext>
            </a:extLst>
          </p:cNvPr>
          <p:cNvSpPr/>
          <p:nvPr/>
        </p:nvSpPr>
        <p:spPr>
          <a:xfrm>
            <a:off x="1752600" y="3702872"/>
            <a:ext cx="3108960" cy="228600"/>
          </a:xfrm>
          <a:prstGeom prst="rect">
            <a:avLst/>
          </a:prstGeom>
          <a:solidFill>
            <a:srgbClr val="157EBF"/>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7A8BCF6-53F0-4943-927B-235AE160CF82}"/>
              </a:ext>
            </a:extLst>
          </p:cNvPr>
          <p:cNvGrpSpPr/>
          <p:nvPr/>
        </p:nvGrpSpPr>
        <p:grpSpPr>
          <a:xfrm>
            <a:off x="4630808" y="3565051"/>
            <a:ext cx="687952" cy="548640"/>
            <a:chOff x="4495799" y="1371602"/>
            <a:chExt cx="687952" cy="548640"/>
          </a:xfrm>
        </p:grpSpPr>
        <p:sp>
          <p:nvSpPr>
            <p:cNvPr id="20" name="Freeform: Shape 19">
              <a:extLst>
                <a:ext uri="{FF2B5EF4-FFF2-40B4-BE49-F238E27FC236}">
                  <a16:creationId xmlns:a16="http://schemas.microsoft.com/office/drawing/2014/main" id="{0639FEFF-C64B-4319-A320-DE1B97507722}"/>
                </a:ext>
              </a:extLst>
            </p:cNvPr>
            <p:cNvSpPr>
              <a:spLocks noChangeAspect="1"/>
            </p:cNvSpPr>
            <p:nvPr/>
          </p:nvSpPr>
          <p:spPr>
            <a:xfrm rot="5400000">
              <a:off x="4565455" y="1301946"/>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D9B03E7-ED5E-4268-8E38-4AE20904D428}"/>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62%</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2" name="Rectangle 21">
            <a:extLst>
              <a:ext uri="{FF2B5EF4-FFF2-40B4-BE49-F238E27FC236}">
                <a16:creationId xmlns:a16="http://schemas.microsoft.com/office/drawing/2014/main" id="{9C7EFF7F-58E1-4C44-85DD-6FB58091FC37}"/>
              </a:ext>
            </a:extLst>
          </p:cNvPr>
          <p:cNvSpPr/>
          <p:nvPr/>
        </p:nvSpPr>
        <p:spPr>
          <a:xfrm>
            <a:off x="1752600" y="4432989"/>
            <a:ext cx="2560320" cy="228600"/>
          </a:xfrm>
          <a:prstGeom prst="rect">
            <a:avLst/>
          </a:prstGeom>
          <a:solidFill>
            <a:srgbClr val="0967B9"/>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FEAD6E16-E6DE-4F3C-A18B-3234395AD08D}"/>
              </a:ext>
            </a:extLst>
          </p:cNvPr>
          <p:cNvGrpSpPr/>
          <p:nvPr/>
        </p:nvGrpSpPr>
        <p:grpSpPr>
          <a:xfrm>
            <a:off x="4087278" y="4291648"/>
            <a:ext cx="687952" cy="548640"/>
            <a:chOff x="4495799" y="1371601"/>
            <a:chExt cx="687952" cy="548640"/>
          </a:xfrm>
        </p:grpSpPr>
        <p:sp>
          <p:nvSpPr>
            <p:cNvPr id="24" name="Freeform: Shape 23">
              <a:extLst>
                <a:ext uri="{FF2B5EF4-FFF2-40B4-BE49-F238E27FC236}">
                  <a16:creationId xmlns:a16="http://schemas.microsoft.com/office/drawing/2014/main" id="{B61A7053-5968-4B6A-A105-6C694890F4ED}"/>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967B9"/>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E3EFFDDD-BC97-4489-9BD3-472D1C2459F9}"/>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51%</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6" name="Rectangle 25">
            <a:extLst>
              <a:ext uri="{FF2B5EF4-FFF2-40B4-BE49-F238E27FC236}">
                <a16:creationId xmlns:a16="http://schemas.microsoft.com/office/drawing/2014/main" id="{A7D2C62F-F97B-4C8D-9649-3424A3DE9AE7}"/>
              </a:ext>
            </a:extLst>
          </p:cNvPr>
          <p:cNvSpPr/>
          <p:nvPr/>
        </p:nvSpPr>
        <p:spPr>
          <a:xfrm>
            <a:off x="1752600" y="5165912"/>
            <a:ext cx="3474720" cy="228600"/>
          </a:xfrm>
          <a:prstGeom prst="rect">
            <a:avLst/>
          </a:prstGeom>
          <a:solidFill>
            <a:srgbClr val="0050AA"/>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55A10DF6-DAAC-44A3-BAE3-5B684CCB9E1C}"/>
              </a:ext>
            </a:extLst>
          </p:cNvPr>
          <p:cNvGrpSpPr/>
          <p:nvPr/>
        </p:nvGrpSpPr>
        <p:grpSpPr>
          <a:xfrm>
            <a:off x="4974784" y="5005892"/>
            <a:ext cx="687952" cy="548640"/>
            <a:chOff x="4495799" y="1371601"/>
            <a:chExt cx="687952" cy="548640"/>
          </a:xfrm>
        </p:grpSpPr>
        <p:sp>
          <p:nvSpPr>
            <p:cNvPr id="28" name="Freeform: Shape 27">
              <a:extLst>
                <a:ext uri="{FF2B5EF4-FFF2-40B4-BE49-F238E27FC236}">
                  <a16:creationId xmlns:a16="http://schemas.microsoft.com/office/drawing/2014/main" id="{07B04E07-2F87-443E-9501-9D38490C04A7}"/>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707E1B37-4DED-4F61-8DFC-C4B7633F301B}"/>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74%</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06992324-F44F-4976-9D9A-040DC266BBB6}"/>
              </a:ext>
            </a:extLst>
          </p:cNvPr>
          <p:cNvSpPr txBox="1"/>
          <p:nvPr/>
        </p:nvSpPr>
        <p:spPr>
          <a:xfrm>
            <a:off x="289560" y="1472755"/>
            <a:ext cx="1436210" cy="323165"/>
          </a:xfrm>
          <a:prstGeom prst="rect">
            <a:avLst/>
          </a:prstGeom>
          <a:noFill/>
        </p:spPr>
        <p:txBody>
          <a:bodyPr wrap="square" rtlCol="0">
            <a:spAutoFit/>
          </a:bodyPr>
          <a:lstStyle/>
          <a:p>
            <a:r>
              <a:rPr lang="en-US" sz="1500" dirty="0">
                <a:solidFill>
                  <a:srgbClr val="4D4D4D"/>
                </a:solidFill>
                <a:latin typeface="Bernard MT Condensed" panose="02050806060905020404" pitchFamily="18" charset="0"/>
              </a:rPr>
              <a:t>Lorem Ipsum 01</a:t>
            </a:r>
            <a:endParaRPr lang="en-US" sz="1500" dirty="0">
              <a:solidFill>
                <a:srgbClr val="4D4D4D"/>
              </a:solidFill>
              <a:latin typeface="Candara" panose="020E0502030303020204" pitchFamily="34" charset="0"/>
            </a:endParaRPr>
          </a:p>
        </p:txBody>
      </p:sp>
      <p:sp>
        <p:nvSpPr>
          <p:cNvPr id="35" name="TextBox 34">
            <a:extLst>
              <a:ext uri="{FF2B5EF4-FFF2-40B4-BE49-F238E27FC236}">
                <a16:creationId xmlns:a16="http://schemas.microsoft.com/office/drawing/2014/main" id="{3491E9D1-0BDE-4CF5-8766-7F848DDAD55D}"/>
              </a:ext>
            </a:extLst>
          </p:cNvPr>
          <p:cNvSpPr txBox="1"/>
          <p:nvPr/>
        </p:nvSpPr>
        <p:spPr>
          <a:xfrm>
            <a:off x="289560" y="2170542"/>
            <a:ext cx="1454318" cy="323165"/>
          </a:xfrm>
          <a:prstGeom prst="rect">
            <a:avLst/>
          </a:prstGeom>
          <a:noFill/>
        </p:spPr>
        <p:txBody>
          <a:bodyPr wrap="square" rtlCol="0">
            <a:spAutoFit/>
          </a:bodyPr>
          <a:lstStyle/>
          <a:p>
            <a:r>
              <a:rPr lang="en-US" sz="1500" dirty="0">
                <a:solidFill>
                  <a:srgbClr val="4D4D4D"/>
                </a:solidFill>
                <a:latin typeface="Bernard MT Condensed" panose="02050806060905020404" pitchFamily="18" charset="0"/>
              </a:rPr>
              <a:t>Lorem Ipsum 02</a:t>
            </a:r>
            <a:endParaRPr lang="en-US" sz="1500" dirty="0">
              <a:solidFill>
                <a:srgbClr val="4D4D4D"/>
              </a:solidFill>
              <a:latin typeface="Candara" panose="020E0502030303020204" pitchFamily="34" charset="0"/>
            </a:endParaRPr>
          </a:p>
        </p:txBody>
      </p:sp>
      <p:sp>
        <p:nvSpPr>
          <p:cNvPr id="36" name="TextBox 35">
            <a:extLst>
              <a:ext uri="{FF2B5EF4-FFF2-40B4-BE49-F238E27FC236}">
                <a16:creationId xmlns:a16="http://schemas.microsoft.com/office/drawing/2014/main" id="{6A3AA92B-5E3C-49B1-81C5-0D4EB74F5652}"/>
              </a:ext>
            </a:extLst>
          </p:cNvPr>
          <p:cNvSpPr txBox="1"/>
          <p:nvPr/>
        </p:nvSpPr>
        <p:spPr>
          <a:xfrm>
            <a:off x="289560" y="2916606"/>
            <a:ext cx="1436210" cy="323165"/>
          </a:xfrm>
          <a:prstGeom prst="rect">
            <a:avLst/>
          </a:prstGeom>
          <a:noFill/>
        </p:spPr>
        <p:txBody>
          <a:bodyPr wrap="square" rtlCol="0">
            <a:spAutoFit/>
          </a:bodyPr>
          <a:lstStyle/>
          <a:p>
            <a:r>
              <a:rPr lang="en-US" sz="1500" dirty="0">
                <a:solidFill>
                  <a:srgbClr val="4D4D4D"/>
                </a:solidFill>
                <a:latin typeface="Bernard MT Condensed" panose="02050806060905020404" pitchFamily="18" charset="0"/>
              </a:rPr>
              <a:t>Lorem Ipsum 03</a:t>
            </a:r>
            <a:endParaRPr lang="en-US" sz="1500" dirty="0">
              <a:solidFill>
                <a:srgbClr val="4D4D4D"/>
              </a:solidFill>
              <a:latin typeface="Candara" panose="020E0502030303020204" pitchFamily="34" charset="0"/>
            </a:endParaRPr>
          </a:p>
        </p:txBody>
      </p:sp>
      <p:sp>
        <p:nvSpPr>
          <p:cNvPr id="37" name="TextBox 36">
            <a:extLst>
              <a:ext uri="{FF2B5EF4-FFF2-40B4-BE49-F238E27FC236}">
                <a16:creationId xmlns:a16="http://schemas.microsoft.com/office/drawing/2014/main" id="{6EC87F28-DD1E-4DB0-A3AF-3A67D4A83E69}"/>
              </a:ext>
            </a:extLst>
          </p:cNvPr>
          <p:cNvSpPr txBox="1"/>
          <p:nvPr/>
        </p:nvSpPr>
        <p:spPr>
          <a:xfrm>
            <a:off x="289560" y="3661198"/>
            <a:ext cx="1436210" cy="323165"/>
          </a:xfrm>
          <a:prstGeom prst="rect">
            <a:avLst/>
          </a:prstGeom>
          <a:noFill/>
        </p:spPr>
        <p:txBody>
          <a:bodyPr wrap="square" rtlCol="0">
            <a:spAutoFit/>
          </a:bodyPr>
          <a:lstStyle/>
          <a:p>
            <a:r>
              <a:rPr lang="en-US" sz="1500" dirty="0">
                <a:solidFill>
                  <a:srgbClr val="4D4D4D"/>
                </a:solidFill>
                <a:latin typeface="Bernard MT Condensed" panose="02050806060905020404" pitchFamily="18" charset="0"/>
              </a:rPr>
              <a:t>Lorem Ipsum 04</a:t>
            </a:r>
            <a:endParaRPr lang="en-US" sz="1500" dirty="0">
              <a:solidFill>
                <a:srgbClr val="4D4D4D"/>
              </a:solidFill>
              <a:latin typeface="Candara" panose="020E0502030303020204" pitchFamily="34" charset="0"/>
            </a:endParaRPr>
          </a:p>
        </p:txBody>
      </p:sp>
      <p:sp>
        <p:nvSpPr>
          <p:cNvPr id="38" name="TextBox 37">
            <a:extLst>
              <a:ext uri="{FF2B5EF4-FFF2-40B4-BE49-F238E27FC236}">
                <a16:creationId xmlns:a16="http://schemas.microsoft.com/office/drawing/2014/main" id="{8C3E4FEC-8BA6-4126-8997-5D4D945D608D}"/>
              </a:ext>
            </a:extLst>
          </p:cNvPr>
          <p:cNvSpPr txBox="1"/>
          <p:nvPr/>
        </p:nvSpPr>
        <p:spPr>
          <a:xfrm>
            <a:off x="289560" y="4383790"/>
            <a:ext cx="1436210" cy="323165"/>
          </a:xfrm>
          <a:prstGeom prst="rect">
            <a:avLst/>
          </a:prstGeom>
          <a:noFill/>
        </p:spPr>
        <p:txBody>
          <a:bodyPr wrap="square" rtlCol="0">
            <a:spAutoFit/>
          </a:bodyPr>
          <a:lstStyle/>
          <a:p>
            <a:r>
              <a:rPr lang="en-US" sz="1500" dirty="0">
                <a:solidFill>
                  <a:srgbClr val="4D4D4D"/>
                </a:solidFill>
                <a:latin typeface="Bernard MT Condensed" panose="02050806060905020404" pitchFamily="18" charset="0"/>
              </a:rPr>
              <a:t>Lorem Ipsum 05</a:t>
            </a:r>
            <a:endParaRPr lang="en-US" sz="1500" dirty="0">
              <a:solidFill>
                <a:srgbClr val="4D4D4D"/>
              </a:solidFill>
              <a:latin typeface="Candara" panose="020E0502030303020204" pitchFamily="34" charset="0"/>
            </a:endParaRPr>
          </a:p>
        </p:txBody>
      </p:sp>
      <p:sp>
        <p:nvSpPr>
          <p:cNvPr id="39" name="TextBox 38">
            <a:extLst>
              <a:ext uri="{FF2B5EF4-FFF2-40B4-BE49-F238E27FC236}">
                <a16:creationId xmlns:a16="http://schemas.microsoft.com/office/drawing/2014/main" id="{AAD4F52B-9B19-4BE4-B2A5-C3A99FFF26B8}"/>
              </a:ext>
            </a:extLst>
          </p:cNvPr>
          <p:cNvSpPr txBox="1"/>
          <p:nvPr/>
        </p:nvSpPr>
        <p:spPr>
          <a:xfrm>
            <a:off x="289560" y="5118628"/>
            <a:ext cx="1436210" cy="323165"/>
          </a:xfrm>
          <a:prstGeom prst="rect">
            <a:avLst/>
          </a:prstGeom>
          <a:noFill/>
        </p:spPr>
        <p:txBody>
          <a:bodyPr wrap="square" rtlCol="0">
            <a:spAutoFit/>
          </a:bodyPr>
          <a:lstStyle/>
          <a:p>
            <a:r>
              <a:rPr lang="en-US" sz="1500" dirty="0">
                <a:solidFill>
                  <a:srgbClr val="4D4D4D"/>
                </a:solidFill>
                <a:latin typeface="Bernard MT Condensed" panose="02050806060905020404" pitchFamily="18" charset="0"/>
              </a:rPr>
              <a:t>Lorem Ipsum 06</a:t>
            </a:r>
            <a:endParaRPr lang="en-US" sz="1500" dirty="0">
              <a:solidFill>
                <a:srgbClr val="4D4D4D"/>
              </a:solidFill>
              <a:latin typeface="Candara" panose="020E0502030303020204" pitchFamily="34" charset="0"/>
            </a:endParaRPr>
          </a:p>
        </p:txBody>
      </p:sp>
      <p:sp>
        <p:nvSpPr>
          <p:cNvPr id="41" name="TextBox 40">
            <a:extLst>
              <a:ext uri="{FF2B5EF4-FFF2-40B4-BE49-F238E27FC236}">
                <a16:creationId xmlns:a16="http://schemas.microsoft.com/office/drawing/2014/main" id="{D7586957-6D90-48C9-BEC4-0C616B7FB7B4}"/>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nvGrpSpPr>
          <p:cNvPr id="44" name="Group 43">
            <a:extLst>
              <a:ext uri="{FF2B5EF4-FFF2-40B4-BE49-F238E27FC236}">
                <a16:creationId xmlns:a16="http://schemas.microsoft.com/office/drawing/2014/main" id="{9833EF95-BC20-4F90-ADD1-90F08BAF103A}"/>
              </a:ext>
            </a:extLst>
          </p:cNvPr>
          <p:cNvGrpSpPr/>
          <p:nvPr/>
        </p:nvGrpSpPr>
        <p:grpSpPr>
          <a:xfrm>
            <a:off x="6766560" y="3557778"/>
            <a:ext cx="4245147" cy="1123384"/>
            <a:chOff x="6766560" y="3323045"/>
            <a:chExt cx="4245147" cy="1123384"/>
          </a:xfrm>
        </p:grpSpPr>
        <p:sp>
          <p:nvSpPr>
            <p:cNvPr id="40" name="TextBox 39">
              <a:extLst>
                <a:ext uri="{FF2B5EF4-FFF2-40B4-BE49-F238E27FC236}">
                  <a16:creationId xmlns:a16="http://schemas.microsoft.com/office/drawing/2014/main" id="{EDABF5B1-DC7C-403D-BD1B-C7E74877BD8B}"/>
                </a:ext>
              </a:extLst>
            </p:cNvPr>
            <p:cNvSpPr txBox="1"/>
            <p:nvPr/>
          </p:nvSpPr>
          <p:spPr>
            <a:xfrm>
              <a:off x="6766560" y="3323045"/>
              <a:ext cx="4245147" cy="1123384"/>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a:p>
              <a:endParaRPr lang="en-US" sz="1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p:txBody>
        </p:sp>
        <p:cxnSp>
          <p:nvCxnSpPr>
            <p:cNvPr id="43" name="Straight Connector 42">
              <a:extLst>
                <a:ext uri="{FF2B5EF4-FFF2-40B4-BE49-F238E27FC236}">
                  <a16:creationId xmlns:a16="http://schemas.microsoft.com/office/drawing/2014/main" id="{9C7947B8-AD8C-481A-9FA9-3412E82991BD}"/>
                </a:ext>
              </a:extLst>
            </p:cNvPr>
            <p:cNvCxnSpPr/>
            <p:nvPr/>
          </p:nvCxnSpPr>
          <p:spPr>
            <a:xfrm>
              <a:off x="6858000" y="3685032"/>
              <a:ext cx="1247528" cy="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A3423D54-0754-4C47-89BB-4E589C32F79C}"/>
              </a:ext>
            </a:extLst>
          </p:cNvPr>
          <p:cNvGrpSpPr/>
          <p:nvPr/>
        </p:nvGrpSpPr>
        <p:grpSpPr>
          <a:xfrm>
            <a:off x="6766560" y="4896416"/>
            <a:ext cx="4245147" cy="1123384"/>
            <a:chOff x="6766560" y="3323045"/>
            <a:chExt cx="4245147" cy="1123384"/>
          </a:xfrm>
        </p:grpSpPr>
        <p:sp>
          <p:nvSpPr>
            <p:cNvPr id="46" name="TextBox 45">
              <a:extLst>
                <a:ext uri="{FF2B5EF4-FFF2-40B4-BE49-F238E27FC236}">
                  <a16:creationId xmlns:a16="http://schemas.microsoft.com/office/drawing/2014/main" id="{55133726-58A5-4C3B-820A-30336A1A8067}"/>
                </a:ext>
              </a:extLst>
            </p:cNvPr>
            <p:cNvSpPr txBox="1"/>
            <p:nvPr/>
          </p:nvSpPr>
          <p:spPr>
            <a:xfrm>
              <a:off x="6766560" y="3323045"/>
              <a:ext cx="4245147" cy="1123384"/>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a:p>
              <a:endParaRPr lang="en-US" sz="1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p:txBody>
        </p:sp>
        <p:cxnSp>
          <p:nvCxnSpPr>
            <p:cNvPr id="47" name="Straight Connector 46">
              <a:extLst>
                <a:ext uri="{FF2B5EF4-FFF2-40B4-BE49-F238E27FC236}">
                  <a16:creationId xmlns:a16="http://schemas.microsoft.com/office/drawing/2014/main" id="{96954080-3BDA-4342-ACCF-92E431561CD6}"/>
                </a:ext>
              </a:extLst>
            </p:cNvPr>
            <p:cNvCxnSpPr/>
            <p:nvPr/>
          </p:nvCxnSpPr>
          <p:spPr>
            <a:xfrm>
              <a:off x="6858000" y="3685032"/>
              <a:ext cx="1247528" cy="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grpSp>
      <p:pic>
        <p:nvPicPr>
          <p:cNvPr id="42" name="Picture 41">
            <a:hlinkClick r:id="rId2"/>
            <a:extLst>
              <a:ext uri="{FF2B5EF4-FFF2-40B4-BE49-F238E27FC236}">
                <a16:creationId xmlns:a16="http://schemas.microsoft.com/office/drawing/2014/main" id="{D55D4E59-9584-46BB-84DA-49A71F44C7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367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900" decel="100000" fill="hold"/>
                                        <p:tgtEl>
                                          <p:spTgt spid="4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1000"/>
                                        <p:tgtEl>
                                          <p:spTgt spid="45"/>
                                        </p:tgtEl>
                                      </p:cBhvr>
                                    </p:animEffect>
                                    <p:anim calcmode="lin" valueType="num">
                                      <p:cBhvr>
                                        <p:cTn id="19" dur="1000" fill="hold"/>
                                        <p:tgtEl>
                                          <p:spTgt spid="45"/>
                                        </p:tgtEl>
                                        <p:attrNameLst>
                                          <p:attrName>ppt_x</p:attrName>
                                        </p:attrNameLst>
                                      </p:cBhvr>
                                      <p:tavLst>
                                        <p:tav tm="0">
                                          <p:val>
                                            <p:strVal val="#ppt_x"/>
                                          </p:val>
                                        </p:tav>
                                        <p:tav tm="100000">
                                          <p:val>
                                            <p:strVal val="#ppt_x"/>
                                          </p:val>
                                        </p:tav>
                                      </p:tavLst>
                                    </p:anim>
                                    <p:anim calcmode="lin" valueType="num">
                                      <p:cBhvr>
                                        <p:cTn id="20" dur="900" decel="100000" fill="hold"/>
                                        <p:tgtEl>
                                          <p:spTgt spid="45"/>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2" presetClass="entr" presetSubtype="8"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1000" fill="hold"/>
                                        <p:tgtEl>
                                          <p:spTgt spid="30"/>
                                        </p:tgtEl>
                                        <p:attrNameLst>
                                          <p:attrName>ppt_x</p:attrName>
                                        </p:attrNameLst>
                                      </p:cBhvr>
                                      <p:tavLst>
                                        <p:tav tm="0">
                                          <p:val>
                                            <p:strVal val="0-#ppt_w/2"/>
                                          </p:val>
                                        </p:tav>
                                        <p:tav tm="100000">
                                          <p:val>
                                            <p:strVal val="#ppt_x"/>
                                          </p:val>
                                        </p:tav>
                                      </p:tavLst>
                                    </p:anim>
                                    <p:anim calcmode="lin" valueType="num">
                                      <p:cBhvr additive="base">
                                        <p:cTn id="26" dur="1000" fill="hold"/>
                                        <p:tgtEl>
                                          <p:spTgt spid="30"/>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1000" fill="hold"/>
                                        <p:tgtEl>
                                          <p:spTgt spid="32"/>
                                        </p:tgtEl>
                                        <p:attrNameLst>
                                          <p:attrName>ppt_x</p:attrName>
                                        </p:attrNameLst>
                                      </p:cBhvr>
                                      <p:tavLst>
                                        <p:tav tm="0">
                                          <p:val>
                                            <p:strVal val="0-#ppt_w/2"/>
                                          </p:val>
                                        </p:tav>
                                        <p:tav tm="100000">
                                          <p:val>
                                            <p:strVal val="#ppt_x"/>
                                          </p:val>
                                        </p:tav>
                                      </p:tavLst>
                                    </p:anim>
                                    <p:anim calcmode="lin" valueType="num">
                                      <p:cBhvr additive="base">
                                        <p:cTn id="30" dur="1000" fill="hold"/>
                                        <p:tgtEl>
                                          <p:spTgt spid="32"/>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1000" fill="hold"/>
                                        <p:tgtEl>
                                          <p:spTgt spid="33"/>
                                        </p:tgtEl>
                                        <p:attrNameLst>
                                          <p:attrName>ppt_x</p:attrName>
                                        </p:attrNameLst>
                                      </p:cBhvr>
                                      <p:tavLst>
                                        <p:tav tm="0">
                                          <p:val>
                                            <p:strVal val="0-#ppt_w/2"/>
                                          </p:val>
                                        </p:tav>
                                        <p:tav tm="100000">
                                          <p:val>
                                            <p:strVal val="#ppt_x"/>
                                          </p:val>
                                        </p:tav>
                                      </p:tavLst>
                                    </p:anim>
                                    <p:anim calcmode="lin" valueType="num">
                                      <p:cBhvr additive="base">
                                        <p:cTn id="34" dur="1000" fill="hold"/>
                                        <p:tgtEl>
                                          <p:spTgt spid="33"/>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2" presetClass="entr" presetSubtype="8"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1000"/>
                                        <p:tgtEl>
                                          <p:spTgt spid="2"/>
                                        </p:tgtEl>
                                      </p:cBhvr>
                                    </p:animEffect>
                                  </p:childTnLst>
                                </p:cTn>
                              </p:par>
                              <p:par>
                                <p:cTn id="45" presetID="2" presetClass="entr" presetSubtype="8"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1000" fill="hold"/>
                                        <p:tgtEl>
                                          <p:spTgt spid="3"/>
                                        </p:tgtEl>
                                        <p:attrNameLst>
                                          <p:attrName>ppt_x</p:attrName>
                                        </p:attrNameLst>
                                      </p:cBhvr>
                                      <p:tavLst>
                                        <p:tav tm="0">
                                          <p:val>
                                            <p:strVal val="0-#ppt_w/2"/>
                                          </p:val>
                                        </p:tav>
                                        <p:tav tm="100000">
                                          <p:val>
                                            <p:strVal val="#ppt_x"/>
                                          </p:val>
                                        </p:tav>
                                      </p:tavLst>
                                    </p:anim>
                                    <p:anim calcmode="lin" valueType="num">
                                      <p:cBhvr additive="base">
                                        <p:cTn id="48" dur="1000" fill="hold"/>
                                        <p:tgtEl>
                                          <p:spTgt spid="3"/>
                                        </p:tgtEl>
                                        <p:attrNameLst>
                                          <p:attrName>ppt_y</p:attrName>
                                        </p:attrNameLst>
                                      </p:cBhvr>
                                      <p:tavLst>
                                        <p:tav tm="0">
                                          <p:val>
                                            <p:strVal val="#ppt_y"/>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anim calcmode="lin" valueType="num">
                                      <p:cBhvr>
                                        <p:cTn id="53" dur="1000" fill="hold"/>
                                        <p:tgtEl>
                                          <p:spTgt spid="35"/>
                                        </p:tgtEl>
                                        <p:attrNameLst>
                                          <p:attrName>ppt_x</p:attrName>
                                        </p:attrNameLst>
                                      </p:cBhvr>
                                      <p:tavLst>
                                        <p:tav tm="0">
                                          <p:val>
                                            <p:strVal val="#ppt_x"/>
                                          </p:val>
                                        </p:tav>
                                        <p:tav tm="100000">
                                          <p:val>
                                            <p:strVal val="#ppt_x"/>
                                          </p:val>
                                        </p:tav>
                                      </p:tavLst>
                                    </p:anim>
                                    <p:anim calcmode="lin" valueType="num">
                                      <p:cBhvr>
                                        <p:cTn id="54" dur="1000" fill="hold"/>
                                        <p:tgtEl>
                                          <p:spTgt spid="35"/>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22" presetClass="entr" presetSubtype="8"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1000"/>
                                        <p:tgtEl>
                                          <p:spTgt spid="10"/>
                                        </p:tgtEl>
                                      </p:cBhvr>
                                    </p:animEffect>
                                  </p:childTnLst>
                                </p:cTn>
                              </p:par>
                              <p:par>
                                <p:cTn id="59" presetID="2" presetClass="entr" presetSubtype="8" fill="hold"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1000" fill="hold"/>
                                        <p:tgtEl>
                                          <p:spTgt spid="11"/>
                                        </p:tgtEl>
                                        <p:attrNameLst>
                                          <p:attrName>ppt_x</p:attrName>
                                        </p:attrNameLst>
                                      </p:cBhvr>
                                      <p:tavLst>
                                        <p:tav tm="0">
                                          <p:val>
                                            <p:strVal val="0-#ppt_w/2"/>
                                          </p:val>
                                        </p:tav>
                                        <p:tav tm="100000">
                                          <p:val>
                                            <p:strVal val="#ppt_x"/>
                                          </p:val>
                                        </p:tav>
                                      </p:tavLst>
                                    </p:anim>
                                    <p:anim calcmode="lin" valueType="num">
                                      <p:cBhvr additive="base">
                                        <p:cTn id="62" dur="1000" fill="hold"/>
                                        <p:tgtEl>
                                          <p:spTgt spid="11"/>
                                        </p:tgtEl>
                                        <p:attrNameLst>
                                          <p:attrName>ppt_y</p:attrName>
                                        </p:attrNameLst>
                                      </p:cBhvr>
                                      <p:tavLst>
                                        <p:tav tm="0">
                                          <p:val>
                                            <p:strVal val="#ppt_y"/>
                                          </p:val>
                                        </p:tav>
                                        <p:tav tm="100000">
                                          <p:val>
                                            <p:strVal val="#ppt_y"/>
                                          </p:val>
                                        </p:tav>
                                      </p:tavLst>
                                    </p:anim>
                                  </p:childTnLst>
                                </p:cTn>
                              </p:par>
                            </p:childTnLst>
                          </p:cTn>
                        </p:par>
                        <p:par>
                          <p:cTn id="63" fill="hold">
                            <p:stCondLst>
                              <p:cond delay="8000"/>
                            </p:stCondLst>
                            <p:childTnLst>
                              <p:par>
                                <p:cTn id="64" presetID="42" presetClass="entr" presetSubtype="0" fill="hold" grpId="0" nodeType="after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1000"/>
                                        <p:tgtEl>
                                          <p:spTgt spid="36"/>
                                        </p:tgtEl>
                                      </p:cBhvr>
                                    </p:animEffect>
                                    <p:anim calcmode="lin" valueType="num">
                                      <p:cBhvr>
                                        <p:cTn id="67" dur="1000" fill="hold"/>
                                        <p:tgtEl>
                                          <p:spTgt spid="36"/>
                                        </p:tgtEl>
                                        <p:attrNameLst>
                                          <p:attrName>ppt_x</p:attrName>
                                        </p:attrNameLst>
                                      </p:cBhvr>
                                      <p:tavLst>
                                        <p:tav tm="0">
                                          <p:val>
                                            <p:strVal val="#ppt_x"/>
                                          </p:val>
                                        </p:tav>
                                        <p:tav tm="100000">
                                          <p:val>
                                            <p:strVal val="#ppt_x"/>
                                          </p:val>
                                        </p:tav>
                                      </p:tavLst>
                                    </p:anim>
                                    <p:anim calcmode="lin" valueType="num">
                                      <p:cBhvr>
                                        <p:cTn id="68" dur="1000" fill="hold"/>
                                        <p:tgtEl>
                                          <p:spTgt spid="36"/>
                                        </p:tgtEl>
                                        <p:attrNameLst>
                                          <p:attrName>ppt_y</p:attrName>
                                        </p:attrNameLst>
                                      </p:cBhvr>
                                      <p:tavLst>
                                        <p:tav tm="0">
                                          <p:val>
                                            <p:strVal val="#ppt_y+.1"/>
                                          </p:val>
                                        </p:tav>
                                        <p:tav tm="100000">
                                          <p:val>
                                            <p:strVal val="#ppt_y"/>
                                          </p:val>
                                        </p:tav>
                                      </p:tavLst>
                                    </p:anim>
                                  </p:childTnLst>
                                </p:cTn>
                              </p:par>
                            </p:childTnLst>
                          </p:cTn>
                        </p:par>
                        <p:par>
                          <p:cTn id="69" fill="hold">
                            <p:stCondLst>
                              <p:cond delay="9000"/>
                            </p:stCondLst>
                            <p:childTnLst>
                              <p:par>
                                <p:cTn id="70" presetID="22" presetClass="entr" presetSubtype="8"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left)">
                                      <p:cBhvr>
                                        <p:cTn id="72" dur="1000"/>
                                        <p:tgtEl>
                                          <p:spTgt spid="14"/>
                                        </p:tgtEl>
                                      </p:cBhvr>
                                    </p:animEffect>
                                  </p:childTnLst>
                                </p:cTn>
                              </p:par>
                              <p:par>
                                <p:cTn id="73" presetID="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additive="base">
                                        <p:cTn id="75" dur="1000" fill="hold"/>
                                        <p:tgtEl>
                                          <p:spTgt spid="15"/>
                                        </p:tgtEl>
                                        <p:attrNameLst>
                                          <p:attrName>ppt_x</p:attrName>
                                        </p:attrNameLst>
                                      </p:cBhvr>
                                      <p:tavLst>
                                        <p:tav tm="0">
                                          <p:val>
                                            <p:strVal val="0-#ppt_w/2"/>
                                          </p:val>
                                        </p:tav>
                                        <p:tav tm="100000">
                                          <p:val>
                                            <p:strVal val="#ppt_x"/>
                                          </p:val>
                                        </p:tav>
                                      </p:tavLst>
                                    </p:anim>
                                    <p:anim calcmode="lin" valueType="num">
                                      <p:cBhvr additive="base">
                                        <p:cTn id="76" dur="1000" fill="hold"/>
                                        <p:tgtEl>
                                          <p:spTgt spid="15"/>
                                        </p:tgtEl>
                                        <p:attrNameLst>
                                          <p:attrName>ppt_y</p:attrName>
                                        </p:attrNameLst>
                                      </p:cBhvr>
                                      <p:tavLst>
                                        <p:tav tm="0">
                                          <p:val>
                                            <p:strVal val="#ppt_y"/>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22" presetClass="entr" presetSubtype="8"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000"/>
                                        <p:tgtEl>
                                          <p:spTgt spid="18"/>
                                        </p:tgtEl>
                                      </p:cBhvr>
                                    </p:animEffect>
                                  </p:childTnLst>
                                </p:cTn>
                              </p:par>
                              <p:par>
                                <p:cTn id="87" presetID="2" presetClass="entr" presetSubtype="8" fill="hold"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1000" fill="hold"/>
                                        <p:tgtEl>
                                          <p:spTgt spid="19"/>
                                        </p:tgtEl>
                                        <p:attrNameLst>
                                          <p:attrName>ppt_x</p:attrName>
                                        </p:attrNameLst>
                                      </p:cBhvr>
                                      <p:tavLst>
                                        <p:tav tm="0">
                                          <p:val>
                                            <p:strVal val="0-#ppt_w/2"/>
                                          </p:val>
                                        </p:tav>
                                        <p:tav tm="100000">
                                          <p:val>
                                            <p:strVal val="#ppt_x"/>
                                          </p:val>
                                        </p:tav>
                                      </p:tavLst>
                                    </p:anim>
                                    <p:anim calcmode="lin" valueType="num">
                                      <p:cBhvr additive="base">
                                        <p:cTn id="90" dur="1000" fill="hold"/>
                                        <p:tgtEl>
                                          <p:spTgt spid="19"/>
                                        </p:tgtEl>
                                        <p:attrNameLst>
                                          <p:attrName>ppt_y</p:attrName>
                                        </p:attrNameLst>
                                      </p:cBhvr>
                                      <p:tavLst>
                                        <p:tav tm="0">
                                          <p:val>
                                            <p:strVal val="#ppt_y"/>
                                          </p:val>
                                        </p:tav>
                                        <p:tav tm="100000">
                                          <p:val>
                                            <p:strVal val="#ppt_y"/>
                                          </p:val>
                                        </p:tav>
                                      </p:tavLst>
                                    </p:anim>
                                  </p:childTnLst>
                                </p:cTn>
                              </p:par>
                            </p:childTnLst>
                          </p:cTn>
                        </p:par>
                        <p:par>
                          <p:cTn id="91" fill="hold">
                            <p:stCondLst>
                              <p:cond delay="12000"/>
                            </p:stCondLst>
                            <p:childTnLst>
                              <p:par>
                                <p:cTn id="92" presetID="42" presetClass="entr" presetSubtype="0" fill="hold" grpId="0" nodeType="after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fade">
                                      <p:cBhvr>
                                        <p:cTn id="94" dur="1000"/>
                                        <p:tgtEl>
                                          <p:spTgt spid="38"/>
                                        </p:tgtEl>
                                      </p:cBhvr>
                                    </p:animEffect>
                                    <p:anim calcmode="lin" valueType="num">
                                      <p:cBhvr>
                                        <p:cTn id="95" dur="1000" fill="hold"/>
                                        <p:tgtEl>
                                          <p:spTgt spid="38"/>
                                        </p:tgtEl>
                                        <p:attrNameLst>
                                          <p:attrName>ppt_x</p:attrName>
                                        </p:attrNameLst>
                                      </p:cBhvr>
                                      <p:tavLst>
                                        <p:tav tm="0">
                                          <p:val>
                                            <p:strVal val="#ppt_x"/>
                                          </p:val>
                                        </p:tav>
                                        <p:tav tm="100000">
                                          <p:val>
                                            <p:strVal val="#ppt_x"/>
                                          </p:val>
                                        </p:tav>
                                      </p:tavLst>
                                    </p:anim>
                                    <p:anim calcmode="lin" valueType="num">
                                      <p:cBhvr>
                                        <p:cTn id="96" dur="1000" fill="hold"/>
                                        <p:tgtEl>
                                          <p:spTgt spid="38"/>
                                        </p:tgtEl>
                                        <p:attrNameLst>
                                          <p:attrName>ppt_y</p:attrName>
                                        </p:attrNameLst>
                                      </p:cBhvr>
                                      <p:tavLst>
                                        <p:tav tm="0">
                                          <p:val>
                                            <p:strVal val="#ppt_y+.1"/>
                                          </p:val>
                                        </p:tav>
                                        <p:tav tm="100000">
                                          <p:val>
                                            <p:strVal val="#ppt_y"/>
                                          </p:val>
                                        </p:tav>
                                      </p:tavLst>
                                    </p:anim>
                                  </p:childTnLst>
                                </p:cTn>
                              </p:par>
                            </p:childTnLst>
                          </p:cTn>
                        </p:par>
                        <p:par>
                          <p:cTn id="97" fill="hold">
                            <p:stCondLst>
                              <p:cond delay="13000"/>
                            </p:stCondLst>
                            <p:childTnLst>
                              <p:par>
                                <p:cTn id="98" presetID="22" presetClass="entr" presetSubtype="8"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wipe(left)">
                                      <p:cBhvr>
                                        <p:cTn id="100" dur="1000"/>
                                        <p:tgtEl>
                                          <p:spTgt spid="22"/>
                                        </p:tgtEl>
                                      </p:cBhvr>
                                    </p:animEffect>
                                  </p:childTnLst>
                                </p:cTn>
                              </p:par>
                              <p:par>
                                <p:cTn id="101" presetID="2" presetClass="entr" presetSubtype="8" fill="hold" nodeType="with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1000" fill="hold"/>
                                        <p:tgtEl>
                                          <p:spTgt spid="23"/>
                                        </p:tgtEl>
                                        <p:attrNameLst>
                                          <p:attrName>ppt_x</p:attrName>
                                        </p:attrNameLst>
                                      </p:cBhvr>
                                      <p:tavLst>
                                        <p:tav tm="0">
                                          <p:val>
                                            <p:strVal val="0-#ppt_w/2"/>
                                          </p:val>
                                        </p:tav>
                                        <p:tav tm="100000">
                                          <p:val>
                                            <p:strVal val="#ppt_x"/>
                                          </p:val>
                                        </p:tav>
                                      </p:tavLst>
                                    </p:anim>
                                    <p:anim calcmode="lin" valueType="num">
                                      <p:cBhvr additive="base">
                                        <p:cTn id="104" dur="1000" fill="hold"/>
                                        <p:tgtEl>
                                          <p:spTgt spid="23"/>
                                        </p:tgtEl>
                                        <p:attrNameLst>
                                          <p:attrName>ppt_y</p:attrName>
                                        </p:attrNameLst>
                                      </p:cBhvr>
                                      <p:tavLst>
                                        <p:tav tm="0">
                                          <p:val>
                                            <p:strVal val="#ppt_y"/>
                                          </p:val>
                                        </p:tav>
                                        <p:tav tm="100000">
                                          <p:val>
                                            <p:strVal val="#ppt_y"/>
                                          </p:val>
                                        </p:tav>
                                      </p:tavLst>
                                    </p:anim>
                                  </p:childTnLst>
                                </p:cTn>
                              </p:par>
                            </p:childTnLst>
                          </p:cTn>
                        </p:par>
                        <p:par>
                          <p:cTn id="105" fill="hold">
                            <p:stCondLst>
                              <p:cond delay="14000"/>
                            </p:stCondLst>
                            <p:childTnLst>
                              <p:par>
                                <p:cTn id="106" presetID="42" presetClass="entr" presetSubtype="0" fill="hold" grpId="0"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1000" fill="hold"/>
                                        <p:tgtEl>
                                          <p:spTgt spid="39"/>
                                        </p:tgtEl>
                                        <p:attrNameLst>
                                          <p:attrName>ppt_y</p:attrName>
                                        </p:attrNameLst>
                                      </p:cBhvr>
                                      <p:tavLst>
                                        <p:tav tm="0">
                                          <p:val>
                                            <p:strVal val="#ppt_y+.1"/>
                                          </p:val>
                                        </p:tav>
                                        <p:tav tm="100000">
                                          <p:val>
                                            <p:strVal val="#ppt_y"/>
                                          </p:val>
                                        </p:tav>
                                      </p:tavLst>
                                    </p:anim>
                                  </p:childTnLst>
                                </p:cTn>
                              </p:par>
                            </p:childTnLst>
                          </p:cTn>
                        </p:par>
                        <p:par>
                          <p:cTn id="111" fill="hold">
                            <p:stCondLst>
                              <p:cond delay="15000"/>
                            </p:stCondLst>
                            <p:childTnLst>
                              <p:par>
                                <p:cTn id="112" presetID="22" presetClass="entr" presetSubtype="8"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wipe(left)">
                                      <p:cBhvr>
                                        <p:cTn id="114" dur="1000"/>
                                        <p:tgtEl>
                                          <p:spTgt spid="26"/>
                                        </p:tgtEl>
                                      </p:cBhvr>
                                    </p:animEffect>
                                  </p:childTnLst>
                                </p:cTn>
                              </p:par>
                              <p:par>
                                <p:cTn id="115" presetID="2" presetClass="entr" presetSubtype="8" fill="hold"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1000" fill="hold"/>
                                        <p:tgtEl>
                                          <p:spTgt spid="27"/>
                                        </p:tgtEl>
                                        <p:attrNameLst>
                                          <p:attrName>ppt_x</p:attrName>
                                        </p:attrNameLst>
                                      </p:cBhvr>
                                      <p:tavLst>
                                        <p:tav tm="0">
                                          <p:val>
                                            <p:strVal val="0-#ppt_w/2"/>
                                          </p:val>
                                        </p:tav>
                                        <p:tav tm="100000">
                                          <p:val>
                                            <p:strVal val="#ppt_x"/>
                                          </p:val>
                                        </p:tav>
                                      </p:tavLst>
                                    </p:anim>
                                    <p:anim calcmode="lin" valueType="num">
                                      <p:cBhvr additive="base">
                                        <p:cTn id="118"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4" grpId="0" animBg="1"/>
      <p:bldP spid="18" grpId="0" animBg="1"/>
      <p:bldP spid="22" grpId="0" animBg="1"/>
      <p:bldP spid="26" grpId="0" animBg="1"/>
      <p:bldP spid="34" grpId="0"/>
      <p:bldP spid="35" grpId="0"/>
      <p:bldP spid="36" grpId="0"/>
      <p:bldP spid="37" grpId="0"/>
      <p:bldP spid="38" grpId="0"/>
      <p:bldP spid="39"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2019</TotalTime>
  <Words>1407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398</cp:revision>
  <dcterms:created xsi:type="dcterms:W3CDTF">2016-09-28T22:08:47Z</dcterms:created>
  <dcterms:modified xsi:type="dcterms:W3CDTF">2019-07-22T23:12:39Z</dcterms:modified>
</cp:coreProperties>
</file>