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1EF-437E-8F3F-D16D32E2C46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1EF-437E-8F3F-D16D32E2C46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1EF-437E-8F3F-D16D32E2C46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1EF-437E-8F3F-D16D32E2C46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1EF-437E-8F3F-D16D32E2C46A}"/>
              </c:ext>
            </c:extLst>
          </c:dPt>
          <c:dPt>
            <c:idx val="5"/>
            <c:bubble3D val="0"/>
            <c:extLst>
              <c:ext xmlns:c16="http://schemas.microsoft.com/office/drawing/2014/chart" uri="{C3380CC4-5D6E-409C-BE32-E72D297353CC}">
                <c16:uniqueId val="{0000000A-51EF-437E-8F3F-D16D32E2C46A}"/>
              </c:ext>
            </c:extLst>
          </c:dPt>
          <c:dPt>
            <c:idx val="6"/>
            <c:bubble3D val="0"/>
            <c:extLst>
              <c:ext xmlns:c16="http://schemas.microsoft.com/office/drawing/2014/chart" uri="{C3380CC4-5D6E-409C-BE32-E72D297353CC}">
                <c16:uniqueId val="{0000000B-51EF-437E-8F3F-D16D32E2C46A}"/>
              </c:ext>
            </c:extLst>
          </c:dPt>
          <c:dPt>
            <c:idx val="7"/>
            <c:bubble3D val="0"/>
            <c:extLst>
              <c:ext xmlns:c16="http://schemas.microsoft.com/office/drawing/2014/chart" uri="{C3380CC4-5D6E-409C-BE32-E72D297353CC}">
                <c16:uniqueId val="{0000000C-51EF-437E-8F3F-D16D32E2C46A}"/>
              </c:ext>
            </c:extLst>
          </c:dPt>
          <c:dPt>
            <c:idx val="8"/>
            <c:bubble3D val="0"/>
            <c:extLst>
              <c:ext xmlns:c16="http://schemas.microsoft.com/office/drawing/2014/chart" uri="{C3380CC4-5D6E-409C-BE32-E72D297353CC}">
                <c16:uniqueId val="{0000000D-51EF-437E-8F3F-D16D32E2C46A}"/>
              </c:ext>
            </c:extLst>
          </c:dPt>
          <c:dPt>
            <c:idx val="9"/>
            <c:bubble3D val="0"/>
            <c:extLst>
              <c:ext xmlns:c16="http://schemas.microsoft.com/office/drawing/2014/chart" uri="{C3380CC4-5D6E-409C-BE32-E72D297353CC}">
                <c16:uniqueId val="{0000000E-51EF-437E-8F3F-D16D32E2C46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51EF-437E-8F3F-D16D32E2C46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023-46F0-AC6C-A2342A2D46E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023-46F0-AC6C-A2342A2D46E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023-46F0-AC6C-A2342A2D46E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023-46F0-AC6C-A2342A2D46E2}"/>
              </c:ext>
            </c:extLst>
          </c:dPt>
          <c:dPt>
            <c:idx val="4"/>
            <c:bubble3D val="0"/>
            <c:extLst>
              <c:ext xmlns:c16="http://schemas.microsoft.com/office/drawing/2014/chart" uri="{C3380CC4-5D6E-409C-BE32-E72D297353CC}">
                <c16:uniqueId val="{00000008-3023-46F0-AC6C-A2342A2D46E2}"/>
              </c:ext>
            </c:extLst>
          </c:dPt>
          <c:dPt>
            <c:idx val="5"/>
            <c:bubble3D val="0"/>
            <c:extLst>
              <c:ext xmlns:c16="http://schemas.microsoft.com/office/drawing/2014/chart" uri="{C3380CC4-5D6E-409C-BE32-E72D297353CC}">
                <c16:uniqueId val="{00000009-3023-46F0-AC6C-A2342A2D46E2}"/>
              </c:ext>
            </c:extLst>
          </c:dPt>
          <c:dPt>
            <c:idx val="6"/>
            <c:bubble3D val="0"/>
            <c:extLst>
              <c:ext xmlns:c16="http://schemas.microsoft.com/office/drawing/2014/chart" uri="{C3380CC4-5D6E-409C-BE32-E72D297353CC}">
                <c16:uniqueId val="{0000000A-3023-46F0-AC6C-A2342A2D46E2}"/>
              </c:ext>
            </c:extLst>
          </c:dPt>
          <c:dPt>
            <c:idx val="7"/>
            <c:bubble3D val="0"/>
            <c:extLst>
              <c:ext xmlns:c16="http://schemas.microsoft.com/office/drawing/2014/chart" uri="{C3380CC4-5D6E-409C-BE32-E72D297353CC}">
                <c16:uniqueId val="{0000000B-3023-46F0-AC6C-A2342A2D46E2}"/>
              </c:ext>
            </c:extLst>
          </c:dPt>
          <c:dPt>
            <c:idx val="8"/>
            <c:bubble3D val="0"/>
            <c:extLst>
              <c:ext xmlns:c16="http://schemas.microsoft.com/office/drawing/2014/chart" uri="{C3380CC4-5D6E-409C-BE32-E72D297353CC}">
                <c16:uniqueId val="{0000000C-3023-46F0-AC6C-A2342A2D46E2}"/>
              </c:ext>
            </c:extLst>
          </c:dPt>
          <c:dPt>
            <c:idx val="9"/>
            <c:bubble3D val="0"/>
            <c:extLst>
              <c:ext xmlns:c16="http://schemas.microsoft.com/office/drawing/2014/chart" uri="{C3380CC4-5D6E-409C-BE32-E72D297353CC}">
                <c16:uniqueId val="{0000000D-3023-46F0-AC6C-A2342A2D46E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023-46F0-AC6C-A2342A2D46E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3F4-4A56-969E-FE46990B714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3F4-4A56-969E-FE46990B714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3F4-4A56-969E-FE46990B714D}"/>
              </c:ext>
            </c:extLst>
          </c:dPt>
          <c:dPt>
            <c:idx val="3"/>
            <c:bubble3D val="0"/>
            <c:extLst>
              <c:ext xmlns:c16="http://schemas.microsoft.com/office/drawing/2014/chart" uri="{C3380CC4-5D6E-409C-BE32-E72D297353CC}">
                <c16:uniqueId val="{00000006-83F4-4A56-969E-FE46990B714D}"/>
              </c:ext>
            </c:extLst>
          </c:dPt>
          <c:dPt>
            <c:idx val="4"/>
            <c:bubble3D val="0"/>
            <c:extLst>
              <c:ext xmlns:c16="http://schemas.microsoft.com/office/drawing/2014/chart" uri="{C3380CC4-5D6E-409C-BE32-E72D297353CC}">
                <c16:uniqueId val="{00000007-83F4-4A56-969E-FE46990B714D}"/>
              </c:ext>
            </c:extLst>
          </c:dPt>
          <c:dPt>
            <c:idx val="5"/>
            <c:bubble3D val="0"/>
            <c:extLst>
              <c:ext xmlns:c16="http://schemas.microsoft.com/office/drawing/2014/chart" uri="{C3380CC4-5D6E-409C-BE32-E72D297353CC}">
                <c16:uniqueId val="{00000008-83F4-4A56-969E-FE46990B714D}"/>
              </c:ext>
            </c:extLst>
          </c:dPt>
          <c:dPt>
            <c:idx val="6"/>
            <c:bubble3D val="0"/>
            <c:extLst>
              <c:ext xmlns:c16="http://schemas.microsoft.com/office/drawing/2014/chart" uri="{C3380CC4-5D6E-409C-BE32-E72D297353CC}">
                <c16:uniqueId val="{00000009-83F4-4A56-969E-FE46990B714D}"/>
              </c:ext>
            </c:extLst>
          </c:dPt>
          <c:dPt>
            <c:idx val="7"/>
            <c:bubble3D val="0"/>
            <c:extLst>
              <c:ext xmlns:c16="http://schemas.microsoft.com/office/drawing/2014/chart" uri="{C3380CC4-5D6E-409C-BE32-E72D297353CC}">
                <c16:uniqueId val="{0000000A-83F4-4A56-969E-FE46990B714D}"/>
              </c:ext>
            </c:extLst>
          </c:dPt>
          <c:dPt>
            <c:idx val="8"/>
            <c:bubble3D val="0"/>
            <c:extLst>
              <c:ext xmlns:c16="http://schemas.microsoft.com/office/drawing/2014/chart" uri="{C3380CC4-5D6E-409C-BE32-E72D297353CC}">
                <c16:uniqueId val="{0000000B-83F4-4A56-969E-FE46990B714D}"/>
              </c:ext>
            </c:extLst>
          </c:dPt>
          <c:dPt>
            <c:idx val="9"/>
            <c:bubble3D val="0"/>
            <c:extLst>
              <c:ext xmlns:c16="http://schemas.microsoft.com/office/drawing/2014/chart" uri="{C3380CC4-5D6E-409C-BE32-E72D297353CC}">
                <c16:uniqueId val="{0000000C-83F4-4A56-969E-FE46990B714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3F4-4A56-969E-FE46990B714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04409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8654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4468"/>
          <p:cNvSpPr/>
          <p:nvPr/>
        </p:nvSpPr>
        <p:spPr>
          <a:xfrm>
            <a:off x="6961665" y="5791908"/>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8" name="Shape 4467"/>
          <p:cNvSpPr/>
          <p:nvPr/>
        </p:nvSpPr>
        <p:spPr>
          <a:xfrm>
            <a:off x="6592389" y="4699037"/>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7" name="Shape 4466"/>
          <p:cNvSpPr/>
          <p:nvPr/>
        </p:nvSpPr>
        <p:spPr>
          <a:xfrm>
            <a:off x="6630808" y="3898593"/>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5" name="Shape 4464"/>
          <p:cNvSpPr/>
          <p:nvPr/>
        </p:nvSpPr>
        <p:spPr>
          <a:xfrm>
            <a:off x="6306361" y="1113048"/>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p>
        </p:txBody>
      </p:sp>
      <p:sp>
        <p:nvSpPr>
          <p:cNvPr id="86" name="Shape 4465"/>
          <p:cNvSpPr/>
          <p:nvPr/>
        </p:nvSpPr>
        <p:spPr>
          <a:xfrm>
            <a:off x="5091823" y="3422595"/>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2"/>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4" name="Shape 4463"/>
          <p:cNvSpPr/>
          <p:nvPr/>
        </p:nvSpPr>
        <p:spPr>
          <a:xfrm>
            <a:off x="5038458" y="1121586"/>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3" name="Shape 4462"/>
          <p:cNvSpPr/>
          <p:nvPr/>
        </p:nvSpPr>
        <p:spPr>
          <a:xfrm>
            <a:off x="2908211" y="1565565"/>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AUSTRALIA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D4D4D"/>
                  </a:solidFill>
                  <a:latin typeface="Candara" panose="020E0502030303020204" pitchFamily="34" charset="0"/>
                </a:rPr>
                <a:t>Your Subtitle</a:t>
              </a:r>
            </a:p>
          </p:txBody>
        </p:sp>
      </p:grpSp>
      <p:grpSp>
        <p:nvGrpSpPr>
          <p:cNvPr id="29" name="Group 28">
            <a:extLst>
              <a:ext uri="{FF2B5EF4-FFF2-40B4-BE49-F238E27FC236}">
                <a16:creationId xmlns:a16="http://schemas.microsoft.com/office/drawing/2014/main" id="{2B547687-6496-47BF-BCE9-B0CD8E51ADC4}"/>
              </a:ext>
            </a:extLst>
          </p:cNvPr>
          <p:cNvGrpSpPr/>
          <p:nvPr/>
        </p:nvGrpSpPr>
        <p:grpSpPr>
          <a:xfrm>
            <a:off x="1973131" y="2127525"/>
            <a:ext cx="3594912" cy="1375905"/>
            <a:chOff x="2243731" y="2891162"/>
            <a:chExt cx="3594912" cy="1375905"/>
          </a:xfrm>
        </p:grpSpPr>
        <p:grpSp>
          <p:nvGrpSpPr>
            <p:cNvPr id="30" name="Group 29">
              <a:extLst>
                <a:ext uri="{FF2B5EF4-FFF2-40B4-BE49-F238E27FC236}">
                  <a16:creationId xmlns:a16="http://schemas.microsoft.com/office/drawing/2014/main" id="{5C199F3A-5099-4D44-AFDB-D6B561561B19}"/>
                </a:ext>
              </a:extLst>
            </p:cNvPr>
            <p:cNvGrpSpPr/>
            <p:nvPr/>
          </p:nvGrpSpPr>
          <p:grpSpPr>
            <a:xfrm>
              <a:off x="2243731" y="3192308"/>
              <a:ext cx="2743200" cy="508758"/>
              <a:chOff x="1066801" y="2238247"/>
              <a:chExt cx="2743200" cy="508758"/>
            </a:xfrm>
          </p:grpSpPr>
          <p:sp>
            <p:nvSpPr>
              <p:cNvPr id="38" name="Freeform: Shape 37">
                <a:extLst>
                  <a:ext uri="{FF2B5EF4-FFF2-40B4-BE49-F238E27FC236}">
                    <a16:creationId xmlns:a16="http://schemas.microsoft.com/office/drawing/2014/main" id="{CF10155A-F410-4CAB-8826-24EC722997A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Box 10">
                <a:extLst>
                  <a:ext uri="{FF2B5EF4-FFF2-40B4-BE49-F238E27FC236}">
                    <a16:creationId xmlns:a16="http://schemas.microsoft.com/office/drawing/2014/main" id="{CDF2169B-B0B3-4556-8B7B-49A179ECAA3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1" name="Group 30">
              <a:extLst>
                <a:ext uri="{FF2B5EF4-FFF2-40B4-BE49-F238E27FC236}">
                  <a16:creationId xmlns:a16="http://schemas.microsoft.com/office/drawing/2014/main" id="{3858E99A-E2B4-4C5A-B645-28086FFABFC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2" name="Freeform: Shape 31">
                <a:extLst>
                  <a:ext uri="{FF2B5EF4-FFF2-40B4-BE49-F238E27FC236}">
                    <a16:creationId xmlns:a16="http://schemas.microsoft.com/office/drawing/2014/main" id="{9736A1C8-95F4-4F63-9650-1AE8426AF08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9FFCC028-ECDC-43FF-9228-303FD678635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26" descr="Hike">
                <a:extLst>
                  <a:ext uri="{FF2B5EF4-FFF2-40B4-BE49-F238E27FC236}">
                    <a16:creationId xmlns:a16="http://schemas.microsoft.com/office/drawing/2014/main" id="{5EBFB8DF-509C-4936-A1ED-2BAA41FF5E14}"/>
                  </a:ext>
                </a:extLst>
              </p:cNvPr>
              <p:cNvGrpSpPr>
                <a:grpSpLocks noChangeAspect="1"/>
              </p:cNvGrpSpPr>
              <p:nvPr/>
            </p:nvGrpSpPr>
            <p:grpSpPr>
              <a:xfrm>
                <a:off x="3835579" y="2208930"/>
                <a:ext cx="548640" cy="548640"/>
                <a:chOff x="5638800" y="2971800"/>
                <a:chExt cx="914400" cy="914400"/>
              </a:xfrm>
              <a:solidFill>
                <a:srgbClr val="4D4D4D"/>
              </a:solidFill>
            </p:grpSpPr>
            <p:sp>
              <p:nvSpPr>
                <p:cNvPr id="35" name="Freeform: Shape 34">
                  <a:extLst>
                    <a:ext uri="{FF2B5EF4-FFF2-40B4-BE49-F238E27FC236}">
                      <a16:creationId xmlns:a16="http://schemas.microsoft.com/office/drawing/2014/main" id="{CC6B70D1-9DE1-4077-9981-B6F9E6E1678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72D5B59D-4A62-4417-9D77-E042C8F9661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E292726-5AF3-4C22-B468-BDA7305AB67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0" name="TextBox 39">
            <a:extLst>
              <a:ext uri="{FF2B5EF4-FFF2-40B4-BE49-F238E27FC236}">
                <a16:creationId xmlns:a16="http://schemas.microsoft.com/office/drawing/2014/main" id="{097941BD-350A-43FF-968D-BCACE86DED6C}"/>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9A9B54A6-5AA7-44E3-8DD2-79C2DDD32103}"/>
              </a:ext>
            </a:extLst>
          </p:cNvPr>
          <p:cNvSpPr txBox="1"/>
          <p:nvPr/>
        </p:nvSpPr>
        <p:spPr>
          <a:xfrm>
            <a:off x="156034" y="3036818"/>
            <a:ext cx="2669466" cy="1723549"/>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2" name="Group 41">
            <a:extLst>
              <a:ext uri="{FF2B5EF4-FFF2-40B4-BE49-F238E27FC236}">
                <a16:creationId xmlns:a16="http://schemas.microsoft.com/office/drawing/2014/main" id="{784AF33C-54FB-4B10-BEE7-47A81384A86C}"/>
              </a:ext>
            </a:extLst>
          </p:cNvPr>
          <p:cNvGrpSpPr/>
          <p:nvPr/>
        </p:nvGrpSpPr>
        <p:grpSpPr>
          <a:xfrm>
            <a:off x="6548419" y="1263020"/>
            <a:ext cx="3509383" cy="1375905"/>
            <a:chOff x="6025615" y="1230029"/>
            <a:chExt cx="3509383" cy="1375905"/>
          </a:xfrm>
        </p:grpSpPr>
        <p:grpSp>
          <p:nvGrpSpPr>
            <p:cNvPr id="43" name="Group 42">
              <a:extLst>
                <a:ext uri="{FF2B5EF4-FFF2-40B4-BE49-F238E27FC236}">
                  <a16:creationId xmlns:a16="http://schemas.microsoft.com/office/drawing/2014/main" id="{93EF5425-9358-48A6-AB13-0FE6DC48EBD3}"/>
                </a:ext>
              </a:extLst>
            </p:cNvPr>
            <p:cNvGrpSpPr/>
            <p:nvPr/>
          </p:nvGrpSpPr>
          <p:grpSpPr>
            <a:xfrm>
              <a:off x="6791798" y="1528954"/>
              <a:ext cx="2743200" cy="508758"/>
              <a:chOff x="7772400" y="675620"/>
              <a:chExt cx="2743200" cy="508758"/>
            </a:xfrm>
          </p:grpSpPr>
          <p:sp>
            <p:nvSpPr>
              <p:cNvPr id="48" name="Freeform: Shape 47">
                <a:extLst>
                  <a:ext uri="{FF2B5EF4-FFF2-40B4-BE49-F238E27FC236}">
                    <a16:creationId xmlns:a16="http://schemas.microsoft.com/office/drawing/2014/main" id="{7AFFA6A5-446F-49CF-92BB-8E4B47ECA49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E858773A-D66C-4CF4-8701-ECEDCD54606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62D14A71-A79C-4AED-A18D-4F653FC7CB5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5" name="Freeform: Shape 44">
                <a:extLst>
                  <a:ext uri="{FF2B5EF4-FFF2-40B4-BE49-F238E27FC236}">
                    <a16:creationId xmlns:a16="http://schemas.microsoft.com/office/drawing/2014/main" id="{61E465BC-790B-49A6-86B2-B440975B8D2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651C547C-FFA8-424A-B513-346A184F5BD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descr="Tent">
                <a:extLst>
                  <a:ext uri="{FF2B5EF4-FFF2-40B4-BE49-F238E27FC236}">
                    <a16:creationId xmlns:a16="http://schemas.microsoft.com/office/drawing/2014/main" id="{67F72E82-2DFA-4F91-977A-D6054D3990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50" name="Chart 49">
            <a:extLst>
              <a:ext uri="{FF2B5EF4-FFF2-40B4-BE49-F238E27FC236}">
                <a16:creationId xmlns:a16="http://schemas.microsoft.com/office/drawing/2014/main" id="{C1259F17-AB32-4920-8841-1336B77F8D48}"/>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1" name="Chart 50">
            <a:extLst>
              <a:ext uri="{FF2B5EF4-FFF2-40B4-BE49-F238E27FC236}">
                <a16:creationId xmlns:a16="http://schemas.microsoft.com/office/drawing/2014/main" id="{148FF581-ADA4-4606-9200-8151E0002DF1}"/>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52" name="TextBox 51">
            <a:extLst>
              <a:ext uri="{FF2B5EF4-FFF2-40B4-BE49-F238E27FC236}">
                <a16:creationId xmlns:a16="http://schemas.microsoft.com/office/drawing/2014/main" id="{BA7647A9-E401-4A03-8A04-F3162863D4AE}"/>
              </a:ext>
            </a:extLst>
          </p:cNvPr>
          <p:cNvSpPr txBox="1"/>
          <p:nvPr/>
        </p:nvSpPr>
        <p:spPr>
          <a:xfrm>
            <a:off x="8176203" y="4800151"/>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53" name="Group 52">
            <a:extLst>
              <a:ext uri="{FF2B5EF4-FFF2-40B4-BE49-F238E27FC236}">
                <a16:creationId xmlns:a16="http://schemas.microsoft.com/office/drawing/2014/main" id="{778DB7E9-0254-40DC-8AA9-3F99EA7087FE}"/>
              </a:ext>
            </a:extLst>
          </p:cNvPr>
          <p:cNvGrpSpPr/>
          <p:nvPr/>
        </p:nvGrpSpPr>
        <p:grpSpPr>
          <a:xfrm>
            <a:off x="6834382" y="3932893"/>
            <a:ext cx="3509383" cy="1375905"/>
            <a:chOff x="6025615" y="1230029"/>
            <a:chExt cx="3509383" cy="1375905"/>
          </a:xfrm>
        </p:grpSpPr>
        <p:grpSp>
          <p:nvGrpSpPr>
            <p:cNvPr id="54" name="Group 53">
              <a:extLst>
                <a:ext uri="{FF2B5EF4-FFF2-40B4-BE49-F238E27FC236}">
                  <a16:creationId xmlns:a16="http://schemas.microsoft.com/office/drawing/2014/main" id="{7B3F2EEF-D9CB-4720-93CF-01AB7D4B9528}"/>
                </a:ext>
              </a:extLst>
            </p:cNvPr>
            <p:cNvGrpSpPr/>
            <p:nvPr/>
          </p:nvGrpSpPr>
          <p:grpSpPr>
            <a:xfrm>
              <a:off x="6791798" y="1528954"/>
              <a:ext cx="2743200" cy="508758"/>
              <a:chOff x="7772400" y="675620"/>
              <a:chExt cx="2743200" cy="508758"/>
            </a:xfrm>
          </p:grpSpPr>
          <p:sp>
            <p:nvSpPr>
              <p:cNvPr id="59" name="Freeform: Shape 58">
                <a:extLst>
                  <a:ext uri="{FF2B5EF4-FFF2-40B4-BE49-F238E27FC236}">
                    <a16:creationId xmlns:a16="http://schemas.microsoft.com/office/drawing/2014/main" id="{7B1EEAF0-6C85-4A6C-9F2E-2FF99AA5965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42FF7DC3-B16A-4D6F-9363-E3ED0E11B40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B52A18B9-55E6-4D5E-B735-AE5D7E10514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6" name="Freeform: Shape 55">
                <a:extLst>
                  <a:ext uri="{FF2B5EF4-FFF2-40B4-BE49-F238E27FC236}">
                    <a16:creationId xmlns:a16="http://schemas.microsoft.com/office/drawing/2014/main" id="{BBE2B10D-F03D-45B4-990C-CD0722409D6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2D596465-A7A2-4221-A863-B0B2FE95C6A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Graphic 57" descr="Tent">
                <a:extLst>
                  <a:ext uri="{FF2B5EF4-FFF2-40B4-BE49-F238E27FC236}">
                    <a16:creationId xmlns:a16="http://schemas.microsoft.com/office/drawing/2014/main" id="{A16F1A07-F972-4D11-B3C2-174D11C46F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61" name="Chart 60">
            <a:extLst>
              <a:ext uri="{FF2B5EF4-FFF2-40B4-BE49-F238E27FC236}">
                <a16:creationId xmlns:a16="http://schemas.microsoft.com/office/drawing/2014/main" id="{C4CDFB62-326D-4E40-AAB6-275440ED0E08}"/>
              </a:ext>
            </a:extLst>
          </p:cNvPr>
          <p:cNvGraphicFramePr>
            <a:graphicFrameLocks noChangeAspect="1"/>
          </p:cNvGraphicFramePr>
          <p:nvPr>
            <p:extLst/>
          </p:nvPr>
        </p:nvGraphicFramePr>
        <p:xfrm>
          <a:off x="6646779" y="371801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2" name="Picture 61">
            <a:hlinkClick r:id="rId8"/>
            <a:extLst>
              <a:ext uri="{FF2B5EF4-FFF2-40B4-BE49-F238E27FC236}">
                <a16:creationId xmlns:a16="http://schemas.microsoft.com/office/drawing/2014/main" id="{A83A8959-95F3-41B9-BD03-535C91B42A2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7491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additive="base">
                                        <p:cTn id="16" dur="500" fill="hold"/>
                                        <p:tgtEl>
                                          <p:spTgt spid="84"/>
                                        </p:tgtEl>
                                        <p:attrNameLst>
                                          <p:attrName>ppt_x</p:attrName>
                                        </p:attrNameLst>
                                      </p:cBhvr>
                                      <p:tavLst>
                                        <p:tav tm="0">
                                          <p:val>
                                            <p:strVal val="#ppt_x"/>
                                          </p:val>
                                        </p:tav>
                                        <p:tav tm="100000">
                                          <p:val>
                                            <p:strVal val="#ppt_x"/>
                                          </p:val>
                                        </p:tav>
                                      </p:tavLst>
                                    </p:anim>
                                    <p:anim calcmode="lin" valueType="num">
                                      <p:cBhvr additive="base">
                                        <p:cTn id="17" dur="500" fill="hold"/>
                                        <p:tgtEl>
                                          <p:spTgt spid="84"/>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3"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 calcmode="lin" valueType="num">
                                      <p:cBhvr additive="base">
                                        <p:cTn id="21" dur="500" fill="hold"/>
                                        <p:tgtEl>
                                          <p:spTgt spid="85"/>
                                        </p:tgtEl>
                                        <p:attrNameLst>
                                          <p:attrName>ppt_x</p:attrName>
                                        </p:attrNameLst>
                                      </p:cBhvr>
                                      <p:tavLst>
                                        <p:tav tm="0">
                                          <p:val>
                                            <p:strVal val="1+#ppt_w/2"/>
                                          </p:val>
                                        </p:tav>
                                        <p:tav tm="100000">
                                          <p:val>
                                            <p:strVal val="#ppt_x"/>
                                          </p:val>
                                        </p:tav>
                                      </p:tavLst>
                                    </p:anim>
                                    <p:anim calcmode="lin" valueType="num">
                                      <p:cBhvr additive="base">
                                        <p:cTn id="22" dur="500" fill="hold"/>
                                        <p:tgtEl>
                                          <p:spTgt spid="85"/>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2"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1+#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additive="base">
                                        <p:cTn id="31" dur="500" fill="hold"/>
                                        <p:tgtEl>
                                          <p:spTgt spid="88"/>
                                        </p:tgtEl>
                                        <p:attrNameLst>
                                          <p:attrName>ppt_x</p:attrName>
                                        </p:attrNameLst>
                                      </p:cBhvr>
                                      <p:tavLst>
                                        <p:tav tm="0">
                                          <p:val>
                                            <p:strVal val="1+#ppt_w/2"/>
                                          </p:val>
                                        </p:tav>
                                        <p:tav tm="100000">
                                          <p:val>
                                            <p:strVal val="#ppt_x"/>
                                          </p:val>
                                        </p:tav>
                                      </p:tavLst>
                                    </p:anim>
                                    <p:anim calcmode="lin" valueType="num">
                                      <p:cBhvr additive="base">
                                        <p:cTn id="32" dur="500" fill="hold"/>
                                        <p:tgtEl>
                                          <p:spTgt spid="88"/>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additive="base">
                                        <p:cTn id="36" dur="500" fill="hold"/>
                                        <p:tgtEl>
                                          <p:spTgt spid="89"/>
                                        </p:tgtEl>
                                        <p:attrNameLst>
                                          <p:attrName>ppt_x</p:attrName>
                                        </p:attrNameLst>
                                      </p:cBhvr>
                                      <p:tavLst>
                                        <p:tav tm="0">
                                          <p:val>
                                            <p:strVal val="#ppt_x"/>
                                          </p:val>
                                        </p:tav>
                                        <p:tav tm="100000">
                                          <p:val>
                                            <p:strVal val="#ppt_x"/>
                                          </p:val>
                                        </p:tav>
                                      </p:tavLst>
                                    </p:anim>
                                    <p:anim calcmode="lin" valueType="num">
                                      <p:cBhvr additive="base">
                                        <p:cTn id="37" dur="500" fill="hold"/>
                                        <p:tgtEl>
                                          <p:spTgt spid="89"/>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 calcmode="lin" valueType="num">
                                      <p:cBhvr additive="base">
                                        <p:cTn id="41" dur="500" fill="hold"/>
                                        <p:tgtEl>
                                          <p:spTgt spid="86"/>
                                        </p:tgtEl>
                                        <p:attrNameLst>
                                          <p:attrName>ppt_x</p:attrName>
                                        </p:attrNameLst>
                                      </p:cBhvr>
                                      <p:tavLst>
                                        <p:tav tm="0">
                                          <p:val>
                                            <p:strVal val="#ppt_x"/>
                                          </p:val>
                                        </p:tav>
                                        <p:tav tm="100000">
                                          <p:val>
                                            <p:strVal val="#ppt_x"/>
                                          </p:val>
                                        </p:tav>
                                      </p:tavLst>
                                    </p:anim>
                                    <p:anim calcmode="lin" valueType="num">
                                      <p:cBhvr additive="base">
                                        <p:cTn id="42" dur="500" fill="hold"/>
                                        <p:tgtEl>
                                          <p:spTgt spid="86"/>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8"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0-#ppt_w/2"/>
                                          </p:val>
                                        </p:tav>
                                        <p:tav tm="100000">
                                          <p:val>
                                            <p:strVal val="#ppt_x"/>
                                          </p:val>
                                        </p:tav>
                                      </p:tavLst>
                                    </p:anim>
                                    <p:anim calcmode="lin" valueType="num">
                                      <p:cBhvr additive="base">
                                        <p:cTn id="47" dur="500" fill="hold"/>
                                        <p:tgtEl>
                                          <p:spTgt spid="29"/>
                                        </p:tgtEl>
                                        <p:attrNameLst>
                                          <p:attrName>ppt_y</p:attrName>
                                        </p:attrNameLst>
                                      </p:cBhvr>
                                      <p:tavLst>
                                        <p:tav tm="0">
                                          <p:val>
                                            <p:strVal val="#ppt_y"/>
                                          </p:val>
                                        </p:tav>
                                        <p:tav tm="100000">
                                          <p:val>
                                            <p:strVal val="#ppt_y"/>
                                          </p:val>
                                        </p:tav>
                                      </p:tavLst>
                                    </p:anim>
                                  </p:childTnLst>
                                </p:cTn>
                              </p:par>
                            </p:childTnLst>
                          </p:cTn>
                        </p:par>
                        <p:par>
                          <p:cTn id="48" fill="hold">
                            <p:stCondLst>
                              <p:cond delay="4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childTnLst>
                          </p:cTn>
                        </p:par>
                        <p:par>
                          <p:cTn id="54" fill="hold">
                            <p:stCondLst>
                              <p:cond delay="5750"/>
                            </p:stCondLst>
                            <p:childTnLst>
                              <p:par>
                                <p:cTn id="55" presetID="31"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 calcmode="lin" valueType="num">
                                      <p:cBhvr>
                                        <p:cTn id="57" dur="1000" fill="hold"/>
                                        <p:tgtEl>
                                          <p:spTgt spid="51"/>
                                        </p:tgtEl>
                                        <p:attrNameLst>
                                          <p:attrName>ppt_w</p:attrName>
                                        </p:attrNameLst>
                                      </p:cBhvr>
                                      <p:tavLst>
                                        <p:tav tm="0">
                                          <p:val>
                                            <p:fltVal val="0"/>
                                          </p:val>
                                        </p:tav>
                                        <p:tav tm="100000">
                                          <p:val>
                                            <p:strVal val="#ppt_w"/>
                                          </p:val>
                                        </p:tav>
                                      </p:tavLst>
                                    </p:anim>
                                    <p:anim calcmode="lin" valueType="num">
                                      <p:cBhvr>
                                        <p:cTn id="58" dur="1000" fill="hold"/>
                                        <p:tgtEl>
                                          <p:spTgt spid="51"/>
                                        </p:tgtEl>
                                        <p:attrNameLst>
                                          <p:attrName>ppt_h</p:attrName>
                                        </p:attrNameLst>
                                      </p:cBhvr>
                                      <p:tavLst>
                                        <p:tav tm="0">
                                          <p:val>
                                            <p:fltVal val="0"/>
                                          </p:val>
                                        </p:tav>
                                        <p:tav tm="100000">
                                          <p:val>
                                            <p:strVal val="#ppt_h"/>
                                          </p:val>
                                        </p:tav>
                                      </p:tavLst>
                                    </p:anim>
                                    <p:anim calcmode="lin" valueType="num">
                                      <p:cBhvr>
                                        <p:cTn id="59" dur="1000" fill="hold"/>
                                        <p:tgtEl>
                                          <p:spTgt spid="51"/>
                                        </p:tgtEl>
                                        <p:attrNameLst>
                                          <p:attrName>style.rotation</p:attrName>
                                        </p:attrNameLst>
                                      </p:cBhvr>
                                      <p:tavLst>
                                        <p:tav tm="0">
                                          <p:val>
                                            <p:fltVal val="90"/>
                                          </p:val>
                                        </p:tav>
                                        <p:tav tm="100000">
                                          <p:val>
                                            <p:fltVal val="0"/>
                                          </p:val>
                                        </p:tav>
                                      </p:tavLst>
                                    </p:anim>
                                    <p:animEffect transition="in" filter="fade">
                                      <p:cBhvr>
                                        <p:cTn id="60" dur="1000"/>
                                        <p:tgtEl>
                                          <p:spTgt spid="51"/>
                                        </p:tgtEl>
                                      </p:cBhvr>
                                    </p:animEffect>
                                  </p:childTnLst>
                                </p:cTn>
                              </p:par>
                            </p:childTnLst>
                          </p:cTn>
                        </p:par>
                        <p:par>
                          <p:cTn id="61" fill="hold">
                            <p:stCondLst>
                              <p:cond delay="6750"/>
                            </p:stCondLst>
                            <p:childTnLst>
                              <p:par>
                                <p:cTn id="62" presetID="2" presetClass="entr" presetSubtype="2"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additive="base">
                                        <p:cTn id="64" dur="500" fill="hold"/>
                                        <p:tgtEl>
                                          <p:spTgt spid="42"/>
                                        </p:tgtEl>
                                        <p:attrNameLst>
                                          <p:attrName>ppt_x</p:attrName>
                                        </p:attrNameLst>
                                      </p:cBhvr>
                                      <p:tavLst>
                                        <p:tav tm="0">
                                          <p:val>
                                            <p:strVal val="1+#ppt_w/2"/>
                                          </p:val>
                                        </p:tav>
                                        <p:tav tm="100000">
                                          <p:val>
                                            <p:strVal val="#ppt_x"/>
                                          </p:val>
                                        </p:tav>
                                      </p:tavLst>
                                    </p:anim>
                                    <p:anim calcmode="lin" valueType="num">
                                      <p:cBhvr additive="base">
                                        <p:cTn id="65" dur="500" fill="hold"/>
                                        <p:tgtEl>
                                          <p:spTgt spid="42"/>
                                        </p:tgtEl>
                                        <p:attrNameLst>
                                          <p:attrName>ppt_y</p:attrName>
                                        </p:attrNameLst>
                                      </p:cBhvr>
                                      <p:tavLst>
                                        <p:tav tm="0">
                                          <p:val>
                                            <p:strVal val="#ppt_y"/>
                                          </p:val>
                                        </p:tav>
                                        <p:tav tm="100000">
                                          <p:val>
                                            <p:strVal val="#ppt_y"/>
                                          </p:val>
                                        </p:tav>
                                      </p:tavLst>
                                    </p:anim>
                                  </p:childTnLst>
                                </p:cTn>
                              </p:par>
                            </p:childTnLst>
                          </p:cTn>
                        </p:par>
                        <p:par>
                          <p:cTn id="66" fill="hold">
                            <p:stCondLst>
                              <p:cond delay="725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par>
                          <p:cTn id="72" fill="hold">
                            <p:stCondLst>
                              <p:cond delay="8250"/>
                            </p:stCondLst>
                            <p:childTnLst>
                              <p:par>
                                <p:cTn id="73" presetID="31" presetClass="entr" presetSubtype="0"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p:cTn id="75" dur="1000" fill="hold"/>
                                        <p:tgtEl>
                                          <p:spTgt spid="50"/>
                                        </p:tgtEl>
                                        <p:attrNameLst>
                                          <p:attrName>ppt_w</p:attrName>
                                        </p:attrNameLst>
                                      </p:cBhvr>
                                      <p:tavLst>
                                        <p:tav tm="0">
                                          <p:val>
                                            <p:fltVal val="0"/>
                                          </p:val>
                                        </p:tav>
                                        <p:tav tm="100000">
                                          <p:val>
                                            <p:strVal val="#ppt_w"/>
                                          </p:val>
                                        </p:tav>
                                      </p:tavLst>
                                    </p:anim>
                                    <p:anim calcmode="lin" valueType="num">
                                      <p:cBhvr>
                                        <p:cTn id="76" dur="1000" fill="hold"/>
                                        <p:tgtEl>
                                          <p:spTgt spid="50"/>
                                        </p:tgtEl>
                                        <p:attrNameLst>
                                          <p:attrName>ppt_h</p:attrName>
                                        </p:attrNameLst>
                                      </p:cBhvr>
                                      <p:tavLst>
                                        <p:tav tm="0">
                                          <p:val>
                                            <p:fltVal val="0"/>
                                          </p:val>
                                        </p:tav>
                                        <p:tav tm="100000">
                                          <p:val>
                                            <p:strVal val="#ppt_h"/>
                                          </p:val>
                                        </p:tav>
                                      </p:tavLst>
                                    </p:anim>
                                    <p:anim calcmode="lin" valueType="num">
                                      <p:cBhvr>
                                        <p:cTn id="77" dur="1000" fill="hold"/>
                                        <p:tgtEl>
                                          <p:spTgt spid="50"/>
                                        </p:tgtEl>
                                        <p:attrNameLst>
                                          <p:attrName>style.rotation</p:attrName>
                                        </p:attrNameLst>
                                      </p:cBhvr>
                                      <p:tavLst>
                                        <p:tav tm="0">
                                          <p:val>
                                            <p:fltVal val="90"/>
                                          </p:val>
                                        </p:tav>
                                        <p:tav tm="100000">
                                          <p:val>
                                            <p:fltVal val="0"/>
                                          </p:val>
                                        </p:tav>
                                      </p:tavLst>
                                    </p:anim>
                                    <p:animEffect transition="in" filter="fade">
                                      <p:cBhvr>
                                        <p:cTn id="78" dur="1000"/>
                                        <p:tgtEl>
                                          <p:spTgt spid="50"/>
                                        </p:tgtEl>
                                      </p:cBhvr>
                                    </p:animEffect>
                                  </p:childTnLst>
                                </p:cTn>
                              </p:par>
                            </p:childTnLst>
                          </p:cTn>
                        </p:par>
                        <p:par>
                          <p:cTn id="79" fill="hold">
                            <p:stCondLst>
                              <p:cond delay="9250"/>
                            </p:stCondLst>
                            <p:childTnLst>
                              <p:par>
                                <p:cTn id="80" presetID="2" presetClass="entr" presetSubtype="2" fill="hold" nodeType="after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additive="base">
                                        <p:cTn id="82" dur="500" fill="hold"/>
                                        <p:tgtEl>
                                          <p:spTgt spid="53"/>
                                        </p:tgtEl>
                                        <p:attrNameLst>
                                          <p:attrName>ppt_x</p:attrName>
                                        </p:attrNameLst>
                                      </p:cBhvr>
                                      <p:tavLst>
                                        <p:tav tm="0">
                                          <p:val>
                                            <p:strVal val="1+#ppt_w/2"/>
                                          </p:val>
                                        </p:tav>
                                        <p:tav tm="100000">
                                          <p:val>
                                            <p:strVal val="#ppt_x"/>
                                          </p:val>
                                        </p:tav>
                                      </p:tavLst>
                                    </p:anim>
                                    <p:anim calcmode="lin" valueType="num">
                                      <p:cBhvr additive="base">
                                        <p:cTn id="83" dur="500" fill="hold"/>
                                        <p:tgtEl>
                                          <p:spTgt spid="53"/>
                                        </p:tgtEl>
                                        <p:attrNameLst>
                                          <p:attrName>ppt_y</p:attrName>
                                        </p:attrNameLst>
                                      </p:cBhvr>
                                      <p:tavLst>
                                        <p:tav tm="0">
                                          <p:val>
                                            <p:strVal val="#ppt_y"/>
                                          </p:val>
                                        </p:tav>
                                        <p:tav tm="100000">
                                          <p:val>
                                            <p:strVal val="#ppt_y"/>
                                          </p:val>
                                        </p:tav>
                                      </p:tavLst>
                                    </p:anim>
                                  </p:childTnLst>
                                </p:cTn>
                              </p:par>
                            </p:childTnLst>
                          </p:cTn>
                        </p:par>
                        <p:par>
                          <p:cTn id="84" fill="hold">
                            <p:stCondLst>
                              <p:cond delay="9750"/>
                            </p:stCondLst>
                            <p:childTnLst>
                              <p:par>
                                <p:cTn id="85" presetID="42" presetClass="entr" presetSubtype="0" fill="hold" grpId="0" nodeType="after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fade">
                                      <p:cBhvr>
                                        <p:cTn id="87" dur="1000"/>
                                        <p:tgtEl>
                                          <p:spTgt spid="52"/>
                                        </p:tgtEl>
                                      </p:cBhvr>
                                    </p:animEffect>
                                    <p:anim calcmode="lin" valueType="num">
                                      <p:cBhvr>
                                        <p:cTn id="88" dur="1000" fill="hold"/>
                                        <p:tgtEl>
                                          <p:spTgt spid="52"/>
                                        </p:tgtEl>
                                        <p:attrNameLst>
                                          <p:attrName>ppt_x</p:attrName>
                                        </p:attrNameLst>
                                      </p:cBhvr>
                                      <p:tavLst>
                                        <p:tav tm="0">
                                          <p:val>
                                            <p:strVal val="#ppt_x"/>
                                          </p:val>
                                        </p:tav>
                                        <p:tav tm="100000">
                                          <p:val>
                                            <p:strVal val="#ppt_x"/>
                                          </p:val>
                                        </p:tav>
                                      </p:tavLst>
                                    </p:anim>
                                    <p:anim calcmode="lin" valueType="num">
                                      <p:cBhvr>
                                        <p:cTn id="89" dur="1000" fill="hold"/>
                                        <p:tgtEl>
                                          <p:spTgt spid="52"/>
                                        </p:tgtEl>
                                        <p:attrNameLst>
                                          <p:attrName>ppt_y</p:attrName>
                                        </p:attrNameLst>
                                      </p:cBhvr>
                                      <p:tavLst>
                                        <p:tav tm="0">
                                          <p:val>
                                            <p:strVal val="#ppt_y+.1"/>
                                          </p:val>
                                        </p:tav>
                                        <p:tav tm="100000">
                                          <p:val>
                                            <p:strVal val="#ppt_y"/>
                                          </p:val>
                                        </p:tav>
                                      </p:tavLst>
                                    </p:anim>
                                  </p:childTnLst>
                                </p:cTn>
                              </p:par>
                            </p:childTnLst>
                          </p:cTn>
                        </p:par>
                        <p:par>
                          <p:cTn id="90" fill="hold">
                            <p:stCondLst>
                              <p:cond delay="10750"/>
                            </p:stCondLst>
                            <p:childTnLst>
                              <p:par>
                                <p:cTn id="91" presetID="31" presetClass="entr" presetSubtype="0" fill="hold" grpId="0" nodeType="afterEffect">
                                  <p:stCondLst>
                                    <p:cond delay="0"/>
                                  </p:stCondLst>
                                  <p:childTnLst>
                                    <p:set>
                                      <p:cBhvr>
                                        <p:cTn id="92" dur="1" fill="hold">
                                          <p:stCondLst>
                                            <p:cond delay="0"/>
                                          </p:stCondLst>
                                        </p:cTn>
                                        <p:tgtEl>
                                          <p:spTgt spid="61"/>
                                        </p:tgtEl>
                                        <p:attrNameLst>
                                          <p:attrName>style.visibility</p:attrName>
                                        </p:attrNameLst>
                                      </p:cBhvr>
                                      <p:to>
                                        <p:strVal val="visible"/>
                                      </p:to>
                                    </p:set>
                                    <p:anim calcmode="lin" valueType="num">
                                      <p:cBhvr>
                                        <p:cTn id="93" dur="1000" fill="hold"/>
                                        <p:tgtEl>
                                          <p:spTgt spid="61"/>
                                        </p:tgtEl>
                                        <p:attrNameLst>
                                          <p:attrName>ppt_w</p:attrName>
                                        </p:attrNameLst>
                                      </p:cBhvr>
                                      <p:tavLst>
                                        <p:tav tm="0">
                                          <p:val>
                                            <p:fltVal val="0"/>
                                          </p:val>
                                        </p:tav>
                                        <p:tav tm="100000">
                                          <p:val>
                                            <p:strVal val="#ppt_w"/>
                                          </p:val>
                                        </p:tav>
                                      </p:tavLst>
                                    </p:anim>
                                    <p:anim calcmode="lin" valueType="num">
                                      <p:cBhvr>
                                        <p:cTn id="94" dur="1000" fill="hold"/>
                                        <p:tgtEl>
                                          <p:spTgt spid="61"/>
                                        </p:tgtEl>
                                        <p:attrNameLst>
                                          <p:attrName>ppt_h</p:attrName>
                                        </p:attrNameLst>
                                      </p:cBhvr>
                                      <p:tavLst>
                                        <p:tav tm="0">
                                          <p:val>
                                            <p:fltVal val="0"/>
                                          </p:val>
                                        </p:tav>
                                        <p:tav tm="100000">
                                          <p:val>
                                            <p:strVal val="#ppt_h"/>
                                          </p:val>
                                        </p:tav>
                                      </p:tavLst>
                                    </p:anim>
                                    <p:anim calcmode="lin" valueType="num">
                                      <p:cBhvr>
                                        <p:cTn id="95" dur="1000" fill="hold"/>
                                        <p:tgtEl>
                                          <p:spTgt spid="61"/>
                                        </p:tgtEl>
                                        <p:attrNameLst>
                                          <p:attrName>style.rotation</p:attrName>
                                        </p:attrNameLst>
                                      </p:cBhvr>
                                      <p:tavLst>
                                        <p:tav tm="0">
                                          <p:val>
                                            <p:fltVal val="90"/>
                                          </p:val>
                                        </p:tav>
                                        <p:tav tm="100000">
                                          <p:val>
                                            <p:fltVal val="0"/>
                                          </p:val>
                                        </p:tav>
                                      </p:tavLst>
                                    </p:anim>
                                    <p:animEffect transition="in" filter="fade">
                                      <p:cBhvr>
                                        <p:cTn id="96"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8" grpId="0" animBg="1"/>
      <p:bldP spid="87" grpId="0" animBg="1"/>
      <p:bldP spid="85" grpId="0" animBg="1"/>
      <p:bldP spid="86" grpId="0" animBg="1"/>
      <p:bldP spid="84" grpId="0" animBg="1"/>
      <p:bldP spid="83" grpId="0" animBg="1"/>
      <p:bldP spid="40" grpId="0"/>
      <p:bldP spid="41" grpId="0"/>
      <p:bldGraphic spid="50" grpId="0">
        <p:bldAsOne/>
      </p:bldGraphic>
      <p:bldGraphic spid="51" grpId="0">
        <p:bldAsOne/>
      </p:bldGraphic>
      <p:bldP spid="52" grpId="0"/>
      <p:bldGraphic spid="6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2017</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2019-07-22T23:10:41Z</dcterms:modified>
</cp:coreProperties>
</file>