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092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771588" y="41211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505200" y="41211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48400" y="41211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91600" y="41211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8B4E167F-063F-4FD3-B41C-EEE5126DBB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2016</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2019-07-22T23:09:55Z</dcterms:modified>
</cp:coreProperties>
</file>