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7369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6431280" y="4273568"/>
            <a:ext cx="3657600" cy="1754326"/>
          </a:xfrm>
          <a:prstGeom prst="rect">
            <a:avLst/>
          </a:prstGeom>
          <a:noFill/>
        </p:spPr>
        <p:txBody>
          <a:bodyPr wrap="square" rtlCol="0">
            <a:spAutoFit/>
          </a:bodyPr>
          <a:lstStyle/>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6248400" y="4273568"/>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9F06BE2-4305-4124-AF34-7568BA5E9BDE}"/>
              </a:ext>
            </a:extLst>
          </p:cNvPr>
          <p:cNvSpPr txBox="1"/>
          <p:nvPr/>
        </p:nvSpPr>
        <p:spPr>
          <a:xfrm>
            <a:off x="2284338" y="4267200"/>
            <a:ext cx="3657600" cy="1754326"/>
          </a:xfrm>
          <a:prstGeom prst="rect">
            <a:avLst/>
          </a:prstGeom>
          <a:noFill/>
        </p:spPr>
        <p:txBody>
          <a:bodyPr wrap="square" rtlCol="0">
            <a:spAutoFit/>
          </a:bodyPr>
          <a:lstStyle/>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2101458" y="4273568"/>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56D95501-4BBD-4745-AE57-A2DBBCD55739}"/>
              </a:ext>
            </a:extLst>
          </p:cNvPr>
          <p:cNvGrpSpPr/>
          <p:nvPr/>
        </p:nvGrpSpPr>
        <p:grpSpPr>
          <a:xfrm>
            <a:off x="2057400" y="2295144"/>
            <a:ext cx="3540996" cy="1444752"/>
            <a:chOff x="2057400" y="2295144"/>
            <a:chExt cx="3540996" cy="1444752"/>
          </a:xfrm>
        </p:grpSpPr>
        <p:sp>
          <p:nvSpPr>
            <p:cNvPr id="79" name="Freeform: Shape 78">
              <a:extLst>
                <a:ext uri="{FF2B5EF4-FFF2-40B4-BE49-F238E27FC236}">
                  <a16:creationId xmlns:a16="http://schemas.microsoft.com/office/drawing/2014/main" id="{2D7826C9-5756-42A3-9419-38AA05625BF2}"/>
                </a:ext>
              </a:extLst>
            </p:cNvPr>
            <p:cNvSpPr/>
            <p:nvPr/>
          </p:nvSpPr>
          <p:spPr>
            <a:xfrm>
              <a:off x="2057400"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2419168" y="2495240"/>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6514FB57-5DAB-4C37-BB6A-D42D458955BF}"/>
              </a:ext>
            </a:extLst>
          </p:cNvPr>
          <p:cNvGrpSpPr/>
          <p:nvPr/>
        </p:nvGrpSpPr>
        <p:grpSpPr>
          <a:xfrm>
            <a:off x="6255424" y="2295144"/>
            <a:ext cx="3540996" cy="1444752"/>
            <a:chOff x="6255424" y="2295144"/>
            <a:chExt cx="3540996" cy="1444752"/>
          </a:xfrm>
        </p:grpSpPr>
        <p:sp>
          <p:nvSpPr>
            <p:cNvPr id="80" name="Freeform: Shape 79">
              <a:extLst>
                <a:ext uri="{FF2B5EF4-FFF2-40B4-BE49-F238E27FC236}">
                  <a16:creationId xmlns:a16="http://schemas.microsoft.com/office/drawing/2014/main" id="{724B2263-9254-46EF-A4D1-C30EEB524CFF}"/>
                </a:ext>
              </a:extLst>
            </p:cNvPr>
            <p:cNvSpPr/>
            <p:nvPr/>
          </p:nvSpPr>
          <p:spPr>
            <a:xfrm>
              <a:off x="6255424" y="2295144"/>
              <a:ext cx="3540996" cy="1444752"/>
            </a:xfrm>
            <a:custGeom>
              <a:avLst/>
              <a:gdLst>
                <a:gd name="connsiteX0" fmla="*/ 2204448 w 3540996"/>
                <a:gd name="connsiteY0" fmla="*/ 0 h 1444752"/>
                <a:gd name="connsiteX1" fmla="*/ 2222551 w 3540996"/>
                <a:gd name="connsiteY1" fmla="*/ 0 h 1444752"/>
                <a:gd name="connsiteX2" fmla="*/ 2223489 w 3540996"/>
                <a:gd name="connsiteY2" fmla="*/ 2694 h 1444752"/>
                <a:gd name="connsiteX3" fmla="*/ 3271248 w 3540996"/>
                <a:gd name="connsiteY3" fmla="*/ 2694 h 1444752"/>
                <a:gd name="connsiteX4" fmla="*/ 3271248 w 3540996"/>
                <a:gd name="connsiteY4" fmla="*/ 0 h 1444752"/>
                <a:gd name="connsiteX5" fmla="*/ 3289351 w 3540996"/>
                <a:gd name="connsiteY5" fmla="*/ 0 h 1444752"/>
                <a:gd name="connsiteX6" fmla="*/ 3540996 w 3540996"/>
                <a:gd name="connsiteY6" fmla="*/ 722962 h 1444752"/>
                <a:gd name="connsiteX7" fmla="*/ 3289760 w 3540996"/>
                <a:gd name="connsiteY7" fmla="*/ 1444752 h 1444752"/>
                <a:gd name="connsiteX8" fmla="*/ 3271248 w 3540996"/>
                <a:gd name="connsiteY8" fmla="*/ 1444752 h 1444752"/>
                <a:gd name="connsiteX9" fmla="*/ 3271248 w 3540996"/>
                <a:gd name="connsiteY9" fmla="*/ 1443233 h 1444752"/>
                <a:gd name="connsiteX10" fmla="*/ 2223489 w 3540996"/>
                <a:gd name="connsiteY10" fmla="*/ 1443233 h 1444752"/>
                <a:gd name="connsiteX11" fmla="*/ 2222960 w 3540996"/>
                <a:gd name="connsiteY11" fmla="*/ 1444752 h 1444752"/>
                <a:gd name="connsiteX12" fmla="*/ 2204448 w 3540996"/>
                <a:gd name="connsiteY12" fmla="*/ 1444752 h 1444752"/>
                <a:gd name="connsiteX13" fmla="*/ 2204448 w 3540996"/>
                <a:gd name="connsiteY13" fmla="*/ 1443233 h 1444752"/>
                <a:gd name="connsiteX14" fmla="*/ 1066800 w 3540996"/>
                <a:gd name="connsiteY14" fmla="*/ 1443233 h 1444752"/>
                <a:gd name="connsiteX15" fmla="*/ 0 w 3540996"/>
                <a:gd name="connsiteY15" fmla="*/ 1443233 h 1444752"/>
                <a:gd name="connsiteX16" fmla="*/ 0 w 3540996"/>
                <a:gd name="connsiteY16" fmla="*/ 2694 h 1444752"/>
                <a:gd name="connsiteX17" fmla="*/ 1066800 w 3540996"/>
                <a:gd name="connsiteY17" fmla="*/ 2694 h 1444752"/>
                <a:gd name="connsiteX18" fmla="*/ 2204448 w 3540996"/>
                <a:gd name="connsiteY18"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40996" h="1444752">
                  <a:moveTo>
                    <a:pt x="2204448" y="0"/>
                  </a:moveTo>
                  <a:lnTo>
                    <a:pt x="2222551" y="0"/>
                  </a:lnTo>
                  <a:lnTo>
                    <a:pt x="2223489" y="2694"/>
                  </a:lnTo>
                  <a:lnTo>
                    <a:pt x="3271248" y="2694"/>
                  </a:lnTo>
                  <a:lnTo>
                    <a:pt x="3271248" y="0"/>
                  </a:lnTo>
                  <a:lnTo>
                    <a:pt x="3289351" y="0"/>
                  </a:lnTo>
                  <a:lnTo>
                    <a:pt x="3540996" y="722962"/>
                  </a:lnTo>
                  <a:lnTo>
                    <a:pt x="3289760" y="1444752"/>
                  </a:lnTo>
                  <a:lnTo>
                    <a:pt x="3271248" y="1444752"/>
                  </a:lnTo>
                  <a:lnTo>
                    <a:pt x="3271248" y="1443233"/>
                  </a:lnTo>
                  <a:lnTo>
                    <a:pt x="2223489" y="1443233"/>
                  </a:lnTo>
                  <a:lnTo>
                    <a:pt x="2222960" y="1444752"/>
                  </a:lnTo>
                  <a:lnTo>
                    <a:pt x="2204448" y="1444752"/>
                  </a:lnTo>
                  <a:lnTo>
                    <a:pt x="2204448" y="1443233"/>
                  </a:lnTo>
                  <a:lnTo>
                    <a:pt x="1066800" y="1443233"/>
                  </a:lnTo>
                  <a:lnTo>
                    <a:pt x="0" y="1443233"/>
                  </a:lnTo>
                  <a:lnTo>
                    <a:pt x="0" y="2694"/>
                  </a:lnTo>
                  <a:lnTo>
                    <a:pt x="1066800" y="2694"/>
                  </a:lnTo>
                  <a:lnTo>
                    <a:pt x="2204448" y="2694"/>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TextBox 80">
              <a:extLst>
                <a:ext uri="{FF2B5EF4-FFF2-40B4-BE49-F238E27FC236}">
                  <a16:creationId xmlns:a16="http://schemas.microsoft.com/office/drawing/2014/main" id="{96532FF6-220C-47D6-B6CE-D80033EDA28E}"/>
                </a:ext>
              </a:extLst>
            </p:cNvPr>
            <p:cNvSpPr txBox="1"/>
            <p:nvPr/>
          </p:nvSpPr>
          <p:spPr>
            <a:xfrm>
              <a:off x="6620256" y="2496312"/>
              <a:ext cx="2762431" cy="929485"/>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6068201" y="2377440"/>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77146" y="2373579"/>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55" name="Picture 54">
            <a:hlinkClick r:id="rId2"/>
            <a:extLst>
              <a:ext uri="{FF2B5EF4-FFF2-40B4-BE49-F238E27FC236}">
                <a16:creationId xmlns:a16="http://schemas.microsoft.com/office/drawing/2014/main" id="{497EDC09-C4DE-4993-897F-8D4D673312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0300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50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1250"/>
                                        <p:tgtEl>
                                          <p:spTgt spid="18"/>
                                        </p:tgtEl>
                                      </p:cBhvr>
                                    </p:animEffect>
                                  </p:childTnLst>
                                </p:cTn>
                              </p:par>
                              <p:par>
                                <p:cTn id="25" presetID="42" presetClass="entr" presetSubtype="0" fill="hold" nodeType="withEffect">
                                  <p:stCondLst>
                                    <p:cond delay="50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250"/>
                                        <p:tgtEl>
                                          <p:spTgt spid="46"/>
                                        </p:tgtEl>
                                      </p:cBhvr>
                                    </p:animEffect>
                                    <p:anim calcmode="lin" valueType="num">
                                      <p:cBhvr>
                                        <p:cTn id="28" dur="1250" fill="hold"/>
                                        <p:tgtEl>
                                          <p:spTgt spid="46"/>
                                        </p:tgtEl>
                                        <p:attrNameLst>
                                          <p:attrName>ppt_x</p:attrName>
                                        </p:attrNameLst>
                                      </p:cBhvr>
                                      <p:tavLst>
                                        <p:tav tm="0">
                                          <p:val>
                                            <p:strVal val="#ppt_x"/>
                                          </p:val>
                                        </p:tav>
                                        <p:tav tm="100000">
                                          <p:val>
                                            <p:strVal val="#ppt_x"/>
                                          </p:val>
                                        </p:tav>
                                      </p:tavLst>
                                    </p:anim>
                                    <p:anim calcmode="lin" valueType="num">
                                      <p:cBhvr>
                                        <p:cTn id="29" dur="1250" fill="hold"/>
                                        <p:tgtEl>
                                          <p:spTgt spid="4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43">
                                            <p:txEl>
                                              <p:pRg st="0" end="0"/>
                                            </p:txEl>
                                          </p:spTgt>
                                        </p:tgtEl>
                                        <p:attrNameLst>
                                          <p:attrName>style.visibility</p:attrName>
                                        </p:attrNameLst>
                                      </p:cBhvr>
                                      <p:to>
                                        <p:strVal val="visible"/>
                                      </p:to>
                                    </p:set>
                                    <p:animEffect transition="in" filter="fade">
                                      <p:cBhvr>
                                        <p:cTn id="33" dur="1000"/>
                                        <p:tgtEl>
                                          <p:spTgt spid="43">
                                            <p:txEl>
                                              <p:pRg st="0" end="0"/>
                                            </p:txEl>
                                          </p:spTgt>
                                        </p:tgtEl>
                                      </p:cBhvr>
                                    </p:animEffect>
                                    <p:anim calcmode="lin" valueType="num">
                                      <p:cBhvr>
                                        <p:cTn id="34"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43">
                                            <p:txEl>
                                              <p:pRg st="1" end="1"/>
                                            </p:txEl>
                                          </p:spTgt>
                                        </p:tgtEl>
                                        <p:attrNameLst>
                                          <p:attrName>style.visibility</p:attrName>
                                        </p:attrNameLst>
                                      </p:cBhvr>
                                      <p:to>
                                        <p:strVal val="visible"/>
                                      </p:to>
                                    </p:set>
                                    <p:animEffect transition="in" filter="fade">
                                      <p:cBhvr>
                                        <p:cTn id="39" dur="1000"/>
                                        <p:tgtEl>
                                          <p:spTgt spid="43">
                                            <p:txEl>
                                              <p:pRg st="1" end="1"/>
                                            </p:txEl>
                                          </p:spTgt>
                                        </p:tgtEl>
                                      </p:cBhvr>
                                    </p:animEffect>
                                    <p:anim calcmode="lin" valueType="num">
                                      <p:cBhvr>
                                        <p:cTn id="40"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1"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43">
                                            <p:txEl>
                                              <p:pRg st="2" end="2"/>
                                            </p:txEl>
                                          </p:spTgt>
                                        </p:tgtEl>
                                        <p:attrNameLst>
                                          <p:attrName>style.visibility</p:attrName>
                                        </p:attrNameLst>
                                      </p:cBhvr>
                                      <p:to>
                                        <p:strVal val="visible"/>
                                      </p:to>
                                    </p:set>
                                    <p:animEffect transition="in" filter="fade">
                                      <p:cBhvr>
                                        <p:cTn id="45" dur="1000"/>
                                        <p:tgtEl>
                                          <p:spTgt spid="43">
                                            <p:txEl>
                                              <p:pRg st="2" end="2"/>
                                            </p:txEl>
                                          </p:spTgt>
                                        </p:tgtEl>
                                      </p:cBhvr>
                                    </p:animEffect>
                                    <p:anim calcmode="lin" valueType="num">
                                      <p:cBhvr>
                                        <p:cTn id="46"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22" presetClass="entr" presetSubtype="8"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250"/>
                                        <p:tgtEl>
                                          <p:spTgt spid="19"/>
                                        </p:tgtEl>
                                      </p:cBhvr>
                                    </p:animEffect>
                                  </p:childTnLst>
                                </p:cTn>
                              </p:par>
                              <p:par>
                                <p:cTn id="52" presetID="42" presetClass="entr" presetSubtype="0"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fade">
                                      <p:cBhvr>
                                        <p:cTn id="54" dur="1250"/>
                                        <p:tgtEl>
                                          <p:spTgt spid="51"/>
                                        </p:tgtEl>
                                      </p:cBhvr>
                                    </p:animEffect>
                                    <p:anim calcmode="lin" valueType="num">
                                      <p:cBhvr>
                                        <p:cTn id="55" dur="1250" fill="hold"/>
                                        <p:tgtEl>
                                          <p:spTgt spid="51"/>
                                        </p:tgtEl>
                                        <p:attrNameLst>
                                          <p:attrName>ppt_x</p:attrName>
                                        </p:attrNameLst>
                                      </p:cBhvr>
                                      <p:tavLst>
                                        <p:tav tm="0">
                                          <p:val>
                                            <p:strVal val="#ppt_x"/>
                                          </p:val>
                                        </p:tav>
                                        <p:tav tm="100000">
                                          <p:val>
                                            <p:strVal val="#ppt_x"/>
                                          </p:val>
                                        </p:tav>
                                      </p:tavLst>
                                    </p:anim>
                                    <p:anim calcmode="lin" valueType="num">
                                      <p:cBhvr>
                                        <p:cTn id="56" dur="1250" fill="hold"/>
                                        <p:tgtEl>
                                          <p:spTgt spid="51"/>
                                        </p:tgtEl>
                                        <p:attrNameLst>
                                          <p:attrName>ppt_y</p:attrName>
                                        </p:attrNameLst>
                                      </p:cBhvr>
                                      <p:tavLst>
                                        <p:tav tm="0">
                                          <p:val>
                                            <p:strVal val="#ppt_y+.1"/>
                                          </p:val>
                                        </p:tav>
                                        <p:tav tm="100000">
                                          <p:val>
                                            <p:strVal val="#ppt_y"/>
                                          </p:val>
                                        </p:tav>
                                      </p:tavLst>
                                    </p:anim>
                                  </p:childTnLst>
                                </p:cTn>
                              </p:par>
                            </p:childTnLst>
                          </p:cTn>
                        </p:par>
                        <p:par>
                          <p:cTn id="57" fill="hold">
                            <p:stCondLst>
                              <p:cond delay="8750"/>
                            </p:stCondLst>
                            <p:childTnLst>
                              <p:par>
                                <p:cTn id="58" presetID="42" presetClass="entr" presetSubtype="0" fill="hold" grpId="0" nodeType="afterEffect">
                                  <p:stCondLst>
                                    <p:cond delay="0"/>
                                  </p:stCondLst>
                                  <p:childTnLst>
                                    <p:set>
                                      <p:cBhvr>
                                        <p:cTn id="59" dur="1" fill="hold">
                                          <p:stCondLst>
                                            <p:cond delay="0"/>
                                          </p:stCondLst>
                                        </p:cTn>
                                        <p:tgtEl>
                                          <p:spTgt spid="38">
                                            <p:txEl>
                                              <p:pRg st="0" end="0"/>
                                            </p:txEl>
                                          </p:spTgt>
                                        </p:tgtEl>
                                        <p:attrNameLst>
                                          <p:attrName>style.visibility</p:attrName>
                                        </p:attrNameLst>
                                      </p:cBhvr>
                                      <p:to>
                                        <p:strVal val="visible"/>
                                      </p:to>
                                    </p:set>
                                    <p:animEffect transition="in" filter="fade">
                                      <p:cBhvr>
                                        <p:cTn id="60" dur="1000"/>
                                        <p:tgtEl>
                                          <p:spTgt spid="38">
                                            <p:txEl>
                                              <p:pRg st="0" end="0"/>
                                            </p:txEl>
                                          </p:spTgt>
                                        </p:tgtEl>
                                      </p:cBhvr>
                                    </p:animEffect>
                                    <p:anim calcmode="lin" valueType="num">
                                      <p:cBhvr>
                                        <p:cTn id="61"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2"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3" fill="hold">
                            <p:stCondLst>
                              <p:cond delay="9750"/>
                            </p:stCondLst>
                            <p:childTnLst>
                              <p:par>
                                <p:cTn id="64" presetID="42" presetClass="entr" presetSubtype="0" fill="hold" grpId="0" nodeType="afterEffect">
                                  <p:stCondLst>
                                    <p:cond delay="0"/>
                                  </p:stCondLst>
                                  <p:childTnLst>
                                    <p:set>
                                      <p:cBhvr>
                                        <p:cTn id="65" dur="1" fill="hold">
                                          <p:stCondLst>
                                            <p:cond delay="0"/>
                                          </p:stCondLst>
                                        </p:cTn>
                                        <p:tgtEl>
                                          <p:spTgt spid="38">
                                            <p:txEl>
                                              <p:pRg st="1" end="1"/>
                                            </p:txEl>
                                          </p:spTgt>
                                        </p:tgtEl>
                                        <p:attrNameLst>
                                          <p:attrName>style.visibility</p:attrName>
                                        </p:attrNameLst>
                                      </p:cBhvr>
                                      <p:to>
                                        <p:strVal val="visible"/>
                                      </p:to>
                                    </p:set>
                                    <p:animEffect transition="in" filter="fade">
                                      <p:cBhvr>
                                        <p:cTn id="66" dur="1000"/>
                                        <p:tgtEl>
                                          <p:spTgt spid="38">
                                            <p:txEl>
                                              <p:pRg st="1" end="1"/>
                                            </p:txEl>
                                          </p:spTgt>
                                        </p:tgtEl>
                                      </p:cBhvr>
                                    </p:animEffect>
                                    <p:anim calcmode="lin" valueType="num">
                                      <p:cBhvr>
                                        <p:cTn id="67"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69" fill="hold">
                            <p:stCondLst>
                              <p:cond delay="10750"/>
                            </p:stCondLst>
                            <p:childTnLst>
                              <p:par>
                                <p:cTn id="70" presetID="42" presetClass="entr" presetSubtype="0" fill="hold" grpId="0" nodeType="afterEffect">
                                  <p:stCondLst>
                                    <p:cond delay="0"/>
                                  </p:stCondLst>
                                  <p:childTnLst>
                                    <p:set>
                                      <p:cBhvr>
                                        <p:cTn id="71" dur="1" fill="hold">
                                          <p:stCondLst>
                                            <p:cond delay="0"/>
                                          </p:stCondLst>
                                        </p:cTn>
                                        <p:tgtEl>
                                          <p:spTgt spid="38">
                                            <p:txEl>
                                              <p:pRg st="2" end="2"/>
                                            </p:txEl>
                                          </p:spTgt>
                                        </p:tgtEl>
                                        <p:attrNameLst>
                                          <p:attrName>style.visibility</p:attrName>
                                        </p:attrNameLst>
                                      </p:cBhvr>
                                      <p:to>
                                        <p:strVal val="visible"/>
                                      </p:to>
                                    </p:set>
                                    <p:animEffect transition="in" filter="fade">
                                      <p:cBhvr>
                                        <p:cTn id="72" dur="1000"/>
                                        <p:tgtEl>
                                          <p:spTgt spid="38">
                                            <p:txEl>
                                              <p:pRg st="2" end="2"/>
                                            </p:txEl>
                                          </p:spTgt>
                                        </p:tgtEl>
                                      </p:cBhvr>
                                    </p:animEffect>
                                    <p:anim calcmode="lin" valueType="num">
                                      <p:cBhvr>
                                        <p:cTn id="73"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4"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2014</TotalTime>
  <Words>1469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2019-07-22T23:08:14Z</dcterms:modified>
</cp:coreProperties>
</file>