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43014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45"/>
          <p:cNvGrpSpPr>
            <a:grpSpLocks noChangeAspect="1"/>
          </p:cNvGrpSpPr>
          <p:nvPr/>
        </p:nvGrpSpPr>
        <p:grpSpPr>
          <a:xfrm>
            <a:off x="4941297" y="2842920"/>
            <a:ext cx="2338753" cy="3474720"/>
            <a:chOff x="4168751" y="1735138"/>
            <a:chExt cx="1000125" cy="1485900"/>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63500" sx="102000" sy="102000" algn="ctr" rotWithShape="0">
              <a:prstClr val="black">
                <a:alpha val="40000"/>
              </a:prstClr>
            </a:outerShdw>
          </a:effectLst>
        </p:grpSpPr>
        <p:sp>
          <p:nvSpPr>
            <p:cNvPr id="242" name="Freeform 123"/>
            <p:cNvSpPr>
              <a:spLocks/>
            </p:cNvSpPr>
            <p:nvPr/>
          </p:nvSpPr>
          <p:spPr bwMode="auto">
            <a:xfrm>
              <a:off x="4429102" y="3038475"/>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3" name="Freeform 124"/>
            <p:cNvSpPr>
              <a:spLocks/>
            </p:cNvSpPr>
            <p:nvPr/>
          </p:nvSpPr>
          <p:spPr bwMode="auto">
            <a:xfrm>
              <a:off x="4429102" y="2952750"/>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Freeform 125"/>
            <p:cNvSpPr>
              <a:spLocks/>
            </p:cNvSpPr>
            <p:nvPr/>
          </p:nvSpPr>
          <p:spPr bwMode="auto">
            <a:xfrm>
              <a:off x="4470377" y="3125788"/>
              <a:ext cx="379413" cy="95250"/>
            </a:xfrm>
            <a:custGeom>
              <a:avLst/>
              <a:gdLst/>
              <a:ahLst/>
              <a:cxnLst>
                <a:cxn ang="0">
                  <a:pos x="0" y="0"/>
                </a:cxn>
                <a:cxn ang="0">
                  <a:pos x="129" y="0"/>
                </a:cxn>
                <a:cxn ang="0">
                  <a:pos x="63" y="30"/>
                </a:cxn>
                <a:cxn ang="0">
                  <a:pos x="0" y="0"/>
                </a:cxn>
              </a:cxnLst>
              <a:rect l="0" t="0" r="r" b="b"/>
              <a:pathLst>
                <a:path w="129" h="32">
                  <a:moveTo>
                    <a:pt x="0" y="0"/>
                  </a:moveTo>
                  <a:cubicBezTo>
                    <a:pt x="129" y="0"/>
                    <a:pt x="129" y="0"/>
                    <a:pt x="129" y="0"/>
                  </a:cubicBezTo>
                  <a:cubicBezTo>
                    <a:pt x="129" y="0"/>
                    <a:pt x="120" y="32"/>
                    <a:pt x="63" y="30"/>
                  </a:cubicBezTo>
                  <a:cubicBezTo>
                    <a:pt x="17" y="29"/>
                    <a:pt x="0"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5" name="Freeform 237"/>
            <p:cNvSpPr>
              <a:spLocks noEditPoints="1"/>
            </p:cNvSpPr>
            <p:nvPr/>
          </p:nvSpPr>
          <p:spPr bwMode="auto">
            <a:xfrm>
              <a:off x="4168751" y="1735138"/>
              <a:ext cx="1000125" cy="1179513"/>
            </a:xfrm>
            <a:custGeom>
              <a:avLst/>
              <a:gdLst/>
              <a:ahLst/>
              <a:cxnLst>
                <a:cxn ang="0">
                  <a:pos x="175" y="0"/>
                </a:cxn>
                <a:cxn ang="0">
                  <a:pos x="167" y="0"/>
                </a:cxn>
                <a:cxn ang="0">
                  <a:pos x="6" y="165"/>
                </a:cxn>
                <a:cxn ang="0">
                  <a:pos x="67" y="318"/>
                </a:cxn>
                <a:cxn ang="0">
                  <a:pos x="90" y="396"/>
                </a:cxn>
                <a:cxn ang="0">
                  <a:pos x="90" y="396"/>
                </a:cxn>
                <a:cxn ang="0">
                  <a:pos x="99" y="401"/>
                </a:cxn>
                <a:cxn ang="0">
                  <a:pos x="242" y="401"/>
                </a:cxn>
                <a:cxn ang="0">
                  <a:pos x="251" y="396"/>
                </a:cxn>
                <a:cxn ang="0">
                  <a:pos x="251" y="396"/>
                </a:cxn>
                <a:cxn ang="0">
                  <a:pos x="274" y="318"/>
                </a:cxn>
                <a:cxn ang="0">
                  <a:pos x="336" y="165"/>
                </a:cxn>
                <a:cxn ang="0">
                  <a:pos x="175" y="0"/>
                </a:cxn>
                <a:cxn ang="0">
                  <a:pos x="295" y="166"/>
                </a:cxn>
                <a:cxn ang="0">
                  <a:pos x="249" y="282"/>
                </a:cxn>
                <a:cxn ang="0">
                  <a:pos x="231" y="352"/>
                </a:cxn>
                <a:cxn ang="0">
                  <a:pos x="231" y="352"/>
                </a:cxn>
                <a:cxn ang="0">
                  <a:pos x="224" y="356"/>
                </a:cxn>
                <a:cxn ang="0">
                  <a:pos x="117" y="356"/>
                </a:cxn>
                <a:cxn ang="0">
                  <a:pos x="110" y="352"/>
                </a:cxn>
                <a:cxn ang="0">
                  <a:pos x="110" y="352"/>
                </a:cxn>
                <a:cxn ang="0">
                  <a:pos x="93" y="282"/>
                </a:cxn>
                <a:cxn ang="0">
                  <a:pos x="47" y="166"/>
                </a:cxn>
                <a:cxn ang="0">
                  <a:pos x="168" y="43"/>
                </a:cxn>
                <a:cxn ang="0">
                  <a:pos x="174" y="43"/>
                </a:cxn>
                <a:cxn ang="0">
                  <a:pos x="295" y="166"/>
                </a:cxn>
              </a:cxnLst>
              <a:rect l="0" t="0" r="r" b="b"/>
              <a:pathLst>
                <a:path w="341" h="401">
                  <a:moveTo>
                    <a:pt x="175" y="0"/>
                  </a:moveTo>
                  <a:cubicBezTo>
                    <a:pt x="167" y="0"/>
                    <a:pt x="167" y="0"/>
                    <a:pt x="167" y="0"/>
                  </a:cubicBezTo>
                  <a:cubicBezTo>
                    <a:pt x="61" y="7"/>
                    <a:pt x="0" y="83"/>
                    <a:pt x="6" y="165"/>
                  </a:cubicBezTo>
                  <a:cubicBezTo>
                    <a:pt x="12" y="254"/>
                    <a:pt x="61" y="264"/>
                    <a:pt x="67" y="318"/>
                  </a:cubicBezTo>
                  <a:cubicBezTo>
                    <a:pt x="73" y="372"/>
                    <a:pt x="90" y="396"/>
                    <a:pt x="90" y="396"/>
                  </a:cubicBezTo>
                  <a:cubicBezTo>
                    <a:pt x="90" y="396"/>
                    <a:pt x="90" y="396"/>
                    <a:pt x="90" y="396"/>
                  </a:cubicBezTo>
                  <a:cubicBezTo>
                    <a:pt x="92" y="399"/>
                    <a:pt x="96" y="401"/>
                    <a:pt x="99" y="401"/>
                  </a:cubicBezTo>
                  <a:cubicBezTo>
                    <a:pt x="242" y="401"/>
                    <a:pt x="242" y="401"/>
                    <a:pt x="242" y="401"/>
                  </a:cubicBezTo>
                  <a:cubicBezTo>
                    <a:pt x="245" y="401"/>
                    <a:pt x="249" y="399"/>
                    <a:pt x="251" y="396"/>
                  </a:cubicBezTo>
                  <a:cubicBezTo>
                    <a:pt x="251" y="396"/>
                    <a:pt x="251" y="396"/>
                    <a:pt x="251" y="396"/>
                  </a:cubicBezTo>
                  <a:cubicBezTo>
                    <a:pt x="251" y="396"/>
                    <a:pt x="268" y="372"/>
                    <a:pt x="274" y="318"/>
                  </a:cubicBezTo>
                  <a:cubicBezTo>
                    <a:pt x="280" y="264"/>
                    <a:pt x="330" y="254"/>
                    <a:pt x="336" y="165"/>
                  </a:cubicBezTo>
                  <a:cubicBezTo>
                    <a:pt x="341" y="83"/>
                    <a:pt x="280" y="7"/>
                    <a:pt x="175" y="0"/>
                  </a:cubicBezTo>
                  <a:close/>
                  <a:moveTo>
                    <a:pt x="295" y="166"/>
                  </a:moveTo>
                  <a:cubicBezTo>
                    <a:pt x="290" y="234"/>
                    <a:pt x="253" y="241"/>
                    <a:pt x="249" y="282"/>
                  </a:cubicBezTo>
                  <a:cubicBezTo>
                    <a:pt x="244" y="322"/>
                    <a:pt x="231" y="352"/>
                    <a:pt x="231" y="352"/>
                  </a:cubicBezTo>
                  <a:cubicBezTo>
                    <a:pt x="231" y="352"/>
                    <a:pt x="231" y="352"/>
                    <a:pt x="231" y="352"/>
                  </a:cubicBezTo>
                  <a:cubicBezTo>
                    <a:pt x="229" y="354"/>
                    <a:pt x="227" y="356"/>
                    <a:pt x="224" y="356"/>
                  </a:cubicBezTo>
                  <a:cubicBezTo>
                    <a:pt x="117" y="356"/>
                    <a:pt x="117" y="356"/>
                    <a:pt x="117" y="356"/>
                  </a:cubicBezTo>
                  <a:cubicBezTo>
                    <a:pt x="114" y="356"/>
                    <a:pt x="112" y="354"/>
                    <a:pt x="110" y="352"/>
                  </a:cubicBezTo>
                  <a:cubicBezTo>
                    <a:pt x="110" y="352"/>
                    <a:pt x="110" y="352"/>
                    <a:pt x="110" y="352"/>
                  </a:cubicBezTo>
                  <a:cubicBezTo>
                    <a:pt x="110" y="352"/>
                    <a:pt x="98" y="322"/>
                    <a:pt x="93" y="282"/>
                  </a:cubicBezTo>
                  <a:cubicBezTo>
                    <a:pt x="89" y="241"/>
                    <a:pt x="51" y="234"/>
                    <a:pt x="47" y="166"/>
                  </a:cubicBezTo>
                  <a:cubicBezTo>
                    <a:pt x="43" y="105"/>
                    <a:pt x="89" y="48"/>
                    <a:pt x="168" y="43"/>
                  </a:cubicBezTo>
                  <a:cubicBezTo>
                    <a:pt x="174" y="43"/>
                    <a:pt x="174" y="43"/>
                    <a:pt x="174" y="43"/>
                  </a:cubicBezTo>
                  <a:cubicBezTo>
                    <a:pt x="253" y="48"/>
                    <a:pt x="299" y="105"/>
                    <a:pt x="295" y="1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9" name="Oval 308"/>
          <p:cNvSpPr/>
          <p:nvPr/>
        </p:nvSpPr>
        <p:spPr>
          <a:xfrm>
            <a:off x="4773609" y="2337613"/>
            <a:ext cx="657827" cy="638993"/>
          </a:xfrm>
          <a:prstGeom prst="ellipse">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endParaRPr lang="en-US" sz="2400" dirty="0">
              <a:solidFill>
                <a:schemeClr val="bg1"/>
              </a:solidFill>
              <a:latin typeface="FontAwesome" pitchFamily="2" charset="0"/>
            </a:endParaRPr>
          </a:p>
        </p:txBody>
      </p:sp>
      <p:sp>
        <p:nvSpPr>
          <p:cNvPr id="296" name="Oval 295"/>
          <p:cNvSpPr/>
          <p:nvPr/>
        </p:nvSpPr>
        <p:spPr>
          <a:xfrm>
            <a:off x="4516461" y="4858774"/>
            <a:ext cx="657827" cy="638993"/>
          </a:xfrm>
          <a:prstGeom prst="ellipse">
            <a:avLst/>
          </a:prstGeom>
          <a:solidFill>
            <a:srgbClr val="62F5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92" name="Oval 291"/>
          <p:cNvSpPr/>
          <p:nvPr/>
        </p:nvSpPr>
        <p:spPr>
          <a:xfrm>
            <a:off x="4132415" y="4013116"/>
            <a:ext cx="657827" cy="638993"/>
          </a:xfrm>
          <a:prstGeom prst="ellipse">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88" name="Oval 287"/>
          <p:cNvSpPr/>
          <p:nvPr/>
        </p:nvSpPr>
        <p:spPr>
          <a:xfrm>
            <a:off x="4187548" y="3092160"/>
            <a:ext cx="657827" cy="638993"/>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10" name="Oval 309"/>
          <p:cNvSpPr/>
          <p:nvPr/>
        </p:nvSpPr>
        <p:spPr>
          <a:xfrm>
            <a:off x="5767087" y="2069120"/>
            <a:ext cx="657827" cy="638993"/>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0" name="Oval 299"/>
          <p:cNvSpPr/>
          <p:nvPr/>
        </p:nvSpPr>
        <p:spPr>
          <a:xfrm>
            <a:off x="6765608" y="2335408"/>
            <a:ext cx="657827" cy="638993"/>
          </a:xfrm>
          <a:prstGeom prst="ellipse">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4" name="Oval 303"/>
          <p:cNvSpPr/>
          <p:nvPr/>
        </p:nvSpPr>
        <p:spPr>
          <a:xfrm>
            <a:off x="7423435" y="3092160"/>
            <a:ext cx="657827" cy="638993"/>
          </a:xfrm>
          <a:prstGeom prst="ellipse">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8" name="Oval 307"/>
          <p:cNvSpPr/>
          <p:nvPr/>
        </p:nvSpPr>
        <p:spPr>
          <a:xfrm>
            <a:off x="7435216" y="4013116"/>
            <a:ext cx="657827" cy="638993"/>
          </a:xfrm>
          <a:prstGeom prst="ellipse">
            <a:avLst/>
          </a:prstGeom>
          <a:solidFill>
            <a:srgbClr val="0032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45" name="Oval 44"/>
          <p:cNvSpPr/>
          <p:nvPr/>
        </p:nvSpPr>
        <p:spPr>
          <a:xfrm>
            <a:off x="7017712" y="4858766"/>
            <a:ext cx="657827" cy="638992"/>
          </a:xfrm>
          <a:prstGeom prst="ellipse">
            <a:avLst/>
          </a:prstGeom>
          <a:solidFill>
            <a:srgbClr val="000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93" name="TextBox 92">
            <a:extLst>
              <a:ext uri="{FF2B5EF4-FFF2-40B4-BE49-F238E27FC236}">
                <a16:creationId xmlns:a16="http://schemas.microsoft.com/office/drawing/2014/main" id="{BB00802A-9DA4-4097-977D-642A9DDCDF03}"/>
              </a:ext>
            </a:extLst>
          </p:cNvPr>
          <p:cNvSpPr txBox="1"/>
          <p:nvPr/>
        </p:nvSpPr>
        <p:spPr>
          <a:xfrm>
            <a:off x="530965" y="5751037"/>
            <a:ext cx="3601450" cy="975652"/>
          </a:xfrm>
          <a:prstGeom prst="rect">
            <a:avLst/>
          </a:prstGeom>
          <a:noFill/>
        </p:spPr>
        <p:txBody>
          <a:bodyPr wrap="square" rtlCol="0">
            <a:spAutoFit/>
          </a:bodyPr>
          <a:lstStyle/>
          <a:p>
            <a:pPr algn="r" defTabSz="1219170">
              <a:spcBef>
                <a:spcPct val="20000"/>
              </a:spcBef>
              <a:defRPr/>
            </a:pPr>
            <a:r>
              <a:rPr lang="en-US" sz="1400" dirty="0">
                <a:solidFill>
                  <a:srgbClr val="62F5FF"/>
                </a:solidFill>
                <a:latin typeface="Bernard MT Condensed" panose="02050806060905020404" pitchFamily="18" charset="0"/>
              </a:rPr>
              <a:t>LOREM IPSUM DOLOR 01</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94" name="TextBox 93">
            <a:extLst>
              <a:ext uri="{FF2B5EF4-FFF2-40B4-BE49-F238E27FC236}">
                <a16:creationId xmlns:a16="http://schemas.microsoft.com/office/drawing/2014/main" id="{D26A82B3-3F4B-4CC9-B83A-DFD9F5328600}"/>
              </a:ext>
            </a:extLst>
          </p:cNvPr>
          <p:cNvSpPr txBox="1"/>
          <p:nvPr/>
        </p:nvSpPr>
        <p:spPr>
          <a:xfrm>
            <a:off x="4553691" y="4892543"/>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95" name="TextBox 94">
            <a:extLst>
              <a:ext uri="{FF2B5EF4-FFF2-40B4-BE49-F238E27FC236}">
                <a16:creationId xmlns:a16="http://schemas.microsoft.com/office/drawing/2014/main" id="{01FC919F-AECF-4F0C-982F-26994490AD6B}"/>
              </a:ext>
            </a:extLst>
          </p:cNvPr>
          <p:cNvSpPr txBox="1"/>
          <p:nvPr/>
        </p:nvSpPr>
        <p:spPr>
          <a:xfrm>
            <a:off x="116559" y="4349371"/>
            <a:ext cx="3601450" cy="975652"/>
          </a:xfrm>
          <a:prstGeom prst="rect">
            <a:avLst/>
          </a:prstGeom>
          <a:noFill/>
        </p:spPr>
        <p:txBody>
          <a:bodyPr wrap="square" rtlCol="0">
            <a:spAutoFit/>
          </a:bodyPr>
          <a:lstStyle/>
          <a:p>
            <a:pPr algn="r" defTabSz="1219170">
              <a:spcBef>
                <a:spcPct val="20000"/>
              </a:spcBef>
              <a:defRPr/>
            </a:pPr>
            <a:r>
              <a:rPr lang="en-US" sz="1400" dirty="0">
                <a:solidFill>
                  <a:srgbClr val="44D7FB"/>
                </a:solidFill>
                <a:latin typeface="Bernard MT Condensed" panose="02050806060905020404" pitchFamily="18" charset="0"/>
              </a:rPr>
              <a:t>LOREM IPSUM DOLOR 02</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96" name="TextBox 95">
            <a:extLst>
              <a:ext uri="{FF2B5EF4-FFF2-40B4-BE49-F238E27FC236}">
                <a16:creationId xmlns:a16="http://schemas.microsoft.com/office/drawing/2014/main" id="{1D133833-2CE7-4470-B8ED-384A31AB3888}"/>
              </a:ext>
            </a:extLst>
          </p:cNvPr>
          <p:cNvSpPr txBox="1"/>
          <p:nvPr/>
        </p:nvSpPr>
        <p:spPr>
          <a:xfrm>
            <a:off x="4174065" y="4057060"/>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97" name="TextBox 96">
            <a:extLst>
              <a:ext uri="{FF2B5EF4-FFF2-40B4-BE49-F238E27FC236}">
                <a16:creationId xmlns:a16="http://schemas.microsoft.com/office/drawing/2014/main" id="{8819166D-F4E7-4749-9277-BC505F9238BC}"/>
              </a:ext>
            </a:extLst>
          </p:cNvPr>
          <p:cNvSpPr txBox="1"/>
          <p:nvPr/>
        </p:nvSpPr>
        <p:spPr>
          <a:xfrm>
            <a:off x="116559" y="3108189"/>
            <a:ext cx="3601450" cy="975652"/>
          </a:xfrm>
          <a:prstGeom prst="rect">
            <a:avLst/>
          </a:prstGeom>
          <a:noFill/>
        </p:spPr>
        <p:txBody>
          <a:bodyPr wrap="square" rtlCol="0">
            <a:spAutoFit/>
          </a:bodyPr>
          <a:lstStyle/>
          <a:p>
            <a:pPr algn="r" defTabSz="1219170">
              <a:spcBef>
                <a:spcPct val="20000"/>
              </a:spcBef>
              <a:defRPr/>
            </a:pPr>
            <a:r>
              <a:rPr lang="en-US" sz="1400" dirty="0">
                <a:solidFill>
                  <a:srgbClr val="36B8E3"/>
                </a:solidFill>
                <a:latin typeface="Bernard MT Condensed" panose="02050806060905020404" pitchFamily="18" charset="0"/>
              </a:rPr>
              <a:t>LOREM IPSUM DOLOR 03</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98" name="TextBox 97">
            <a:extLst>
              <a:ext uri="{FF2B5EF4-FFF2-40B4-BE49-F238E27FC236}">
                <a16:creationId xmlns:a16="http://schemas.microsoft.com/office/drawing/2014/main" id="{13F7E24E-E711-4F96-B489-246399C42F17}"/>
              </a:ext>
            </a:extLst>
          </p:cNvPr>
          <p:cNvSpPr txBox="1"/>
          <p:nvPr/>
        </p:nvSpPr>
        <p:spPr>
          <a:xfrm>
            <a:off x="4229198" y="315004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99" name="TextBox 98">
            <a:extLst>
              <a:ext uri="{FF2B5EF4-FFF2-40B4-BE49-F238E27FC236}">
                <a16:creationId xmlns:a16="http://schemas.microsoft.com/office/drawing/2014/main" id="{DBA04695-68D8-4119-815C-8164F9488AD4}"/>
              </a:ext>
            </a:extLst>
          </p:cNvPr>
          <p:cNvSpPr txBox="1"/>
          <p:nvPr/>
        </p:nvSpPr>
        <p:spPr>
          <a:xfrm>
            <a:off x="151062" y="1890097"/>
            <a:ext cx="3601450" cy="975652"/>
          </a:xfrm>
          <a:prstGeom prst="rect">
            <a:avLst/>
          </a:prstGeom>
          <a:noFill/>
        </p:spPr>
        <p:txBody>
          <a:bodyPr wrap="square" rtlCol="0">
            <a:spAutoFit/>
          </a:bodyPr>
          <a:lstStyle/>
          <a:p>
            <a:pPr algn="r" defTabSz="1219170">
              <a:spcBef>
                <a:spcPct val="20000"/>
              </a:spcBef>
              <a:defRPr/>
            </a:pPr>
            <a:r>
              <a:rPr lang="en-US" sz="1400" dirty="0">
                <a:solidFill>
                  <a:srgbClr val="239BD3"/>
                </a:solidFill>
                <a:latin typeface="Bernard MT Condensed" panose="02050806060905020404" pitchFamily="18" charset="0"/>
              </a:rPr>
              <a:t>LOREM IPSUM DOLOR 04</a:t>
            </a:r>
          </a:p>
          <a:p>
            <a:pPr algn="r" defTabSz="1219170">
              <a:spcBef>
                <a:spcPct val="20000"/>
              </a:spcBef>
              <a:defRPr/>
            </a:pPr>
            <a:endParaRPr lang="en-US" sz="200" b="1" dirty="0">
              <a:solidFill>
                <a:srgbClr val="239BD3"/>
              </a:solidFill>
              <a:latin typeface="Candara" panose="020E0502030303020204" pitchFamily="34" charset="0"/>
            </a:endParaRPr>
          </a:p>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00" name="TextBox 99">
            <a:extLst>
              <a:ext uri="{FF2B5EF4-FFF2-40B4-BE49-F238E27FC236}">
                <a16:creationId xmlns:a16="http://schemas.microsoft.com/office/drawing/2014/main" id="{CF67D363-A275-437C-B5A3-294409CAD709}"/>
              </a:ext>
            </a:extLst>
          </p:cNvPr>
          <p:cNvSpPr txBox="1"/>
          <p:nvPr/>
        </p:nvSpPr>
        <p:spPr>
          <a:xfrm>
            <a:off x="4819975" y="236790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101" name="TextBox 100">
            <a:extLst>
              <a:ext uri="{FF2B5EF4-FFF2-40B4-BE49-F238E27FC236}">
                <a16:creationId xmlns:a16="http://schemas.microsoft.com/office/drawing/2014/main" id="{D9D832B9-742E-4207-8C6C-13454432599F}"/>
              </a:ext>
            </a:extLst>
          </p:cNvPr>
          <p:cNvSpPr txBox="1"/>
          <p:nvPr/>
        </p:nvSpPr>
        <p:spPr>
          <a:xfrm>
            <a:off x="866734" y="592345"/>
            <a:ext cx="3601450" cy="975652"/>
          </a:xfrm>
          <a:prstGeom prst="rect">
            <a:avLst/>
          </a:prstGeom>
          <a:noFill/>
        </p:spPr>
        <p:txBody>
          <a:bodyPr wrap="square" rtlCol="0">
            <a:spAutoFit/>
          </a:bodyPr>
          <a:lstStyle/>
          <a:p>
            <a:pPr algn="r" defTabSz="1219170">
              <a:spcBef>
                <a:spcPct val="20000"/>
              </a:spcBef>
              <a:defRPr/>
            </a:pPr>
            <a:r>
              <a:rPr lang="en-US" sz="1400" dirty="0">
                <a:solidFill>
                  <a:srgbClr val="157EBF"/>
                </a:solidFill>
                <a:latin typeface="Bernard MT Condensed" panose="02050806060905020404" pitchFamily="18" charset="0"/>
              </a:rPr>
              <a:t>LOREM IPSUM DOLOR 05</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02" name="TextBox 101">
            <a:extLst>
              <a:ext uri="{FF2B5EF4-FFF2-40B4-BE49-F238E27FC236}">
                <a16:creationId xmlns:a16="http://schemas.microsoft.com/office/drawing/2014/main" id="{1E6FAD89-5200-4BB5-8B39-496D0F36F1BF}"/>
              </a:ext>
            </a:extLst>
          </p:cNvPr>
          <p:cNvSpPr txBox="1"/>
          <p:nvPr/>
        </p:nvSpPr>
        <p:spPr>
          <a:xfrm>
            <a:off x="5811259" y="209159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800" b="1" dirty="0">
                <a:solidFill>
                  <a:schemeClr val="bg1"/>
                </a:solidFill>
              </a:rPr>
              <a:t>OPTION</a:t>
            </a:r>
          </a:p>
        </p:txBody>
      </p:sp>
      <p:sp>
        <p:nvSpPr>
          <p:cNvPr id="103" name="TextBox 102">
            <a:extLst>
              <a:ext uri="{FF2B5EF4-FFF2-40B4-BE49-F238E27FC236}">
                <a16:creationId xmlns:a16="http://schemas.microsoft.com/office/drawing/2014/main" id="{99B37C64-A44A-4B4B-8144-FCF2A5336098}"/>
              </a:ext>
            </a:extLst>
          </p:cNvPr>
          <p:cNvSpPr txBox="1"/>
          <p:nvPr/>
        </p:nvSpPr>
        <p:spPr>
          <a:xfrm>
            <a:off x="7924800" y="5748578"/>
            <a:ext cx="3601450" cy="975652"/>
          </a:xfrm>
          <a:prstGeom prst="rect">
            <a:avLst/>
          </a:prstGeom>
          <a:noFill/>
        </p:spPr>
        <p:txBody>
          <a:bodyPr wrap="square" rtlCol="0">
            <a:spAutoFit/>
          </a:bodyPr>
          <a:lstStyle/>
          <a:p>
            <a:pPr defTabSz="1219170">
              <a:spcBef>
                <a:spcPct val="20000"/>
              </a:spcBef>
              <a:defRPr/>
            </a:pPr>
            <a:r>
              <a:rPr lang="en-US" sz="1400" dirty="0">
                <a:solidFill>
                  <a:srgbClr val="000F64"/>
                </a:solidFill>
                <a:latin typeface="Bernard MT Condensed" panose="02050806060905020404" pitchFamily="18" charset="0"/>
              </a:rPr>
              <a:t>LOREM IPSUM DOLOR 09</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04" name="TextBox 103">
            <a:extLst>
              <a:ext uri="{FF2B5EF4-FFF2-40B4-BE49-F238E27FC236}">
                <a16:creationId xmlns:a16="http://schemas.microsoft.com/office/drawing/2014/main" id="{BA78501A-E8A8-4F99-B25B-84981846F723}"/>
              </a:ext>
            </a:extLst>
          </p:cNvPr>
          <p:cNvSpPr txBox="1"/>
          <p:nvPr/>
        </p:nvSpPr>
        <p:spPr>
          <a:xfrm>
            <a:off x="7059362" y="491665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09</a:t>
            </a:r>
          </a:p>
          <a:p>
            <a:pPr algn="ctr"/>
            <a:r>
              <a:rPr lang="en-US" sz="800" b="1" dirty="0">
                <a:solidFill>
                  <a:schemeClr val="bg1"/>
                </a:solidFill>
              </a:rPr>
              <a:t>OPTION</a:t>
            </a:r>
          </a:p>
        </p:txBody>
      </p:sp>
      <p:sp>
        <p:nvSpPr>
          <p:cNvPr id="105" name="TextBox 104">
            <a:extLst>
              <a:ext uri="{FF2B5EF4-FFF2-40B4-BE49-F238E27FC236}">
                <a16:creationId xmlns:a16="http://schemas.microsoft.com/office/drawing/2014/main" id="{8F5D54BD-F86D-4D0F-8F5C-E2507F1A7BA1}"/>
              </a:ext>
            </a:extLst>
          </p:cNvPr>
          <p:cNvSpPr txBox="1"/>
          <p:nvPr/>
        </p:nvSpPr>
        <p:spPr>
          <a:xfrm>
            <a:off x="8344375" y="4349371"/>
            <a:ext cx="3601450" cy="975652"/>
          </a:xfrm>
          <a:prstGeom prst="rect">
            <a:avLst/>
          </a:prstGeom>
          <a:noFill/>
        </p:spPr>
        <p:txBody>
          <a:bodyPr wrap="square" rtlCol="0">
            <a:spAutoFit/>
          </a:bodyPr>
          <a:lstStyle/>
          <a:p>
            <a:pPr defTabSz="1219170">
              <a:spcBef>
                <a:spcPct val="20000"/>
              </a:spcBef>
              <a:defRPr/>
            </a:pPr>
            <a:r>
              <a:rPr lang="en-US" sz="1400" dirty="0">
                <a:solidFill>
                  <a:srgbClr val="00328C"/>
                </a:solidFill>
                <a:latin typeface="Bernard MT Condensed" panose="02050806060905020404" pitchFamily="18" charset="0"/>
              </a:rPr>
              <a:t>LOREM IPSUM DOLOR 08</a:t>
            </a:r>
          </a:p>
          <a:p>
            <a:pPr defTabSz="1219170">
              <a:spcBef>
                <a:spcPct val="20000"/>
              </a:spcBef>
              <a:defRPr/>
            </a:pPr>
            <a:endParaRPr lang="en-US" sz="200" b="1" dirty="0">
              <a:solidFill>
                <a:srgbClr val="00328C"/>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06" name="TextBox 105">
            <a:extLst>
              <a:ext uri="{FF2B5EF4-FFF2-40B4-BE49-F238E27FC236}">
                <a16:creationId xmlns:a16="http://schemas.microsoft.com/office/drawing/2014/main" id="{CE2FF2FF-CC2A-447A-8740-5267828B69BF}"/>
              </a:ext>
            </a:extLst>
          </p:cNvPr>
          <p:cNvSpPr txBox="1"/>
          <p:nvPr/>
        </p:nvSpPr>
        <p:spPr>
          <a:xfrm>
            <a:off x="7476866" y="407100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08</a:t>
            </a:r>
          </a:p>
          <a:p>
            <a:pPr algn="ctr"/>
            <a:r>
              <a:rPr lang="en-US" sz="800" b="1" dirty="0">
                <a:solidFill>
                  <a:schemeClr val="bg1"/>
                </a:solidFill>
              </a:rPr>
              <a:t>OPTION</a:t>
            </a:r>
          </a:p>
        </p:txBody>
      </p:sp>
      <p:sp>
        <p:nvSpPr>
          <p:cNvPr id="107" name="TextBox 106">
            <a:extLst>
              <a:ext uri="{FF2B5EF4-FFF2-40B4-BE49-F238E27FC236}">
                <a16:creationId xmlns:a16="http://schemas.microsoft.com/office/drawing/2014/main" id="{E08CEA69-0F7B-445D-B22F-B04885C49470}"/>
              </a:ext>
            </a:extLst>
          </p:cNvPr>
          <p:cNvSpPr txBox="1"/>
          <p:nvPr/>
        </p:nvSpPr>
        <p:spPr>
          <a:xfrm>
            <a:off x="8340676" y="3161942"/>
            <a:ext cx="3601450" cy="975652"/>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DOLOR 07</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08" name="TextBox 107">
            <a:extLst>
              <a:ext uri="{FF2B5EF4-FFF2-40B4-BE49-F238E27FC236}">
                <a16:creationId xmlns:a16="http://schemas.microsoft.com/office/drawing/2014/main" id="{F16B9ADB-E0C7-4456-AC3E-CD7967DE954C}"/>
              </a:ext>
            </a:extLst>
          </p:cNvPr>
          <p:cNvSpPr txBox="1"/>
          <p:nvPr/>
        </p:nvSpPr>
        <p:spPr>
          <a:xfrm>
            <a:off x="7460221" y="312986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07</a:t>
            </a:r>
          </a:p>
          <a:p>
            <a:pPr algn="ctr"/>
            <a:r>
              <a:rPr lang="en-US" sz="800" b="1" dirty="0">
                <a:solidFill>
                  <a:schemeClr val="bg1"/>
                </a:solidFill>
              </a:rPr>
              <a:t>OPTION</a:t>
            </a:r>
          </a:p>
        </p:txBody>
      </p:sp>
      <p:sp>
        <p:nvSpPr>
          <p:cNvPr id="109" name="TextBox 108">
            <a:extLst>
              <a:ext uri="{FF2B5EF4-FFF2-40B4-BE49-F238E27FC236}">
                <a16:creationId xmlns:a16="http://schemas.microsoft.com/office/drawing/2014/main" id="{F3F81F4C-781D-4841-A0AB-D3A37528707A}"/>
              </a:ext>
            </a:extLst>
          </p:cNvPr>
          <p:cNvSpPr txBox="1"/>
          <p:nvPr/>
        </p:nvSpPr>
        <p:spPr>
          <a:xfrm>
            <a:off x="8340676" y="1946415"/>
            <a:ext cx="3601450" cy="975652"/>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 06</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10" name="TextBox 109">
            <a:extLst>
              <a:ext uri="{FF2B5EF4-FFF2-40B4-BE49-F238E27FC236}">
                <a16:creationId xmlns:a16="http://schemas.microsoft.com/office/drawing/2014/main" id="{6BFE0FDA-C2FB-435C-91AA-D5AEB695C57B}"/>
              </a:ext>
            </a:extLst>
          </p:cNvPr>
          <p:cNvSpPr txBox="1"/>
          <p:nvPr/>
        </p:nvSpPr>
        <p:spPr>
          <a:xfrm>
            <a:off x="6826846" y="238861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06</a:t>
            </a:r>
          </a:p>
          <a:p>
            <a:pPr algn="ctr"/>
            <a:r>
              <a:rPr lang="en-US" sz="800" b="1" dirty="0">
                <a:solidFill>
                  <a:schemeClr val="bg1"/>
                </a:solidFill>
              </a:rPr>
              <a:t>OPTION</a:t>
            </a:r>
          </a:p>
        </p:txBody>
      </p:sp>
      <p:sp>
        <p:nvSpPr>
          <p:cNvPr id="111" name="TextBox 110">
            <a:extLst>
              <a:ext uri="{FF2B5EF4-FFF2-40B4-BE49-F238E27FC236}">
                <a16:creationId xmlns:a16="http://schemas.microsoft.com/office/drawing/2014/main" id="{45C76115-0392-44FF-B9D5-5CA3A809AD33}"/>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TITLE GOES HERE</a:t>
            </a:r>
          </a:p>
          <a:p>
            <a:pPr algn="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400" dirty="0">
              <a:solidFill>
                <a:srgbClr val="4D4D4D"/>
              </a:solidFill>
            </a:endParaRPr>
          </a:p>
        </p:txBody>
      </p:sp>
      <p:sp>
        <p:nvSpPr>
          <p:cNvPr id="112" name="TextBox 111">
            <a:extLst>
              <a:ext uri="{FF2B5EF4-FFF2-40B4-BE49-F238E27FC236}">
                <a16:creationId xmlns:a16="http://schemas.microsoft.com/office/drawing/2014/main" id="{9D2EEFE3-29AF-498E-8061-3D7AE1737773}"/>
              </a:ext>
            </a:extLst>
          </p:cNvPr>
          <p:cNvSpPr txBox="1"/>
          <p:nvPr/>
        </p:nvSpPr>
        <p:spPr>
          <a:xfrm>
            <a:off x="5327228" y="3479708"/>
            <a:ext cx="1542587" cy="861774"/>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a:t>
            </a:r>
          </a:p>
          <a:p>
            <a:pPr algn="ctr"/>
            <a:r>
              <a:rPr lang="en-US" sz="1200" dirty="0">
                <a:solidFill>
                  <a:srgbClr val="4D4D4D"/>
                </a:solidFill>
                <a:latin typeface="Candara" panose="020E0502030303020204" pitchFamily="34" charset="0"/>
              </a:rPr>
              <a:t>Lorem ipsum dolor sit amet, consectetur adipiscing elit. </a:t>
            </a:r>
            <a:endParaRPr lang="en-US" sz="1200" dirty="0">
              <a:solidFill>
                <a:srgbClr val="4D4D4D"/>
              </a:solidFill>
            </a:endParaRPr>
          </a:p>
        </p:txBody>
      </p:sp>
      <p:pic>
        <p:nvPicPr>
          <p:cNvPr id="36" name="Picture 35">
            <a:hlinkClick r:id="rId2"/>
            <a:extLst>
              <a:ext uri="{FF2B5EF4-FFF2-40B4-BE49-F238E27FC236}">
                <a16:creationId xmlns:a16="http://schemas.microsoft.com/office/drawing/2014/main" id="{A3ED5A12-E1DB-4FE7-A64A-222C0FA394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8684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righ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900" decel="100000" fill="hold"/>
                                        <p:tgtEl>
                                          <p:spTgt spid="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112"/>
                                        </p:tgtEl>
                                        <p:attrNameLst>
                                          <p:attrName>style.visibility</p:attrName>
                                        </p:attrNameLst>
                                      </p:cBhvr>
                                      <p:to>
                                        <p:strVal val="visible"/>
                                      </p:to>
                                    </p:set>
                                    <p:animEffect transition="in" filter="fade">
                                      <p:cBhvr>
                                        <p:cTn id="17" dur="1000"/>
                                        <p:tgtEl>
                                          <p:spTgt spid="112"/>
                                        </p:tgtEl>
                                      </p:cBhvr>
                                    </p:animEffect>
                                    <p:anim calcmode="lin" valueType="num">
                                      <p:cBhvr>
                                        <p:cTn id="18" dur="1000" fill="hold"/>
                                        <p:tgtEl>
                                          <p:spTgt spid="112"/>
                                        </p:tgtEl>
                                        <p:attrNameLst>
                                          <p:attrName>ppt_x</p:attrName>
                                        </p:attrNameLst>
                                      </p:cBhvr>
                                      <p:tavLst>
                                        <p:tav tm="0">
                                          <p:val>
                                            <p:strVal val="#ppt_x"/>
                                          </p:val>
                                        </p:tav>
                                        <p:tav tm="100000">
                                          <p:val>
                                            <p:strVal val="#ppt_x"/>
                                          </p:val>
                                        </p:tav>
                                      </p:tavLst>
                                    </p:anim>
                                    <p:anim calcmode="lin" valueType="num">
                                      <p:cBhvr>
                                        <p:cTn id="19" dur="900" decel="100000" fill="hold"/>
                                        <p:tgtEl>
                                          <p:spTgt spid="1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528" fill="hold" grpId="0" nodeType="afterEffect">
                                  <p:stCondLst>
                                    <p:cond delay="0"/>
                                  </p:stCondLst>
                                  <p:childTnLst>
                                    <p:set>
                                      <p:cBhvr>
                                        <p:cTn id="23" dur="1" fill="hold">
                                          <p:stCondLst>
                                            <p:cond delay="0"/>
                                          </p:stCondLst>
                                        </p:cTn>
                                        <p:tgtEl>
                                          <p:spTgt spid="296"/>
                                        </p:tgtEl>
                                        <p:attrNameLst>
                                          <p:attrName>style.visibility</p:attrName>
                                        </p:attrNameLst>
                                      </p:cBhvr>
                                      <p:to>
                                        <p:strVal val="visible"/>
                                      </p:to>
                                    </p:set>
                                    <p:anim calcmode="lin" valueType="num">
                                      <p:cBhvr>
                                        <p:cTn id="24" dur="500" fill="hold"/>
                                        <p:tgtEl>
                                          <p:spTgt spid="296"/>
                                        </p:tgtEl>
                                        <p:attrNameLst>
                                          <p:attrName>ppt_w</p:attrName>
                                        </p:attrNameLst>
                                      </p:cBhvr>
                                      <p:tavLst>
                                        <p:tav tm="0">
                                          <p:val>
                                            <p:fltVal val="0"/>
                                          </p:val>
                                        </p:tav>
                                        <p:tav tm="100000">
                                          <p:val>
                                            <p:strVal val="#ppt_w"/>
                                          </p:val>
                                        </p:tav>
                                      </p:tavLst>
                                    </p:anim>
                                    <p:anim calcmode="lin" valueType="num">
                                      <p:cBhvr>
                                        <p:cTn id="25" dur="500" fill="hold"/>
                                        <p:tgtEl>
                                          <p:spTgt spid="296"/>
                                        </p:tgtEl>
                                        <p:attrNameLst>
                                          <p:attrName>ppt_h</p:attrName>
                                        </p:attrNameLst>
                                      </p:cBhvr>
                                      <p:tavLst>
                                        <p:tav tm="0">
                                          <p:val>
                                            <p:fltVal val="0"/>
                                          </p:val>
                                        </p:tav>
                                        <p:tav tm="100000">
                                          <p:val>
                                            <p:strVal val="#ppt_h"/>
                                          </p:val>
                                        </p:tav>
                                      </p:tavLst>
                                    </p:anim>
                                    <p:animEffect transition="in" filter="fade">
                                      <p:cBhvr>
                                        <p:cTn id="26" dur="500"/>
                                        <p:tgtEl>
                                          <p:spTgt spid="296"/>
                                        </p:tgtEl>
                                      </p:cBhvr>
                                    </p:animEffect>
                                    <p:anim calcmode="lin" valueType="num">
                                      <p:cBhvr>
                                        <p:cTn id="27" dur="500" fill="hold"/>
                                        <p:tgtEl>
                                          <p:spTgt spid="296"/>
                                        </p:tgtEl>
                                        <p:attrNameLst>
                                          <p:attrName>ppt_x</p:attrName>
                                        </p:attrNameLst>
                                      </p:cBhvr>
                                      <p:tavLst>
                                        <p:tav tm="0">
                                          <p:val>
                                            <p:fltVal val="0.5"/>
                                          </p:val>
                                        </p:tav>
                                        <p:tav tm="100000">
                                          <p:val>
                                            <p:strVal val="#ppt_x"/>
                                          </p:val>
                                        </p:tav>
                                      </p:tavLst>
                                    </p:anim>
                                    <p:anim calcmode="lin" valueType="num">
                                      <p:cBhvr>
                                        <p:cTn id="28" dur="500" fill="hold"/>
                                        <p:tgtEl>
                                          <p:spTgt spid="296"/>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anim calcmode="lin" valueType="num">
                                      <p:cBhvr>
                                        <p:cTn id="31" dur="500" fill="hold"/>
                                        <p:tgtEl>
                                          <p:spTgt spid="94"/>
                                        </p:tgtEl>
                                        <p:attrNameLst>
                                          <p:attrName>ppt_w</p:attrName>
                                        </p:attrNameLst>
                                      </p:cBhvr>
                                      <p:tavLst>
                                        <p:tav tm="0">
                                          <p:val>
                                            <p:fltVal val="0"/>
                                          </p:val>
                                        </p:tav>
                                        <p:tav tm="100000">
                                          <p:val>
                                            <p:strVal val="#ppt_w"/>
                                          </p:val>
                                        </p:tav>
                                      </p:tavLst>
                                    </p:anim>
                                    <p:anim calcmode="lin" valueType="num">
                                      <p:cBhvr>
                                        <p:cTn id="32" dur="500" fill="hold"/>
                                        <p:tgtEl>
                                          <p:spTgt spid="94"/>
                                        </p:tgtEl>
                                        <p:attrNameLst>
                                          <p:attrName>ppt_h</p:attrName>
                                        </p:attrNameLst>
                                      </p:cBhvr>
                                      <p:tavLst>
                                        <p:tav tm="0">
                                          <p:val>
                                            <p:fltVal val="0"/>
                                          </p:val>
                                        </p:tav>
                                        <p:tav tm="100000">
                                          <p:val>
                                            <p:strVal val="#ppt_h"/>
                                          </p:val>
                                        </p:tav>
                                      </p:tavLst>
                                    </p:anim>
                                    <p:animEffect transition="in" filter="fade">
                                      <p:cBhvr>
                                        <p:cTn id="33" dur="500"/>
                                        <p:tgtEl>
                                          <p:spTgt spid="94"/>
                                        </p:tgtEl>
                                      </p:cBhvr>
                                    </p:animEffect>
                                    <p:anim calcmode="lin" valueType="num">
                                      <p:cBhvr>
                                        <p:cTn id="34" dur="500" fill="hold"/>
                                        <p:tgtEl>
                                          <p:spTgt spid="94"/>
                                        </p:tgtEl>
                                        <p:attrNameLst>
                                          <p:attrName>ppt_x</p:attrName>
                                        </p:attrNameLst>
                                      </p:cBhvr>
                                      <p:tavLst>
                                        <p:tav tm="0">
                                          <p:val>
                                            <p:fltVal val="0.5"/>
                                          </p:val>
                                        </p:tav>
                                        <p:tav tm="100000">
                                          <p:val>
                                            <p:strVal val="#ppt_x"/>
                                          </p:val>
                                        </p:tav>
                                      </p:tavLst>
                                    </p:anim>
                                    <p:anim calcmode="lin" valueType="num">
                                      <p:cBhvr>
                                        <p:cTn id="35" dur="500" fill="hold"/>
                                        <p:tgtEl>
                                          <p:spTgt spid="94"/>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37" presetClass="entr" presetSubtype="0" fill="hold" grpId="0" nodeType="afterEffect">
                                  <p:stCondLst>
                                    <p:cond delay="0"/>
                                  </p:stCondLst>
                                  <p:childTnLst>
                                    <p:set>
                                      <p:cBhvr>
                                        <p:cTn id="38" dur="1" fill="hold">
                                          <p:stCondLst>
                                            <p:cond delay="0"/>
                                          </p:stCondLst>
                                        </p:cTn>
                                        <p:tgtEl>
                                          <p:spTgt spid="93"/>
                                        </p:tgtEl>
                                        <p:attrNameLst>
                                          <p:attrName>style.visibility</p:attrName>
                                        </p:attrNameLst>
                                      </p:cBhvr>
                                      <p:to>
                                        <p:strVal val="visible"/>
                                      </p:to>
                                    </p:set>
                                    <p:animEffect transition="in" filter="fade">
                                      <p:cBhvr>
                                        <p:cTn id="39" dur="1000"/>
                                        <p:tgtEl>
                                          <p:spTgt spid="93"/>
                                        </p:tgtEl>
                                      </p:cBhvr>
                                    </p:animEffect>
                                    <p:anim calcmode="lin" valueType="num">
                                      <p:cBhvr>
                                        <p:cTn id="40" dur="1000" fill="hold"/>
                                        <p:tgtEl>
                                          <p:spTgt spid="93"/>
                                        </p:tgtEl>
                                        <p:attrNameLst>
                                          <p:attrName>ppt_x</p:attrName>
                                        </p:attrNameLst>
                                      </p:cBhvr>
                                      <p:tavLst>
                                        <p:tav tm="0">
                                          <p:val>
                                            <p:strVal val="#ppt_x"/>
                                          </p:val>
                                        </p:tav>
                                        <p:tav tm="100000">
                                          <p:val>
                                            <p:strVal val="#ppt_x"/>
                                          </p:val>
                                        </p:tav>
                                      </p:tavLst>
                                    </p:anim>
                                    <p:anim calcmode="lin" valueType="num">
                                      <p:cBhvr>
                                        <p:cTn id="41" dur="900" decel="100000" fill="hold"/>
                                        <p:tgtEl>
                                          <p:spTgt spid="93"/>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93"/>
                                        </p:tgtEl>
                                        <p:attrNameLst>
                                          <p:attrName>ppt_y</p:attrName>
                                        </p:attrNameLst>
                                      </p:cBhvr>
                                      <p:tavLst>
                                        <p:tav tm="0">
                                          <p:val>
                                            <p:strVal val="#ppt_y-.03"/>
                                          </p:val>
                                        </p:tav>
                                        <p:tav tm="100000">
                                          <p:val>
                                            <p:strVal val="#ppt_y"/>
                                          </p:val>
                                        </p:tav>
                                      </p:tavLst>
                                    </p:anim>
                                  </p:childTnLst>
                                </p:cTn>
                              </p:par>
                            </p:childTnLst>
                          </p:cTn>
                        </p:par>
                        <p:par>
                          <p:cTn id="43" fill="hold">
                            <p:stCondLst>
                              <p:cond delay="3500"/>
                            </p:stCondLst>
                            <p:childTnLst>
                              <p:par>
                                <p:cTn id="44" presetID="53" presetClass="entr" presetSubtype="528" fill="hold" grpId="0" nodeType="afterEffect">
                                  <p:stCondLst>
                                    <p:cond delay="0"/>
                                  </p:stCondLst>
                                  <p:childTnLst>
                                    <p:set>
                                      <p:cBhvr>
                                        <p:cTn id="45" dur="1" fill="hold">
                                          <p:stCondLst>
                                            <p:cond delay="0"/>
                                          </p:stCondLst>
                                        </p:cTn>
                                        <p:tgtEl>
                                          <p:spTgt spid="292"/>
                                        </p:tgtEl>
                                        <p:attrNameLst>
                                          <p:attrName>style.visibility</p:attrName>
                                        </p:attrNameLst>
                                      </p:cBhvr>
                                      <p:to>
                                        <p:strVal val="visible"/>
                                      </p:to>
                                    </p:set>
                                    <p:anim calcmode="lin" valueType="num">
                                      <p:cBhvr>
                                        <p:cTn id="46" dur="500" fill="hold"/>
                                        <p:tgtEl>
                                          <p:spTgt spid="292"/>
                                        </p:tgtEl>
                                        <p:attrNameLst>
                                          <p:attrName>ppt_w</p:attrName>
                                        </p:attrNameLst>
                                      </p:cBhvr>
                                      <p:tavLst>
                                        <p:tav tm="0">
                                          <p:val>
                                            <p:fltVal val="0"/>
                                          </p:val>
                                        </p:tav>
                                        <p:tav tm="100000">
                                          <p:val>
                                            <p:strVal val="#ppt_w"/>
                                          </p:val>
                                        </p:tav>
                                      </p:tavLst>
                                    </p:anim>
                                    <p:anim calcmode="lin" valueType="num">
                                      <p:cBhvr>
                                        <p:cTn id="47" dur="500" fill="hold"/>
                                        <p:tgtEl>
                                          <p:spTgt spid="292"/>
                                        </p:tgtEl>
                                        <p:attrNameLst>
                                          <p:attrName>ppt_h</p:attrName>
                                        </p:attrNameLst>
                                      </p:cBhvr>
                                      <p:tavLst>
                                        <p:tav tm="0">
                                          <p:val>
                                            <p:fltVal val="0"/>
                                          </p:val>
                                        </p:tav>
                                        <p:tav tm="100000">
                                          <p:val>
                                            <p:strVal val="#ppt_h"/>
                                          </p:val>
                                        </p:tav>
                                      </p:tavLst>
                                    </p:anim>
                                    <p:animEffect transition="in" filter="fade">
                                      <p:cBhvr>
                                        <p:cTn id="48" dur="500"/>
                                        <p:tgtEl>
                                          <p:spTgt spid="292"/>
                                        </p:tgtEl>
                                      </p:cBhvr>
                                    </p:animEffect>
                                    <p:anim calcmode="lin" valueType="num">
                                      <p:cBhvr>
                                        <p:cTn id="49" dur="500" fill="hold"/>
                                        <p:tgtEl>
                                          <p:spTgt spid="292"/>
                                        </p:tgtEl>
                                        <p:attrNameLst>
                                          <p:attrName>ppt_x</p:attrName>
                                        </p:attrNameLst>
                                      </p:cBhvr>
                                      <p:tavLst>
                                        <p:tav tm="0">
                                          <p:val>
                                            <p:fltVal val="0.5"/>
                                          </p:val>
                                        </p:tav>
                                        <p:tav tm="100000">
                                          <p:val>
                                            <p:strVal val="#ppt_x"/>
                                          </p:val>
                                        </p:tav>
                                      </p:tavLst>
                                    </p:anim>
                                    <p:anim calcmode="lin" valueType="num">
                                      <p:cBhvr>
                                        <p:cTn id="50" dur="500" fill="hold"/>
                                        <p:tgtEl>
                                          <p:spTgt spid="292"/>
                                        </p:tgtEl>
                                        <p:attrNameLst>
                                          <p:attrName>ppt_y</p:attrName>
                                        </p:attrNameLst>
                                      </p:cBhvr>
                                      <p:tavLst>
                                        <p:tav tm="0">
                                          <p:val>
                                            <p:fltVal val="0.5"/>
                                          </p:val>
                                        </p:tav>
                                        <p:tav tm="100000">
                                          <p:val>
                                            <p:strVal val="#ppt_y"/>
                                          </p:val>
                                        </p:tav>
                                      </p:tavLst>
                                    </p:anim>
                                  </p:childTnLst>
                                </p:cTn>
                              </p:par>
                              <p:par>
                                <p:cTn id="51" presetID="53" presetClass="entr" presetSubtype="528"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anim calcmode="lin" valueType="num">
                                      <p:cBhvr>
                                        <p:cTn id="53" dur="500" fill="hold"/>
                                        <p:tgtEl>
                                          <p:spTgt spid="96"/>
                                        </p:tgtEl>
                                        <p:attrNameLst>
                                          <p:attrName>ppt_w</p:attrName>
                                        </p:attrNameLst>
                                      </p:cBhvr>
                                      <p:tavLst>
                                        <p:tav tm="0">
                                          <p:val>
                                            <p:fltVal val="0"/>
                                          </p:val>
                                        </p:tav>
                                        <p:tav tm="100000">
                                          <p:val>
                                            <p:strVal val="#ppt_w"/>
                                          </p:val>
                                        </p:tav>
                                      </p:tavLst>
                                    </p:anim>
                                    <p:anim calcmode="lin" valueType="num">
                                      <p:cBhvr>
                                        <p:cTn id="54" dur="500" fill="hold"/>
                                        <p:tgtEl>
                                          <p:spTgt spid="96"/>
                                        </p:tgtEl>
                                        <p:attrNameLst>
                                          <p:attrName>ppt_h</p:attrName>
                                        </p:attrNameLst>
                                      </p:cBhvr>
                                      <p:tavLst>
                                        <p:tav tm="0">
                                          <p:val>
                                            <p:fltVal val="0"/>
                                          </p:val>
                                        </p:tav>
                                        <p:tav tm="100000">
                                          <p:val>
                                            <p:strVal val="#ppt_h"/>
                                          </p:val>
                                        </p:tav>
                                      </p:tavLst>
                                    </p:anim>
                                    <p:animEffect transition="in" filter="fade">
                                      <p:cBhvr>
                                        <p:cTn id="55" dur="500"/>
                                        <p:tgtEl>
                                          <p:spTgt spid="96"/>
                                        </p:tgtEl>
                                      </p:cBhvr>
                                    </p:animEffect>
                                    <p:anim calcmode="lin" valueType="num">
                                      <p:cBhvr>
                                        <p:cTn id="56" dur="500" fill="hold"/>
                                        <p:tgtEl>
                                          <p:spTgt spid="96"/>
                                        </p:tgtEl>
                                        <p:attrNameLst>
                                          <p:attrName>ppt_x</p:attrName>
                                        </p:attrNameLst>
                                      </p:cBhvr>
                                      <p:tavLst>
                                        <p:tav tm="0">
                                          <p:val>
                                            <p:fltVal val="0.5"/>
                                          </p:val>
                                        </p:tav>
                                        <p:tav tm="100000">
                                          <p:val>
                                            <p:strVal val="#ppt_x"/>
                                          </p:val>
                                        </p:tav>
                                      </p:tavLst>
                                    </p:anim>
                                    <p:anim calcmode="lin" valueType="num">
                                      <p:cBhvr>
                                        <p:cTn id="57" dur="500" fill="hold"/>
                                        <p:tgtEl>
                                          <p:spTgt spid="96"/>
                                        </p:tgtEl>
                                        <p:attrNameLst>
                                          <p:attrName>ppt_y</p:attrName>
                                        </p:attrNameLst>
                                      </p:cBhvr>
                                      <p:tavLst>
                                        <p:tav tm="0">
                                          <p:val>
                                            <p:fltVal val="0.5"/>
                                          </p:val>
                                        </p:tav>
                                        <p:tav tm="100000">
                                          <p:val>
                                            <p:strVal val="#ppt_y"/>
                                          </p:val>
                                        </p:tav>
                                      </p:tavLst>
                                    </p:anim>
                                  </p:childTnLst>
                                </p:cTn>
                              </p:par>
                            </p:childTnLst>
                          </p:cTn>
                        </p:par>
                        <p:par>
                          <p:cTn id="58" fill="hold">
                            <p:stCondLst>
                              <p:cond delay="4000"/>
                            </p:stCondLst>
                            <p:childTnLst>
                              <p:par>
                                <p:cTn id="59" presetID="37" presetClass="entr" presetSubtype="0" fill="hold" grpId="0" nodeType="after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fade">
                                      <p:cBhvr>
                                        <p:cTn id="61" dur="1000"/>
                                        <p:tgtEl>
                                          <p:spTgt spid="95"/>
                                        </p:tgtEl>
                                      </p:cBhvr>
                                    </p:animEffect>
                                    <p:anim calcmode="lin" valueType="num">
                                      <p:cBhvr>
                                        <p:cTn id="62" dur="1000" fill="hold"/>
                                        <p:tgtEl>
                                          <p:spTgt spid="95"/>
                                        </p:tgtEl>
                                        <p:attrNameLst>
                                          <p:attrName>ppt_x</p:attrName>
                                        </p:attrNameLst>
                                      </p:cBhvr>
                                      <p:tavLst>
                                        <p:tav tm="0">
                                          <p:val>
                                            <p:strVal val="#ppt_x"/>
                                          </p:val>
                                        </p:tav>
                                        <p:tav tm="100000">
                                          <p:val>
                                            <p:strVal val="#ppt_x"/>
                                          </p:val>
                                        </p:tav>
                                      </p:tavLst>
                                    </p:anim>
                                    <p:anim calcmode="lin" valueType="num">
                                      <p:cBhvr>
                                        <p:cTn id="63" dur="900" decel="100000" fill="hold"/>
                                        <p:tgtEl>
                                          <p:spTgt spid="95"/>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65" fill="hold">
                            <p:stCondLst>
                              <p:cond delay="5000"/>
                            </p:stCondLst>
                            <p:childTnLst>
                              <p:par>
                                <p:cTn id="66" presetID="53" presetClass="entr" presetSubtype="528" fill="hold" grpId="0" nodeType="afterEffect">
                                  <p:stCondLst>
                                    <p:cond delay="0"/>
                                  </p:stCondLst>
                                  <p:childTnLst>
                                    <p:set>
                                      <p:cBhvr>
                                        <p:cTn id="67" dur="1" fill="hold">
                                          <p:stCondLst>
                                            <p:cond delay="0"/>
                                          </p:stCondLst>
                                        </p:cTn>
                                        <p:tgtEl>
                                          <p:spTgt spid="288"/>
                                        </p:tgtEl>
                                        <p:attrNameLst>
                                          <p:attrName>style.visibility</p:attrName>
                                        </p:attrNameLst>
                                      </p:cBhvr>
                                      <p:to>
                                        <p:strVal val="visible"/>
                                      </p:to>
                                    </p:set>
                                    <p:anim calcmode="lin" valueType="num">
                                      <p:cBhvr>
                                        <p:cTn id="68" dur="500" fill="hold"/>
                                        <p:tgtEl>
                                          <p:spTgt spid="288"/>
                                        </p:tgtEl>
                                        <p:attrNameLst>
                                          <p:attrName>ppt_w</p:attrName>
                                        </p:attrNameLst>
                                      </p:cBhvr>
                                      <p:tavLst>
                                        <p:tav tm="0">
                                          <p:val>
                                            <p:fltVal val="0"/>
                                          </p:val>
                                        </p:tav>
                                        <p:tav tm="100000">
                                          <p:val>
                                            <p:strVal val="#ppt_w"/>
                                          </p:val>
                                        </p:tav>
                                      </p:tavLst>
                                    </p:anim>
                                    <p:anim calcmode="lin" valueType="num">
                                      <p:cBhvr>
                                        <p:cTn id="69" dur="500" fill="hold"/>
                                        <p:tgtEl>
                                          <p:spTgt spid="288"/>
                                        </p:tgtEl>
                                        <p:attrNameLst>
                                          <p:attrName>ppt_h</p:attrName>
                                        </p:attrNameLst>
                                      </p:cBhvr>
                                      <p:tavLst>
                                        <p:tav tm="0">
                                          <p:val>
                                            <p:fltVal val="0"/>
                                          </p:val>
                                        </p:tav>
                                        <p:tav tm="100000">
                                          <p:val>
                                            <p:strVal val="#ppt_h"/>
                                          </p:val>
                                        </p:tav>
                                      </p:tavLst>
                                    </p:anim>
                                    <p:animEffect transition="in" filter="fade">
                                      <p:cBhvr>
                                        <p:cTn id="70" dur="500"/>
                                        <p:tgtEl>
                                          <p:spTgt spid="288"/>
                                        </p:tgtEl>
                                      </p:cBhvr>
                                    </p:animEffect>
                                    <p:anim calcmode="lin" valueType="num">
                                      <p:cBhvr>
                                        <p:cTn id="71" dur="500" fill="hold"/>
                                        <p:tgtEl>
                                          <p:spTgt spid="288"/>
                                        </p:tgtEl>
                                        <p:attrNameLst>
                                          <p:attrName>ppt_x</p:attrName>
                                        </p:attrNameLst>
                                      </p:cBhvr>
                                      <p:tavLst>
                                        <p:tav tm="0">
                                          <p:val>
                                            <p:fltVal val="0.5"/>
                                          </p:val>
                                        </p:tav>
                                        <p:tav tm="100000">
                                          <p:val>
                                            <p:strVal val="#ppt_x"/>
                                          </p:val>
                                        </p:tav>
                                      </p:tavLst>
                                    </p:anim>
                                    <p:anim calcmode="lin" valueType="num">
                                      <p:cBhvr>
                                        <p:cTn id="72" dur="500" fill="hold"/>
                                        <p:tgtEl>
                                          <p:spTgt spid="288"/>
                                        </p:tgtEl>
                                        <p:attrNameLst>
                                          <p:attrName>ppt_y</p:attrName>
                                        </p:attrNameLst>
                                      </p:cBhvr>
                                      <p:tavLst>
                                        <p:tav tm="0">
                                          <p:val>
                                            <p:fltVal val="0.5"/>
                                          </p:val>
                                        </p:tav>
                                        <p:tav tm="100000">
                                          <p:val>
                                            <p:strVal val="#ppt_y"/>
                                          </p:val>
                                        </p:tav>
                                      </p:tavLst>
                                    </p:anim>
                                  </p:childTnLst>
                                </p:cTn>
                              </p:par>
                              <p:par>
                                <p:cTn id="73" presetID="53" presetClass="entr" presetSubtype="528" fill="hold" grpId="0" nodeType="with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anim calcmode="lin" valueType="num">
                                      <p:cBhvr>
                                        <p:cTn id="78" dur="500" fill="hold"/>
                                        <p:tgtEl>
                                          <p:spTgt spid="98"/>
                                        </p:tgtEl>
                                        <p:attrNameLst>
                                          <p:attrName>ppt_x</p:attrName>
                                        </p:attrNameLst>
                                      </p:cBhvr>
                                      <p:tavLst>
                                        <p:tav tm="0">
                                          <p:val>
                                            <p:fltVal val="0.5"/>
                                          </p:val>
                                        </p:tav>
                                        <p:tav tm="100000">
                                          <p:val>
                                            <p:strVal val="#ppt_x"/>
                                          </p:val>
                                        </p:tav>
                                      </p:tavLst>
                                    </p:anim>
                                    <p:anim calcmode="lin" valueType="num">
                                      <p:cBhvr>
                                        <p:cTn id="79" dur="500" fill="hold"/>
                                        <p:tgtEl>
                                          <p:spTgt spid="98"/>
                                        </p:tgtEl>
                                        <p:attrNameLst>
                                          <p:attrName>ppt_y</p:attrName>
                                        </p:attrNameLst>
                                      </p:cBhvr>
                                      <p:tavLst>
                                        <p:tav tm="0">
                                          <p:val>
                                            <p:fltVal val="0.5"/>
                                          </p:val>
                                        </p:tav>
                                        <p:tav tm="100000">
                                          <p:val>
                                            <p:strVal val="#ppt_y"/>
                                          </p:val>
                                        </p:tav>
                                      </p:tavLst>
                                    </p:anim>
                                  </p:childTnLst>
                                </p:cTn>
                              </p:par>
                            </p:childTnLst>
                          </p:cTn>
                        </p:par>
                        <p:par>
                          <p:cTn id="80" fill="hold">
                            <p:stCondLst>
                              <p:cond delay="5500"/>
                            </p:stCondLst>
                            <p:childTnLst>
                              <p:par>
                                <p:cTn id="81" presetID="37" presetClass="entr" presetSubtype="0"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fade">
                                      <p:cBhvr>
                                        <p:cTn id="83" dur="1000"/>
                                        <p:tgtEl>
                                          <p:spTgt spid="97"/>
                                        </p:tgtEl>
                                      </p:cBhvr>
                                    </p:animEffect>
                                    <p:anim calcmode="lin" valueType="num">
                                      <p:cBhvr>
                                        <p:cTn id="84" dur="1000" fill="hold"/>
                                        <p:tgtEl>
                                          <p:spTgt spid="97"/>
                                        </p:tgtEl>
                                        <p:attrNameLst>
                                          <p:attrName>ppt_x</p:attrName>
                                        </p:attrNameLst>
                                      </p:cBhvr>
                                      <p:tavLst>
                                        <p:tav tm="0">
                                          <p:val>
                                            <p:strVal val="#ppt_x"/>
                                          </p:val>
                                        </p:tav>
                                        <p:tav tm="100000">
                                          <p:val>
                                            <p:strVal val="#ppt_x"/>
                                          </p:val>
                                        </p:tav>
                                      </p:tavLst>
                                    </p:anim>
                                    <p:anim calcmode="lin" valueType="num">
                                      <p:cBhvr>
                                        <p:cTn id="85" dur="900" decel="100000" fill="hold"/>
                                        <p:tgtEl>
                                          <p:spTgt spid="9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childTnLst>
                          </p:cTn>
                        </p:par>
                        <p:par>
                          <p:cTn id="87" fill="hold">
                            <p:stCondLst>
                              <p:cond delay="6500"/>
                            </p:stCondLst>
                            <p:childTnLst>
                              <p:par>
                                <p:cTn id="88" presetID="53" presetClass="entr" presetSubtype="528" fill="hold" grpId="0" nodeType="afterEffect">
                                  <p:stCondLst>
                                    <p:cond delay="0"/>
                                  </p:stCondLst>
                                  <p:childTnLst>
                                    <p:set>
                                      <p:cBhvr>
                                        <p:cTn id="89" dur="1" fill="hold">
                                          <p:stCondLst>
                                            <p:cond delay="0"/>
                                          </p:stCondLst>
                                        </p:cTn>
                                        <p:tgtEl>
                                          <p:spTgt spid="309"/>
                                        </p:tgtEl>
                                        <p:attrNameLst>
                                          <p:attrName>style.visibility</p:attrName>
                                        </p:attrNameLst>
                                      </p:cBhvr>
                                      <p:to>
                                        <p:strVal val="visible"/>
                                      </p:to>
                                    </p:set>
                                    <p:anim calcmode="lin" valueType="num">
                                      <p:cBhvr>
                                        <p:cTn id="90" dur="500" fill="hold"/>
                                        <p:tgtEl>
                                          <p:spTgt spid="309"/>
                                        </p:tgtEl>
                                        <p:attrNameLst>
                                          <p:attrName>ppt_w</p:attrName>
                                        </p:attrNameLst>
                                      </p:cBhvr>
                                      <p:tavLst>
                                        <p:tav tm="0">
                                          <p:val>
                                            <p:fltVal val="0"/>
                                          </p:val>
                                        </p:tav>
                                        <p:tav tm="100000">
                                          <p:val>
                                            <p:strVal val="#ppt_w"/>
                                          </p:val>
                                        </p:tav>
                                      </p:tavLst>
                                    </p:anim>
                                    <p:anim calcmode="lin" valueType="num">
                                      <p:cBhvr>
                                        <p:cTn id="91" dur="500" fill="hold"/>
                                        <p:tgtEl>
                                          <p:spTgt spid="309"/>
                                        </p:tgtEl>
                                        <p:attrNameLst>
                                          <p:attrName>ppt_h</p:attrName>
                                        </p:attrNameLst>
                                      </p:cBhvr>
                                      <p:tavLst>
                                        <p:tav tm="0">
                                          <p:val>
                                            <p:fltVal val="0"/>
                                          </p:val>
                                        </p:tav>
                                        <p:tav tm="100000">
                                          <p:val>
                                            <p:strVal val="#ppt_h"/>
                                          </p:val>
                                        </p:tav>
                                      </p:tavLst>
                                    </p:anim>
                                    <p:animEffect transition="in" filter="fade">
                                      <p:cBhvr>
                                        <p:cTn id="92" dur="500"/>
                                        <p:tgtEl>
                                          <p:spTgt spid="309"/>
                                        </p:tgtEl>
                                      </p:cBhvr>
                                    </p:animEffect>
                                    <p:anim calcmode="lin" valueType="num">
                                      <p:cBhvr>
                                        <p:cTn id="93" dur="500" fill="hold"/>
                                        <p:tgtEl>
                                          <p:spTgt spid="309"/>
                                        </p:tgtEl>
                                        <p:attrNameLst>
                                          <p:attrName>ppt_x</p:attrName>
                                        </p:attrNameLst>
                                      </p:cBhvr>
                                      <p:tavLst>
                                        <p:tav tm="0">
                                          <p:val>
                                            <p:fltVal val="0.5"/>
                                          </p:val>
                                        </p:tav>
                                        <p:tav tm="100000">
                                          <p:val>
                                            <p:strVal val="#ppt_x"/>
                                          </p:val>
                                        </p:tav>
                                      </p:tavLst>
                                    </p:anim>
                                    <p:anim calcmode="lin" valueType="num">
                                      <p:cBhvr>
                                        <p:cTn id="94" dur="500" fill="hold"/>
                                        <p:tgtEl>
                                          <p:spTgt spid="309"/>
                                        </p:tgtEl>
                                        <p:attrNameLst>
                                          <p:attrName>ppt_y</p:attrName>
                                        </p:attrNameLst>
                                      </p:cBhvr>
                                      <p:tavLst>
                                        <p:tav tm="0">
                                          <p:val>
                                            <p:fltVal val="0.5"/>
                                          </p:val>
                                        </p:tav>
                                        <p:tav tm="100000">
                                          <p:val>
                                            <p:strVal val="#ppt_y"/>
                                          </p:val>
                                        </p:tav>
                                      </p:tavLst>
                                    </p:anim>
                                  </p:childTnLst>
                                </p:cTn>
                              </p:par>
                              <p:par>
                                <p:cTn id="95" presetID="53" presetClass="entr" presetSubtype="528" fill="hold" grpId="0" nodeType="withEffect">
                                  <p:stCondLst>
                                    <p:cond delay="0"/>
                                  </p:stCondLst>
                                  <p:childTnLst>
                                    <p:set>
                                      <p:cBhvr>
                                        <p:cTn id="96" dur="1" fill="hold">
                                          <p:stCondLst>
                                            <p:cond delay="0"/>
                                          </p:stCondLst>
                                        </p:cTn>
                                        <p:tgtEl>
                                          <p:spTgt spid="100"/>
                                        </p:tgtEl>
                                        <p:attrNameLst>
                                          <p:attrName>style.visibility</p:attrName>
                                        </p:attrNameLst>
                                      </p:cBhvr>
                                      <p:to>
                                        <p:strVal val="visible"/>
                                      </p:to>
                                    </p:set>
                                    <p:anim calcmode="lin" valueType="num">
                                      <p:cBhvr>
                                        <p:cTn id="97" dur="500" fill="hold"/>
                                        <p:tgtEl>
                                          <p:spTgt spid="100"/>
                                        </p:tgtEl>
                                        <p:attrNameLst>
                                          <p:attrName>ppt_w</p:attrName>
                                        </p:attrNameLst>
                                      </p:cBhvr>
                                      <p:tavLst>
                                        <p:tav tm="0">
                                          <p:val>
                                            <p:fltVal val="0"/>
                                          </p:val>
                                        </p:tav>
                                        <p:tav tm="100000">
                                          <p:val>
                                            <p:strVal val="#ppt_w"/>
                                          </p:val>
                                        </p:tav>
                                      </p:tavLst>
                                    </p:anim>
                                    <p:anim calcmode="lin" valueType="num">
                                      <p:cBhvr>
                                        <p:cTn id="98" dur="500" fill="hold"/>
                                        <p:tgtEl>
                                          <p:spTgt spid="100"/>
                                        </p:tgtEl>
                                        <p:attrNameLst>
                                          <p:attrName>ppt_h</p:attrName>
                                        </p:attrNameLst>
                                      </p:cBhvr>
                                      <p:tavLst>
                                        <p:tav tm="0">
                                          <p:val>
                                            <p:fltVal val="0"/>
                                          </p:val>
                                        </p:tav>
                                        <p:tav tm="100000">
                                          <p:val>
                                            <p:strVal val="#ppt_h"/>
                                          </p:val>
                                        </p:tav>
                                      </p:tavLst>
                                    </p:anim>
                                    <p:animEffect transition="in" filter="fade">
                                      <p:cBhvr>
                                        <p:cTn id="99" dur="500"/>
                                        <p:tgtEl>
                                          <p:spTgt spid="100"/>
                                        </p:tgtEl>
                                      </p:cBhvr>
                                    </p:animEffect>
                                    <p:anim calcmode="lin" valueType="num">
                                      <p:cBhvr>
                                        <p:cTn id="100" dur="500" fill="hold"/>
                                        <p:tgtEl>
                                          <p:spTgt spid="100"/>
                                        </p:tgtEl>
                                        <p:attrNameLst>
                                          <p:attrName>ppt_x</p:attrName>
                                        </p:attrNameLst>
                                      </p:cBhvr>
                                      <p:tavLst>
                                        <p:tav tm="0">
                                          <p:val>
                                            <p:fltVal val="0.5"/>
                                          </p:val>
                                        </p:tav>
                                        <p:tav tm="100000">
                                          <p:val>
                                            <p:strVal val="#ppt_x"/>
                                          </p:val>
                                        </p:tav>
                                      </p:tavLst>
                                    </p:anim>
                                    <p:anim calcmode="lin" valueType="num">
                                      <p:cBhvr>
                                        <p:cTn id="101" dur="500" fill="hold"/>
                                        <p:tgtEl>
                                          <p:spTgt spid="100"/>
                                        </p:tgtEl>
                                        <p:attrNameLst>
                                          <p:attrName>ppt_y</p:attrName>
                                        </p:attrNameLst>
                                      </p:cBhvr>
                                      <p:tavLst>
                                        <p:tav tm="0">
                                          <p:val>
                                            <p:fltVal val="0.5"/>
                                          </p:val>
                                        </p:tav>
                                        <p:tav tm="100000">
                                          <p:val>
                                            <p:strVal val="#ppt_y"/>
                                          </p:val>
                                        </p:tav>
                                      </p:tavLst>
                                    </p:anim>
                                  </p:childTnLst>
                                </p:cTn>
                              </p:par>
                            </p:childTnLst>
                          </p:cTn>
                        </p:par>
                        <p:par>
                          <p:cTn id="102" fill="hold">
                            <p:stCondLst>
                              <p:cond delay="7000"/>
                            </p:stCondLst>
                            <p:childTnLst>
                              <p:par>
                                <p:cTn id="103" presetID="37" presetClass="entr" presetSubtype="0" fill="hold" grpId="0" nodeType="afterEffect">
                                  <p:stCondLst>
                                    <p:cond delay="0"/>
                                  </p:stCondLst>
                                  <p:childTnLst>
                                    <p:set>
                                      <p:cBhvr>
                                        <p:cTn id="104" dur="1" fill="hold">
                                          <p:stCondLst>
                                            <p:cond delay="0"/>
                                          </p:stCondLst>
                                        </p:cTn>
                                        <p:tgtEl>
                                          <p:spTgt spid="99"/>
                                        </p:tgtEl>
                                        <p:attrNameLst>
                                          <p:attrName>style.visibility</p:attrName>
                                        </p:attrNameLst>
                                      </p:cBhvr>
                                      <p:to>
                                        <p:strVal val="visible"/>
                                      </p:to>
                                    </p:set>
                                    <p:animEffect transition="in" filter="fade">
                                      <p:cBhvr>
                                        <p:cTn id="105" dur="1000"/>
                                        <p:tgtEl>
                                          <p:spTgt spid="99"/>
                                        </p:tgtEl>
                                      </p:cBhvr>
                                    </p:animEffect>
                                    <p:anim calcmode="lin" valueType="num">
                                      <p:cBhvr>
                                        <p:cTn id="106" dur="1000" fill="hold"/>
                                        <p:tgtEl>
                                          <p:spTgt spid="99"/>
                                        </p:tgtEl>
                                        <p:attrNameLst>
                                          <p:attrName>ppt_x</p:attrName>
                                        </p:attrNameLst>
                                      </p:cBhvr>
                                      <p:tavLst>
                                        <p:tav tm="0">
                                          <p:val>
                                            <p:strVal val="#ppt_x"/>
                                          </p:val>
                                        </p:tav>
                                        <p:tav tm="100000">
                                          <p:val>
                                            <p:strVal val="#ppt_x"/>
                                          </p:val>
                                        </p:tav>
                                      </p:tavLst>
                                    </p:anim>
                                    <p:anim calcmode="lin" valueType="num">
                                      <p:cBhvr>
                                        <p:cTn id="107" dur="900" decel="100000" fill="hold"/>
                                        <p:tgtEl>
                                          <p:spTgt spid="99"/>
                                        </p:tgtEl>
                                        <p:attrNameLst>
                                          <p:attrName>ppt_y</p:attrName>
                                        </p:attrNameLst>
                                      </p:cBhvr>
                                      <p:tavLst>
                                        <p:tav tm="0">
                                          <p:val>
                                            <p:strVal val="#ppt_y+1"/>
                                          </p:val>
                                        </p:tav>
                                        <p:tav tm="100000">
                                          <p:val>
                                            <p:strVal val="#ppt_y-.03"/>
                                          </p:val>
                                        </p:tav>
                                      </p:tavLst>
                                    </p:anim>
                                    <p:anim calcmode="lin" valueType="num">
                                      <p:cBhvr>
                                        <p:cTn id="108"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09" fill="hold">
                            <p:stCondLst>
                              <p:cond delay="8000"/>
                            </p:stCondLst>
                            <p:childTnLst>
                              <p:par>
                                <p:cTn id="110" presetID="53" presetClass="entr" presetSubtype="528" fill="hold" grpId="0" nodeType="afterEffect">
                                  <p:stCondLst>
                                    <p:cond delay="0"/>
                                  </p:stCondLst>
                                  <p:childTnLst>
                                    <p:set>
                                      <p:cBhvr>
                                        <p:cTn id="111" dur="1" fill="hold">
                                          <p:stCondLst>
                                            <p:cond delay="0"/>
                                          </p:stCondLst>
                                        </p:cTn>
                                        <p:tgtEl>
                                          <p:spTgt spid="310"/>
                                        </p:tgtEl>
                                        <p:attrNameLst>
                                          <p:attrName>style.visibility</p:attrName>
                                        </p:attrNameLst>
                                      </p:cBhvr>
                                      <p:to>
                                        <p:strVal val="visible"/>
                                      </p:to>
                                    </p:set>
                                    <p:anim calcmode="lin" valueType="num">
                                      <p:cBhvr>
                                        <p:cTn id="112" dur="500" fill="hold"/>
                                        <p:tgtEl>
                                          <p:spTgt spid="310"/>
                                        </p:tgtEl>
                                        <p:attrNameLst>
                                          <p:attrName>ppt_w</p:attrName>
                                        </p:attrNameLst>
                                      </p:cBhvr>
                                      <p:tavLst>
                                        <p:tav tm="0">
                                          <p:val>
                                            <p:fltVal val="0"/>
                                          </p:val>
                                        </p:tav>
                                        <p:tav tm="100000">
                                          <p:val>
                                            <p:strVal val="#ppt_w"/>
                                          </p:val>
                                        </p:tav>
                                      </p:tavLst>
                                    </p:anim>
                                    <p:anim calcmode="lin" valueType="num">
                                      <p:cBhvr>
                                        <p:cTn id="113" dur="500" fill="hold"/>
                                        <p:tgtEl>
                                          <p:spTgt spid="310"/>
                                        </p:tgtEl>
                                        <p:attrNameLst>
                                          <p:attrName>ppt_h</p:attrName>
                                        </p:attrNameLst>
                                      </p:cBhvr>
                                      <p:tavLst>
                                        <p:tav tm="0">
                                          <p:val>
                                            <p:fltVal val="0"/>
                                          </p:val>
                                        </p:tav>
                                        <p:tav tm="100000">
                                          <p:val>
                                            <p:strVal val="#ppt_h"/>
                                          </p:val>
                                        </p:tav>
                                      </p:tavLst>
                                    </p:anim>
                                    <p:animEffect transition="in" filter="fade">
                                      <p:cBhvr>
                                        <p:cTn id="114" dur="500"/>
                                        <p:tgtEl>
                                          <p:spTgt spid="310"/>
                                        </p:tgtEl>
                                      </p:cBhvr>
                                    </p:animEffect>
                                    <p:anim calcmode="lin" valueType="num">
                                      <p:cBhvr>
                                        <p:cTn id="115" dur="500" fill="hold"/>
                                        <p:tgtEl>
                                          <p:spTgt spid="310"/>
                                        </p:tgtEl>
                                        <p:attrNameLst>
                                          <p:attrName>ppt_x</p:attrName>
                                        </p:attrNameLst>
                                      </p:cBhvr>
                                      <p:tavLst>
                                        <p:tav tm="0">
                                          <p:val>
                                            <p:fltVal val="0.5"/>
                                          </p:val>
                                        </p:tav>
                                        <p:tav tm="100000">
                                          <p:val>
                                            <p:strVal val="#ppt_x"/>
                                          </p:val>
                                        </p:tav>
                                      </p:tavLst>
                                    </p:anim>
                                    <p:anim calcmode="lin" valueType="num">
                                      <p:cBhvr>
                                        <p:cTn id="116" dur="500" fill="hold"/>
                                        <p:tgtEl>
                                          <p:spTgt spid="310"/>
                                        </p:tgtEl>
                                        <p:attrNameLst>
                                          <p:attrName>ppt_y</p:attrName>
                                        </p:attrNameLst>
                                      </p:cBhvr>
                                      <p:tavLst>
                                        <p:tav tm="0">
                                          <p:val>
                                            <p:fltVal val="0.5"/>
                                          </p:val>
                                        </p:tav>
                                        <p:tav tm="100000">
                                          <p:val>
                                            <p:strVal val="#ppt_y"/>
                                          </p:val>
                                        </p:tav>
                                      </p:tavLst>
                                    </p:anim>
                                  </p:childTnLst>
                                </p:cTn>
                              </p:par>
                              <p:par>
                                <p:cTn id="117" presetID="53" presetClass="entr" presetSubtype="528" fill="hold" grpId="0" nodeType="withEffect">
                                  <p:stCondLst>
                                    <p:cond delay="0"/>
                                  </p:stCondLst>
                                  <p:childTnLst>
                                    <p:set>
                                      <p:cBhvr>
                                        <p:cTn id="118" dur="1" fill="hold">
                                          <p:stCondLst>
                                            <p:cond delay="0"/>
                                          </p:stCondLst>
                                        </p:cTn>
                                        <p:tgtEl>
                                          <p:spTgt spid="102"/>
                                        </p:tgtEl>
                                        <p:attrNameLst>
                                          <p:attrName>style.visibility</p:attrName>
                                        </p:attrNameLst>
                                      </p:cBhvr>
                                      <p:to>
                                        <p:strVal val="visible"/>
                                      </p:to>
                                    </p:set>
                                    <p:anim calcmode="lin" valueType="num">
                                      <p:cBhvr>
                                        <p:cTn id="119" dur="500" fill="hold"/>
                                        <p:tgtEl>
                                          <p:spTgt spid="102"/>
                                        </p:tgtEl>
                                        <p:attrNameLst>
                                          <p:attrName>ppt_w</p:attrName>
                                        </p:attrNameLst>
                                      </p:cBhvr>
                                      <p:tavLst>
                                        <p:tav tm="0">
                                          <p:val>
                                            <p:fltVal val="0"/>
                                          </p:val>
                                        </p:tav>
                                        <p:tav tm="100000">
                                          <p:val>
                                            <p:strVal val="#ppt_w"/>
                                          </p:val>
                                        </p:tav>
                                      </p:tavLst>
                                    </p:anim>
                                    <p:anim calcmode="lin" valueType="num">
                                      <p:cBhvr>
                                        <p:cTn id="120" dur="500" fill="hold"/>
                                        <p:tgtEl>
                                          <p:spTgt spid="102"/>
                                        </p:tgtEl>
                                        <p:attrNameLst>
                                          <p:attrName>ppt_h</p:attrName>
                                        </p:attrNameLst>
                                      </p:cBhvr>
                                      <p:tavLst>
                                        <p:tav tm="0">
                                          <p:val>
                                            <p:fltVal val="0"/>
                                          </p:val>
                                        </p:tav>
                                        <p:tav tm="100000">
                                          <p:val>
                                            <p:strVal val="#ppt_h"/>
                                          </p:val>
                                        </p:tav>
                                      </p:tavLst>
                                    </p:anim>
                                    <p:animEffect transition="in" filter="fade">
                                      <p:cBhvr>
                                        <p:cTn id="121" dur="500"/>
                                        <p:tgtEl>
                                          <p:spTgt spid="102"/>
                                        </p:tgtEl>
                                      </p:cBhvr>
                                    </p:animEffect>
                                    <p:anim calcmode="lin" valueType="num">
                                      <p:cBhvr>
                                        <p:cTn id="122" dur="500" fill="hold"/>
                                        <p:tgtEl>
                                          <p:spTgt spid="102"/>
                                        </p:tgtEl>
                                        <p:attrNameLst>
                                          <p:attrName>ppt_x</p:attrName>
                                        </p:attrNameLst>
                                      </p:cBhvr>
                                      <p:tavLst>
                                        <p:tav tm="0">
                                          <p:val>
                                            <p:fltVal val="0.5"/>
                                          </p:val>
                                        </p:tav>
                                        <p:tav tm="100000">
                                          <p:val>
                                            <p:strVal val="#ppt_x"/>
                                          </p:val>
                                        </p:tav>
                                      </p:tavLst>
                                    </p:anim>
                                    <p:anim calcmode="lin" valueType="num">
                                      <p:cBhvr>
                                        <p:cTn id="123" dur="500" fill="hold"/>
                                        <p:tgtEl>
                                          <p:spTgt spid="102"/>
                                        </p:tgtEl>
                                        <p:attrNameLst>
                                          <p:attrName>ppt_y</p:attrName>
                                        </p:attrNameLst>
                                      </p:cBhvr>
                                      <p:tavLst>
                                        <p:tav tm="0">
                                          <p:val>
                                            <p:fltVal val="0.5"/>
                                          </p:val>
                                        </p:tav>
                                        <p:tav tm="100000">
                                          <p:val>
                                            <p:strVal val="#ppt_y"/>
                                          </p:val>
                                        </p:tav>
                                      </p:tavLst>
                                    </p:anim>
                                  </p:childTnLst>
                                </p:cTn>
                              </p:par>
                            </p:childTnLst>
                          </p:cTn>
                        </p:par>
                        <p:par>
                          <p:cTn id="124" fill="hold">
                            <p:stCondLst>
                              <p:cond delay="8500"/>
                            </p:stCondLst>
                            <p:childTnLst>
                              <p:par>
                                <p:cTn id="125" presetID="37" presetClass="entr" presetSubtype="0" fill="hold" grpId="0"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fade">
                                      <p:cBhvr>
                                        <p:cTn id="127" dur="1000"/>
                                        <p:tgtEl>
                                          <p:spTgt spid="101"/>
                                        </p:tgtEl>
                                      </p:cBhvr>
                                    </p:animEffect>
                                    <p:anim calcmode="lin" valueType="num">
                                      <p:cBhvr>
                                        <p:cTn id="128" dur="1000" fill="hold"/>
                                        <p:tgtEl>
                                          <p:spTgt spid="101"/>
                                        </p:tgtEl>
                                        <p:attrNameLst>
                                          <p:attrName>ppt_x</p:attrName>
                                        </p:attrNameLst>
                                      </p:cBhvr>
                                      <p:tavLst>
                                        <p:tav tm="0">
                                          <p:val>
                                            <p:strVal val="#ppt_x"/>
                                          </p:val>
                                        </p:tav>
                                        <p:tav tm="100000">
                                          <p:val>
                                            <p:strVal val="#ppt_x"/>
                                          </p:val>
                                        </p:tav>
                                      </p:tavLst>
                                    </p:anim>
                                    <p:anim calcmode="lin" valueType="num">
                                      <p:cBhvr>
                                        <p:cTn id="129" dur="900" decel="100000" fill="hold"/>
                                        <p:tgtEl>
                                          <p:spTgt spid="101"/>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childTnLst>
                          </p:cTn>
                        </p:par>
                        <p:par>
                          <p:cTn id="131" fill="hold">
                            <p:stCondLst>
                              <p:cond delay="9500"/>
                            </p:stCondLst>
                            <p:childTnLst>
                              <p:par>
                                <p:cTn id="132" presetID="53" presetClass="entr" presetSubtype="528" fill="hold" grpId="0" nodeType="afterEffect">
                                  <p:stCondLst>
                                    <p:cond delay="0"/>
                                  </p:stCondLst>
                                  <p:childTnLst>
                                    <p:set>
                                      <p:cBhvr>
                                        <p:cTn id="133" dur="1" fill="hold">
                                          <p:stCondLst>
                                            <p:cond delay="0"/>
                                          </p:stCondLst>
                                        </p:cTn>
                                        <p:tgtEl>
                                          <p:spTgt spid="300"/>
                                        </p:tgtEl>
                                        <p:attrNameLst>
                                          <p:attrName>style.visibility</p:attrName>
                                        </p:attrNameLst>
                                      </p:cBhvr>
                                      <p:to>
                                        <p:strVal val="visible"/>
                                      </p:to>
                                    </p:set>
                                    <p:anim calcmode="lin" valueType="num">
                                      <p:cBhvr>
                                        <p:cTn id="134" dur="500" fill="hold"/>
                                        <p:tgtEl>
                                          <p:spTgt spid="300"/>
                                        </p:tgtEl>
                                        <p:attrNameLst>
                                          <p:attrName>ppt_w</p:attrName>
                                        </p:attrNameLst>
                                      </p:cBhvr>
                                      <p:tavLst>
                                        <p:tav tm="0">
                                          <p:val>
                                            <p:fltVal val="0"/>
                                          </p:val>
                                        </p:tav>
                                        <p:tav tm="100000">
                                          <p:val>
                                            <p:strVal val="#ppt_w"/>
                                          </p:val>
                                        </p:tav>
                                      </p:tavLst>
                                    </p:anim>
                                    <p:anim calcmode="lin" valueType="num">
                                      <p:cBhvr>
                                        <p:cTn id="135" dur="500" fill="hold"/>
                                        <p:tgtEl>
                                          <p:spTgt spid="300"/>
                                        </p:tgtEl>
                                        <p:attrNameLst>
                                          <p:attrName>ppt_h</p:attrName>
                                        </p:attrNameLst>
                                      </p:cBhvr>
                                      <p:tavLst>
                                        <p:tav tm="0">
                                          <p:val>
                                            <p:fltVal val="0"/>
                                          </p:val>
                                        </p:tav>
                                        <p:tav tm="100000">
                                          <p:val>
                                            <p:strVal val="#ppt_h"/>
                                          </p:val>
                                        </p:tav>
                                      </p:tavLst>
                                    </p:anim>
                                    <p:animEffect transition="in" filter="fade">
                                      <p:cBhvr>
                                        <p:cTn id="136" dur="500"/>
                                        <p:tgtEl>
                                          <p:spTgt spid="300"/>
                                        </p:tgtEl>
                                      </p:cBhvr>
                                    </p:animEffect>
                                    <p:anim calcmode="lin" valueType="num">
                                      <p:cBhvr>
                                        <p:cTn id="137" dur="500" fill="hold"/>
                                        <p:tgtEl>
                                          <p:spTgt spid="300"/>
                                        </p:tgtEl>
                                        <p:attrNameLst>
                                          <p:attrName>ppt_x</p:attrName>
                                        </p:attrNameLst>
                                      </p:cBhvr>
                                      <p:tavLst>
                                        <p:tav tm="0">
                                          <p:val>
                                            <p:fltVal val="0.5"/>
                                          </p:val>
                                        </p:tav>
                                        <p:tav tm="100000">
                                          <p:val>
                                            <p:strVal val="#ppt_x"/>
                                          </p:val>
                                        </p:tav>
                                      </p:tavLst>
                                    </p:anim>
                                    <p:anim calcmode="lin" valueType="num">
                                      <p:cBhvr>
                                        <p:cTn id="138" dur="500" fill="hold"/>
                                        <p:tgtEl>
                                          <p:spTgt spid="300"/>
                                        </p:tgtEl>
                                        <p:attrNameLst>
                                          <p:attrName>ppt_y</p:attrName>
                                        </p:attrNameLst>
                                      </p:cBhvr>
                                      <p:tavLst>
                                        <p:tav tm="0">
                                          <p:val>
                                            <p:fltVal val="0.5"/>
                                          </p:val>
                                        </p:tav>
                                        <p:tav tm="100000">
                                          <p:val>
                                            <p:strVal val="#ppt_y"/>
                                          </p:val>
                                        </p:tav>
                                      </p:tavLst>
                                    </p:anim>
                                  </p:childTnLst>
                                </p:cTn>
                              </p:par>
                              <p:par>
                                <p:cTn id="139" presetID="53" presetClass="entr" presetSubtype="528" fill="hold" grpId="0" nodeType="with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p:cTn id="141" dur="500" fill="hold"/>
                                        <p:tgtEl>
                                          <p:spTgt spid="110"/>
                                        </p:tgtEl>
                                        <p:attrNameLst>
                                          <p:attrName>ppt_w</p:attrName>
                                        </p:attrNameLst>
                                      </p:cBhvr>
                                      <p:tavLst>
                                        <p:tav tm="0">
                                          <p:val>
                                            <p:fltVal val="0"/>
                                          </p:val>
                                        </p:tav>
                                        <p:tav tm="100000">
                                          <p:val>
                                            <p:strVal val="#ppt_w"/>
                                          </p:val>
                                        </p:tav>
                                      </p:tavLst>
                                    </p:anim>
                                    <p:anim calcmode="lin" valueType="num">
                                      <p:cBhvr>
                                        <p:cTn id="142" dur="500" fill="hold"/>
                                        <p:tgtEl>
                                          <p:spTgt spid="110"/>
                                        </p:tgtEl>
                                        <p:attrNameLst>
                                          <p:attrName>ppt_h</p:attrName>
                                        </p:attrNameLst>
                                      </p:cBhvr>
                                      <p:tavLst>
                                        <p:tav tm="0">
                                          <p:val>
                                            <p:fltVal val="0"/>
                                          </p:val>
                                        </p:tav>
                                        <p:tav tm="100000">
                                          <p:val>
                                            <p:strVal val="#ppt_h"/>
                                          </p:val>
                                        </p:tav>
                                      </p:tavLst>
                                    </p:anim>
                                    <p:animEffect transition="in" filter="fade">
                                      <p:cBhvr>
                                        <p:cTn id="143" dur="500"/>
                                        <p:tgtEl>
                                          <p:spTgt spid="110"/>
                                        </p:tgtEl>
                                      </p:cBhvr>
                                    </p:animEffect>
                                    <p:anim calcmode="lin" valueType="num">
                                      <p:cBhvr>
                                        <p:cTn id="144" dur="500" fill="hold"/>
                                        <p:tgtEl>
                                          <p:spTgt spid="110"/>
                                        </p:tgtEl>
                                        <p:attrNameLst>
                                          <p:attrName>ppt_x</p:attrName>
                                        </p:attrNameLst>
                                      </p:cBhvr>
                                      <p:tavLst>
                                        <p:tav tm="0">
                                          <p:val>
                                            <p:fltVal val="0.5"/>
                                          </p:val>
                                        </p:tav>
                                        <p:tav tm="100000">
                                          <p:val>
                                            <p:strVal val="#ppt_x"/>
                                          </p:val>
                                        </p:tav>
                                      </p:tavLst>
                                    </p:anim>
                                    <p:anim calcmode="lin" valueType="num">
                                      <p:cBhvr>
                                        <p:cTn id="145" dur="500" fill="hold"/>
                                        <p:tgtEl>
                                          <p:spTgt spid="110"/>
                                        </p:tgtEl>
                                        <p:attrNameLst>
                                          <p:attrName>ppt_y</p:attrName>
                                        </p:attrNameLst>
                                      </p:cBhvr>
                                      <p:tavLst>
                                        <p:tav tm="0">
                                          <p:val>
                                            <p:fltVal val="0.5"/>
                                          </p:val>
                                        </p:tav>
                                        <p:tav tm="100000">
                                          <p:val>
                                            <p:strVal val="#ppt_y"/>
                                          </p:val>
                                        </p:tav>
                                      </p:tavLst>
                                    </p:anim>
                                  </p:childTnLst>
                                </p:cTn>
                              </p:par>
                            </p:childTnLst>
                          </p:cTn>
                        </p:par>
                        <p:par>
                          <p:cTn id="146" fill="hold">
                            <p:stCondLst>
                              <p:cond delay="10000"/>
                            </p:stCondLst>
                            <p:childTnLst>
                              <p:par>
                                <p:cTn id="147" presetID="37" presetClass="entr" presetSubtype="0" fill="hold" grpId="0" nodeType="afterEffect">
                                  <p:stCondLst>
                                    <p:cond delay="0"/>
                                  </p:stCondLst>
                                  <p:childTnLst>
                                    <p:set>
                                      <p:cBhvr>
                                        <p:cTn id="148" dur="1" fill="hold">
                                          <p:stCondLst>
                                            <p:cond delay="0"/>
                                          </p:stCondLst>
                                        </p:cTn>
                                        <p:tgtEl>
                                          <p:spTgt spid="109"/>
                                        </p:tgtEl>
                                        <p:attrNameLst>
                                          <p:attrName>style.visibility</p:attrName>
                                        </p:attrNameLst>
                                      </p:cBhvr>
                                      <p:to>
                                        <p:strVal val="visible"/>
                                      </p:to>
                                    </p:set>
                                    <p:animEffect transition="in" filter="fade">
                                      <p:cBhvr>
                                        <p:cTn id="149" dur="1000"/>
                                        <p:tgtEl>
                                          <p:spTgt spid="109"/>
                                        </p:tgtEl>
                                      </p:cBhvr>
                                    </p:animEffect>
                                    <p:anim calcmode="lin" valueType="num">
                                      <p:cBhvr>
                                        <p:cTn id="150" dur="1000" fill="hold"/>
                                        <p:tgtEl>
                                          <p:spTgt spid="109"/>
                                        </p:tgtEl>
                                        <p:attrNameLst>
                                          <p:attrName>ppt_x</p:attrName>
                                        </p:attrNameLst>
                                      </p:cBhvr>
                                      <p:tavLst>
                                        <p:tav tm="0">
                                          <p:val>
                                            <p:strVal val="#ppt_x"/>
                                          </p:val>
                                        </p:tav>
                                        <p:tav tm="100000">
                                          <p:val>
                                            <p:strVal val="#ppt_x"/>
                                          </p:val>
                                        </p:tav>
                                      </p:tavLst>
                                    </p:anim>
                                    <p:anim calcmode="lin" valueType="num">
                                      <p:cBhvr>
                                        <p:cTn id="151" dur="900" decel="100000" fill="hold"/>
                                        <p:tgtEl>
                                          <p:spTgt spid="109"/>
                                        </p:tgtEl>
                                        <p:attrNameLst>
                                          <p:attrName>ppt_y</p:attrName>
                                        </p:attrNameLst>
                                      </p:cBhvr>
                                      <p:tavLst>
                                        <p:tav tm="0">
                                          <p:val>
                                            <p:strVal val="#ppt_y+1"/>
                                          </p:val>
                                        </p:tav>
                                        <p:tav tm="100000">
                                          <p:val>
                                            <p:strVal val="#ppt_y-.03"/>
                                          </p:val>
                                        </p:tav>
                                      </p:tavLst>
                                    </p:anim>
                                    <p:anim calcmode="lin" valueType="num">
                                      <p:cBhvr>
                                        <p:cTn id="152"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153" fill="hold">
                            <p:stCondLst>
                              <p:cond delay="11000"/>
                            </p:stCondLst>
                            <p:childTnLst>
                              <p:par>
                                <p:cTn id="154" presetID="53" presetClass="entr" presetSubtype="528" fill="hold" grpId="0" nodeType="afterEffect">
                                  <p:stCondLst>
                                    <p:cond delay="0"/>
                                  </p:stCondLst>
                                  <p:childTnLst>
                                    <p:set>
                                      <p:cBhvr>
                                        <p:cTn id="155" dur="1" fill="hold">
                                          <p:stCondLst>
                                            <p:cond delay="0"/>
                                          </p:stCondLst>
                                        </p:cTn>
                                        <p:tgtEl>
                                          <p:spTgt spid="304"/>
                                        </p:tgtEl>
                                        <p:attrNameLst>
                                          <p:attrName>style.visibility</p:attrName>
                                        </p:attrNameLst>
                                      </p:cBhvr>
                                      <p:to>
                                        <p:strVal val="visible"/>
                                      </p:to>
                                    </p:set>
                                    <p:anim calcmode="lin" valueType="num">
                                      <p:cBhvr>
                                        <p:cTn id="156" dur="500" fill="hold"/>
                                        <p:tgtEl>
                                          <p:spTgt spid="304"/>
                                        </p:tgtEl>
                                        <p:attrNameLst>
                                          <p:attrName>ppt_w</p:attrName>
                                        </p:attrNameLst>
                                      </p:cBhvr>
                                      <p:tavLst>
                                        <p:tav tm="0">
                                          <p:val>
                                            <p:fltVal val="0"/>
                                          </p:val>
                                        </p:tav>
                                        <p:tav tm="100000">
                                          <p:val>
                                            <p:strVal val="#ppt_w"/>
                                          </p:val>
                                        </p:tav>
                                      </p:tavLst>
                                    </p:anim>
                                    <p:anim calcmode="lin" valueType="num">
                                      <p:cBhvr>
                                        <p:cTn id="157" dur="500" fill="hold"/>
                                        <p:tgtEl>
                                          <p:spTgt spid="304"/>
                                        </p:tgtEl>
                                        <p:attrNameLst>
                                          <p:attrName>ppt_h</p:attrName>
                                        </p:attrNameLst>
                                      </p:cBhvr>
                                      <p:tavLst>
                                        <p:tav tm="0">
                                          <p:val>
                                            <p:fltVal val="0"/>
                                          </p:val>
                                        </p:tav>
                                        <p:tav tm="100000">
                                          <p:val>
                                            <p:strVal val="#ppt_h"/>
                                          </p:val>
                                        </p:tav>
                                      </p:tavLst>
                                    </p:anim>
                                    <p:animEffect transition="in" filter="fade">
                                      <p:cBhvr>
                                        <p:cTn id="158" dur="500"/>
                                        <p:tgtEl>
                                          <p:spTgt spid="304"/>
                                        </p:tgtEl>
                                      </p:cBhvr>
                                    </p:animEffect>
                                    <p:anim calcmode="lin" valueType="num">
                                      <p:cBhvr>
                                        <p:cTn id="159" dur="500" fill="hold"/>
                                        <p:tgtEl>
                                          <p:spTgt spid="304"/>
                                        </p:tgtEl>
                                        <p:attrNameLst>
                                          <p:attrName>ppt_x</p:attrName>
                                        </p:attrNameLst>
                                      </p:cBhvr>
                                      <p:tavLst>
                                        <p:tav tm="0">
                                          <p:val>
                                            <p:fltVal val="0.5"/>
                                          </p:val>
                                        </p:tav>
                                        <p:tav tm="100000">
                                          <p:val>
                                            <p:strVal val="#ppt_x"/>
                                          </p:val>
                                        </p:tav>
                                      </p:tavLst>
                                    </p:anim>
                                    <p:anim calcmode="lin" valueType="num">
                                      <p:cBhvr>
                                        <p:cTn id="160" dur="500" fill="hold"/>
                                        <p:tgtEl>
                                          <p:spTgt spid="304"/>
                                        </p:tgtEl>
                                        <p:attrNameLst>
                                          <p:attrName>ppt_y</p:attrName>
                                        </p:attrNameLst>
                                      </p:cBhvr>
                                      <p:tavLst>
                                        <p:tav tm="0">
                                          <p:val>
                                            <p:fltVal val="0.5"/>
                                          </p:val>
                                        </p:tav>
                                        <p:tav tm="100000">
                                          <p:val>
                                            <p:strVal val="#ppt_y"/>
                                          </p:val>
                                        </p:tav>
                                      </p:tavLst>
                                    </p:anim>
                                  </p:childTnLst>
                                </p:cTn>
                              </p:par>
                              <p:par>
                                <p:cTn id="161" presetID="53" presetClass="entr" presetSubtype="528" fill="hold" grpId="0" nodeType="withEffect">
                                  <p:stCondLst>
                                    <p:cond delay="0"/>
                                  </p:stCondLst>
                                  <p:childTnLst>
                                    <p:set>
                                      <p:cBhvr>
                                        <p:cTn id="162" dur="1" fill="hold">
                                          <p:stCondLst>
                                            <p:cond delay="0"/>
                                          </p:stCondLst>
                                        </p:cTn>
                                        <p:tgtEl>
                                          <p:spTgt spid="108"/>
                                        </p:tgtEl>
                                        <p:attrNameLst>
                                          <p:attrName>style.visibility</p:attrName>
                                        </p:attrNameLst>
                                      </p:cBhvr>
                                      <p:to>
                                        <p:strVal val="visible"/>
                                      </p:to>
                                    </p:set>
                                    <p:anim calcmode="lin" valueType="num">
                                      <p:cBhvr>
                                        <p:cTn id="163" dur="500" fill="hold"/>
                                        <p:tgtEl>
                                          <p:spTgt spid="108"/>
                                        </p:tgtEl>
                                        <p:attrNameLst>
                                          <p:attrName>ppt_w</p:attrName>
                                        </p:attrNameLst>
                                      </p:cBhvr>
                                      <p:tavLst>
                                        <p:tav tm="0">
                                          <p:val>
                                            <p:fltVal val="0"/>
                                          </p:val>
                                        </p:tav>
                                        <p:tav tm="100000">
                                          <p:val>
                                            <p:strVal val="#ppt_w"/>
                                          </p:val>
                                        </p:tav>
                                      </p:tavLst>
                                    </p:anim>
                                    <p:anim calcmode="lin" valueType="num">
                                      <p:cBhvr>
                                        <p:cTn id="164" dur="500" fill="hold"/>
                                        <p:tgtEl>
                                          <p:spTgt spid="108"/>
                                        </p:tgtEl>
                                        <p:attrNameLst>
                                          <p:attrName>ppt_h</p:attrName>
                                        </p:attrNameLst>
                                      </p:cBhvr>
                                      <p:tavLst>
                                        <p:tav tm="0">
                                          <p:val>
                                            <p:fltVal val="0"/>
                                          </p:val>
                                        </p:tav>
                                        <p:tav tm="100000">
                                          <p:val>
                                            <p:strVal val="#ppt_h"/>
                                          </p:val>
                                        </p:tav>
                                      </p:tavLst>
                                    </p:anim>
                                    <p:animEffect transition="in" filter="fade">
                                      <p:cBhvr>
                                        <p:cTn id="165" dur="500"/>
                                        <p:tgtEl>
                                          <p:spTgt spid="108"/>
                                        </p:tgtEl>
                                      </p:cBhvr>
                                    </p:animEffect>
                                    <p:anim calcmode="lin" valueType="num">
                                      <p:cBhvr>
                                        <p:cTn id="166" dur="500" fill="hold"/>
                                        <p:tgtEl>
                                          <p:spTgt spid="108"/>
                                        </p:tgtEl>
                                        <p:attrNameLst>
                                          <p:attrName>ppt_x</p:attrName>
                                        </p:attrNameLst>
                                      </p:cBhvr>
                                      <p:tavLst>
                                        <p:tav tm="0">
                                          <p:val>
                                            <p:fltVal val="0.5"/>
                                          </p:val>
                                        </p:tav>
                                        <p:tav tm="100000">
                                          <p:val>
                                            <p:strVal val="#ppt_x"/>
                                          </p:val>
                                        </p:tav>
                                      </p:tavLst>
                                    </p:anim>
                                    <p:anim calcmode="lin" valueType="num">
                                      <p:cBhvr>
                                        <p:cTn id="167" dur="500" fill="hold"/>
                                        <p:tgtEl>
                                          <p:spTgt spid="108"/>
                                        </p:tgtEl>
                                        <p:attrNameLst>
                                          <p:attrName>ppt_y</p:attrName>
                                        </p:attrNameLst>
                                      </p:cBhvr>
                                      <p:tavLst>
                                        <p:tav tm="0">
                                          <p:val>
                                            <p:fltVal val="0.5"/>
                                          </p:val>
                                        </p:tav>
                                        <p:tav tm="100000">
                                          <p:val>
                                            <p:strVal val="#ppt_y"/>
                                          </p:val>
                                        </p:tav>
                                      </p:tavLst>
                                    </p:anim>
                                  </p:childTnLst>
                                </p:cTn>
                              </p:par>
                            </p:childTnLst>
                          </p:cTn>
                        </p:par>
                        <p:par>
                          <p:cTn id="168" fill="hold">
                            <p:stCondLst>
                              <p:cond delay="11500"/>
                            </p:stCondLst>
                            <p:childTnLst>
                              <p:par>
                                <p:cTn id="169" presetID="37" presetClass="entr" presetSubtype="0" fill="hold" grpId="0" nodeType="afterEffect">
                                  <p:stCondLst>
                                    <p:cond delay="0"/>
                                  </p:stCondLst>
                                  <p:childTnLst>
                                    <p:set>
                                      <p:cBhvr>
                                        <p:cTn id="170" dur="1" fill="hold">
                                          <p:stCondLst>
                                            <p:cond delay="0"/>
                                          </p:stCondLst>
                                        </p:cTn>
                                        <p:tgtEl>
                                          <p:spTgt spid="107"/>
                                        </p:tgtEl>
                                        <p:attrNameLst>
                                          <p:attrName>style.visibility</p:attrName>
                                        </p:attrNameLst>
                                      </p:cBhvr>
                                      <p:to>
                                        <p:strVal val="visible"/>
                                      </p:to>
                                    </p:set>
                                    <p:animEffect transition="in" filter="fade">
                                      <p:cBhvr>
                                        <p:cTn id="171" dur="1000"/>
                                        <p:tgtEl>
                                          <p:spTgt spid="107"/>
                                        </p:tgtEl>
                                      </p:cBhvr>
                                    </p:animEffect>
                                    <p:anim calcmode="lin" valueType="num">
                                      <p:cBhvr>
                                        <p:cTn id="172" dur="1000" fill="hold"/>
                                        <p:tgtEl>
                                          <p:spTgt spid="107"/>
                                        </p:tgtEl>
                                        <p:attrNameLst>
                                          <p:attrName>ppt_x</p:attrName>
                                        </p:attrNameLst>
                                      </p:cBhvr>
                                      <p:tavLst>
                                        <p:tav tm="0">
                                          <p:val>
                                            <p:strVal val="#ppt_x"/>
                                          </p:val>
                                        </p:tav>
                                        <p:tav tm="100000">
                                          <p:val>
                                            <p:strVal val="#ppt_x"/>
                                          </p:val>
                                        </p:tav>
                                      </p:tavLst>
                                    </p:anim>
                                    <p:anim calcmode="lin" valueType="num">
                                      <p:cBhvr>
                                        <p:cTn id="173" dur="900" decel="100000" fill="hold"/>
                                        <p:tgtEl>
                                          <p:spTgt spid="107"/>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75" fill="hold">
                            <p:stCondLst>
                              <p:cond delay="12500"/>
                            </p:stCondLst>
                            <p:childTnLst>
                              <p:par>
                                <p:cTn id="176" presetID="53" presetClass="entr" presetSubtype="528" fill="hold" grpId="0" nodeType="afterEffect">
                                  <p:stCondLst>
                                    <p:cond delay="0"/>
                                  </p:stCondLst>
                                  <p:childTnLst>
                                    <p:set>
                                      <p:cBhvr>
                                        <p:cTn id="177" dur="1" fill="hold">
                                          <p:stCondLst>
                                            <p:cond delay="0"/>
                                          </p:stCondLst>
                                        </p:cTn>
                                        <p:tgtEl>
                                          <p:spTgt spid="308"/>
                                        </p:tgtEl>
                                        <p:attrNameLst>
                                          <p:attrName>style.visibility</p:attrName>
                                        </p:attrNameLst>
                                      </p:cBhvr>
                                      <p:to>
                                        <p:strVal val="visible"/>
                                      </p:to>
                                    </p:set>
                                    <p:anim calcmode="lin" valueType="num">
                                      <p:cBhvr>
                                        <p:cTn id="178" dur="500" fill="hold"/>
                                        <p:tgtEl>
                                          <p:spTgt spid="308"/>
                                        </p:tgtEl>
                                        <p:attrNameLst>
                                          <p:attrName>ppt_w</p:attrName>
                                        </p:attrNameLst>
                                      </p:cBhvr>
                                      <p:tavLst>
                                        <p:tav tm="0">
                                          <p:val>
                                            <p:fltVal val="0"/>
                                          </p:val>
                                        </p:tav>
                                        <p:tav tm="100000">
                                          <p:val>
                                            <p:strVal val="#ppt_w"/>
                                          </p:val>
                                        </p:tav>
                                      </p:tavLst>
                                    </p:anim>
                                    <p:anim calcmode="lin" valueType="num">
                                      <p:cBhvr>
                                        <p:cTn id="179" dur="500" fill="hold"/>
                                        <p:tgtEl>
                                          <p:spTgt spid="308"/>
                                        </p:tgtEl>
                                        <p:attrNameLst>
                                          <p:attrName>ppt_h</p:attrName>
                                        </p:attrNameLst>
                                      </p:cBhvr>
                                      <p:tavLst>
                                        <p:tav tm="0">
                                          <p:val>
                                            <p:fltVal val="0"/>
                                          </p:val>
                                        </p:tav>
                                        <p:tav tm="100000">
                                          <p:val>
                                            <p:strVal val="#ppt_h"/>
                                          </p:val>
                                        </p:tav>
                                      </p:tavLst>
                                    </p:anim>
                                    <p:animEffect transition="in" filter="fade">
                                      <p:cBhvr>
                                        <p:cTn id="180" dur="500"/>
                                        <p:tgtEl>
                                          <p:spTgt spid="308"/>
                                        </p:tgtEl>
                                      </p:cBhvr>
                                    </p:animEffect>
                                    <p:anim calcmode="lin" valueType="num">
                                      <p:cBhvr>
                                        <p:cTn id="181" dur="500" fill="hold"/>
                                        <p:tgtEl>
                                          <p:spTgt spid="308"/>
                                        </p:tgtEl>
                                        <p:attrNameLst>
                                          <p:attrName>ppt_x</p:attrName>
                                        </p:attrNameLst>
                                      </p:cBhvr>
                                      <p:tavLst>
                                        <p:tav tm="0">
                                          <p:val>
                                            <p:fltVal val="0.5"/>
                                          </p:val>
                                        </p:tav>
                                        <p:tav tm="100000">
                                          <p:val>
                                            <p:strVal val="#ppt_x"/>
                                          </p:val>
                                        </p:tav>
                                      </p:tavLst>
                                    </p:anim>
                                    <p:anim calcmode="lin" valueType="num">
                                      <p:cBhvr>
                                        <p:cTn id="182" dur="500" fill="hold"/>
                                        <p:tgtEl>
                                          <p:spTgt spid="308"/>
                                        </p:tgtEl>
                                        <p:attrNameLst>
                                          <p:attrName>ppt_y</p:attrName>
                                        </p:attrNameLst>
                                      </p:cBhvr>
                                      <p:tavLst>
                                        <p:tav tm="0">
                                          <p:val>
                                            <p:fltVal val="0.5"/>
                                          </p:val>
                                        </p:tav>
                                        <p:tav tm="100000">
                                          <p:val>
                                            <p:strVal val="#ppt_y"/>
                                          </p:val>
                                        </p:tav>
                                      </p:tavLst>
                                    </p:anim>
                                  </p:childTnLst>
                                </p:cTn>
                              </p:par>
                              <p:par>
                                <p:cTn id="183" presetID="53" presetClass="entr" presetSubtype="528" fill="hold" grpId="0" nodeType="withEffect">
                                  <p:stCondLst>
                                    <p:cond delay="0"/>
                                  </p:stCondLst>
                                  <p:childTnLst>
                                    <p:set>
                                      <p:cBhvr>
                                        <p:cTn id="184" dur="1" fill="hold">
                                          <p:stCondLst>
                                            <p:cond delay="0"/>
                                          </p:stCondLst>
                                        </p:cTn>
                                        <p:tgtEl>
                                          <p:spTgt spid="106"/>
                                        </p:tgtEl>
                                        <p:attrNameLst>
                                          <p:attrName>style.visibility</p:attrName>
                                        </p:attrNameLst>
                                      </p:cBhvr>
                                      <p:to>
                                        <p:strVal val="visible"/>
                                      </p:to>
                                    </p:set>
                                    <p:anim calcmode="lin" valueType="num">
                                      <p:cBhvr>
                                        <p:cTn id="185" dur="500" fill="hold"/>
                                        <p:tgtEl>
                                          <p:spTgt spid="106"/>
                                        </p:tgtEl>
                                        <p:attrNameLst>
                                          <p:attrName>ppt_w</p:attrName>
                                        </p:attrNameLst>
                                      </p:cBhvr>
                                      <p:tavLst>
                                        <p:tav tm="0">
                                          <p:val>
                                            <p:fltVal val="0"/>
                                          </p:val>
                                        </p:tav>
                                        <p:tav tm="100000">
                                          <p:val>
                                            <p:strVal val="#ppt_w"/>
                                          </p:val>
                                        </p:tav>
                                      </p:tavLst>
                                    </p:anim>
                                    <p:anim calcmode="lin" valueType="num">
                                      <p:cBhvr>
                                        <p:cTn id="186" dur="500" fill="hold"/>
                                        <p:tgtEl>
                                          <p:spTgt spid="106"/>
                                        </p:tgtEl>
                                        <p:attrNameLst>
                                          <p:attrName>ppt_h</p:attrName>
                                        </p:attrNameLst>
                                      </p:cBhvr>
                                      <p:tavLst>
                                        <p:tav tm="0">
                                          <p:val>
                                            <p:fltVal val="0"/>
                                          </p:val>
                                        </p:tav>
                                        <p:tav tm="100000">
                                          <p:val>
                                            <p:strVal val="#ppt_h"/>
                                          </p:val>
                                        </p:tav>
                                      </p:tavLst>
                                    </p:anim>
                                    <p:animEffect transition="in" filter="fade">
                                      <p:cBhvr>
                                        <p:cTn id="187" dur="500"/>
                                        <p:tgtEl>
                                          <p:spTgt spid="106"/>
                                        </p:tgtEl>
                                      </p:cBhvr>
                                    </p:animEffect>
                                    <p:anim calcmode="lin" valueType="num">
                                      <p:cBhvr>
                                        <p:cTn id="188" dur="500" fill="hold"/>
                                        <p:tgtEl>
                                          <p:spTgt spid="106"/>
                                        </p:tgtEl>
                                        <p:attrNameLst>
                                          <p:attrName>ppt_x</p:attrName>
                                        </p:attrNameLst>
                                      </p:cBhvr>
                                      <p:tavLst>
                                        <p:tav tm="0">
                                          <p:val>
                                            <p:fltVal val="0.5"/>
                                          </p:val>
                                        </p:tav>
                                        <p:tav tm="100000">
                                          <p:val>
                                            <p:strVal val="#ppt_x"/>
                                          </p:val>
                                        </p:tav>
                                      </p:tavLst>
                                    </p:anim>
                                    <p:anim calcmode="lin" valueType="num">
                                      <p:cBhvr>
                                        <p:cTn id="189" dur="500" fill="hold"/>
                                        <p:tgtEl>
                                          <p:spTgt spid="106"/>
                                        </p:tgtEl>
                                        <p:attrNameLst>
                                          <p:attrName>ppt_y</p:attrName>
                                        </p:attrNameLst>
                                      </p:cBhvr>
                                      <p:tavLst>
                                        <p:tav tm="0">
                                          <p:val>
                                            <p:fltVal val="0.5"/>
                                          </p:val>
                                        </p:tav>
                                        <p:tav tm="100000">
                                          <p:val>
                                            <p:strVal val="#ppt_y"/>
                                          </p:val>
                                        </p:tav>
                                      </p:tavLst>
                                    </p:anim>
                                  </p:childTnLst>
                                </p:cTn>
                              </p:par>
                            </p:childTnLst>
                          </p:cTn>
                        </p:par>
                        <p:par>
                          <p:cTn id="190" fill="hold">
                            <p:stCondLst>
                              <p:cond delay="13000"/>
                            </p:stCondLst>
                            <p:childTnLst>
                              <p:par>
                                <p:cTn id="191" presetID="37" presetClass="entr" presetSubtype="0" fill="hold" grpId="0" nodeType="afterEffect">
                                  <p:stCondLst>
                                    <p:cond delay="0"/>
                                  </p:stCondLst>
                                  <p:childTnLst>
                                    <p:set>
                                      <p:cBhvr>
                                        <p:cTn id="192" dur="1" fill="hold">
                                          <p:stCondLst>
                                            <p:cond delay="0"/>
                                          </p:stCondLst>
                                        </p:cTn>
                                        <p:tgtEl>
                                          <p:spTgt spid="105"/>
                                        </p:tgtEl>
                                        <p:attrNameLst>
                                          <p:attrName>style.visibility</p:attrName>
                                        </p:attrNameLst>
                                      </p:cBhvr>
                                      <p:to>
                                        <p:strVal val="visible"/>
                                      </p:to>
                                    </p:set>
                                    <p:animEffect transition="in" filter="fade">
                                      <p:cBhvr>
                                        <p:cTn id="193" dur="1000"/>
                                        <p:tgtEl>
                                          <p:spTgt spid="105"/>
                                        </p:tgtEl>
                                      </p:cBhvr>
                                    </p:animEffect>
                                    <p:anim calcmode="lin" valueType="num">
                                      <p:cBhvr>
                                        <p:cTn id="194" dur="1000" fill="hold"/>
                                        <p:tgtEl>
                                          <p:spTgt spid="105"/>
                                        </p:tgtEl>
                                        <p:attrNameLst>
                                          <p:attrName>ppt_x</p:attrName>
                                        </p:attrNameLst>
                                      </p:cBhvr>
                                      <p:tavLst>
                                        <p:tav tm="0">
                                          <p:val>
                                            <p:strVal val="#ppt_x"/>
                                          </p:val>
                                        </p:tav>
                                        <p:tav tm="100000">
                                          <p:val>
                                            <p:strVal val="#ppt_x"/>
                                          </p:val>
                                        </p:tav>
                                      </p:tavLst>
                                    </p:anim>
                                    <p:anim calcmode="lin" valueType="num">
                                      <p:cBhvr>
                                        <p:cTn id="195" dur="900" decel="100000" fill="hold"/>
                                        <p:tgtEl>
                                          <p:spTgt spid="105"/>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97" fill="hold">
                            <p:stCondLst>
                              <p:cond delay="14000"/>
                            </p:stCondLst>
                            <p:childTnLst>
                              <p:par>
                                <p:cTn id="198" presetID="53" presetClass="entr" presetSubtype="528" fill="hold" grpId="0" nodeType="afterEffect">
                                  <p:stCondLst>
                                    <p:cond delay="0"/>
                                  </p:stCondLst>
                                  <p:childTnLst>
                                    <p:set>
                                      <p:cBhvr>
                                        <p:cTn id="199" dur="1" fill="hold">
                                          <p:stCondLst>
                                            <p:cond delay="0"/>
                                          </p:stCondLst>
                                        </p:cTn>
                                        <p:tgtEl>
                                          <p:spTgt spid="45"/>
                                        </p:tgtEl>
                                        <p:attrNameLst>
                                          <p:attrName>style.visibility</p:attrName>
                                        </p:attrNameLst>
                                      </p:cBhvr>
                                      <p:to>
                                        <p:strVal val="visible"/>
                                      </p:to>
                                    </p:set>
                                    <p:anim calcmode="lin" valueType="num">
                                      <p:cBhvr>
                                        <p:cTn id="200" dur="500" fill="hold"/>
                                        <p:tgtEl>
                                          <p:spTgt spid="45"/>
                                        </p:tgtEl>
                                        <p:attrNameLst>
                                          <p:attrName>ppt_w</p:attrName>
                                        </p:attrNameLst>
                                      </p:cBhvr>
                                      <p:tavLst>
                                        <p:tav tm="0">
                                          <p:val>
                                            <p:fltVal val="0"/>
                                          </p:val>
                                        </p:tav>
                                        <p:tav tm="100000">
                                          <p:val>
                                            <p:strVal val="#ppt_w"/>
                                          </p:val>
                                        </p:tav>
                                      </p:tavLst>
                                    </p:anim>
                                    <p:anim calcmode="lin" valueType="num">
                                      <p:cBhvr>
                                        <p:cTn id="201" dur="500" fill="hold"/>
                                        <p:tgtEl>
                                          <p:spTgt spid="45"/>
                                        </p:tgtEl>
                                        <p:attrNameLst>
                                          <p:attrName>ppt_h</p:attrName>
                                        </p:attrNameLst>
                                      </p:cBhvr>
                                      <p:tavLst>
                                        <p:tav tm="0">
                                          <p:val>
                                            <p:fltVal val="0"/>
                                          </p:val>
                                        </p:tav>
                                        <p:tav tm="100000">
                                          <p:val>
                                            <p:strVal val="#ppt_h"/>
                                          </p:val>
                                        </p:tav>
                                      </p:tavLst>
                                    </p:anim>
                                    <p:animEffect transition="in" filter="fade">
                                      <p:cBhvr>
                                        <p:cTn id="202" dur="500"/>
                                        <p:tgtEl>
                                          <p:spTgt spid="45"/>
                                        </p:tgtEl>
                                      </p:cBhvr>
                                    </p:animEffect>
                                    <p:anim calcmode="lin" valueType="num">
                                      <p:cBhvr>
                                        <p:cTn id="203" dur="500" fill="hold"/>
                                        <p:tgtEl>
                                          <p:spTgt spid="45"/>
                                        </p:tgtEl>
                                        <p:attrNameLst>
                                          <p:attrName>ppt_x</p:attrName>
                                        </p:attrNameLst>
                                      </p:cBhvr>
                                      <p:tavLst>
                                        <p:tav tm="0">
                                          <p:val>
                                            <p:fltVal val="0.5"/>
                                          </p:val>
                                        </p:tav>
                                        <p:tav tm="100000">
                                          <p:val>
                                            <p:strVal val="#ppt_x"/>
                                          </p:val>
                                        </p:tav>
                                      </p:tavLst>
                                    </p:anim>
                                    <p:anim calcmode="lin" valueType="num">
                                      <p:cBhvr>
                                        <p:cTn id="204" dur="500" fill="hold"/>
                                        <p:tgtEl>
                                          <p:spTgt spid="45"/>
                                        </p:tgtEl>
                                        <p:attrNameLst>
                                          <p:attrName>ppt_y</p:attrName>
                                        </p:attrNameLst>
                                      </p:cBhvr>
                                      <p:tavLst>
                                        <p:tav tm="0">
                                          <p:val>
                                            <p:fltVal val="0.5"/>
                                          </p:val>
                                        </p:tav>
                                        <p:tav tm="100000">
                                          <p:val>
                                            <p:strVal val="#ppt_y"/>
                                          </p:val>
                                        </p:tav>
                                      </p:tavLst>
                                    </p:anim>
                                  </p:childTnLst>
                                </p:cTn>
                              </p:par>
                              <p:par>
                                <p:cTn id="205" presetID="53" presetClass="entr" presetSubtype="528" fill="hold" grpId="0" nodeType="withEffect">
                                  <p:stCondLst>
                                    <p:cond delay="0"/>
                                  </p:stCondLst>
                                  <p:childTnLst>
                                    <p:set>
                                      <p:cBhvr>
                                        <p:cTn id="206" dur="1" fill="hold">
                                          <p:stCondLst>
                                            <p:cond delay="0"/>
                                          </p:stCondLst>
                                        </p:cTn>
                                        <p:tgtEl>
                                          <p:spTgt spid="104"/>
                                        </p:tgtEl>
                                        <p:attrNameLst>
                                          <p:attrName>style.visibility</p:attrName>
                                        </p:attrNameLst>
                                      </p:cBhvr>
                                      <p:to>
                                        <p:strVal val="visible"/>
                                      </p:to>
                                    </p:set>
                                    <p:anim calcmode="lin" valueType="num">
                                      <p:cBhvr>
                                        <p:cTn id="207" dur="500" fill="hold"/>
                                        <p:tgtEl>
                                          <p:spTgt spid="104"/>
                                        </p:tgtEl>
                                        <p:attrNameLst>
                                          <p:attrName>ppt_w</p:attrName>
                                        </p:attrNameLst>
                                      </p:cBhvr>
                                      <p:tavLst>
                                        <p:tav tm="0">
                                          <p:val>
                                            <p:fltVal val="0"/>
                                          </p:val>
                                        </p:tav>
                                        <p:tav tm="100000">
                                          <p:val>
                                            <p:strVal val="#ppt_w"/>
                                          </p:val>
                                        </p:tav>
                                      </p:tavLst>
                                    </p:anim>
                                    <p:anim calcmode="lin" valueType="num">
                                      <p:cBhvr>
                                        <p:cTn id="208" dur="500" fill="hold"/>
                                        <p:tgtEl>
                                          <p:spTgt spid="104"/>
                                        </p:tgtEl>
                                        <p:attrNameLst>
                                          <p:attrName>ppt_h</p:attrName>
                                        </p:attrNameLst>
                                      </p:cBhvr>
                                      <p:tavLst>
                                        <p:tav tm="0">
                                          <p:val>
                                            <p:fltVal val="0"/>
                                          </p:val>
                                        </p:tav>
                                        <p:tav tm="100000">
                                          <p:val>
                                            <p:strVal val="#ppt_h"/>
                                          </p:val>
                                        </p:tav>
                                      </p:tavLst>
                                    </p:anim>
                                    <p:animEffect transition="in" filter="fade">
                                      <p:cBhvr>
                                        <p:cTn id="209" dur="500"/>
                                        <p:tgtEl>
                                          <p:spTgt spid="104"/>
                                        </p:tgtEl>
                                      </p:cBhvr>
                                    </p:animEffect>
                                    <p:anim calcmode="lin" valueType="num">
                                      <p:cBhvr>
                                        <p:cTn id="210" dur="500" fill="hold"/>
                                        <p:tgtEl>
                                          <p:spTgt spid="104"/>
                                        </p:tgtEl>
                                        <p:attrNameLst>
                                          <p:attrName>ppt_x</p:attrName>
                                        </p:attrNameLst>
                                      </p:cBhvr>
                                      <p:tavLst>
                                        <p:tav tm="0">
                                          <p:val>
                                            <p:fltVal val="0.5"/>
                                          </p:val>
                                        </p:tav>
                                        <p:tav tm="100000">
                                          <p:val>
                                            <p:strVal val="#ppt_x"/>
                                          </p:val>
                                        </p:tav>
                                      </p:tavLst>
                                    </p:anim>
                                    <p:anim calcmode="lin" valueType="num">
                                      <p:cBhvr>
                                        <p:cTn id="211" dur="500" fill="hold"/>
                                        <p:tgtEl>
                                          <p:spTgt spid="104"/>
                                        </p:tgtEl>
                                        <p:attrNameLst>
                                          <p:attrName>ppt_y</p:attrName>
                                        </p:attrNameLst>
                                      </p:cBhvr>
                                      <p:tavLst>
                                        <p:tav tm="0">
                                          <p:val>
                                            <p:fltVal val="0.5"/>
                                          </p:val>
                                        </p:tav>
                                        <p:tav tm="100000">
                                          <p:val>
                                            <p:strVal val="#ppt_y"/>
                                          </p:val>
                                        </p:tav>
                                      </p:tavLst>
                                    </p:anim>
                                  </p:childTnLst>
                                </p:cTn>
                              </p:par>
                            </p:childTnLst>
                          </p:cTn>
                        </p:par>
                        <p:par>
                          <p:cTn id="212" fill="hold">
                            <p:stCondLst>
                              <p:cond delay="14500"/>
                            </p:stCondLst>
                            <p:childTnLst>
                              <p:par>
                                <p:cTn id="213" presetID="37" presetClass="entr" presetSubtype="0" fill="hold" grpId="0" nodeType="afterEffect">
                                  <p:stCondLst>
                                    <p:cond delay="0"/>
                                  </p:stCondLst>
                                  <p:childTnLst>
                                    <p:set>
                                      <p:cBhvr>
                                        <p:cTn id="214" dur="1" fill="hold">
                                          <p:stCondLst>
                                            <p:cond delay="0"/>
                                          </p:stCondLst>
                                        </p:cTn>
                                        <p:tgtEl>
                                          <p:spTgt spid="103"/>
                                        </p:tgtEl>
                                        <p:attrNameLst>
                                          <p:attrName>style.visibility</p:attrName>
                                        </p:attrNameLst>
                                      </p:cBhvr>
                                      <p:to>
                                        <p:strVal val="visible"/>
                                      </p:to>
                                    </p:set>
                                    <p:animEffect transition="in" filter="fade">
                                      <p:cBhvr>
                                        <p:cTn id="215" dur="1000"/>
                                        <p:tgtEl>
                                          <p:spTgt spid="103"/>
                                        </p:tgtEl>
                                      </p:cBhvr>
                                    </p:animEffect>
                                    <p:anim calcmode="lin" valueType="num">
                                      <p:cBhvr>
                                        <p:cTn id="216" dur="1000" fill="hold"/>
                                        <p:tgtEl>
                                          <p:spTgt spid="103"/>
                                        </p:tgtEl>
                                        <p:attrNameLst>
                                          <p:attrName>ppt_x</p:attrName>
                                        </p:attrNameLst>
                                      </p:cBhvr>
                                      <p:tavLst>
                                        <p:tav tm="0">
                                          <p:val>
                                            <p:strVal val="#ppt_x"/>
                                          </p:val>
                                        </p:tav>
                                        <p:tav tm="100000">
                                          <p:val>
                                            <p:strVal val="#ppt_x"/>
                                          </p:val>
                                        </p:tav>
                                      </p:tavLst>
                                    </p:anim>
                                    <p:anim calcmode="lin" valueType="num">
                                      <p:cBhvr>
                                        <p:cTn id="217" dur="900" decel="100000" fill="hold"/>
                                        <p:tgtEl>
                                          <p:spTgt spid="103"/>
                                        </p:tgtEl>
                                        <p:attrNameLst>
                                          <p:attrName>ppt_y</p:attrName>
                                        </p:attrNameLst>
                                      </p:cBhvr>
                                      <p:tavLst>
                                        <p:tav tm="0">
                                          <p:val>
                                            <p:strVal val="#ppt_y+1"/>
                                          </p:val>
                                        </p:tav>
                                        <p:tav tm="100000">
                                          <p:val>
                                            <p:strVal val="#ppt_y-.03"/>
                                          </p:val>
                                        </p:tav>
                                      </p:tavLst>
                                    </p:anim>
                                    <p:anim calcmode="lin" valueType="num">
                                      <p:cBhvr>
                                        <p:cTn id="218"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 grpId="0" animBg="1"/>
      <p:bldP spid="296" grpId="0" animBg="1"/>
      <p:bldP spid="292" grpId="0" animBg="1"/>
      <p:bldP spid="288" grpId="0" animBg="1"/>
      <p:bldP spid="310" grpId="0" animBg="1"/>
      <p:bldP spid="300" grpId="0" animBg="1"/>
      <p:bldP spid="304" grpId="0" animBg="1"/>
      <p:bldP spid="308" grpId="0" animBg="1"/>
      <p:bldP spid="45" grpId="0" animBg="1"/>
      <p:bldP spid="93" grpId="0"/>
      <p:bldP spid="94" grpId="0"/>
      <p:bldP spid="95" grpId="0"/>
      <p:bldP spid="96" grpId="0"/>
      <p:bldP spid="97" grpId="0"/>
      <p:bldP spid="98" grpId="0"/>
      <p:bldP spid="99" grpId="0"/>
      <p:bldP spid="100" grpId="0"/>
      <p:bldP spid="101" grpId="0"/>
      <p:bldP spid="102" grpId="0"/>
      <p:bldP spid="103" grpId="0"/>
      <p:bldP spid="104" grpId="0"/>
      <p:bldP spid="105" grpId="0"/>
      <p:bldP spid="106" grpId="0"/>
      <p:bldP spid="107" grpId="0"/>
      <p:bldP spid="108" grpId="0"/>
      <p:bldP spid="109" grpId="0"/>
      <p:bldP spid="110" grpId="0"/>
      <p:bldP spid="111" grpId="0"/>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2012</TotalTime>
  <Words>1556</Words>
  <Application>Microsoft Office PowerPoint</Application>
  <PresentationFormat>Widescreen</PresentationFormat>
  <Paragraphs>95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390</cp:revision>
  <dcterms:created xsi:type="dcterms:W3CDTF">2016-09-28T22:08:47Z</dcterms:created>
  <dcterms:modified xsi:type="dcterms:W3CDTF">2019-07-22T23:05:49Z</dcterms:modified>
</cp:coreProperties>
</file>